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37"/>
  </p:notesMasterIdLst>
  <p:sldIdLst>
    <p:sldId id="256" r:id="rId2"/>
    <p:sldId id="257" r:id="rId3"/>
    <p:sldId id="267" r:id="rId4"/>
    <p:sldId id="258" r:id="rId5"/>
    <p:sldId id="259" r:id="rId6"/>
    <p:sldId id="261" r:id="rId7"/>
    <p:sldId id="260" r:id="rId8"/>
    <p:sldId id="262" r:id="rId9"/>
    <p:sldId id="263" r:id="rId10"/>
    <p:sldId id="264" r:id="rId11"/>
    <p:sldId id="265" r:id="rId12"/>
    <p:sldId id="266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6" r:id="rId21"/>
    <p:sldId id="275" r:id="rId22"/>
    <p:sldId id="277" r:id="rId23"/>
    <p:sldId id="278" r:id="rId24"/>
    <p:sldId id="279" r:id="rId25"/>
    <p:sldId id="280" r:id="rId26"/>
    <p:sldId id="282" r:id="rId27"/>
    <p:sldId id="281" r:id="rId28"/>
    <p:sldId id="283" r:id="rId29"/>
    <p:sldId id="284" r:id="rId30"/>
    <p:sldId id="285" r:id="rId31"/>
    <p:sldId id="286" r:id="rId32"/>
    <p:sldId id="287" r:id="rId33"/>
    <p:sldId id="288" r:id="rId34"/>
    <p:sldId id="290" r:id="rId35"/>
    <p:sldId id="291" r:id="rId3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5FC"/>
    <a:srgbClr val="00A888"/>
    <a:srgbClr val="DFD500"/>
    <a:srgbClr val="D97D82"/>
    <a:srgbClr val="995563"/>
    <a:srgbClr val="5BA700"/>
    <a:srgbClr val="00F496"/>
    <a:srgbClr val="E8E5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753"/>
    <p:restoredTop sz="94686"/>
  </p:normalViewPr>
  <p:slideViewPr>
    <p:cSldViewPr snapToGrid="0" snapToObjects="1">
      <p:cViewPr>
        <p:scale>
          <a:sx n="118" d="100"/>
          <a:sy n="118" d="100"/>
        </p:scale>
        <p:origin x="280" y="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notesMaster" Target="notesMasters/notesMaster1.xml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0CFD3C-F0CA-A845-BF7C-C5A1C6C00552}" type="datetimeFigureOut">
              <a:rPr kumimoji="1" lang="zh-CN" altLang="en-US" smtClean="0"/>
              <a:t>2018/3/15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297DDD-6BAC-AE43-BA61-DF247B73C4F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450577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defRPr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lnSpc>
                <a:spcPct val="300000"/>
              </a:lnSpc>
              <a:buNone/>
              <a:defRPr sz="2800"/>
            </a:lvl1pPr>
            <a:lvl2pPr marL="342891" indent="0" algn="ctr">
              <a:buNone/>
              <a:defRPr sz="1500"/>
            </a:lvl2pPr>
            <a:lvl3pPr marL="685783" indent="0" algn="ctr">
              <a:buNone/>
              <a:defRPr sz="1351"/>
            </a:lvl3pPr>
            <a:lvl4pPr marL="1028674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9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1" indent="0" algn="ctr">
              <a:buNone/>
              <a:defRPr sz="1200"/>
            </a:lvl9pPr>
          </a:lstStyle>
          <a:p>
            <a:r>
              <a:rPr kumimoji="1" lang="zh-CN" altLang="en-US" smtClean="0"/>
              <a:t>单击此处编辑母版副标题样式</a:t>
            </a:r>
            <a:endParaRPr kumimoji="1"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C5C91-7647-7A42-B85C-680F150C9EC4}" type="datetime1">
              <a:rPr kumimoji="1" lang="zh-CN" altLang="en-US" smtClean="0"/>
              <a:t>2018/3/16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230E2-7ED5-534B-A7D2-F49678B6862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02D11-5419-BA4C-B588-F312326FD604}" type="datetime1">
              <a:rPr kumimoji="1" lang="zh-CN" altLang="en-US" smtClean="0"/>
              <a:t>2018/3/16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230E2-7ED5-534B-A7D2-F49678B6862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57D24-BC92-DF46-8249-DDFD62E3F8E3}" type="datetime1">
              <a:rPr kumimoji="1" lang="zh-CN" altLang="en-US" smtClean="0"/>
              <a:t>2018/3/16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230E2-7ED5-534B-A7D2-F49678B6862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202991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indent="-244800">
              <a:buClr>
                <a:srgbClr val="E50100"/>
              </a:buClr>
              <a:defRPr sz="2800"/>
            </a:lvl1pPr>
            <a:lvl2pPr marL="514338" indent="-244800">
              <a:buClr>
                <a:srgbClr val="E50100"/>
              </a:buClr>
              <a:buFont typeface=".AppleSystemUIFont" charset="-120"/>
              <a:buChar char="-"/>
              <a:defRPr sz="2400"/>
            </a:lvl2pPr>
            <a:lvl3pPr marL="857229" indent="-244800">
              <a:buClr>
                <a:srgbClr val="E50100"/>
              </a:buClr>
              <a:buSzPct val="70000"/>
              <a:buFont typeface="Wingdings" charset="2"/>
              <a:buChar char="n"/>
              <a:defRPr sz="2000"/>
            </a:lvl3pPr>
            <a:lvl4pPr marL="1200121" indent="-244800">
              <a:buClr>
                <a:srgbClr val="E50100"/>
              </a:buClr>
              <a:buSzPct val="70000"/>
              <a:buFont typeface="Wingdings" charset="2"/>
              <a:buChar char="n"/>
              <a:defRPr sz="1800"/>
            </a:lvl4pPr>
            <a:lvl5pPr marL="1543012" indent="-171446">
              <a:buClr>
                <a:srgbClr val="E50100"/>
              </a:buClr>
              <a:buSzPct val="70000"/>
              <a:buFont typeface="Wingdings" charset="2"/>
              <a:buChar char="n"/>
              <a:defRPr sz="1800"/>
            </a:lvl5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AFAD1-96BA-6342-9458-DA1A465F221C}" type="datetime1">
              <a:rPr kumimoji="1" lang="zh-CN" altLang="en-US" smtClean="0"/>
              <a:t>2018/3/16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230E2-7ED5-534B-A7D2-F49678B6862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43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8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9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1">
                <a:solidFill>
                  <a:schemeClr val="tx1">
                    <a:tint val="75000"/>
                  </a:schemeClr>
                </a:solidFill>
              </a:defRPr>
            </a:lvl3pPr>
            <a:lvl4pPr marL="102867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AB2F6-9EEE-1547-A72C-44114503486B}" type="datetime1">
              <a:rPr kumimoji="1" lang="zh-CN" altLang="en-US" smtClean="0"/>
              <a:t>2018/3/16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230E2-7ED5-534B-A7D2-F49678B6862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530EB-2BF7-B144-BE2C-5118EEA04487}" type="datetime1">
              <a:rPr kumimoji="1" lang="zh-CN" altLang="en-US" smtClean="0"/>
              <a:t>2018/3/16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230E2-7ED5-534B-A7D2-F49678B6862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1" indent="0">
              <a:buNone/>
              <a:defRPr sz="1500" b="1"/>
            </a:lvl2pPr>
            <a:lvl3pPr marL="685783" indent="0">
              <a:buNone/>
              <a:defRPr sz="1351" b="1"/>
            </a:lvl3pPr>
            <a:lvl4pPr marL="1028674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9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1" indent="0">
              <a:buNone/>
              <a:defRPr sz="12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1" indent="0">
              <a:buNone/>
              <a:defRPr sz="1500" b="1"/>
            </a:lvl2pPr>
            <a:lvl3pPr marL="685783" indent="0">
              <a:buNone/>
              <a:defRPr sz="1351" b="1"/>
            </a:lvl3pPr>
            <a:lvl4pPr marL="1028674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9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1" indent="0">
              <a:buNone/>
              <a:defRPr sz="12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F6512-3861-684D-836C-45745D01A2FA}" type="datetime1">
              <a:rPr kumimoji="1" lang="zh-CN" altLang="en-US" smtClean="0"/>
              <a:t>2018/3/16</a:t>
            </a:fld>
            <a:endParaRPr kumimoji="1"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230E2-7ED5-534B-A7D2-F49678B6862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76553-73F3-1D4A-8122-6C0364F33EAE}" type="datetime1">
              <a:rPr kumimoji="1" lang="zh-CN" altLang="en-US" smtClean="0"/>
              <a:t>2018/3/16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230E2-7ED5-534B-A7D2-F49678B6862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E96F0-1BA9-B545-A8CB-4E1D919AEFE2}" type="datetime1">
              <a:rPr kumimoji="1" lang="zh-CN" altLang="en-US" smtClean="0"/>
              <a:t>2018/3/16</a:t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230E2-7ED5-534B-A7D2-F49678B6862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30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91" indent="0">
              <a:buNone/>
              <a:defRPr sz="1051"/>
            </a:lvl2pPr>
            <a:lvl3pPr marL="685783" indent="0">
              <a:buNone/>
              <a:defRPr sz="900"/>
            </a:lvl3pPr>
            <a:lvl4pPr marL="1028674" indent="0">
              <a:buNone/>
              <a:defRPr sz="751"/>
            </a:lvl4pPr>
            <a:lvl5pPr marL="1371566" indent="0">
              <a:buNone/>
              <a:defRPr sz="751"/>
            </a:lvl5pPr>
            <a:lvl6pPr marL="1714457" indent="0">
              <a:buNone/>
              <a:defRPr sz="751"/>
            </a:lvl6pPr>
            <a:lvl7pPr marL="2057349" indent="0">
              <a:buNone/>
              <a:defRPr sz="751"/>
            </a:lvl7pPr>
            <a:lvl8pPr marL="2400240" indent="0">
              <a:buNone/>
              <a:defRPr sz="751"/>
            </a:lvl8pPr>
            <a:lvl9pPr marL="2743131" indent="0">
              <a:buNone/>
              <a:defRPr sz="75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355B9-37C0-C140-929E-835FC81B66EA}" type="datetime1">
              <a:rPr kumimoji="1" lang="zh-CN" altLang="en-US" smtClean="0"/>
              <a:t>2018/3/16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230E2-7ED5-534B-A7D2-F49678B6862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30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891" indent="0">
              <a:buNone/>
              <a:defRPr sz="2100"/>
            </a:lvl2pPr>
            <a:lvl3pPr marL="685783" indent="0">
              <a:buNone/>
              <a:defRPr sz="1800"/>
            </a:lvl3pPr>
            <a:lvl4pPr marL="1028674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9" indent="0">
              <a:buNone/>
              <a:defRPr sz="1500"/>
            </a:lvl7pPr>
            <a:lvl8pPr marL="2400240" indent="0">
              <a:buNone/>
              <a:defRPr sz="1500"/>
            </a:lvl8pPr>
            <a:lvl9pPr marL="2743131" indent="0">
              <a:buNone/>
              <a:defRPr sz="1500"/>
            </a:lvl9pPr>
          </a:lstStyle>
          <a:p>
            <a:r>
              <a:rPr kumimoji="1" lang="zh-CN" altLang="en-US" smtClean="0"/>
              <a:t>将图片拖动到占位符，或单击添加图标</a:t>
            </a:r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91" indent="0">
              <a:buNone/>
              <a:defRPr sz="1051"/>
            </a:lvl2pPr>
            <a:lvl3pPr marL="685783" indent="0">
              <a:buNone/>
              <a:defRPr sz="900"/>
            </a:lvl3pPr>
            <a:lvl4pPr marL="1028674" indent="0">
              <a:buNone/>
              <a:defRPr sz="751"/>
            </a:lvl4pPr>
            <a:lvl5pPr marL="1371566" indent="0">
              <a:buNone/>
              <a:defRPr sz="751"/>
            </a:lvl5pPr>
            <a:lvl6pPr marL="1714457" indent="0">
              <a:buNone/>
              <a:defRPr sz="751"/>
            </a:lvl6pPr>
            <a:lvl7pPr marL="2057349" indent="0">
              <a:buNone/>
              <a:defRPr sz="751"/>
            </a:lvl7pPr>
            <a:lvl8pPr marL="2400240" indent="0">
              <a:buNone/>
              <a:defRPr sz="751"/>
            </a:lvl8pPr>
            <a:lvl9pPr marL="2743131" indent="0">
              <a:buNone/>
              <a:defRPr sz="75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6D8E6-34F6-7B4E-A758-E4823BEBBF2C}" type="datetime1">
              <a:rPr kumimoji="1" lang="zh-CN" altLang="en-US" smtClean="0"/>
              <a:t>2018/3/16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230E2-7ED5-534B-A7D2-F49678B6862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 dirty="0" smtClean="0"/>
              <a:t>单击此处编辑母版文本样式</a:t>
            </a:r>
          </a:p>
          <a:p>
            <a:pPr lvl="1"/>
            <a:r>
              <a:rPr kumimoji="1" lang="zh-CN" altLang="en-US" dirty="0" smtClean="0"/>
              <a:t>二级</a:t>
            </a:r>
          </a:p>
          <a:p>
            <a:pPr lvl="2"/>
            <a:r>
              <a:rPr kumimoji="1" lang="zh-CN" altLang="en-US" dirty="0" smtClean="0"/>
              <a:t>三级</a:t>
            </a:r>
          </a:p>
          <a:p>
            <a:pPr lvl="3"/>
            <a:r>
              <a:rPr kumimoji="1" lang="zh-CN" altLang="en-US" dirty="0" smtClean="0"/>
              <a:t>四级</a:t>
            </a:r>
          </a:p>
          <a:p>
            <a:pPr lvl="4"/>
            <a:r>
              <a:rPr kumimoji="1" lang="zh-CN" altLang="en-US" dirty="0" smtClean="0"/>
              <a:t>五级</a:t>
            </a:r>
            <a:endParaRPr kumimoji="1"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595CD0-9D65-5844-8F25-D2E9ED38149E}" type="datetime1">
              <a:rPr kumimoji="1" lang="zh-CN" altLang="en-US" smtClean="0"/>
              <a:t>2018/3/16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0230E2-7ED5-534B-A7D2-F49678B6862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678986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b="1" i="0" kern="1200">
          <a:solidFill>
            <a:schemeClr val="tx1"/>
          </a:solidFill>
          <a:latin typeface="Courier" charset="0"/>
          <a:ea typeface="Courier" charset="0"/>
          <a:cs typeface="Courier" charset="0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1"/>
        </a:spcBef>
        <a:buFont typeface="Arial"/>
        <a:buChar char="•"/>
        <a:defRPr sz="2100" b="0" i="0" kern="1200">
          <a:solidFill>
            <a:schemeClr val="tx1"/>
          </a:solidFill>
          <a:latin typeface="Courier" charset="0"/>
          <a:ea typeface="Courier" charset="0"/>
          <a:cs typeface="Courier" charset="0"/>
        </a:defRPr>
      </a:lvl1pPr>
      <a:lvl2pPr marL="514338" indent="-171446" algn="l" defTabSz="68578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b="0" i="0" kern="1200">
          <a:solidFill>
            <a:schemeClr val="tx1"/>
          </a:solidFill>
          <a:latin typeface="Courier" charset="0"/>
          <a:ea typeface="Courier" charset="0"/>
          <a:cs typeface="Courier" charset="0"/>
        </a:defRPr>
      </a:lvl2pPr>
      <a:lvl3pPr marL="857229" indent="-171446" algn="l" defTabSz="68578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b="0" i="0" kern="1200">
          <a:solidFill>
            <a:schemeClr val="tx1"/>
          </a:solidFill>
          <a:latin typeface="Courier" charset="0"/>
          <a:ea typeface="Courier" charset="0"/>
          <a:cs typeface="Courier" charset="0"/>
        </a:defRPr>
      </a:lvl3pPr>
      <a:lvl4pPr marL="1200121" indent="-171446" algn="l" defTabSz="68578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1" b="0" i="0" kern="1200">
          <a:solidFill>
            <a:schemeClr val="tx1"/>
          </a:solidFill>
          <a:latin typeface="Courier" charset="0"/>
          <a:ea typeface="Courier" charset="0"/>
          <a:cs typeface="Courier" charset="0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1" b="0" i="0" kern="1200">
          <a:solidFill>
            <a:schemeClr val="tx1"/>
          </a:solidFill>
          <a:latin typeface="Courier" charset="0"/>
          <a:ea typeface="Courier" charset="0"/>
          <a:cs typeface="Courier" charset="0"/>
        </a:defRPr>
      </a:lvl5pPr>
      <a:lvl6pPr marL="1885904" indent="-171446" algn="l" defTabSz="68578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8" indent="-171446" algn="l" defTabSz="68578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9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4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9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Relationship Id="rId3" Type="http://schemas.openxmlformats.org/officeDocument/2006/relationships/image" Target="../media/image10.tif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3.tiff"/><Relationship Id="rId5" Type="http://schemas.openxmlformats.org/officeDocument/2006/relationships/image" Target="../media/image4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3.tiff"/><Relationship Id="rId5" Type="http://schemas.openxmlformats.org/officeDocument/2006/relationships/image" Target="../media/image5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3.tiff"/><Relationship Id="rId5" Type="http://schemas.openxmlformats.org/officeDocument/2006/relationships/image" Target="../media/image6.tiff"/><Relationship Id="rId6" Type="http://schemas.openxmlformats.org/officeDocument/2006/relationships/image" Target="../media/image7.tiff"/><Relationship Id="rId7" Type="http://schemas.openxmlformats.org/officeDocument/2006/relationships/image" Target="../media/image8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f"/><Relationship Id="rId3" Type="http://schemas.openxmlformats.org/officeDocument/2006/relationships/image" Target="../media/image2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87287" y="1122363"/>
            <a:ext cx="8648241" cy="2387600"/>
          </a:xfrm>
        </p:spPr>
        <p:txBody>
          <a:bodyPr>
            <a:normAutofit/>
          </a:bodyPr>
          <a:lstStyle/>
          <a:p>
            <a:r>
              <a:rPr kumimoji="1" lang="en-US" altLang="zh-CN" dirty="0"/>
              <a:t>Faster </a:t>
            </a:r>
            <a:r>
              <a:rPr kumimoji="1" lang="en-US" altLang="zh-CN" dirty="0" smtClean="0"/>
              <a:t>Journaling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in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Journaling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File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Systems</a:t>
            </a:r>
            <a:endParaRPr kumimoji="1"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en-US" altLang="zh-CN" dirty="0" err="1" smtClean="0"/>
              <a:t>Youxu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Chen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62161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628650" y="4104090"/>
            <a:ext cx="447314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b="1" dirty="0" err="1" smtClean="0">
                <a:solidFill>
                  <a:srgbClr val="FF0000"/>
                </a:solidFill>
                <a:latin typeface="Courier" charset="0"/>
                <a:ea typeface="Courier" charset="0"/>
                <a:cs typeface="Courier" charset="0"/>
              </a:rPr>
              <a:t>Writeback</a:t>
            </a:r>
            <a:endParaRPr kumimoji="1" lang="en-US" altLang="zh-CN" sz="2800" b="1" dirty="0" smtClean="0">
              <a:solidFill>
                <a:srgbClr val="FF0000"/>
              </a:solidFill>
              <a:latin typeface="Courier" charset="0"/>
              <a:ea typeface="Courier" charset="0"/>
              <a:cs typeface="Courier" charset="0"/>
            </a:endParaRPr>
          </a:p>
          <a:p>
            <a:pPr marL="457200" indent="-457200">
              <a:buFont typeface="Arial" charset="0"/>
              <a:buChar char="•"/>
            </a:pPr>
            <a:r>
              <a:rPr kumimoji="1" lang="en-US" altLang="zh-CN" sz="2400" b="1" dirty="0" err="1" smtClean="0">
                <a:solidFill>
                  <a:srgbClr val="FF0000"/>
                </a:solidFill>
                <a:latin typeface="Courier" charset="0"/>
                <a:ea typeface="Courier" charset="0"/>
                <a:cs typeface="Courier" charset="0"/>
              </a:rPr>
              <a:t>Orderless</a:t>
            </a:r>
            <a:r>
              <a:rPr kumimoji="1" lang="zh-CN" altLang="en-US" sz="2400" b="1" dirty="0" smtClean="0">
                <a:solidFill>
                  <a:srgbClr val="FF0000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kumimoji="1" lang="en-US" altLang="zh-CN" sz="2400" b="1" dirty="0" smtClean="0">
                <a:solidFill>
                  <a:srgbClr val="FF0000"/>
                </a:solidFill>
                <a:latin typeface="Courier" charset="0"/>
                <a:ea typeface="Courier" charset="0"/>
                <a:cs typeface="Courier" charset="0"/>
              </a:rPr>
              <a:t>data</a:t>
            </a:r>
            <a:r>
              <a:rPr kumimoji="1" lang="zh-CN" altLang="en-US" sz="2400" b="1" dirty="0" smtClean="0">
                <a:solidFill>
                  <a:srgbClr val="FF0000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kumimoji="1" lang="en-US" altLang="zh-CN" sz="2400" b="1" dirty="0" smtClean="0">
                <a:solidFill>
                  <a:srgbClr val="FF0000"/>
                </a:solidFill>
                <a:latin typeface="Courier" charset="0"/>
                <a:ea typeface="Courier" charset="0"/>
                <a:cs typeface="Courier" charset="0"/>
              </a:rPr>
              <a:t>fixing</a:t>
            </a:r>
          </a:p>
          <a:p>
            <a:pPr marL="457200" indent="-457200">
              <a:buFont typeface="Arial" charset="0"/>
              <a:buChar char="•"/>
            </a:pPr>
            <a:r>
              <a:rPr kumimoji="1" lang="en-US" altLang="zh-CN" sz="2400" b="1" dirty="0">
                <a:solidFill>
                  <a:srgbClr val="FF0000"/>
                </a:solidFill>
                <a:latin typeface="Courier" charset="0"/>
                <a:ea typeface="Courier" charset="0"/>
                <a:cs typeface="Courier" charset="0"/>
              </a:rPr>
              <a:t>C</a:t>
            </a:r>
            <a:r>
              <a:rPr kumimoji="1" lang="en-US" altLang="zh-CN" sz="2400" b="1" dirty="0" smtClean="0">
                <a:solidFill>
                  <a:srgbClr val="FF0000"/>
                </a:solidFill>
                <a:latin typeface="Courier" charset="0"/>
                <a:ea typeface="Courier" charset="0"/>
                <a:cs typeface="Courier" charset="0"/>
              </a:rPr>
              <a:t>onsistency</a:t>
            </a:r>
            <a:r>
              <a:rPr kumimoji="1" lang="zh-CN" altLang="en-US" sz="2400" b="1" dirty="0" smtClean="0">
                <a:solidFill>
                  <a:srgbClr val="FF0000"/>
                </a:solidFill>
                <a:latin typeface="Courier" charset="0"/>
                <a:ea typeface="Courier" charset="0"/>
                <a:cs typeface="Courier" charset="0"/>
              </a:rPr>
              <a:t>🤪</a:t>
            </a:r>
            <a:endParaRPr kumimoji="1" lang="en-US" altLang="zh-CN" sz="2400" b="1" dirty="0" smtClean="0">
              <a:solidFill>
                <a:srgbClr val="FF0000"/>
              </a:solidFill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Journaling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Mode</a:t>
            </a:r>
            <a:endParaRPr kumimoji="1"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3978067" y="4652240"/>
            <a:ext cx="1948068" cy="156867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altLang="zh-CN" dirty="0" smtClean="0">
              <a:solidFill>
                <a:schemeClr val="tx1"/>
              </a:solidFill>
              <a:latin typeface="Courier" charset="0"/>
              <a:ea typeface="Courier" charset="0"/>
              <a:cs typeface="Courier" charset="0"/>
            </a:endParaRPr>
          </a:p>
          <a:p>
            <a:pPr algn="ctr"/>
            <a:endParaRPr kumimoji="1" lang="en-US" altLang="zh-CN" dirty="0">
              <a:solidFill>
                <a:schemeClr val="tx1"/>
              </a:solidFill>
              <a:latin typeface="Courier" charset="0"/>
              <a:ea typeface="Courier" charset="0"/>
              <a:cs typeface="Courier" charset="0"/>
            </a:endParaRPr>
          </a:p>
          <a:p>
            <a:pPr algn="ctr"/>
            <a:endParaRPr kumimoji="1" lang="en-US" altLang="zh-CN" dirty="0" smtClean="0">
              <a:solidFill>
                <a:schemeClr val="tx1"/>
              </a:solidFill>
              <a:latin typeface="Courier" charset="0"/>
              <a:ea typeface="Courier" charset="0"/>
              <a:cs typeface="Courier" charset="0"/>
            </a:endParaRPr>
          </a:p>
          <a:p>
            <a:pPr algn="ctr"/>
            <a:r>
              <a:rPr kumimoji="1" lang="en-US" altLang="zh-CN" dirty="0" smtClean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Journal</a:t>
            </a:r>
            <a:r>
              <a:rPr kumimoji="1" lang="zh-CN" altLang="en-US" dirty="0" smtClean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kumimoji="1" lang="en-US" altLang="zh-CN" dirty="0" smtClean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area</a:t>
            </a:r>
            <a:endParaRPr kumimoji="1" lang="zh-CN" altLang="en-US" dirty="0">
              <a:solidFill>
                <a:schemeClr val="tx1"/>
              </a:solidFill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916196" y="4652239"/>
            <a:ext cx="1948068" cy="156867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altLang="zh-CN" dirty="0" smtClean="0">
              <a:solidFill>
                <a:schemeClr val="tx1"/>
              </a:solidFill>
              <a:latin typeface="Courier" charset="0"/>
              <a:ea typeface="Courier" charset="0"/>
              <a:cs typeface="Courier" charset="0"/>
            </a:endParaRPr>
          </a:p>
          <a:p>
            <a:pPr algn="ctr"/>
            <a:endParaRPr kumimoji="1" lang="en-US" altLang="zh-CN" dirty="0">
              <a:solidFill>
                <a:schemeClr val="tx1"/>
              </a:solidFill>
              <a:latin typeface="Courier" charset="0"/>
              <a:ea typeface="Courier" charset="0"/>
              <a:cs typeface="Courier" charset="0"/>
            </a:endParaRPr>
          </a:p>
          <a:p>
            <a:pPr algn="ctr"/>
            <a:endParaRPr kumimoji="1" lang="en-US" altLang="zh-CN" dirty="0" smtClean="0">
              <a:solidFill>
                <a:schemeClr val="tx1"/>
              </a:solidFill>
              <a:latin typeface="Courier" charset="0"/>
              <a:ea typeface="Courier" charset="0"/>
              <a:cs typeface="Courier" charset="0"/>
            </a:endParaRPr>
          </a:p>
          <a:p>
            <a:pPr algn="ctr"/>
            <a:r>
              <a:rPr kumimoji="1" lang="en-US" altLang="zh-CN" dirty="0" smtClean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Data</a:t>
            </a:r>
            <a:r>
              <a:rPr kumimoji="1" lang="zh-CN" altLang="en-US" dirty="0" smtClean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kumimoji="1" lang="en-US" altLang="zh-CN" dirty="0" smtClean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area</a:t>
            </a:r>
            <a:endParaRPr kumimoji="1" lang="zh-CN" altLang="en-US" dirty="0">
              <a:solidFill>
                <a:schemeClr val="tx1"/>
              </a:solidFill>
              <a:latin typeface="Courier" charset="0"/>
              <a:ea typeface="Courier" charset="0"/>
              <a:cs typeface="Courier" charset="0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8618" y="1996072"/>
            <a:ext cx="973496" cy="1285185"/>
          </a:xfrm>
          <a:prstGeom prst="rect">
            <a:avLst/>
          </a:prstGeom>
        </p:spPr>
      </p:pic>
      <p:sp>
        <p:nvSpPr>
          <p:cNvPr id="12" name="椭圆形标注 11"/>
          <p:cNvSpPr/>
          <p:nvPr/>
        </p:nvSpPr>
        <p:spPr>
          <a:xfrm>
            <a:off x="4992699" y="1311387"/>
            <a:ext cx="1416091" cy="854360"/>
          </a:xfrm>
          <a:prstGeom prst="wedgeEllipseCallout">
            <a:avLst/>
          </a:prstGeom>
          <a:solidFill>
            <a:srgbClr val="0065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write</a:t>
            </a:r>
            <a:endParaRPr kumimoji="1" lang="zh-CN" altLang="en-US" dirty="0">
              <a:solidFill>
                <a:schemeClr val="bg1"/>
              </a:solidFill>
              <a:latin typeface="Courier" charset="0"/>
              <a:ea typeface="Courier" charset="0"/>
              <a:cs typeface="Courier" charset="0"/>
            </a:endParaRPr>
          </a:p>
        </p:txBody>
      </p:sp>
      <p:grpSp>
        <p:nvGrpSpPr>
          <p:cNvPr id="20" name="组 19"/>
          <p:cNvGrpSpPr/>
          <p:nvPr/>
        </p:nvGrpSpPr>
        <p:grpSpPr>
          <a:xfrm>
            <a:off x="6785940" y="1589475"/>
            <a:ext cx="1970880" cy="1130787"/>
            <a:chOff x="6457949" y="1853664"/>
            <a:chExt cx="1970880" cy="1130787"/>
          </a:xfrm>
        </p:grpSpPr>
        <p:sp>
          <p:nvSpPr>
            <p:cNvPr id="14" name="椭圆 13"/>
            <p:cNvSpPr/>
            <p:nvPr/>
          </p:nvSpPr>
          <p:spPr>
            <a:xfrm>
              <a:off x="6457949" y="1853664"/>
              <a:ext cx="488166" cy="492689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5" name="矩形 14"/>
            <p:cNvSpPr/>
            <p:nvPr/>
          </p:nvSpPr>
          <p:spPr>
            <a:xfrm>
              <a:off x="6471257" y="2491762"/>
              <a:ext cx="488166" cy="49268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7003439" y="1911354"/>
              <a:ext cx="14253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mtClean="0">
                  <a:latin typeface="Courier" charset="0"/>
                  <a:ea typeface="Courier" charset="0"/>
                  <a:cs typeface="Courier" charset="0"/>
                </a:rPr>
                <a:t>Metadata</a:t>
              </a:r>
              <a:r>
                <a:rPr kumimoji="1" lang="zh-CN" altLang="en-US" dirty="0" smtClean="0">
                  <a:latin typeface="Courier" charset="0"/>
                  <a:ea typeface="Courier" charset="0"/>
                  <a:cs typeface="Courier" charset="0"/>
                </a:rPr>
                <a:t> </a:t>
              </a:r>
              <a:endParaRPr kumimoji="1" lang="zh-CN" altLang="en-US" dirty="0">
                <a:latin typeface="Courier" charset="0"/>
                <a:ea typeface="Courier" charset="0"/>
                <a:cs typeface="Courier" charset="0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7062979" y="2553440"/>
              <a:ext cx="8739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dirty="0" smtClean="0">
                  <a:latin typeface="Courier" charset="0"/>
                  <a:ea typeface="Courier" charset="0"/>
                  <a:cs typeface="Courier" charset="0"/>
                </a:rPr>
                <a:t>Data</a:t>
              </a:r>
              <a:r>
                <a:rPr kumimoji="1" lang="zh-CN" altLang="en-US" dirty="0" smtClean="0">
                  <a:latin typeface="Courier" charset="0"/>
                  <a:ea typeface="Courier" charset="0"/>
                  <a:cs typeface="Courier" charset="0"/>
                </a:rPr>
                <a:t> </a:t>
              </a:r>
              <a:endParaRPr kumimoji="1" lang="zh-CN" altLang="en-US" dirty="0">
                <a:latin typeface="Courier" charset="0"/>
                <a:ea typeface="Courier" charset="0"/>
                <a:cs typeface="Courier" charset="0"/>
              </a:endParaRPr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569941" y="1776868"/>
            <a:ext cx="447314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b="1" dirty="0" smtClean="0">
                <a:solidFill>
                  <a:srgbClr val="0065FC"/>
                </a:solidFill>
                <a:latin typeface="Courier" charset="0"/>
                <a:ea typeface="Courier" charset="0"/>
                <a:cs typeface="Courier" charset="0"/>
              </a:rPr>
              <a:t>Ordered</a:t>
            </a:r>
          </a:p>
          <a:p>
            <a:pPr marL="457200" indent="-457200">
              <a:buFont typeface="Arial" charset="0"/>
              <a:buChar char="•"/>
            </a:pPr>
            <a:r>
              <a:rPr kumimoji="1" lang="en-US" altLang="zh-CN" sz="2400" b="1" dirty="0" smtClean="0">
                <a:solidFill>
                  <a:srgbClr val="0065FC"/>
                </a:solidFill>
                <a:latin typeface="Courier" charset="0"/>
                <a:ea typeface="Courier" charset="0"/>
                <a:cs typeface="Courier" charset="0"/>
              </a:rPr>
              <a:t>Data</a:t>
            </a:r>
            <a:r>
              <a:rPr kumimoji="1" lang="zh-CN" altLang="en-US" sz="2400" b="1" dirty="0" smtClean="0">
                <a:solidFill>
                  <a:srgbClr val="0065FC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kumimoji="1" lang="en-US" altLang="zh-CN" sz="2400" b="1" dirty="0" smtClean="0">
                <a:solidFill>
                  <a:srgbClr val="0065FC"/>
                </a:solidFill>
                <a:latin typeface="Courier" charset="0"/>
                <a:ea typeface="Courier" charset="0"/>
                <a:cs typeface="Courier" charset="0"/>
              </a:rPr>
              <a:t>first</a:t>
            </a:r>
          </a:p>
          <a:p>
            <a:pPr marL="457200" indent="-457200">
              <a:buFont typeface="Arial" charset="0"/>
              <a:buChar char="•"/>
            </a:pPr>
            <a:r>
              <a:rPr kumimoji="1" lang="en-US" altLang="zh-CN" sz="2400" b="1" dirty="0" smtClean="0">
                <a:solidFill>
                  <a:srgbClr val="0065FC"/>
                </a:solidFill>
                <a:latin typeface="Courier" charset="0"/>
                <a:ea typeface="Courier" charset="0"/>
                <a:cs typeface="Courier" charset="0"/>
              </a:rPr>
              <a:t>Journal</a:t>
            </a:r>
            <a:r>
              <a:rPr kumimoji="1" lang="zh-CN" altLang="en-US" sz="2400" b="1" dirty="0" smtClean="0">
                <a:solidFill>
                  <a:srgbClr val="0065FC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kumimoji="1" lang="en-US" altLang="zh-CN" sz="2400" b="1" dirty="0" smtClean="0">
                <a:solidFill>
                  <a:srgbClr val="0065FC"/>
                </a:solidFill>
                <a:latin typeface="Courier" charset="0"/>
                <a:ea typeface="Courier" charset="0"/>
                <a:cs typeface="Courier" charset="0"/>
              </a:rPr>
              <a:t>metadata</a:t>
            </a:r>
          </a:p>
          <a:p>
            <a:pPr marL="457200" indent="-457200">
              <a:buFont typeface="Arial" charset="0"/>
              <a:buChar char="•"/>
            </a:pPr>
            <a:r>
              <a:rPr kumimoji="1" lang="en-US" altLang="zh-CN" sz="2400" b="1" dirty="0">
                <a:solidFill>
                  <a:srgbClr val="0065FC"/>
                </a:solidFill>
                <a:latin typeface="Courier" charset="0"/>
                <a:ea typeface="Courier" charset="0"/>
                <a:cs typeface="Courier" charset="0"/>
              </a:rPr>
              <a:t>C</a:t>
            </a:r>
            <a:r>
              <a:rPr kumimoji="1" lang="en-US" altLang="zh-CN" sz="2400" b="1" dirty="0" smtClean="0">
                <a:solidFill>
                  <a:srgbClr val="0065FC"/>
                </a:solidFill>
                <a:latin typeface="Courier" charset="0"/>
                <a:ea typeface="Courier" charset="0"/>
                <a:cs typeface="Courier" charset="0"/>
              </a:rPr>
              <a:t>onsistency</a:t>
            </a:r>
            <a:r>
              <a:rPr kumimoji="1" lang="zh-CN" altLang="en-US" sz="2400" b="1" dirty="0" smtClean="0">
                <a:solidFill>
                  <a:srgbClr val="0065FC"/>
                </a:solidFill>
                <a:latin typeface="Courier" charset="0"/>
                <a:ea typeface="Courier" charset="0"/>
                <a:cs typeface="Courier" charset="0"/>
              </a:rPr>
              <a:t>😎</a:t>
            </a:r>
            <a:endParaRPr kumimoji="1" lang="zh-CN" altLang="en-US" sz="2400" b="1" dirty="0">
              <a:solidFill>
                <a:srgbClr val="0065FC"/>
              </a:solidFill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4708018" y="3472055"/>
            <a:ext cx="488166" cy="492689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6559084" y="3472055"/>
            <a:ext cx="488166" cy="49268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3" name="圆角矩形 22"/>
          <p:cNvSpPr/>
          <p:nvPr/>
        </p:nvSpPr>
        <p:spPr>
          <a:xfrm>
            <a:off x="3978066" y="3398056"/>
            <a:ext cx="3886198" cy="632035"/>
          </a:xfrm>
          <a:prstGeom prst="roundRect">
            <a:avLst/>
          </a:prstGeom>
          <a:noFill/>
          <a:ln w="38100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4" name="下箭头 23"/>
          <p:cNvSpPr/>
          <p:nvPr/>
        </p:nvSpPr>
        <p:spPr>
          <a:xfrm>
            <a:off x="6609354" y="4104090"/>
            <a:ext cx="387625" cy="855496"/>
          </a:xfrm>
          <a:prstGeom prst="downArrow">
            <a:avLst/>
          </a:prstGeom>
          <a:solidFill>
            <a:srgbClr val="0065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solidFill>
                <a:schemeClr val="tx1"/>
              </a:solidFill>
            </a:endParaRPr>
          </a:p>
        </p:txBody>
      </p:sp>
      <p:sp>
        <p:nvSpPr>
          <p:cNvPr id="25" name="下箭头 24"/>
          <p:cNvSpPr/>
          <p:nvPr/>
        </p:nvSpPr>
        <p:spPr>
          <a:xfrm>
            <a:off x="4753319" y="4104090"/>
            <a:ext cx="387625" cy="855496"/>
          </a:xfrm>
          <a:prstGeom prst="downArrow">
            <a:avLst/>
          </a:prstGeom>
          <a:solidFill>
            <a:srgbClr val="0065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6" name="文本框 25"/>
          <p:cNvSpPr txBox="1"/>
          <p:nvPr/>
        </p:nvSpPr>
        <p:spPr>
          <a:xfrm>
            <a:off x="7043332" y="4223762"/>
            <a:ext cx="441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mtClean="0"/>
              <a:t>①</a:t>
            </a:r>
            <a:endParaRPr kumimoji="1" lang="zh-CN" altLang="en-US" dirty="0"/>
          </a:p>
        </p:txBody>
      </p:sp>
      <p:sp>
        <p:nvSpPr>
          <p:cNvPr id="27" name="文本框 26"/>
          <p:cNvSpPr txBox="1"/>
          <p:nvPr/>
        </p:nvSpPr>
        <p:spPr>
          <a:xfrm>
            <a:off x="5043082" y="4223762"/>
            <a:ext cx="441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dirty="0" smtClean="0"/>
              <a:t>②</a:t>
            </a:r>
            <a:endParaRPr kumimoji="1" lang="zh-CN" altLang="en-US" dirty="0"/>
          </a:p>
        </p:txBody>
      </p:sp>
      <p:sp>
        <p:nvSpPr>
          <p:cNvPr id="28" name="下箭头 27"/>
          <p:cNvSpPr/>
          <p:nvPr/>
        </p:nvSpPr>
        <p:spPr>
          <a:xfrm rot="16200000">
            <a:off x="5732323" y="4983901"/>
            <a:ext cx="387625" cy="855496"/>
          </a:xfrm>
          <a:prstGeom prst="downArrow">
            <a:avLst/>
          </a:prstGeom>
          <a:solidFill>
            <a:srgbClr val="0065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9" name="文本框 28"/>
          <p:cNvSpPr txBox="1"/>
          <p:nvPr/>
        </p:nvSpPr>
        <p:spPr>
          <a:xfrm>
            <a:off x="5498387" y="4952257"/>
            <a:ext cx="441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dirty="0" smtClean="0"/>
              <a:t>③</a:t>
            </a:r>
            <a:endParaRPr kumimoji="1" lang="zh-CN" altLang="en-US" dirty="0"/>
          </a:p>
        </p:txBody>
      </p:sp>
      <p:sp>
        <p:nvSpPr>
          <p:cNvPr id="31" name="椭圆 30"/>
          <p:cNvSpPr/>
          <p:nvPr/>
        </p:nvSpPr>
        <p:spPr>
          <a:xfrm>
            <a:off x="4707542" y="5182585"/>
            <a:ext cx="488166" cy="492689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99419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4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5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3.33333E-6 L 0.28698 -0.00718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40" y="-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500"/>
                            </p:stCondLst>
                            <p:childTnLst>
                              <p:par>
                                <p:cTn id="68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6" grpId="0" animBg="1"/>
      <p:bldP spid="7" grpId="0" animBg="1"/>
      <p:bldP spid="12" grpId="0" animBg="1"/>
      <p:bldP spid="19" grpId="0" animBg="1"/>
      <p:bldP spid="19" grpId="1" animBg="1"/>
      <p:bldP spid="19" grpId="2" animBg="1"/>
      <p:bldP spid="21" grpId="0" animBg="1"/>
      <p:bldP spid="21" grpId="1" animBg="1"/>
      <p:bldP spid="23" grpId="0" animBg="1"/>
      <p:bldP spid="24" grpId="0" animBg="1"/>
      <p:bldP spid="25" grpId="0" animBg="1"/>
      <p:bldP spid="26" grpId="0"/>
      <p:bldP spid="27" grpId="0"/>
      <p:bldP spid="28" grpId="0" animBg="1"/>
      <p:bldP spid="29" grpId="0"/>
      <p:bldP spid="31" grpId="0" animBg="1"/>
      <p:bldP spid="31" grpId="2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Journaling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Mode</a:t>
            </a:r>
            <a:endParaRPr kumimoji="1"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3978067" y="4652240"/>
            <a:ext cx="1948068" cy="156867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altLang="zh-CN" dirty="0" smtClean="0">
              <a:solidFill>
                <a:schemeClr val="tx1"/>
              </a:solidFill>
              <a:latin typeface="Courier" charset="0"/>
              <a:ea typeface="Courier" charset="0"/>
              <a:cs typeface="Courier" charset="0"/>
            </a:endParaRPr>
          </a:p>
          <a:p>
            <a:pPr algn="ctr"/>
            <a:endParaRPr kumimoji="1" lang="en-US" altLang="zh-CN" dirty="0">
              <a:solidFill>
                <a:schemeClr val="tx1"/>
              </a:solidFill>
              <a:latin typeface="Courier" charset="0"/>
              <a:ea typeface="Courier" charset="0"/>
              <a:cs typeface="Courier" charset="0"/>
            </a:endParaRPr>
          </a:p>
          <a:p>
            <a:pPr algn="ctr"/>
            <a:endParaRPr kumimoji="1" lang="en-US" altLang="zh-CN" dirty="0" smtClean="0">
              <a:solidFill>
                <a:schemeClr val="tx1"/>
              </a:solidFill>
              <a:latin typeface="Courier" charset="0"/>
              <a:ea typeface="Courier" charset="0"/>
              <a:cs typeface="Courier" charset="0"/>
            </a:endParaRPr>
          </a:p>
          <a:p>
            <a:pPr algn="ctr"/>
            <a:r>
              <a:rPr kumimoji="1" lang="en-US" altLang="zh-CN" dirty="0" smtClean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Journal</a:t>
            </a:r>
            <a:r>
              <a:rPr kumimoji="1" lang="zh-CN" altLang="en-US" dirty="0" smtClean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kumimoji="1" lang="en-US" altLang="zh-CN" dirty="0" smtClean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area</a:t>
            </a:r>
            <a:endParaRPr kumimoji="1" lang="zh-CN" altLang="en-US" dirty="0">
              <a:solidFill>
                <a:schemeClr val="tx1"/>
              </a:solidFill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916196" y="4652239"/>
            <a:ext cx="1948068" cy="156867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altLang="zh-CN" dirty="0" smtClean="0">
              <a:solidFill>
                <a:schemeClr val="tx1"/>
              </a:solidFill>
              <a:latin typeface="Courier" charset="0"/>
              <a:ea typeface="Courier" charset="0"/>
              <a:cs typeface="Courier" charset="0"/>
            </a:endParaRPr>
          </a:p>
          <a:p>
            <a:pPr algn="ctr"/>
            <a:endParaRPr kumimoji="1" lang="en-US" altLang="zh-CN" dirty="0">
              <a:solidFill>
                <a:schemeClr val="tx1"/>
              </a:solidFill>
              <a:latin typeface="Courier" charset="0"/>
              <a:ea typeface="Courier" charset="0"/>
              <a:cs typeface="Courier" charset="0"/>
            </a:endParaRPr>
          </a:p>
          <a:p>
            <a:pPr algn="ctr"/>
            <a:endParaRPr kumimoji="1" lang="en-US" altLang="zh-CN" dirty="0" smtClean="0">
              <a:solidFill>
                <a:schemeClr val="tx1"/>
              </a:solidFill>
              <a:latin typeface="Courier" charset="0"/>
              <a:ea typeface="Courier" charset="0"/>
              <a:cs typeface="Courier" charset="0"/>
            </a:endParaRPr>
          </a:p>
          <a:p>
            <a:pPr algn="ctr"/>
            <a:r>
              <a:rPr kumimoji="1" lang="en-US" altLang="zh-CN" dirty="0" smtClean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Data</a:t>
            </a:r>
            <a:r>
              <a:rPr kumimoji="1" lang="zh-CN" altLang="en-US" dirty="0" smtClean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kumimoji="1" lang="en-US" altLang="zh-CN" dirty="0" smtClean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area</a:t>
            </a:r>
            <a:endParaRPr kumimoji="1" lang="zh-CN" altLang="en-US" dirty="0">
              <a:solidFill>
                <a:schemeClr val="tx1"/>
              </a:solidFill>
              <a:latin typeface="Courier" charset="0"/>
              <a:ea typeface="Courier" charset="0"/>
              <a:cs typeface="Courier" charset="0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8618" y="1996072"/>
            <a:ext cx="973496" cy="1285185"/>
          </a:xfrm>
          <a:prstGeom prst="rect">
            <a:avLst/>
          </a:prstGeom>
        </p:spPr>
      </p:pic>
      <p:sp>
        <p:nvSpPr>
          <p:cNvPr id="12" name="椭圆形标注 11"/>
          <p:cNvSpPr/>
          <p:nvPr/>
        </p:nvSpPr>
        <p:spPr>
          <a:xfrm>
            <a:off x="4992699" y="1311387"/>
            <a:ext cx="1416091" cy="854360"/>
          </a:xfrm>
          <a:prstGeom prst="wedgeEllipseCallout">
            <a:avLst/>
          </a:prstGeom>
          <a:solidFill>
            <a:srgbClr val="0065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write</a:t>
            </a:r>
            <a:endParaRPr kumimoji="1" lang="zh-CN" altLang="en-US" dirty="0">
              <a:solidFill>
                <a:schemeClr val="bg1"/>
              </a:solidFill>
              <a:latin typeface="Courier" charset="0"/>
              <a:ea typeface="Courier" charset="0"/>
              <a:cs typeface="Courier" charset="0"/>
            </a:endParaRPr>
          </a:p>
        </p:txBody>
      </p:sp>
      <p:grpSp>
        <p:nvGrpSpPr>
          <p:cNvPr id="20" name="组 19"/>
          <p:cNvGrpSpPr/>
          <p:nvPr/>
        </p:nvGrpSpPr>
        <p:grpSpPr>
          <a:xfrm>
            <a:off x="6785940" y="1589475"/>
            <a:ext cx="1970880" cy="1130787"/>
            <a:chOff x="6457949" y="1853664"/>
            <a:chExt cx="1970880" cy="1130787"/>
          </a:xfrm>
        </p:grpSpPr>
        <p:sp>
          <p:nvSpPr>
            <p:cNvPr id="14" name="椭圆 13"/>
            <p:cNvSpPr/>
            <p:nvPr/>
          </p:nvSpPr>
          <p:spPr>
            <a:xfrm>
              <a:off x="6457949" y="1853664"/>
              <a:ext cx="488166" cy="492689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5" name="矩形 14"/>
            <p:cNvSpPr/>
            <p:nvPr/>
          </p:nvSpPr>
          <p:spPr>
            <a:xfrm>
              <a:off x="6471257" y="2491762"/>
              <a:ext cx="488166" cy="49268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7003439" y="1911354"/>
              <a:ext cx="14253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mtClean="0">
                  <a:latin typeface="Courier" charset="0"/>
                  <a:ea typeface="Courier" charset="0"/>
                  <a:cs typeface="Courier" charset="0"/>
                </a:rPr>
                <a:t>Metadata</a:t>
              </a:r>
              <a:r>
                <a:rPr kumimoji="1" lang="zh-CN" altLang="en-US" dirty="0" smtClean="0">
                  <a:latin typeface="Courier" charset="0"/>
                  <a:ea typeface="Courier" charset="0"/>
                  <a:cs typeface="Courier" charset="0"/>
                </a:rPr>
                <a:t> </a:t>
              </a:r>
              <a:endParaRPr kumimoji="1" lang="zh-CN" altLang="en-US" dirty="0">
                <a:latin typeface="Courier" charset="0"/>
                <a:ea typeface="Courier" charset="0"/>
                <a:cs typeface="Courier" charset="0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7062979" y="2553440"/>
              <a:ext cx="8739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dirty="0" smtClean="0">
                  <a:latin typeface="Courier" charset="0"/>
                  <a:ea typeface="Courier" charset="0"/>
                  <a:cs typeface="Courier" charset="0"/>
                </a:rPr>
                <a:t>Data</a:t>
              </a:r>
              <a:r>
                <a:rPr kumimoji="1" lang="zh-CN" altLang="en-US" dirty="0" smtClean="0">
                  <a:latin typeface="Courier" charset="0"/>
                  <a:ea typeface="Courier" charset="0"/>
                  <a:cs typeface="Courier" charset="0"/>
                </a:rPr>
                <a:t> </a:t>
              </a:r>
              <a:endParaRPr kumimoji="1" lang="zh-CN" altLang="en-US" dirty="0">
                <a:latin typeface="Courier" charset="0"/>
                <a:ea typeface="Courier" charset="0"/>
                <a:cs typeface="Courier" charset="0"/>
              </a:endParaRPr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628650" y="2473917"/>
            <a:ext cx="3629919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b="1" dirty="0" smtClean="0">
                <a:solidFill>
                  <a:srgbClr val="0065FC"/>
                </a:solidFill>
                <a:latin typeface="Courier" charset="0"/>
                <a:ea typeface="Courier" charset="0"/>
                <a:cs typeface="Courier" charset="0"/>
              </a:rPr>
              <a:t>Data</a:t>
            </a:r>
            <a:r>
              <a:rPr kumimoji="1" lang="zh-CN" altLang="en-US" sz="2800" b="1" dirty="0">
                <a:solidFill>
                  <a:srgbClr val="0065FC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kumimoji="1" lang="en-US" altLang="zh-CN" sz="2800" b="1" dirty="0" smtClean="0">
                <a:solidFill>
                  <a:srgbClr val="0065FC"/>
                </a:solidFill>
                <a:latin typeface="Courier" charset="0"/>
                <a:ea typeface="Courier" charset="0"/>
                <a:cs typeface="Courier" charset="0"/>
              </a:rPr>
              <a:t>journaling</a:t>
            </a:r>
          </a:p>
          <a:p>
            <a:pPr marL="457200" indent="-457200">
              <a:buFont typeface="Arial" charset="0"/>
              <a:buChar char="•"/>
            </a:pPr>
            <a:r>
              <a:rPr kumimoji="1" lang="en-US" altLang="zh-CN" sz="2400" b="1" dirty="0" smtClean="0">
                <a:solidFill>
                  <a:srgbClr val="0065FC"/>
                </a:solidFill>
                <a:latin typeface="Courier" charset="0"/>
                <a:ea typeface="Courier" charset="0"/>
                <a:cs typeface="Courier" charset="0"/>
              </a:rPr>
              <a:t>Journal</a:t>
            </a:r>
            <a:r>
              <a:rPr kumimoji="1" lang="zh-CN" altLang="en-US" sz="2400" b="1" dirty="0" smtClean="0">
                <a:solidFill>
                  <a:srgbClr val="0065FC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kumimoji="1" lang="en-US" altLang="zh-CN" sz="2400" b="1" dirty="0" smtClean="0">
                <a:solidFill>
                  <a:srgbClr val="0065FC"/>
                </a:solidFill>
                <a:latin typeface="Courier" charset="0"/>
                <a:ea typeface="Courier" charset="0"/>
                <a:cs typeface="Courier" charset="0"/>
              </a:rPr>
              <a:t>metadata</a:t>
            </a:r>
            <a:r>
              <a:rPr kumimoji="1" lang="zh-CN" altLang="en-US" sz="2400" b="1" dirty="0" smtClean="0">
                <a:solidFill>
                  <a:srgbClr val="0065FC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kumimoji="1" lang="en-US" altLang="zh-CN" sz="2400" b="1" dirty="0" smtClean="0">
                <a:solidFill>
                  <a:srgbClr val="0065FC"/>
                </a:solidFill>
                <a:latin typeface="Courier" charset="0"/>
                <a:ea typeface="Courier" charset="0"/>
                <a:cs typeface="Courier" charset="0"/>
              </a:rPr>
              <a:t>and</a:t>
            </a:r>
            <a:r>
              <a:rPr kumimoji="1" lang="zh-CN" altLang="en-US" sz="2400" b="1" dirty="0" smtClean="0">
                <a:solidFill>
                  <a:srgbClr val="0065FC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kumimoji="1" lang="en-US" altLang="zh-CN" sz="2400" b="1" dirty="0" smtClean="0">
                <a:solidFill>
                  <a:srgbClr val="0065FC"/>
                </a:solidFill>
                <a:latin typeface="Courier" charset="0"/>
                <a:ea typeface="Courier" charset="0"/>
                <a:cs typeface="Courier" charset="0"/>
              </a:rPr>
              <a:t>data</a:t>
            </a:r>
          </a:p>
          <a:p>
            <a:pPr marL="457200" indent="-457200">
              <a:buFont typeface="Arial" charset="0"/>
              <a:buChar char="•"/>
            </a:pPr>
            <a:r>
              <a:rPr kumimoji="1" lang="en-US" altLang="zh-CN" sz="2400" b="1" dirty="0" smtClean="0">
                <a:solidFill>
                  <a:srgbClr val="0065FC"/>
                </a:solidFill>
                <a:latin typeface="Courier" charset="0"/>
                <a:ea typeface="Courier" charset="0"/>
                <a:cs typeface="Courier" charset="0"/>
              </a:rPr>
              <a:t>Write</a:t>
            </a:r>
            <a:r>
              <a:rPr kumimoji="1" lang="zh-CN" altLang="en-US" sz="2400" b="1" dirty="0" smtClean="0">
                <a:solidFill>
                  <a:srgbClr val="0065FC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kumimoji="1" lang="en-US" altLang="zh-CN" sz="2400" b="1" dirty="0" smtClean="0">
                <a:solidFill>
                  <a:srgbClr val="0065FC"/>
                </a:solidFill>
                <a:latin typeface="Courier" charset="0"/>
                <a:ea typeface="Courier" charset="0"/>
                <a:cs typeface="Courier" charset="0"/>
              </a:rPr>
              <a:t>twice</a:t>
            </a:r>
            <a:r>
              <a:rPr kumimoji="1" lang="zh-CN" altLang="en-US" sz="2400" b="1" dirty="0" smtClean="0">
                <a:solidFill>
                  <a:srgbClr val="0065FC"/>
                </a:solidFill>
                <a:latin typeface="Courier" charset="0"/>
                <a:ea typeface="Courier" charset="0"/>
                <a:cs typeface="Courier" charset="0"/>
              </a:rPr>
              <a:t>😄😔</a:t>
            </a:r>
            <a:endParaRPr kumimoji="1" lang="en-US" altLang="zh-CN" sz="2400" b="1" dirty="0" smtClean="0">
              <a:solidFill>
                <a:srgbClr val="0065FC"/>
              </a:solidFill>
              <a:latin typeface="Courier" charset="0"/>
              <a:ea typeface="Courier" charset="0"/>
              <a:cs typeface="Courier" charset="0"/>
            </a:endParaRPr>
          </a:p>
          <a:p>
            <a:pPr marL="457200" indent="-457200">
              <a:buFont typeface="Arial" charset="0"/>
              <a:buChar char="•"/>
            </a:pPr>
            <a:r>
              <a:rPr kumimoji="1" lang="en-US" altLang="zh-CN" sz="2400" b="1" dirty="0">
                <a:solidFill>
                  <a:srgbClr val="0065FC"/>
                </a:solidFill>
                <a:latin typeface="Courier" charset="0"/>
                <a:ea typeface="Courier" charset="0"/>
                <a:cs typeface="Courier" charset="0"/>
              </a:rPr>
              <a:t>C</a:t>
            </a:r>
            <a:r>
              <a:rPr kumimoji="1" lang="en-US" altLang="zh-CN" sz="2400" b="1" dirty="0" smtClean="0">
                <a:solidFill>
                  <a:srgbClr val="0065FC"/>
                </a:solidFill>
                <a:latin typeface="Courier" charset="0"/>
                <a:ea typeface="Courier" charset="0"/>
                <a:cs typeface="Courier" charset="0"/>
              </a:rPr>
              <a:t>onsistency</a:t>
            </a:r>
            <a:r>
              <a:rPr kumimoji="1" lang="zh-CN" altLang="en-US" sz="2400" b="1" dirty="0" smtClean="0">
                <a:solidFill>
                  <a:srgbClr val="0065FC"/>
                </a:solidFill>
                <a:latin typeface="Courier" charset="0"/>
                <a:ea typeface="Courier" charset="0"/>
                <a:cs typeface="Courier" charset="0"/>
              </a:rPr>
              <a:t>😎</a:t>
            </a:r>
            <a:endParaRPr kumimoji="1" lang="zh-CN" altLang="en-US" sz="2400" b="1" dirty="0">
              <a:solidFill>
                <a:srgbClr val="0065FC"/>
              </a:solidFill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4495079" y="3464170"/>
            <a:ext cx="488166" cy="492689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5051138" y="3495109"/>
            <a:ext cx="488166" cy="49268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3" name="圆角矩形 22"/>
          <p:cNvSpPr/>
          <p:nvPr/>
        </p:nvSpPr>
        <p:spPr>
          <a:xfrm>
            <a:off x="4258569" y="3398056"/>
            <a:ext cx="1525543" cy="632035"/>
          </a:xfrm>
          <a:prstGeom prst="roundRect">
            <a:avLst/>
          </a:prstGeom>
          <a:noFill/>
          <a:ln w="38100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5" name="下箭头 24"/>
          <p:cNvSpPr/>
          <p:nvPr/>
        </p:nvSpPr>
        <p:spPr>
          <a:xfrm>
            <a:off x="4753319" y="4104090"/>
            <a:ext cx="387625" cy="855496"/>
          </a:xfrm>
          <a:prstGeom prst="downArrow">
            <a:avLst/>
          </a:prstGeom>
          <a:solidFill>
            <a:srgbClr val="0065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6" name="文本框 25"/>
          <p:cNvSpPr txBox="1"/>
          <p:nvPr/>
        </p:nvSpPr>
        <p:spPr>
          <a:xfrm>
            <a:off x="5041848" y="4233984"/>
            <a:ext cx="441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mtClean="0"/>
              <a:t>①</a:t>
            </a:r>
            <a:endParaRPr kumimoji="1" lang="zh-CN" altLang="en-US" dirty="0"/>
          </a:p>
        </p:txBody>
      </p:sp>
      <p:sp>
        <p:nvSpPr>
          <p:cNvPr id="27" name="文本框 26"/>
          <p:cNvSpPr txBox="1"/>
          <p:nvPr/>
        </p:nvSpPr>
        <p:spPr>
          <a:xfrm>
            <a:off x="5498387" y="4944283"/>
            <a:ext cx="441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dirty="0" smtClean="0"/>
              <a:t>②</a:t>
            </a:r>
            <a:endParaRPr kumimoji="1" lang="zh-CN" altLang="en-US" dirty="0"/>
          </a:p>
        </p:txBody>
      </p:sp>
      <p:sp>
        <p:nvSpPr>
          <p:cNvPr id="28" name="下箭头 27"/>
          <p:cNvSpPr/>
          <p:nvPr/>
        </p:nvSpPr>
        <p:spPr>
          <a:xfrm rot="16200000">
            <a:off x="5818861" y="5099916"/>
            <a:ext cx="387625" cy="623858"/>
          </a:xfrm>
          <a:prstGeom prst="downArrow">
            <a:avLst/>
          </a:prstGeom>
          <a:solidFill>
            <a:srgbClr val="0065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1" name="椭圆 30"/>
          <p:cNvSpPr/>
          <p:nvPr/>
        </p:nvSpPr>
        <p:spPr>
          <a:xfrm>
            <a:off x="4475544" y="5217779"/>
            <a:ext cx="488166" cy="492689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2" name="矩形 31"/>
          <p:cNvSpPr/>
          <p:nvPr/>
        </p:nvSpPr>
        <p:spPr>
          <a:xfrm>
            <a:off x="5029562" y="5190233"/>
            <a:ext cx="488166" cy="49268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61260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22222E-6 L -0.00209 0.25579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12870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1.85185E-6 L -0.00226 0.24699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12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7.40741E-7 L 0.23854 0.00393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27" y="185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2.59259E-6 L 0.23993 0.00324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97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500"/>
                            </p:stCondLst>
                            <p:childTnLst>
                              <p:par>
                                <p:cTn id="63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2" grpId="0" animBg="1"/>
      <p:bldP spid="19" grpId="0" animBg="1"/>
      <p:bldP spid="19" grpId="1" animBg="1"/>
      <p:bldP spid="19" grpId="2" animBg="1"/>
      <p:bldP spid="21" grpId="0" animBg="1"/>
      <p:bldP spid="21" grpId="1" animBg="1"/>
      <p:bldP spid="21" grpId="2" animBg="1"/>
      <p:bldP spid="23" grpId="0" animBg="1"/>
      <p:bldP spid="25" grpId="0" animBg="1"/>
      <p:bldP spid="26" grpId="0"/>
      <p:bldP spid="27" grpId="1"/>
      <p:bldP spid="28" grpId="1" animBg="1"/>
      <p:bldP spid="31" grpId="0" animBg="1"/>
      <p:bldP spid="31" grpId="1" animBg="1"/>
      <p:bldP spid="32" grpId="0" animBg="1"/>
      <p:bldP spid="32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Journaling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Mode</a:t>
            </a:r>
            <a:endParaRPr kumimoji="1" lang="zh-CN" altLang="en-US" dirty="0"/>
          </a:p>
        </p:txBody>
      </p:sp>
      <p:pic>
        <p:nvPicPr>
          <p:cNvPr id="7" name="内容占位符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0777" y="1697376"/>
            <a:ext cx="7774573" cy="4529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066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Outline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 smtClean="0">
                <a:solidFill>
                  <a:schemeClr val="bg1">
                    <a:lumMod val="85000"/>
                  </a:schemeClr>
                </a:solidFill>
              </a:rPr>
              <a:t>Background</a:t>
            </a:r>
          </a:p>
          <a:p>
            <a:r>
              <a:rPr kumimoji="1" lang="en-US" altLang="zh-CN" dirty="0" smtClean="0"/>
              <a:t>Motivation</a:t>
            </a:r>
          </a:p>
          <a:p>
            <a:r>
              <a:rPr kumimoji="1" lang="en-US" altLang="zh-CN" dirty="0" smtClean="0">
                <a:solidFill>
                  <a:schemeClr val="bg1">
                    <a:lumMod val="85000"/>
                  </a:schemeClr>
                </a:solidFill>
              </a:rPr>
              <a:t>Design</a:t>
            </a:r>
            <a:r>
              <a:rPr kumimoji="1" lang="zh-CN" altLang="en-US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kumimoji="1" lang="en-US" altLang="zh-CN" dirty="0" smtClean="0">
                <a:solidFill>
                  <a:schemeClr val="bg1">
                    <a:lumMod val="85000"/>
                  </a:schemeClr>
                </a:solidFill>
              </a:rPr>
              <a:t>and</a:t>
            </a:r>
            <a:r>
              <a:rPr kumimoji="1" lang="zh-CN" altLang="en-US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kumimoji="1" lang="en-US" altLang="zh-CN" dirty="0" smtClean="0">
                <a:solidFill>
                  <a:schemeClr val="bg1">
                    <a:lumMod val="85000"/>
                  </a:schemeClr>
                </a:solidFill>
              </a:rPr>
              <a:t>implementation</a:t>
            </a:r>
          </a:p>
          <a:p>
            <a:r>
              <a:rPr kumimoji="1" lang="en-US" altLang="zh-CN" dirty="0" smtClean="0">
                <a:solidFill>
                  <a:schemeClr val="bg1">
                    <a:lumMod val="85000"/>
                  </a:schemeClr>
                </a:solidFill>
              </a:rPr>
              <a:t>Evaluation</a:t>
            </a:r>
            <a:endParaRPr kumimoji="1" lang="en-US" altLang="zh-CN" dirty="0">
              <a:solidFill>
                <a:schemeClr val="bg1">
                  <a:lumMod val="85000"/>
                </a:schemeClr>
              </a:solidFill>
            </a:endParaRPr>
          </a:p>
          <a:p>
            <a:r>
              <a:rPr kumimoji="1" lang="en-US" altLang="zh-CN" dirty="0" smtClean="0">
                <a:solidFill>
                  <a:schemeClr val="bg1">
                    <a:lumMod val="85000"/>
                  </a:schemeClr>
                </a:solidFill>
              </a:rPr>
              <a:t>Conclusion</a:t>
            </a:r>
            <a:r>
              <a:rPr kumimoji="1" lang="zh-CN" altLang="en-US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endParaRPr kumimoji="1" lang="zh-CN" altLang="en-US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2152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49" y="365129"/>
            <a:ext cx="8334597" cy="1202991"/>
          </a:xfrm>
        </p:spPr>
        <p:txBody>
          <a:bodyPr>
            <a:normAutofit/>
          </a:bodyPr>
          <a:lstStyle/>
          <a:p>
            <a:r>
              <a:rPr kumimoji="1" lang="en-US" altLang="zh-CN" dirty="0" smtClean="0"/>
              <a:t>Journaling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flow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in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EXT4</a:t>
            </a:r>
            <a:endParaRPr kumimoji="1" lang="zh-CN" altLang="en-US" dirty="0"/>
          </a:p>
        </p:txBody>
      </p:sp>
      <p:grpSp>
        <p:nvGrpSpPr>
          <p:cNvPr id="50" name="组 49"/>
          <p:cNvGrpSpPr/>
          <p:nvPr/>
        </p:nvGrpSpPr>
        <p:grpSpPr>
          <a:xfrm>
            <a:off x="2119369" y="1390890"/>
            <a:ext cx="4023014" cy="1768198"/>
            <a:chOff x="2119369" y="1390890"/>
            <a:chExt cx="4023014" cy="1768198"/>
          </a:xfrm>
        </p:grpSpPr>
        <p:sp>
          <p:nvSpPr>
            <p:cNvPr id="6" name="椭圆形标注 5"/>
            <p:cNvSpPr/>
            <p:nvPr/>
          </p:nvSpPr>
          <p:spPr>
            <a:xfrm>
              <a:off x="2319461" y="1390890"/>
              <a:ext cx="1300869" cy="588058"/>
            </a:xfrm>
            <a:prstGeom prst="wedgeEllipseCallout">
              <a:avLst/>
            </a:prstGeom>
            <a:solidFill>
              <a:srgbClr val="0065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600" dirty="0">
                  <a:solidFill>
                    <a:schemeClr val="bg1"/>
                  </a:solidFill>
                  <a:latin typeface="Courier" charset="0"/>
                  <a:ea typeface="Courier" charset="0"/>
                  <a:cs typeface="Courier" charset="0"/>
                </a:rPr>
                <a:t>c</a:t>
              </a:r>
              <a:r>
                <a:rPr kumimoji="1" lang="en-US" altLang="zh-CN" sz="1600" dirty="0" smtClean="0">
                  <a:solidFill>
                    <a:schemeClr val="bg1"/>
                  </a:solidFill>
                  <a:latin typeface="Courier" charset="0"/>
                  <a:ea typeface="Courier" charset="0"/>
                  <a:cs typeface="Courier" charset="0"/>
                </a:rPr>
                <a:t>reate</a:t>
              </a:r>
              <a:endParaRPr kumimoji="1" lang="zh-CN" altLang="en-US" sz="16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endParaRPr>
            </a:p>
          </p:txBody>
        </p:sp>
        <p:grpSp>
          <p:nvGrpSpPr>
            <p:cNvPr id="7" name="组 6"/>
            <p:cNvGrpSpPr/>
            <p:nvPr/>
          </p:nvGrpSpPr>
          <p:grpSpPr>
            <a:xfrm>
              <a:off x="2119369" y="1978948"/>
              <a:ext cx="3001922" cy="1180140"/>
              <a:chOff x="2550461" y="1830757"/>
              <a:chExt cx="3165008" cy="1285185"/>
            </a:xfrm>
          </p:grpSpPr>
          <p:pic>
            <p:nvPicPr>
              <p:cNvPr id="8" name="图片 7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550461" y="1830757"/>
                <a:ext cx="973496" cy="1285185"/>
              </a:xfrm>
              <a:prstGeom prst="rect">
                <a:avLst/>
              </a:prstGeom>
            </p:spPr>
          </p:pic>
          <p:pic>
            <p:nvPicPr>
              <p:cNvPr id="9" name="图片 8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646217" y="1830757"/>
                <a:ext cx="973496" cy="1285185"/>
              </a:xfrm>
              <a:prstGeom prst="rect">
                <a:avLst/>
              </a:prstGeom>
            </p:spPr>
          </p:pic>
          <p:pic>
            <p:nvPicPr>
              <p:cNvPr id="10" name="图片 9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741973" y="1830757"/>
                <a:ext cx="973496" cy="1285185"/>
              </a:xfrm>
              <a:prstGeom prst="rect">
                <a:avLst/>
              </a:prstGeom>
            </p:spPr>
          </p:pic>
        </p:grpSp>
        <p:sp>
          <p:nvSpPr>
            <p:cNvPr id="11" name="椭圆形标注 10"/>
            <p:cNvSpPr/>
            <p:nvPr/>
          </p:nvSpPr>
          <p:spPr>
            <a:xfrm>
              <a:off x="3620331" y="1390890"/>
              <a:ext cx="1198032" cy="588058"/>
            </a:xfrm>
            <a:prstGeom prst="wedgeEllipseCallout">
              <a:avLst/>
            </a:prstGeom>
            <a:solidFill>
              <a:srgbClr val="0065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600" smtClean="0">
                  <a:solidFill>
                    <a:schemeClr val="bg1"/>
                  </a:solidFill>
                  <a:latin typeface="Courier" charset="0"/>
                  <a:ea typeface="Courier" charset="0"/>
                  <a:cs typeface="Courier" charset="0"/>
                </a:rPr>
                <a:t>write</a:t>
              </a:r>
              <a:endParaRPr kumimoji="1" lang="zh-CN" altLang="en-US" sz="16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endParaRPr>
            </a:p>
          </p:txBody>
        </p:sp>
        <p:sp>
          <p:nvSpPr>
            <p:cNvPr id="12" name="椭圆形标注 11"/>
            <p:cNvSpPr/>
            <p:nvPr/>
          </p:nvSpPr>
          <p:spPr>
            <a:xfrm>
              <a:off x="4821455" y="1390890"/>
              <a:ext cx="1320928" cy="588058"/>
            </a:xfrm>
            <a:prstGeom prst="wedgeEllipseCallout">
              <a:avLst>
                <a:gd name="adj1" fmla="val -32120"/>
                <a:gd name="adj2" fmla="val 60810"/>
              </a:avLst>
            </a:prstGeom>
            <a:solidFill>
              <a:srgbClr val="0065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600" smtClean="0">
                  <a:solidFill>
                    <a:schemeClr val="bg1"/>
                  </a:solidFill>
                  <a:latin typeface="Courier" charset="0"/>
                  <a:ea typeface="Courier" charset="0"/>
                  <a:cs typeface="Courier" charset="0"/>
                </a:rPr>
                <a:t>create</a:t>
              </a:r>
              <a:endParaRPr kumimoji="1" lang="zh-CN" altLang="en-US" sz="16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endParaRPr>
            </a:p>
          </p:txBody>
        </p:sp>
      </p:grpSp>
      <p:grpSp>
        <p:nvGrpSpPr>
          <p:cNvPr id="13" name="组 12"/>
          <p:cNvGrpSpPr/>
          <p:nvPr/>
        </p:nvGrpSpPr>
        <p:grpSpPr>
          <a:xfrm>
            <a:off x="2326247" y="3200687"/>
            <a:ext cx="2579137" cy="377648"/>
            <a:chOff x="3153223" y="3220317"/>
            <a:chExt cx="2579137" cy="1103244"/>
          </a:xfrm>
        </p:grpSpPr>
        <p:sp>
          <p:nvSpPr>
            <p:cNvPr id="14" name="下箭头 13"/>
            <p:cNvSpPr/>
            <p:nvPr/>
          </p:nvSpPr>
          <p:spPr>
            <a:xfrm>
              <a:off x="3153223" y="3220318"/>
              <a:ext cx="387625" cy="1103243"/>
            </a:xfrm>
            <a:prstGeom prst="downArrow">
              <a:avLst/>
            </a:prstGeom>
            <a:solidFill>
              <a:srgbClr val="0065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5" name="下箭头 14"/>
            <p:cNvSpPr/>
            <p:nvPr/>
          </p:nvSpPr>
          <p:spPr>
            <a:xfrm>
              <a:off x="4248979" y="3220318"/>
              <a:ext cx="387625" cy="1103243"/>
            </a:xfrm>
            <a:prstGeom prst="downArrow">
              <a:avLst/>
            </a:prstGeom>
            <a:solidFill>
              <a:srgbClr val="0065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6" name="下箭头 15"/>
            <p:cNvSpPr/>
            <p:nvPr/>
          </p:nvSpPr>
          <p:spPr>
            <a:xfrm>
              <a:off x="5344735" y="3220317"/>
              <a:ext cx="387625" cy="1103243"/>
            </a:xfrm>
            <a:prstGeom prst="downArrow">
              <a:avLst/>
            </a:prstGeom>
            <a:solidFill>
              <a:srgbClr val="0065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17" name="组 16"/>
          <p:cNvGrpSpPr/>
          <p:nvPr/>
        </p:nvGrpSpPr>
        <p:grpSpPr>
          <a:xfrm>
            <a:off x="2119369" y="3608152"/>
            <a:ext cx="3001922" cy="586410"/>
            <a:chOff x="2119369" y="3608152"/>
            <a:chExt cx="3001922" cy="586410"/>
          </a:xfrm>
        </p:grpSpPr>
        <p:sp>
          <p:nvSpPr>
            <p:cNvPr id="18" name="圆角矩形 17"/>
            <p:cNvSpPr/>
            <p:nvPr/>
          </p:nvSpPr>
          <p:spPr>
            <a:xfrm>
              <a:off x="2119369" y="3608152"/>
              <a:ext cx="3001922" cy="586410"/>
            </a:xfrm>
            <a:prstGeom prst="round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>
                <a:latin typeface="Courier" charset="0"/>
                <a:ea typeface="Courier" charset="0"/>
                <a:cs typeface="Courier" charset="0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2319461" y="3670910"/>
              <a:ext cx="477079" cy="461410"/>
            </a:xfrm>
            <a:prstGeom prst="rect">
              <a:avLst/>
            </a:prstGeom>
            <a:solidFill>
              <a:srgbClr val="DFD5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0" name="矩形 19"/>
            <p:cNvSpPr/>
            <p:nvPr/>
          </p:nvSpPr>
          <p:spPr>
            <a:xfrm>
              <a:off x="3375497" y="3675654"/>
              <a:ext cx="477079" cy="46141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1" name="矩形 20"/>
            <p:cNvSpPr/>
            <p:nvPr/>
          </p:nvSpPr>
          <p:spPr>
            <a:xfrm>
              <a:off x="4460552" y="3674415"/>
              <a:ext cx="477079" cy="461410"/>
            </a:xfrm>
            <a:prstGeom prst="rect">
              <a:avLst/>
            </a:prstGeom>
            <a:solidFill>
              <a:srgbClr val="DFD5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22" name="文本框 21"/>
          <p:cNvSpPr txBox="1"/>
          <p:nvPr/>
        </p:nvSpPr>
        <p:spPr>
          <a:xfrm>
            <a:off x="5121291" y="3701302"/>
            <a:ext cx="31085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dirty="0" smtClean="0">
                <a:latin typeface="Courier" charset="0"/>
                <a:ea typeface="Courier" charset="0"/>
                <a:cs typeface="Courier" charset="0"/>
              </a:rPr>
              <a:t>Running</a:t>
            </a:r>
            <a:r>
              <a:rPr kumimoji="1" lang="zh-CN" altLang="en-US" sz="2000" dirty="0" smtClean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kumimoji="1" lang="en-US" altLang="zh-CN" sz="2000" dirty="0" smtClean="0">
                <a:latin typeface="Courier" charset="0"/>
                <a:ea typeface="Courier" charset="0"/>
                <a:cs typeface="Courier" charset="0"/>
              </a:rPr>
              <a:t>transaction</a:t>
            </a:r>
            <a:endParaRPr kumimoji="1" lang="zh-CN" altLang="en-US" sz="2000" dirty="0">
              <a:latin typeface="Courier" charset="0"/>
              <a:ea typeface="Courier" charset="0"/>
              <a:cs typeface="Courier" charset="0"/>
            </a:endParaRPr>
          </a:p>
        </p:txBody>
      </p:sp>
      <p:grpSp>
        <p:nvGrpSpPr>
          <p:cNvPr id="24" name="组 23"/>
          <p:cNvGrpSpPr/>
          <p:nvPr/>
        </p:nvGrpSpPr>
        <p:grpSpPr>
          <a:xfrm>
            <a:off x="2330761" y="4387739"/>
            <a:ext cx="2579137" cy="377648"/>
            <a:chOff x="3153223" y="3220317"/>
            <a:chExt cx="2579137" cy="1103244"/>
          </a:xfrm>
        </p:grpSpPr>
        <p:sp>
          <p:nvSpPr>
            <p:cNvPr id="25" name="下箭头 24"/>
            <p:cNvSpPr/>
            <p:nvPr/>
          </p:nvSpPr>
          <p:spPr>
            <a:xfrm>
              <a:off x="3153223" y="3220318"/>
              <a:ext cx="387625" cy="1103243"/>
            </a:xfrm>
            <a:prstGeom prst="downArrow">
              <a:avLst/>
            </a:prstGeom>
            <a:solidFill>
              <a:srgbClr val="0065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6" name="下箭头 25"/>
            <p:cNvSpPr/>
            <p:nvPr/>
          </p:nvSpPr>
          <p:spPr>
            <a:xfrm>
              <a:off x="4248979" y="3220318"/>
              <a:ext cx="387625" cy="1103243"/>
            </a:xfrm>
            <a:prstGeom prst="downArrow">
              <a:avLst/>
            </a:prstGeom>
            <a:solidFill>
              <a:srgbClr val="0065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7" name="下箭头 26"/>
            <p:cNvSpPr/>
            <p:nvPr/>
          </p:nvSpPr>
          <p:spPr>
            <a:xfrm>
              <a:off x="5344735" y="3220317"/>
              <a:ext cx="387625" cy="1103243"/>
            </a:xfrm>
            <a:prstGeom prst="downArrow">
              <a:avLst/>
            </a:prstGeom>
            <a:solidFill>
              <a:srgbClr val="0065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28" name="组 27"/>
          <p:cNvGrpSpPr/>
          <p:nvPr/>
        </p:nvGrpSpPr>
        <p:grpSpPr>
          <a:xfrm>
            <a:off x="2123883" y="4795204"/>
            <a:ext cx="3001922" cy="586410"/>
            <a:chOff x="2119369" y="3608152"/>
            <a:chExt cx="3001922" cy="586410"/>
          </a:xfrm>
        </p:grpSpPr>
        <p:sp>
          <p:nvSpPr>
            <p:cNvPr id="29" name="圆角矩形 28"/>
            <p:cNvSpPr/>
            <p:nvPr/>
          </p:nvSpPr>
          <p:spPr>
            <a:xfrm>
              <a:off x="2119369" y="3608152"/>
              <a:ext cx="3001922" cy="586410"/>
            </a:xfrm>
            <a:prstGeom prst="round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>
                <a:latin typeface="Courier" charset="0"/>
                <a:ea typeface="Courier" charset="0"/>
                <a:cs typeface="Courier" charset="0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2319461" y="3670910"/>
              <a:ext cx="477079" cy="461410"/>
            </a:xfrm>
            <a:prstGeom prst="rect">
              <a:avLst/>
            </a:prstGeom>
            <a:solidFill>
              <a:srgbClr val="DFD5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31" name="矩形 30"/>
            <p:cNvSpPr/>
            <p:nvPr/>
          </p:nvSpPr>
          <p:spPr>
            <a:xfrm>
              <a:off x="3375497" y="3675654"/>
              <a:ext cx="477079" cy="46141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32" name="矩形 31"/>
            <p:cNvSpPr/>
            <p:nvPr/>
          </p:nvSpPr>
          <p:spPr>
            <a:xfrm>
              <a:off x="4460552" y="3674415"/>
              <a:ext cx="477079" cy="461410"/>
            </a:xfrm>
            <a:prstGeom prst="rect">
              <a:avLst/>
            </a:prstGeom>
            <a:solidFill>
              <a:srgbClr val="DFD5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33" name="文本框 32"/>
          <p:cNvSpPr txBox="1"/>
          <p:nvPr/>
        </p:nvSpPr>
        <p:spPr>
          <a:xfrm>
            <a:off x="5121291" y="4893412"/>
            <a:ext cx="35702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dirty="0">
                <a:latin typeface="Courier" charset="0"/>
                <a:ea typeface="Courier" charset="0"/>
                <a:cs typeface="Courier" charset="0"/>
              </a:rPr>
              <a:t>C</a:t>
            </a:r>
            <a:r>
              <a:rPr kumimoji="1" lang="en-US" altLang="zh-CN" sz="2000" dirty="0" smtClean="0">
                <a:latin typeface="Courier" charset="0"/>
                <a:ea typeface="Courier" charset="0"/>
                <a:cs typeface="Courier" charset="0"/>
              </a:rPr>
              <a:t>ommitting</a:t>
            </a:r>
            <a:r>
              <a:rPr kumimoji="1" lang="zh-CN" altLang="en-US" sz="2000" dirty="0" smtClean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kumimoji="1" lang="en-US" altLang="zh-CN" sz="2000" dirty="0" smtClean="0">
                <a:latin typeface="Courier" charset="0"/>
                <a:ea typeface="Courier" charset="0"/>
                <a:cs typeface="Courier" charset="0"/>
              </a:rPr>
              <a:t>transaction</a:t>
            </a:r>
            <a:endParaRPr kumimoji="1" lang="zh-CN" altLang="en-US" sz="2000" dirty="0">
              <a:latin typeface="Courier" charset="0"/>
              <a:ea typeface="Courier" charset="0"/>
              <a:cs typeface="Courier" charset="0"/>
            </a:endParaRPr>
          </a:p>
        </p:txBody>
      </p:sp>
      <p:grpSp>
        <p:nvGrpSpPr>
          <p:cNvPr id="35" name="组 34"/>
          <p:cNvGrpSpPr/>
          <p:nvPr/>
        </p:nvGrpSpPr>
        <p:grpSpPr>
          <a:xfrm>
            <a:off x="2326247" y="5521421"/>
            <a:ext cx="2579137" cy="377648"/>
            <a:chOff x="3153223" y="3220317"/>
            <a:chExt cx="2579137" cy="1103244"/>
          </a:xfrm>
        </p:grpSpPr>
        <p:sp>
          <p:nvSpPr>
            <p:cNvPr id="36" name="下箭头 35"/>
            <p:cNvSpPr/>
            <p:nvPr/>
          </p:nvSpPr>
          <p:spPr>
            <a:xfrm>
              <a:off x="3153223" y="3220318"/>
              <a:ext cx="387625" cy="1103243"/>
            </a:xfrm>
            <a:prstGeom prst="downArrow">
              <a:avLst/>
            </a:prstGeom>
            <a:solidFill>
              <a:srgbClr val="0065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37" name="下箭头 36"/>
            <p:cNvSpPr/>
            <p:nvPr/>
          </p:nvSpPr>
          <p:spPr>
            <a:xfrm>
              <a:off x="4248979" y="3220318"/>
              <a:ext cx="387625" cy="1103243"/>
            </a:xfrm>
            <a:prstGeom prst="downArrow">
              <a:avLst/>
            </a:prstGeom>
            <a:solidFill>
              <a:srgbClr val="0065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38" name="下箭头 37"/>
            <p:cNvSpPr/>
            <p:nvPr/>
          </p:nvSpPr>
          <p:spPr>
            <a:xfrm>
              <a:off x="5344735" y="3220317"/>
              <a:ext cx="387625" cy="1103243"/>
            </a:xfrm>
            <a:prstGeom prst="downArrow">
              <a:avLst/>
            </a:prstGeom>
            <a:solidFill>
              <a:srgbClr val="0065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39" name="组 38"/>
          <p:cNvGrpSpPr/>
          <p:nvPr/>
        </p:nvGrpSpPr>
        <p:grpSpPr>
          <a:xfrm>
            <a:off x="2119369" y="5928886"/>
            <a:ext cx="3001922" cy="586410"/>
            <a:chOff x="2119369" y="3608152"/>
            <a:chExt cx="3001922" cy="586410"/>
          </a:xfrm>
        </p:grpSpPr>
        <p:sp>
          <p:nvSpPr>
            <p:cNvPr id="40" name="圆角矩形 39"/>
            <p:cNvSpPr/>
            <p:nvPr/>
          </p:nvSpPr>
          <p:spPr>
            <a:xfrm>
              <a:off x="2119369" y="3608152"/>
              <a:ext cx="3001922" cy="586410"/>
            </a:xfrm>
            <a:prstGeom prst="round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>
                <a:latin typeface="Courier" charset="0"/>
                <a:ea typeface="Courier" charset="0"/>
                <a:cs typeface="Courier" charset="0"/>
              </a:endParaRPr>
            </a:p>
          </p:txBody>
        </p:sp>
        <p:sp>
          <p:nvSpPr>
            <p:cNvPr id="41" name="矩形 40"/>
            <p:cNvSpPr/>
            <p:nvPr/>
          </p:nvSpPr>
          <p:spPr>
            <a:xfrm>
              <a:off x="2319461" y="3670910"/>
              <a:ext cx="477079" cy="461410"/>
            </a:xfrm>
            <a:prstGeom prst="rect">
              <a:avLst/>
            </a:prstGeom>
            <a:solidFill>
              <a:srgbClr val="DFD5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42" name="矩形 41"/>
            <p:cNvSpPr/>
            <p:nvPr/>
          </p:nvSpPr>
          <p:spPr>
            <a:xfrm>
              <a:off x="3375497" y="3675654"/>
              <a:ext cx="477079" cy="46141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43" name="矩形 42"/>
            <p:cNvSpPr/>
            <p:nvPr/>
          </p:nvSpPr>
          <p:spPr>
            <a:xfrm>
              <a:off x="4460552" y="3674415"/>
              <a:ext cx="477079" cy="461410"/>
            </a:xfrm>
            <a:prstGeom prst="rect">
              <a:avLst/>
            </a:prstGeom>
            <a:solidFill>
              <a:srgbClr val="DFD5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44" name="文本框 43"/>
          <p:cNvSpPr txBox="1"/>
          <p:nvPr/>
        </p:nvSpPr>
        <p:spPr>
          <a:xfrm>
            <a:off x="5121291" y="6022036"/>
            <a:ext cx="40318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smtClean="0">
                <a:latin typeface="Courier" charset="0"/>
                <a:ea typeface="Courier" charset="0"/>
                <a:cs typeface="Courier" charset="0"/>
              </a:rPr>
              <a:t>Checkpointing</a:t>
            </a:r>
            <a:r>
              <a:rPr kumimoji="1" lang="zh-CN" altLang="en-US" sz="2000" dirty="0" smtClean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kumimoji="1" lang="en-US" altLang="zh-CN" sz="2000" dirty="0" smtClean="0">
                <a:latin typeface="Courier" charset="0"/>
                <a:ea typeface="Courier" charset="0"/>
                <a:cs typeface="Courier" charset="0"/>
              </a:rPr>
              <a:t>transaction</a:t>
            </a:r>
            <a:endParaRPr kumimoji="1" lang="zh-CN" altLang="en-US" sz="2000" dirty="0"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405675" y="3662947"/>
            <a:ext cx="1701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b="1" dirty="0" smtClean="0">
                <a:solidFill>
                  <a:srgbClr val="FF0000"/>
                </a:solidFill>
                <a:latin typeface="Courier" charset="0"/>
                <a:ea typeface="Courier" charset="0"/>
                <a:cs typeface="Courier" charset="0"/>
              </a:rPr>
              <a:t>Only</a:t>
            </a:r>
            <a:r>
              <a:rPr kumimoji="1" lang="zh-CN" altLang="en-US" b="1" dirty="0" smtClean="0">
                <a:solidFill>
                  <a:srgbClr val="FF0000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kumimoji="1" lang="en-US" altLang="zh-CN" b="1" dirty="0" smtClean="0">
                <a:solidFill>
                  <a:srgbClr val="FF0000"/>
                </a:solidFill>
                <a:latin typeface="Courier" charset="0"/>
                <a:ea typeface="Courier" charset="0"/>
                <a:cs typeface="Courier" charset="0"/>
              </a:rPr>
              <a:t>one!!!</a:t>
            </a:r>
            <a:endParaRPr kumimoji="1" lang="zh-CN" altLang="en-US" b="1" dirty="0">
              <a:solidFill>
                <a:srgbClr val="FF0000"/>
              </a:solidFill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405674" y="4893412"/>
            <a:ext cx="1701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b="1" dirty="0" smtClean="0">
                <a:solidFill>
                  <a:srgbClr val="FF0000"/>
                </a:solidFill>
                <a:latin typeface="Courier" charset="0"/>
                <a:ea typeface="Courier" charset="0"/>
                <a:cs typeface="Courier" charset="0"/>
              </a:rPr>
              <a:t>Only</a:t>
            </a:r>
            <a:r>
              <a:rPr kumimoji="1" lang="zh-CN" altLang="en-US" b="1" dirty="0" smtClean="0">
                <a:solidFill>
                  <a:srgbClr val="FF0000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kumimoji="1" lang="en-US" altLang="zh-CN" b="1" dirty="0" smtClean="0">
                <a:solidFill>
                  <a:srgbClr val="FF0000"/>
                </a:solidFill>
                <a:latin typeface="Courier" charset="0"/>
                <a:ea typeface="Courier" charset="0"/>
                <a:cs typeface="Courier" charset="0"/>
              </a:rPr>
              <a:t>one!!!</a:t>
            </a:r>
            <a:endParaRPr kumimoji="1" lang="zh-CN" altLang="en-US" b="1" dirty="0">
              <a:solidFill>
                <a:srgbClr val="FF0000"/>
              </a:solidFill>
              <a:latin typeface="Courier" charset="0"/>
              <a:ea typeface="Courier" charset="0"/>
              <a:cs typeface="Courier" charset="0"/>
            </a:endParaRPr>
          </a:p>
        </p:txBody>
      </p:sp>
      <p:pic>
        <p:nvPicPr>
          <p:cNvPr id="47" name="图片 4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3448" y="3157945"/>
            <a:ext cx="904552" cy="904552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7962" y="4289091"/>
            <a:ext cx="904552" cy="904552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1032" y="5288172"/>
            <a:ext cx="904552" cy="904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512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33" grpId="0"/>
      <p:bldP spid="44" grpId="0"/>
      <p:bldP spid="45" grpId="0"/>
      <p:bldP spid="4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Scalability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evaluation</a:t>
            </a:r>
            <a:endParaRPr kumimoji="1" lang="zh-CN" altLang="en-US" dirty="0"/>
          </a:p>
        </p:txBody>
      </p:sp>
      <p:pic>
        <p:nvPicPr>
          <p:cNvPr id="6" name="内容占位符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2565" y="3505594"/>
            <a:ext cx="7886700" cy="2243293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862565" y="5644514"/>
            <a:ext cx="39539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2000" b="1" dirty="0" smtClean="0">
                <a:latin typeface="Times New Roman" charset="0"/>
                <a:ea typeface="Times New Roman" charset="0"/>
                <a:cs typeface="Times New Roman" charset="0"/>
              </a:rPr>
              <a:t>Ordered</a:t>
            </a:r>
            <a:r>
              <a:rPr kumimoji="1" lang="zh-CN" altLang="en-US" sz="2000" b="1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kumimoji="1" lang="en-US" altLang="zh-CN" sz="2000" b="1" dirty="0" smtClean="0">
                <a:latin typeface="Times New Roman" charset="0"/>
                <a:ea typeface="Times New Roman" charset="0"/>
                <a:cs typeface="Times New Roman" charset="0"/>
              </a:rPr>
              <a:t>mode</a:t>
            </a:r>
            <a:endParaRPr kumimoji="1" lang="zh-CN" altLang="en-US" sz="2000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944138" y="5644514"/>
            <a:ext cx="38051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2000" b="1" dirty="0" smtClean="0">
                <a:latin typeface="Times New Roman" charset="0"/>
                <a:ea typeface="Times New Roman" charset="0"/>
                <a:cs typeface="Times New Roman" charset="0"/>
              </a:rPr>
              <a:t>Data</a:t>
            </a:r>
            <a:r>
              <a:rPr kumimoji="1" lang="zh-CN" altLang="en-US" sz="2000" b="1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kumimoji="1" lang="en-US" altLang="zh-CN" sz="2000" b="1" dirty="0" smtClean="0">
                <a:latin typeface="Times New Roman" charset="0"/>
                <a:ea typeface="Times New Roman" charset="0"/>
                <a:cs typeface="Times New Roman" charset="0"/>
              </a:rPr>
              <a:t>journaling</a:t>
            </a:r>
            <a:r>
              <a:rPr kumimoji="1" lang="zh-CN" altLang="en-US" sz="2000" b="1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kumimoji="1" lang="en-US" altLang="zh-CN" sz="2000" b="1" dirty="0" smtClean="0">
                <a:latin typeface="Times New Roman" charset="0"/>
                <a:ea typeface="Times New Roman" charset="0"/>
                <a:cs typeface="Times New Roman" charset="0"/>
              </a:rPr>
              <a:t>mode</a:t>
            </a:r>
            <a:endParaRPr kumimoji="1" lang="zh-CN" altLang="en-US" sz="2000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559146" y="2571939"/>
            <a:ext cx="44935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2000" dirty="0" smtClean="0">
                <a:solidFill>
                  <a:schemeClr val="accent1">
                    <a:lumMod val="75000"/>
                  </a:schemeClr>
                </a:solidFill>
                <a:latin typeface="Courier" charset="0"/>
                <a:ea typeface="Courier" charset="0"/>
                <a:cs typeface="Courier" charset="0"/>
              </a:rPr>
              <a:t>Experimental</a:t>
            </a:r>
            <a:r>
              <a:rPr kumimoji="1" lang="zh-CN" altLang="en-US" sz="2000" dirty="0" smtClean="0">
                <a:solidFill>
                  <a:schemeClr val="accent1">
                    <a:lumMod val="75000"/>
                  </a:schemeClr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kumimoji="1" lang="en-US" altLang="zh-CN" sz="2000" dirty="0" smtClean="0">
                <a:solidFill>
                  <a:schemeClr val="accent1">
                    <a:lumMod val="75000"/>
                  </a:schemeClr>
                </a:solidFill>
                <a:latin typeface="Courier" charset="0"/>
                <a:ea typeface="Courier" charset="0"/>
                <a:cs typeface="Courier" charset="0"/>
              </a:rPr>
              <a:t>setup</a:t>
            </a:r>
          </a:p>
          <a:p>
            <a:pPr algn="ctr"/>
            <a:r>
              <a:rPr kumimoji="1" lang="en-US" altLang="zh-CN" sz="2000" dirty="0" smtClean="0">
                <a:solidFill>
                  <a:schemeClr val="accent1">
                    <a:lumMod val="75000"/>
                  </a:schemeClr>
                </a:solidFill>
                <a:latin typeface="Courier" charset="0"/>
                <a:ea typeface="Courier" charset="0"/>
                <a:cs typeface="Courier" charset="0"/>
              </a:rPr>
              <a:t>72-cores/Intel</a:t>
            </a:r>
            <a:r>
              <a:rPr kumimoji="1" lang="zh-CN" altLang="en-US" sz="2000" dirty="0" smtClean="0">
                <a:solidFill>
                  <a:schemeClr val="accent1">
                    <a:lumMod val="75000"/>
                  </a:schemeClr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kumimoji="1" lang="en-US" altLang="zh-CN" sz="2000" dirty="0" smtClean="0">
                <a:solidFill>
                  <a:schemeClr val="accent1">
                    <a:lumMod val="75000"/>
                  </a:schemeClr>
                </a:solidFill>
                <a:latin typeface="Courier" charset="0"/>
                <a:ea typeface="Courier" charset="0"/>
                <a:cs typeface="Courier" charset="0"/>
              </a:rPr>
              <a:t>P3700/EXT4</a:t>
            </a:r>
            <a:r>
              <a:rPr kumimoji="1" lang="zh-CN" altLang="en-US" sz="2000" dirty="0" smtClean="0">
                <a:solidFill>
                  <a:schemeClr val="accent1">
                    <a:lumMod val="75000"/>
                  </a:schemeClr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kumimoji="1" lang="en-US" altLang="zh-CN" sz="2000" dirty="0" smtClean="0">
                <a:solidFill>
                  <a:schemeClr val="accent1">
                    <a:lumMod val="75000"/>
                  </a:schemeClr>
                </a:solidFill>
                <a:latin typeface="Courier" charset="0"/>
                <a:ea typeface="Courier" charset="0"/>
                <a:cs typeface="Courier" charset="0"/>
              </a:rPr>
              <a:t>FS</a:t>
            </a:r>
            <a:endParaRPr kumimoji="1" lang="zh-CN" altLang="en-US" sz="2000" dirty="0">
              <a:solidFill>
                <a:schemeClr val="accent1">
                  <a:lumMod val="75000"/>
                </a:schemeClr>
              </a:solidFill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28651" y="1472028"/>
            <a:ext cx="78867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kumimoji="1" lang="en-US" altLang="zh-CN" sz="2400" b="1" dirty="0" smtClean="0">
                <a:solidFill>
                  <a:srgbClr val="FF0000"/>
                </a:solidFill>
                <a:latin typeface="Courier" charset="0"/>
                <a:ea typeface="Courier" charset="0"/>
                <a:cs typeface="Courier" charset="0"/>
              </a:rPr>
              <a:t>The</a:t>
            </a:r>
            <a:r>
              <a:rPr kumimoji="1" lang="zh-CN" altLang="en-US" sz="2400" b="1" dirty="0" smtClean="0">
                <a:solidFill>
                  <a:srgbClr val="FF0000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kumimoji="1" lang="en-US" altLang="zh-CN" sz="2400" b="1" dirty="0" smtClean="0">
                <a:solidFill>
                  <a:srgbClr val="FF0000"/>
                </a:solidFill>
                <a:latin typeface="Courier" charset="0"/>
                <a:ea typeface="Courier" charset="0"/>
                <a:cs typeface="Courier" charset="0"/>
              </a:rPr>
              <a:t>performance</a:t>
            </a:r>
            <a:r>
              <a:rPr kumimoji="1" lang="zh-CN" altLang="en-US" sz="2400" b="1" dirty="0" smtClean="0">
                <a:solidFill>
                  <a:srgbClr val="FF0000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kumimoji="1" lang="en-US" altLang="zh-CN" sz="2400" b="1" dirty="0" smtClean="0">
                <a:solidFill>
                  <a:srgbClr val="FF0000"/>
                </a:solidFill>
                <a:latin typeface="Courier" charset="0"/>
                <a:ea typeface="Courier" charset="0"/>
                <a:cs typeface="Courier" charset="0"/>
              </a:rPr>
              <a:t>does</a:t>
            </a:r>
            <a:r>
              <a:rPr kumimoji="1" lang="zh-CN" altLang="en-US" sz="2400" b="1" dirty="0" smtClean="0">
                <a:solidFill>
                  <a:srgbClr val="FF0000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kumimoji="1" lang="en-US" altLang="zh-CN" sz="2400" b="1" dirty="0" smtClean="0">
                <a:solidFill>
                  <a:srgbClr val="FF0000"/>
                </a:solidFill>
                <a:latin typeface="Courier" charset="0"/>
                <a:ea typeface="Courier" charset="0"/>
                <a:cs typeface="Courier" charset="0"/>
              </a:rPr>
              <a:t>not</a:t>
            </a:r>
            <a:r>
              <a:rPr kumimoji="1" lang="zh-CN" altLang="en-US" sz="2400" b="1" dirty="0" smtClean="0">
                <a:solidFill>
                  <a:srgbClr val="FF0000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kumimoji="1" lang="en-US" altLang="zh-CN" sz="2400" b="1" dirty="0" smtClean="0">
                <a:solidFill>
                  <a:srgbClr val="FF0000"/>
                </a:solidFill>
                <a:latin typeface="Courier" charset="0"/>
                <a:ea typeface="Courier" charset="0"/>
                <a:cs typeface="Courier" charset="0"/>
              </a:rPr>
              <a:t>scale</a:t>
            </a:r>
            <a:r>
              <a:rPr kumimoji="1" lang="zh-CN" altLang="en-US" sz="2400" b="1" dirty="0" smtClean="0">
                <a:solidFill>
                  <a:srgbClr val="FF0000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kumimoji="1" lang="en-US" altLang="zh-CN" sz="2400" b="1" dirty="0" smtClean="0">
                <a:solidFill>
                  <a:srgbClr val="FF0000"/>
                </a:solidFill>
                <a:latin typeface="Courier" charset="0"/>
                <a:ea typeface="Courier" charset="0"/>
                <a:cs typeface="Courier" charset="0"/>
              </a:rPr>
              <a:t>well</a:t>
            </a:r>
            <a:r>
              <a:rPr kumimoji="1" lang="zh-CN" altLang="en-US" sz="2400" b="1" dirty="0" smtClean="0">
                <a:solidFill>
                  <a:srgbClr val="FF0000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kumimoji="1" lang="en-US" altLang="zh-CN" sz="2400" b="1" dirty="0" smtClean="0">
                <a:solidFill>
                  <a:srgbClr val="FF0000"/>
                </a:solidFill>
                <a:latin typeface="Courier" charset="0"/>
                <a:ea typeface="Courier" charset="0"/>
                <a:cs typeface="Courier" charset="0"/>
              </a:rPr>
              <a:t>or</a:t>
            </a:r>
            <a:r>
              <a:rPr kumimoji="1" lang="zh-CN" altLang="en-US" sz="2400" b="1" dirty="0" smtClean="0">
                <a:solidFill>
                  <a:srgbClr val="FF0000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kumimoji="1" lang="en-US" altLang="zh-CN" sz="2400" b="1" dirty="0" smtClean="0">
                <a:solidFill>
                  <a:srgbClr val="FF0000"/>
                </a:solidFill>
                <a:latin typeface="Courier" charset="0"/>
                <a:ea typeface="Courier" charset="0"/>
                <a:cs typeface="Courier" charset="0"/>
              </a:rPr>
              <a:t>decreases</a:t>
            </a:r>
            <a:r>
              <a:rPr kumimoji="1" lang="zh-CN" altLang="en-US" sz="2400" b="1" dirty="0" smtClean="0">
                <a:solidFill>
                  <a:srgbClr val="FF0000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kumimoji="1" lang="en-US" altLang="zh-CN" sz="2400" b="1" dirty="0" smtClean="0">
                <a:solidFill>
                  <a:srgbClr val="FF0000"/>
                </a:solidFill>
                <a:latin typeface="Courier" charset="0"/>
                <a:ea typeface="Courier" charset="0"/>
                <a:cs typeface="Courier" charset="0"/>
              </a:rPr>
              <a:t>as</a:t>
            </a:r>
            <a:r>
              <a:rPr kumimoji="1" lang="zh-CN" altLang="en-US" sz="2400" b="1" dirty="0" smtClean="0">
                <a:solidFill>
                  <a:srgbClr val="FF0000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kumimoji="1" lang="en-US" altLang="zh-CN" sz="2400" b="1" dirty="0" smtClean="0">
                <a:solidFill>
                  <a:srgbClr val="FF0000"/>
                </a:solidFill>
                <a:latin typeface="Courier" charset="0"/>
                <a:ea typeface="Courier" charset="0"/>
                <a:cs typeface="Courier" charset="0"/>
              </a:rPr>
              <a:t>the</a:t>
            </a:r>
            <a:r>
              <a:rPr kumimoji="1" lang="zh-CN" altLang="en-US" sz="2400" b="1" dirty="0" smtClean="0">
                <a:solidFill>
                  <a:srgbClr val="FF0000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kumimoji="1" lang="en-US" altLang="zh-CN" sz="2400" b="1" dirty="0" smtClean="0">
                <a:solidFill>
                  <a:srgbClr val="FF0000"/>
                </a:solidFill>
                <a:latin typeface="Courier" charset="0"/>
                <a:ea typeface="Courier" charset="0"/>
                <a:cs typeface="Courier" charset="0"/>
              </a:rPr>
              <a:t>number</a:t>
            </a:r>
            <a:r>
              <a:rPr kumimoji="1" lang="zh-CN" altLang="en-US" sz="2400" b="1" dirty="0" smtClean="0">
                <a:solidFill>
                  <a:srgbClr val="FF0000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kumimoji="1" lang="en-US" altLang="zh-CN" sz="2400" b="1" dirty="0" smtClean="0">
                <a:solidFill>
                  <a:srgbClr val="FF0000"/>
                </a:solidFill>
                <a:latin typeface="Courier" charset="0"/>
                <a:ea typeface="Courier" charset="0"/>
                <a:cs typeface="Courier" charset="0"/>
              </a:rPr>
              <a:t>of</a:t>
            </a:r>
            <a:r>
              <a:rPr kumimoji="1" lang="zh-CN" altLang="en-US" sz="2400" b="1" dirty="0" smtClean="0">
                <a:solidFill>
                  <a:srgbClr val="FF0000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kumimoji="1" lang="en-US" altLang="zh-CN" sz="2400" b="1" dirty="0" smtClean="0">
                <a:solidFill>
                  <a:srgbClr val="FF0000"/>
                </a:solidFill>
                <a:latin typeface="Courier" charset="0"/>
                <a:ea typeface="Courier" charset="0"/>
                <a:cs typeface="Courier" charset="0"/>
              </a:rPr>
              <a:t>cores</a:t>
            </a:r>
            <a:r>
              <a:rPr kumimoji="1" lang="zh-CN" altLang="en-US" sz="2400" b="1" dirty="0" smtClean="0">
                <a:solidFill>
                  <a:srgbClr val="FF0000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kumimoji="1" lang="en-US" altLang="zh-CN" sz="2400" b="1" dirty="0" smtClean="0">
                <a:solidFill>
                  <a:srgbClr val="FF0000"/>
                </a:solidFill>
                <a:latin typeface="Courier" charset="0"/>
                <a:ea typeface="Courier" charset="0"/>
                <a:cs typeface="Courier" charset="0"/>
              </a:rPr>
              <a:t>increases</a:t>
            </a:r>
            <a:endParaRPr kumimoji="1" lang="zh-CN" altLang="en-US" sz="2400" b="1" dirty="0">
              <a:solidFill>
                <a:srgbClr val="FF0000"/>
              </a:solidFill>
              <a:latin typeface="Courier" charset="0"/>
              <a:ea typeface="Courier" charset="0"/>
              <a:cs typeface="Courie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1079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Lock-contention</a:t>
            </a:r>
            <a:endParaRPr kumimoji="1" lang="zh-CN" altLang="en-US" dirty="0"/>
          </a:p>
        </p:txBody>
      </p:sp>
      <p:pic>
        <p:nvPicPr>
          <p:cNvPr id="6" name="内容占位符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1" y="1652579"/>
            <a:ext cx="7983722" cy="4755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378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Overall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I/O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procedure</a:t>
            </a:r>
            <a:endParaRPr kumimoji="1" lang="zh-CN" altLang="en-US" dirty="0"/>
          </a:p>
        </p:txBody>
      </p:sp>
      <p:pic>
        <p:nvPicPr>
          <p:cNvPr id="6" name="内容占位符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936" y="1488558"/>
            <a:ext cx="8071414" cy="4913035"/>
          </a:xfrm>
        </p:spPr>
      </p:pic>
      <p:sp>
        <p:nvSpPr>
          <p:cNvPr id="7" name="椭圆 6"/>
          <p:cNvSpPr/>
          <p:nvPr/>
        </p:nvSpPr>
        <p:spPr>
          <a:xfrm>
            <a:off x="5665304" y="2594113"/>
            <a:ext cx="337931" cy="586409"/>
          </a:xfrm>
          <a:prstGeom prst="ellipse">
            <a:avLst/>
          </a:prstGeom>
          <a:noFill/>
          <a:ln w="28575">
            <a:solidFill>
              <a:srgbClr val="0065FC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5496338" y="5072269"/>
            <a:ext cx="337931" cy="586409"/>
          </a:xfrm>
          <a:prstGeom prst="ellipse">
            <a:avLst/>
          </a:prstGeom>
          <a:noFill/>
          <a:ln w="28575">
            <a:solidFill>
              <a:srgbClr val="0065FC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02170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Existing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problems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 smtClean="0"/>
              <a:t>Coarse-grained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locking</a:t>
            </a:r>
            <a:endParaRPr kumimoji="1" lang="en-US" altLang="zh-CN" dirty="0"/>
          </a:p>
          <a:p>
            <a:endParaRPr kumimoji="1" lang="en-US" altLang="zh-CN" dirty="0" smtClean="0"/>
          </a:p>
          <a:p>
            <a:endParaRPr kumimoji="1" lang="en-US" altLang="zh-CN" dirty="0"/>
          </a:p>
          <a:p>
            <a:endParaRPr kumimoji="1" lang="en-US" altLang="zh-CN" dirty="0" smtClean="0"/>
          </a:p>
          <a:p>
            <a:endParaRPr kumimoji="1" lang="en-US" altLang="zh-CN" dirty="0" smtClean="0"/>
          </a:p>
          <a:p>
            <a:r>
              <a:rPr kumimoji="1" lang="en-US" altLang="zh-CN" dirty="0" smtClean="0"/>
              <a:t>Single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thread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operation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limits</a:t>
            </a:r>
            <a:endParaRPr kumimoji="1"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3576" y="2345636"/>
            <a:ext cx="5347332" cy="172940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4245" y="4691271"/>
            <a:ext cx="5558460" cy="1743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716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Goal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 smtClean="0"/>
              <a:t>Optimizing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transaction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processing</a:t>
            </a:r>
          </a:p>
          <a:p>
            <a:pPr lvl="1"/>
            <a:r>
              <a:rPr kumimoji="1" lang="en-US" altLang="zh-CN" dirty="0" smtClean="0"/>
              <a:t>Running</a:t>
            </a:r>
          </a:p>
          <a:p>
            <a:pPr lvl="1"/>
            <a:r>
              <a:rPr kumimoji="1" lang="en-US" altLang="zh-CN" dirty="0" smtClean="0"/>
              <a:t>Committing</a:t>
            </a:r>
          </a:p>
          <a:p>
            <a:pPr lvl="1"/>
            <a:r>
              <a:rPr kumimoji="1" lang="en-US" altLang="zh-CN" dirty="0" err="1" smtClean="0"/>
              <a:t>Checkpointing</a:t>
            </a:r>
            <a:endParaRPr kumimoji="1" lang="en-US" altLang="zh-CN" dirty="0" smtClean="0"/>
          </a:p>
          <a:p>
            <a:pPr lvl="1"/>
            <a:endParaRPr kumimoji="1" lang="en-US" altLang="zh-CN" dirty="0"/>
          </a:p>
        </p:txBody>
      </p:sp>
      <p:sp>
        <p:nvSpPr>
          <p:cNvPr id="6" name="圆角矩形 5"/>
          <p:cNvSpPr/>
          <p:nvPr/>
        </p:nvSpPr>
        <p:spPr>
          <a:xfrm>
            <a:off x="785191" y="4224130"/>
            <a:ext cx="3369365" cy="98401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400" dirty="0" smtClean="0">
                <a:solidFill>
                  <a:srgbClr val="FF0000"/>
                </a:solidFill>
                <a:latin typeface="Courier" charset="0"/>
                <a:ea typeface="Courier" charset="0"/>
                <a:cs typeface="Courier" charset="0"/>
              </a:rPr>
              <a:t>lock-free</a:t>
            </a:r>
            <a:r>
              <a:rPr kumimoji="1" lang="zh-CN" altLang="en-US" sz="2400" dirty="0" smtClean="0">
                <a:solidFill>
                  <a:srgbClr val="FF0000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kumimoji="1" lang="en-US" altLang="zh-CN" sz="2400" dirty="0" smtClean="0">
                <a:solidFill>
                  <a:srgbClr val="FF0000"/>
                </a:solidFill>
                <a:latin typeface="Courier" charset="0"/>
                <a:ea typeface="Courier" charset="0"/>
                <a:cs typeface="Courier" charset="0"/>
              </a:rPr>
              <a:t>scheme</a:t>
            </a:r>
            <a:endParaRPr kumimoji="1" lang="zh-CN" altLang="en-US" sz="2400" dirty="0">
              <a:solidFill>
                <a:srgbClr val="FF0000"/>
              </a:solidFill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4817993" y="4224130"/>
            <a:ext cx="3369365" cy="98401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400" dirty="0" smtClean="0">
                <a:solidFill>
                  <a:srgbClr val="FF0000"/>
                </a:solidFill>
                <a:latin typeface="Courier" charset="0"/>
                <a:ea typeface="Courier" charset="0"/>
                <a:cs typeface="Courier" charset="0"/>
              </a:rPr>
              <a:t>Parallel</a:t>
            </a:r>
            <a:r>
              <a:rPr kumimoji="1" lang="zh-CN" altLang="en-US" sz="2400" dirty="0" smtClean="0">
                <a:solidFill>
                  <a:srgbClr val="FF0000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kumimoji="1" lang="en-US" altLang="zh-CN" sz="2400" dirty="0" smtClean="0">
                <a:solidFill>
                  <a:srgbClr val="FF0000"/>
                </a:solidFill>
                <a:latin typeface="Courier" charset="0"/>
                <a:ea typeface="Courier" charset="0"/>
                <a:cs typeface="Courier" charset="0"/>
              </a:rPr>
              <a:t>I/O</a:t>
            </a:r>
            <a:endParaRPr kumimoji="1" lang="zh-CN" altLang="en-US" sz="2400" dirty="0">
              <a:solidFill>
                <a:srgbClr val="FF0000"/>
              </a:solidFill>
              <a:latin typeface="Courier" charset="0"/>
              <a:ea typeface="Courier" charset="0"/>
              <a:cs typeface="Courier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773" y="3781838"/>
            <a:ext cx="884584" cy="88458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1513" y="3712543"/>
            <a:ext cx="953879" cy="953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183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Outline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 smtClean="0"/>
              <a:t>Background</a:t>
            </a:r>
          </a:p>
          <a:p>
            <a:r>
              <a:rPr kumimoji="1" lang="en-US" altLang="zh-CN" dirty="0" smtClean="0"/>
              <a:t>Motivation</a:t>
            </a:r>
          </a:p>
          <a:p>
            <a:r>
              <a:rPr kumimoji="1" lang="en-US" altLang="zh-CN" dirty="0" smtClean="0"/>
              <a:t>Design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and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implementation</a:t>
            </a:r>
          </a:p>
          <a:p>
            <a:r>
              <a:rPr kumimoji="1" lang="en-US" altLang="zh-CN" dirty="0" smtClean="0"/>
              <a:t>Evaluation</a:t>
            </a:r>
            <a:endParaRPr kumimoji="1" lang="en-US" altLang="zh-CN" dirty="0"/>
          </a:p>
          <a:p>
            <a:r>
              <a:rPr kumimoji="1" lang="en-US" altLang="zh-CN" dirty="0" smtClean="0"/>
              <a:t>Conclusion</a:t>
            </a:r>
            <a:r>
              <a:rPr kumimoji="1" lang="zh-CN" altLang="en-US" dirty="0" smtClean="0"/>
              <a:t> 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05800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Outline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 smtClean="0">
                <a:solidFill>
                  <a:schemeClr val="bg1">
                    <a:lumMod val="85000"/>
                  </a:schemeClr>
                </a:solidFill>
              </a:rPr>
              <a:t>Background</a:t>
            </a:r>
          </a:p>
          <a:p>
            <a:r>
              <a:rPr kumimoji="1" lang="en-US" altLang="zh-CN" dirty="0" smtClean="0">
                <a:solidFill>
                  <a:schemeClr val="bg1">
                    <a:lumMod val="85000"/>
                  </a:schemeClr>
                </a:solidFill>
              </a:rPr>
              <a:t>Motivation</a:t>
            </a:r>
          </a:p>
          <a:p>
            <a:r>
              <a:rPr kumimoji="1" lang="en-US" altLang="zh-CN" dirty="0" smtClean="0"/>
              <a:t>Design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and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implementation</a:t>
            </a:r>
          </a:p>
          <a:p>
            <a:r>
              <a:rPr kumimoji="1" lang="en-US" altLang="zh-CN" dirty="0" smtClean="0">
                <a:solidFill>
                  <a:schemeClr val="bg1">
                    <a:lumMod val="85000"/>
                  </a:schemeClr>
                </a:solidFill>
              </a:rPr>
              <a:t>Evaluation</a:t>
            </a:r>
            <a:endParaRPr kumimoji="1" lang="en-US" altLang="zh-CN" dirty="0">
              <a:solidFill>
                <a:schemeClr val="bg1">
                  <a:lumMod val="85000"/>
                </a:schemeClr>
              </a:solidFill>
            </a:endParaRPr>
          </a:p>
          <a:p>
            <a:r>
              <a:rPr kumimoji="1" lang="en-US" altLang="zh-CN" dirty="0" smtClean="0">
                <a:solidFill>
                  <a:schemeClr val="bg1">
                    <a:lumMod val="85000"/>
                  </a:schemeClr>
                </a:solidFill>
              </a:rPr>
              <a:t>Conclusion</a:t>
            </a:r>
            <a:r>
              <a:rPr kumimoji="1" lang="zh-CN" altLang="en-US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endParaRPr kumimoji="1" lang="zh-CN" altLang="en-US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7228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Overview</a:t>
            </a:r>
            <a:r>
              <a:rPr kumimoji="1" lang="zh-CN" altLang="en-US" dirty="0" smtClean="0"/>
              <a:t> </a:t>
            </a:r>
            <a:endParaRPr kumimoji="1" lang="zh-CN" altLang="en-US" dirty="0"/>
          </a:p>
        </p:txBody>
      </p:sp>
      <p:pic>
        <p:nvPicPr>
          <p:cNvPr id="6" name="内容占位符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328" y="1568120"/>
            <a:ext cx="8179900" cy="4788235"/>
          </a:xfrm>
        </p:spPr>
      </p:pic>
    </p:spTree>
    <p:extLst>
      <p:ext uri="{BB962C8B-B14F-4D97-AF65-F5344CB8AC3E}">
        <p14:creationId xmlns:p14="http://schemas.microsoft.com/office/powerpoint/2010/main" val="339923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8515350" cy="1202991"/>
          </a:xfrm>
        </p:spPr>
        <p:txBody>
          <a:bodyPr>
            <a:normAutofit/>
          </a:bodyPr>
          <a:lstStyle/>
          <a:p>
            <a:r>
              <a:rPr kumimoji="1" lang="en-US" altLang="zh-CN" dirty="0" smtClean="0"/>
              <a:t>Lock-free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data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structure</a:t>
            </a:r>
            <a:endParaRPr kumimoji="1" lang="zh-CN" alt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628650" y="1519850"/>
            <a:ext cx="534633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b="1" dirty="0" smtClean="0">
                <a:solidFill>
                  <a:srgbClr val="0065FC"/>
                </a:solidFill>
                <a:latin typeface="Courier" charset="0"/>
                <a:ea typeface="Courier" charset="0"/>
                <a:cs typeface="Courier" charset="0"/>
              </a:rPr>
              <a:t>Concurrent</a:t>
            </a:r>
            <a:r>
              <a:rPr kumimoji="1" lang="zh-CN" altLang="en-US" sz="2400" b="1" dirty="0" smtClean="0">
                <a:solidFill>
                  <a:srgbClr val="0065FC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kumimoji="1" lang="en-US" altLang="zh-CN" sz="2400" b="1" dirty="0" smtClean="0">
                <a:solidFill>
                  <a:srgbClr val="0065FC"/>
                </a:solidFill>
                <a:latin typeface="Courier" charset="0"/>
                <a:ea typeface="Courier" charset="0"/>
                <a:cs typeface="Courier" charset="0"/>
              </a:rPr>
              <a:t>insert</a:t>
            </a:r>
            <a:r>
              <a:rPr kumimoji="1" lang="zh-CN" altLang="en-US" sz="2400" b="1" dirty="0" smtClean="0">
                <a:solidFill>
                  <a:srgbClr val="0065FC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kumimoji="1" lang="en-US" altLang="zh-CN" sz="2400" b="1" dirty="0" smtClean="0">
                <a:solidFill>
                  <a:srgbClr val="0065FC"/>
                </a:solidFill>
                <a:latin typeface="Courier" charset="0"/>
                <a:ea typeface="Courier" charset="0"/>
                <a:cs typeface="Courier" charset="0"/>
              </a:rPr>
              <a:t>operations</a:t>
            </a:r>
            <a:endParaRPr kumimoji="1" lang="en-US" altLang="zh-CN" sz="2400" b="1" dirty="0">
              <a:solidFill>
                <a:srgbClr val="0065FC"/>
              </a:solidFill>
              <a:latin typeface="Courier" charset="0"/>
              <a:ea typeface="Courier" charset="0"/>
              <a:cs typeface="Courier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kumimoji="1" lang="en-US" altLang="zh-CN" sz="2400" b="1" dirty="0" smtClean="0">
                <a:solidFill>
                  <a:srgbClr val="0065FC"/>
                </a:solidFill>
                <a:latin typeface="Courier" charset="0"/>
                <a:ea typeface="Courier" charset="0"/>
                <a:cs typeface="Courier" charset="0"/>
              </a:rPr>
              <a:t>atomic</a:t>
            </a:r>
            <a:r>
              <a:rPr kumimoji="1" lang="zh-CN" altLang="en-US" sz="2400" b="1" dirty="0" smtClean="0">
                <a:solidFill>
                  <a:srgbClr val="0065FC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kumimoji="1" lang="en-US" altLang="zh-CN" sz="2400" b="1" dirty="0" smtClean="0">
                <a:solidFill>
                  <a:srgbClr val="0065FC"/>
                </a:solidFill>
                <a:latin typeface="Courier" charset="0"/>
                <a:ea typeface="Courier" charset="0"/>
                <a:cs typeface="Courier" charset="0"/>
              </a:rPr>
              <a:t>set</a:t>
            </a:r>
            <a:r>
              <a:rPr kumimoji="1" lang="zh-CN" altLang="en-US" sz="2400" b="1" dirty="0" smtClean="0">
                <a:solidFill>
                  <a:srgbClr val="0065FC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kumimoji="1" lang="en-US" altLang="zh-CN" sz="2400" b="1" dirty="0" smtClean="0">
                <a:solidFill>
                  <a:srgbClr val="0065FC"/>
                </a:solidFill>
                <a:latin typeface="Courier" charset="0"/>
                <a:ea typeface="Courier" charset="0"/>
                <a:cs typeface="Courier" charset="0"/>
              </a:rPr>
              <a:t>instruction</a:t>
            </a:r>
          </a:p>
          <a:p>
            <a:pPr marL="342900" indent="-342900">
              <a:buFont typeface="Arial" charset="0"/>
              <a:buChar char="•"/>
            </a:pPr>
            <a:r>
              <a:rPr kumimoji="1" lang="en-US" altLang="zh-CN" sz="2400" b="1" dirty="0" smtClean="0">
                <a:solidFill>
                  <a:srgbClr val="0065FC"/>
                </a:solidFill>
                <a:latin typeface="Courier" charset="0"/>
                <a:ea typeface="Courier" charset="0"/>
                <a:cs typeface="Courier" charset="0"/>
              </a:rPr>
              <a:t>No</a:t>
            </a:r>
            <a:r>
              <a:rPr kumimoji="1" lang="zh-CN" altLang="en-US" sz="2400" b="1" dirty="0" smtClean="0">
                <a:solidFill>
                  <a:srgbClr val="0065FC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kumimoji="1" lang="en-US" altLang="zh-CN" sz="2400" b="1" dirty="0" smtClean="0">
                <a:solidFill>
                  <a:srgbClr val="0065FC"/>
                </a:solidFill>
                <a:latin typeface="Courier" charset="0"/>
                <a:ea typeface="Courier" charset="0"/>
                <a:cs typeface="Courier" charset="0"/>
              </a:rPr>
              <a:t>circle</a:t>
            </a:r>
            <a:r>
              <a:rPr kumimoji="1" lang="zh-CN" altLang="en-US" sz="2400" b="1" dirty="0" smtClean="0">
                <a:solidFill>
                  <a:srgbClr val="0065FC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kumimoji="1" lang="en-US" altLang="zh-CN" sz="2400" b="1" dirty="0" smtClean="0">
                <a:solidFill>
                  <a:srgbClr val="0065FC"/>
                </a:solidFill>
                <a:latin typeface="Courier" charset="0"/>
                <a:ea typeface="Courier" charset="0"/>
                <a:cs typeface="Courier" charset="0"/>
              </a:rPr>
              <a:t>and</a:t>
            </a:r>
            <a:r>
              <a:rPr kumimoji="1" lang="zh-CN" altLang="en-US" sz="2400" b="1" dirty="0" smtClean="0">
                <a:solidFill>
                  <a:srgbClr val="0065FC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kumimoji="1" lang="en-US" altLang="zh-CN" sz="2400" b="1" dirty="0" smtClean="0">
                <a:solidFill>
                  <a:srgbClr val="0065FC"/>
                </a:solidFill>
                <a:latin typeface="Courier" charset="0"/>
                <a:ea typeface="Courier" charset="0"/>
                <a:cs typeface="Courier" charset="0"/>
              </a:rPr>
              <a:t>add</a:t>
            </a:r>
            <a:r>
              <a:rPr kumimoji="1" lang="zh-CN" altLang="en-US" sz="2400" b="1" dirty="0" smtClean="0">
                <a:solidFill>
                  <a:srgbClr val="0065FC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kumimoji="1" lang="en-US" altLang="zh-CN" sz="2400" b="1" dirty="0" smtClean="0">
                <a:solidFill>
                  <a:srgbClr val="0065FC"/>
                </a:solidFill>
                <a:latin typeface="Courier" charset="0"/>
                <a:ea typeface="Courier" charset="0"/>
                <a:cs typeface="Courier" charset="0"/>
              </a:rPr>
              <a:t>tail</a:t>
            </a:r>
            <a:endParaRPr kumimoji="1" lang="zh-CN" altLang="en-US" sz="2400" b="1" dirty="0">
              <a:solidFill>
                <a:srgbClr val="0065FC"/>
              </a:solidFill>
              <a:latin typeface="Courier" charset="0"/>
              <a:ea typeface="Courier" charset="0"/>
              <a:cs typeface="Courier" charset="0"/>
            </a:endParaRPr>
          </a:p>
        </p:txBody>
      </p:sp>
      <p:pic>
        <p:nvPicPr>
          <p:cNvPr id="9" name="内容占位符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8885" y="3101163"/>
            <a:ext cx="7886700" cy="2651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61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8356324" cy="1202991"/>
          </a:xfrm>
        </p:spPr>
        <p:txBody>
          <a:bodyPr>
            <a:normAutofit/>
          </a:bodyPr>
          <a:lstStyle/>
          <a:p>
            <a:r>
              <a:rPr kumimoji="1" lang="en-US" altLang="zh-CN" dirty="0"/>
              <a:t>Lock-free</a:t>
            </a:r>
            <a:r>
              <a:rPr kumimoji="1" lang="zh-CN" altLang="en-US" dirty="0"/>
              <a:t> </a:t>
            </a:r>
            <a:r>
              <a:rPr kumimoji="1" lang="en-US" altLang="zh-CN" dirty="0"/>
              <a:t>data</a:t>
            </a:r>
            <a:r>
              <a:rPr kumimoji="1" lang="zh-CN" altLang="en-US" dirty="0"/>
              <a:t> </a:t>
            </a:r>
            <a:r>
              <a:rPr kumimoji="1" lang="en-US" altLang="zh-CN" dirty="0"/>
              <a:t>structure</a:t>
            </a:r>
            <a:endParaRPr kumimoji="1" lang="zh-CN" altLang="en-US" dirty="0"/>
          </a:p>
        </p:txBody>
      </p:sp>
      <p:pic>
        <p:nvPicPr>
          <p:cNvPr id="8" name="内容占位符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0" y="2626613"/>
            <a:ext cx="7886700" cy="3544491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628650" y="1519850"/>
            <a:ext cx="534633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b="1" dirty="0" smtClean="0">
                <a:solidFill>
                  <a:srgbClr val="0065FC"/>
                </a:solidFill>
                <a:latin typeface="Courier" charset="0"/>
                <a:ea typeface="Courier" charset="0"/>
                <a:cs typeface="Courier" charset="0"/>
              </a:rPr>
              <a:t>Concurrent</a:t>
            </a:r>
            <a:r>
              <a:rPr kumimoji="1" lang="zh-CN" altLang="en-US" sz="2400" b="1" dirty="0" smtClean="0">
                <a:solidFill>
                  <a:srgbClr val="0065FC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kumimoji="1" lang="en-US" altLang="zh-CN" sz="2400" b="1" dirty="0" smtClean="0">
                <a:solidFill>
                  <a:srgbClr val="0065FC"/>
                </a:solidFill>
                <a:latin typeface="Courier" charset="0"/>
                <a:ea typeface="Courier" charset="0"/>
                <a:cs typeface="Courier" charset="0"/>
              </a:rPr>
              <a:t>remove</a:t>
            </a:r>
            <a:r>
              <a:rPr kumimoji="1" lang="zh-CN" altLang="en-US" sz="2400" b="1" dirty="0" smtClean="0">
                <a:solidFill>
                  <a:srgbClr val="0065FC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kumimoji="1" lang="en-US" altLang="zh-CN" sz="2400" b="1" dirty="0" smtClean="0">
                <a:solidFill>
                  <a:srgbClr val="0065FC"/>
                </a:solidFill>
                <a:latin typeface="Courier" charset="0"/>
                <a:ea typeface="Courier" charset="0"/>
                <a:cs typeface="Courier" charset="0"/>
              </a:rPr>
              <a:t>operations</a:t>
            </a:r>
            <a:endParaRPr kumimoji="1" lang="en-US" altLang="zh-CN" sz="2400" b="1" dirty="0">
              <a:solidFill>
                <a:srgbClr val="0065FC"/>
              </a:solidFill>
              <a:latin typeface="Courier" charset="0"/>
              <a:ea typeface="Courier" charset="0"/>
              <a:cs typeface="Courier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kumimoji="1" lang="en-US" altLang="zh-CN" sz="2400" b="1" dirty="0" smtClean="0">
                <a:solidFill>
                  <a:srgbClr val="0065FC"/>
                </a:solidFill>
                <a:latin typeface="Courier" charset="0"/>
                <a:ea typeface="Courier" charset="0"/>
                <a:cs typeface="Courier" charset="0"/>
              </a:rPr>
              <a:t>Two-phase</a:t>
            </a:r>
            <a:r>
              <a:rPr kumimoji="1" lang="zh-CN" altLang="en-US" sz="2400" b="1" dirty="0" smtClean="0">
                <a:solidFill>
                  <a:srgbClr val="0065FC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kumimoji="1" lang="en-US" altLang="zh-CN" sz="2400" b="1" dirty="0" smtClean="0">
                <a:solidFill>
                  <a:srgbClr val="0065FC"/>
                </a:solidFill>
                <a:latin typeface="Courier" charset="0"/>
                <a:ea typeface="Courier" charset="0"/>
                <a:cs typeface="Courier" charset="0"/>
              </a:rPr>
              <a:t>removal</a:t>
            </a:r>
          </a:p>
          <a:p>
            <a:pPr marL="800100" lvl="1" indent="-342900">
              <a:buFont typeface="Arial" charset="0"/>
              <a:buChar char="•"/>
            </a:pPr>
            <a:r>
              <a:rPr kumimoji="1" lang="en-US" altLang="zh-CN" sz="2400" b="1" dirty="0" smtClean="0">
                <a:solidFill>
                  <a:srgbClr val="0065FC"/>
                </a:solidFill>
                <a:latin typeface="Courier" charset="0"/>
                <a:ea typeface="Courier" charset="0"/>
                <a:cs typeface="Courier" charset="0"/>
              </a:rPr>
              <a:t>Mark</a:t>
            </a:r>
            <a:r>
              <a:rPr kumimoji="1" lang="zh-CN" altLang="en-US" sz="2400" b="1" dirty="0" smtClean="0">
                <a:solidFill>
                  <a:srgbClr val="0065FC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kumimoji="1" lang="en-US" altLang="zh-CN" sz="2400" b="1" dirty="0" smtClean="0">
                <a:solidFill>
                  <a:srgbClr val="0065FC"/>
                </a:solidFill>
                <a:latin typeface="Courier" charset="0"/>
                <a:ea typeface="Courier" charset="0"/>
                <a:cs typeface="Courier" charset="0"/>
              </a:rPr>
              <a:t>and</a:t>
            </a:r>
            <a:r>
              <a:rPr kumimoji="1" lang="zh-CN" altLang="en-US" sz="2400" b="1" dirty="0" smtClean="0">
                <a:solidFill>
                  <a:srgbClr val="0065FC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kumimoji="1" lang="en-US" altLang="zh-CN" sz="2400" b="1" dirty="0" smtClean="0">
                <a:solidFill>
                  <a:srgbClr val="0065FC"/>
                </a:solidFill>
                <a:latin typeface="Courier" charset="0"/>
                <a:ea typeface="Courier" charset="0"/>
                <a:cs typeface="Courier" charset="0"/>
              </a:rPr>
              <a:t>free</a:t>
            </a:r>
          </a:p>
        </p:txBody>
      </p:sp>
    </p:spTree>
    <p:extLst>
      <p:ext uri="{BB962C8B-B14F-4D97-AF65-F5344CB8AC3E}">
        <p14:creationId xmlns:p14="http://schemas.microsoft.com/office/powerpoint/2010/main" val="78709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8515350" cy="1202991"/>
          </a:xfrm>
        </p:spPr>
        <p:txBody>
          <a:bodyPr>
            <a:normAutofit/>
          </a:bodyPr>
          <a:lstStyle/>
          <a:p>
            <a:r>
              <a:rPr kumimoji="1" lang="en-US" altLang="zh-CN" dirty="0"/>
              <a:t>Lock-free</a:t>
            </a:r>
            <a:r>
              <a:rPr kumimoji="1" lang="zh-CN" altLang="en-US" dirty="0"/>
              <a:t> </a:t>
            </a:r>
            <a:r>
              <a:rPr kumimoji="1" lang="en-US" altLang="zh-CN" dirty="0"/>
              <a:t>data</a:t>
            </a:r>
            <a:r>
              <a:rPr kumimoji="1" lang="zh-CN" altLang="en-US" dirty="0"/>
              <a:t> </a:t>
            </a:r>
            <a:r>
              <a:rPr kumimoji="1" lang="en-US" altLang="zh-CN" dirty="0"/>
              <a:t>structure</a:t>
            </a:r>
            <a:endParaRPr kumimoji="1" lang="zh-CN" altLang="en-US" dirty="0"/>
          </a:p>
        </p:txBody>
      </p:sp>
      <p:pic>
        <p:nvPicPr>
          <p:cNvPr id="6" name="内容占位符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0" y="2972381"/>
            <a:ext cx="7886700" cy="239575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28650" y="1519850"/>
            <a:ext cx="79047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b="1" dirty="0" smtClean="0">
                <a:solidFill>
                  <a:srgbClr val="0065FC"/>
                </a:solidFill>
                <a:latin typeface="Courier" charset="0"/>
                <a:ea typeface="Courier" charset="0"/>
                <a:cs typeface="Courier" charset="0"/>
              </a:rPr>
              <a:t>Concurrent</a:t>
            </a:r>
            <a:r>
              <a:rPr kumimoji="1" lang="zh-CN" altLang="en-US" sz="2400" b="1" dirty="0" smtClean="0">
                <a:solidFill>
                  <a:srgbClr val="0065FC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kumimoji="1" lang="en-US" altLang="zh-CN" sz="2400" b="1" dirty="0" smtClean="0">
                <a:solidFill>
                  <a:srgbClr val="0065FC"/>
                </a:solidFill>
                <a:latin typeface="Courier" charset="0"/>
                <a:ea typeface="Courier" charset="0"/>
                <a:cs typeface="Courier" charset="0"/>
              </a:rPr>
              <a:t>fetch</a:t>
            </a:r>
            <a:r>
              <a:rPr kumimoji="1" lang="zh-CN" altLang="en-US" sz="2400" b="1" dirty="0" smtClean="0">
                <a:solidFill>
                  <a:srgbClr val="0065FC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kumimoji="1" lang="en-US" altLang="zh-CN" sz="2400" b="1" dirty="0" smtClean="0">
                <a:solidFill>
                  <a:srgbClr val="0065FC"/>
                </a:solidFill>
                <a:latin typeface="Courier" charset="0"/>
                <a:ea typeface="Courier" charset="0"/>
                <a:cs typeface="Courier" charset="0"/>
              </a:rPr>
              <a:t>operations</a:t>
            </a:r>
            <a:endParaRPr kumimoji="1" lang="en-US" altLang="zh-CN" sz="2400" b="1" dirty="0">
              <a:solidFill>
                <a:srgbClr val="0065FC"/>
              </a:solidFill>
              <a:latin typeface="Courier" charset="0"/>
              <a:ea typeface="Courier" charset="0"/>
              <a:cs typeface="Courier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kumimoji="1" lang="en-US" altLang="zh-CN" sz="2400" b="1" dirty="0" smtClean="0">
                <a:solidFill>
                  <a:srgbClr val="0065FC"/>
                </a:solidFill>
                <a:latin typeface="Courier" charset="0"/>
                <a:ea typeface="Courier" charset="0"/>
                <a:cs typeface="Courier" charset="0"/>
              </a:rPr>
              <a:t>Atomic</a:t>
            </a:r>
            <a:r>
              <a:rPr kumimoji="1" lang="zh-CN" altLang="en-US" sz="2400" b="1" dirty="0" smtClean="0">
                <a:solidFill>
                  <a:srgbClr val="0065FC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kumimoji="1" lang="en-US" altLang="zh-CN" sz="2400" b="1" dirty="0" smtClean="0">
                <a:solidFill>
                  <a:srgbClr val="0065FC"/>
                </a:solidFill>
                <a:latin typeface="Courier" charset="0"/>
                <a:ea typeface="Courier" charset="0"/>
                <a:cs typeface="Courier" charset="0"/>
              </a:rPr>
              <a:t>compare</a:t>
            </a:r>
            <a:r>
              <a:rPr kumimoji="1" lang="zh-CN" altLang="en-US" sz="2400" b="1" dirty="0" smtClean="0">
                <a:solidFill>
                  <a:srgbClr val="0065FC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kumimoji="1" lang="en-US" altLang="zh-CN" sz="2400" b="1" dirty="0" smtClean="0">
                <a:solidFill>
                  <a:srgbClr val="0065FC"/>
                </a:solidFill>
                <a:latin typeface="Courier" charset="0"/>
                <a:ea typeface="Courier" charset="0"/>
                <a:cs typeface="Courier" charset="0"/>
              </a:rPr>
              <a:t>and</a:t>
            </a:r>
            <a:r>
              <a:rPr kumimoji="1" lang="zh-CN" altLang="en-US" sz="2400" b="1" dirty="0" smtClean="0">
                <a:solidFill>
                  <a:srgbClr val="0065FC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kumimoji="1" lang="en-US" altLang="zh-CN" sz="2400" b="1" dirty="0" smtClean="0">
                <a:solidFill>
                  <a:srgbClr val="0065FC"/>
                </a:solidFill>
                <a:latin typeface="Courier" charset="0"/>
                <a:ea typeface="Courier" charset="0"/>
                <a:cs typeface="Courier" charset="0"/>
              </a:rPr>
              <a:t>swap(CWS)</a:t>
            </a:r>
            <a:r>
              <a:rPr kumimoji="1" lang="zh-CN" altLang="en-US" sz="2400" b="1" dirty="0" smtClean="0">
                <a:solidFill>
                  <a:srgbClr val="0065FC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kumimoji="1" lang="en-US" altLang="zh-CN" sz="2400" b="1" dirty="0" smtClean="0">
                <a:solidFill>
                  <a:srgbClr val="0065FC"/>
                </a:solidFill>
                <a:latin typeface="Courier" charset="0"/>
                <a:ea typeface="Courier" charset="0"/>
                <a:cs typeface="Courier" charset="0"/>
              </a:rPr>
              <a:t>instruction</a:t>
            </a:r>
          </a:p>
        </p:txBody>
      </p:sp>
    </p:spTree>
    <p:extLst>
      <p:ext uri="{BB962C8B-B14F-4D97-AF65-F5344CB8AC3E}">
        <p14:creationId xmlns:p14="http://schemas.microsoft.com/office/powerpoint/2010/main" val="88069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Parallel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I/O</a:t>
            </a:r>
            <a:endParaRPr kumimoji="1" lang="zh-CN" altLang="en-US" dirty="0"/>
          </a:p>
        </p:txBody>
      </p:sp>
      <p:pic>
        <p:nvPicPr>
          <p:cNvPr id="6" name="内容占位符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59760" y="2735489"/>
            <a:ext cx="7024480" cy="3620866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28650" y="1519850"/>
            <a:ext cx="642996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kumimoji="1" lang="en-US" altLang="zh-CN" sz="2400" b="1" dirty="0" smtClean="0">
                <a:solidFill>
                  <a:srgbClr val="0065FC"/>
                </a:solidFill>
                <a:latin typeface="Courier" charset="0"/>
                <a:ea typeface="Courier" charset="0"/>
                <a:cs typeface="Courier" charset="0"/>
              </a:rPr>
              <a:t>Application</a:t>
            </a:r>
            <a:r>
              <a:rPr kumimoji="1" lang="zh-CN" altLang="en-US" sz="2400" b="1" dirty="0" smtClean="0">
                <a:solidFill>
                  <a:srgbClr val="0065FC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kumimoji="1" lang="en-US" altLang="zh-CN" sz="2400" b="1" dirty="0" smtClean="0">
                <a:solidFill>
                  <a:srgbClr val="0065FC"/>
                </a:solidFill>
                <a:latin typeface="Courier" charset="0"/>
                <a:ea typeface="Courier" charset="0"/>
                <a:cs typeface="Courier" charset="0"/>
              </a:rPr>
              <a:t>threads</a:t>
            </a:r>
            <a:r>
              <a:rPr kumimoji="1" lang="zh-CN" altLang="en-US" sz="2400" b="1" dirty="0" smtClean="0">
                <a:solidFill>
                  <a:srgbClr val="0065FC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kumimoji="1" lang="en-US" altLang="zh-CN" sz="2400" b="1" dirty="0" smtClean="0">
                <a:solidFill>
                  <a:srgbClr val="0065FC"/>
                </a:solidFill>
                <a:latin typeface="Courier" charset="0"/>
                <a:ea typeface="Courier" charset="0"/>
                <a:cs typeface="Courier" charset="0"/>
              </a:rPr>
              <a:t>parallelism </a:t>
            </a:r>
            <a:endParaRPr kumimoji="1" lang="en-US" altLang="zh-CN" sz="2400" b="1" dirty="0">
              <a:solidFill>
                <a:srgbClr val="0065FC"/>
              </a:solidFill>
              <a:latin typeface="Courier" charset="0"/>
              <a:ea typeface="Courier" charset="0"/>
              <a:cs typeface="Courier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kumimoji="1" lang="en-US" altLang="zh-CN" sz="2400" b="1" dirty="0" smtClean="0">
                <a:solidFill>
                  <a:srgbClr val="0065FC"/>
                </a:solidFill>
                <a:latin typeface="Courier" charset="0"/>
                <a:ea typeface="Courier" charset="0"/>
                <a:cs typeface="Courier" charset="0"/>
              </a:rPr>
              <a:t>Issuing</a:t>
            </a:r>
            <a:r>
              <a:rPr kumimoji="1" lang="zh-CN" altLang="en-US" sz="2400" b="1" dirty="0" smtClean="0">
                <a:solidFill>
                  <a:srgbClr val="0065FC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kumimoji="1" lang="en-US" altLang="zh-CN" sz="2400" b="1" dirty="0" smtClean="0">
                <a:solidFill>
                  <a:srgbClr val="0065FC"/>
                </a:solidFill>
                <a:latin typeface="Courier" charset="0"/>
                <a:ea typeface="Courier" charset="0"/>
                <a:cs typeface="Courier" charset="0"/>
              </a:rPr>
              <a:t>I/</a:t>
            </a:r>
            <a:r>
              <a:rPr kumimoji="1" lang="en-US" altLang="zh-CN" sz="2400" b="1" dirty="0" err="1" smtClean="0">
                <a:solidFill>
                  <a:srgbClr val="0065FC"/>
                </a:solidFill>
                <a:latin typeface="Courier" charset="0"/>
                <a:ea typeface="Courier" charset="0"/>
                <a:cs typeface="Courier" charset="0"/>
              </a:rPr>
              <a:t>Os</a:t>
            </a:r>
            <a:r>
              <a:rPr kumimoji="1" lang="zh-CN" altLang="en-US" sz="2400" b="1" dirty="0" smtClean="0">
                <a:solidFill>
                  <a:srgbClr val="0065FC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kumimoji="1" lang="en-US" altLang="zh-CN" sz="2400" b="1" dirty="0" smtClean="0">
                <a:solidFill>
                  <a:srgbClr val="0065FC"/>
                </a:solidFill>
                <a:latin typeface="Courier" charset="0"/>
                <a:ea typeface="Courier" charset="0"/>
                <a:cs typeface="Courier" charset="0"/>
              </a:rPr>
              <a:t>in</a:t>
            </a:r>
            <a:r>
              <a:rPr kumimoji="1" lang="zh-CN" altLang="en-US" sz="2400" b="1" dirty="0" smtClean="0">
                <a:solidFill>
                  <a:srgbClr val="0065FC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kumimoji="1" lang="en-US" altLang="zh-CN" sz="2400" b="1" dirty="0" smtClean="0">
                <a:solidFill>
                  <a:srgbClr val="0065FC"/>
                </a:solidFill>
                <a:latin typeface="Courier" charset="0"/>
                <a:ea typeface="Courier" charset="0"/>
                <a:cs typeface="Courier" charset="0"/>
              </a:rPr>
              <a:t>parallel</a:t>
            </a:r>
          </a:p>
          <a:p>
            <a:pPr marL="342900" indent="-342900">
              <a:buFont typeface="Arial" charset="0"/>
              <a:buChar char="•"/>
            </a:pPr>
            <a:r>
              <a:rPr kumimoji="1" lang="en-US" altLang="zh-CN" sz="2400" b="1" dirty="0" smtClean="0">
                <a:solidFill>
                  <a:srgbClr val="0065FC"/>
                </a:solidFill>
                <a:latin typeface="Courier" charset="0"/>
                <a:ea typeface="Courier" charset="0"/>
                <a:cs typeface="Courier" charset="0"/>
              </a:rPr>
              <a:t>Per-thread</a:t>
            </a:r>
            <a:r>
              <a:rPr kumimoji="1" lang="zh-CN" altLang="en-US" sz="2400" b="1" dirty="0" smtClean="0">
                <a:solidFill>
                  <a:srgbClr val="0065FC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kumimoji="1" lang="en-US" altLang="zh-CN" sz="2400" b="1" dirty="0" smtClean="0">
                <a:solidFill>
                  <a:srgbClr val="0065FC"/>
                </a:solidFill>
                <a:latin typeface="Courier" charset="0"/>
                <a:ea typeface="Courier" charset="0"/>
                <a:cs typeface="Courier" charset="0"/>
              </a:rPr>
              <a:t>wait</a:t>
            </a:r>
            <a:r>
              <a:rPr kumimoji="1" lang="zh-CN" altLang="en-US" sz="2400" b="1" dirty="0" smtClean="0">
                <a:solidFill>
                  <a:srgbClr val="0065FC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kumimoji="1" lang="en-US" altLang="zh-CN" sz="2400" b="1" dirty="0" smtClean="0">
                <a:solidFill>
                  <a:srgbClr val="0065FC"/>
                </a:solidFill>
                <a:latin typeface="Courier" charset="0"/>
                <a:ea typeface="Courier" charset="0"/>
                <a:cs typeface="Courier" charset="0"/>
              </a:rPr>
              <a:t>list</a:t>
            </a:r>
            <a:r>
              <a:rPr kumimoji="1" lang="zh-CN" altLang="en-US" sz="2400" b="1" dirty="0" smtClean="0">
                <a:solidFill>
                  <a:srgbClr val="0065FC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kumimoji="1" lang="en-US" altLang="zh-CN" sz="2400" b="1" dirty="0" err="1" smtClean="0">
                <a:solidFill>
                  <a:srgbClr val="0065FC"/>
                </a:solidFill>
                <a:latin typeface="Courier" charset="0"/>
                <a:ea typeface="Courier" charset="0"/>
                <a:cs typeface="Courier" charset="0"/>
              </a:rPr>
              <a:t>parallism</a:t>
            </a:r>
            <a:endParaRPr kumimoji="1" lang="en-US" altLang="zh-CN" sz="2400" b="1" dirty="0" smtClean="0">
              <a:solidFill>
                <a:srgbClr val="0065FC"/>
              </a:solidFill>
              <a:latin typeface="Courier" charset="0"/>
              <a:ea typeface="Courier" charset="0"/>
              <a:cs typeface="Courie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4794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Outline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 smtClean="0">
                <a:solidFill>
                  <a:schemeClr val="bg1">
                    <a:lumMod val="85000"/>
                  </a:schemeClr>
                </a:solidFill>
              </a:rPr>
              <a:t>Background</a:t>
            </a:r>
          </a:p>
          <a:p>
            <a:r>
              <a:rPr kumimoji="1" lang="en-US" altLang="zh-CN" dirty="0" smtClean="0">
                <a:solidFill>
                  <a:schemeClr val="bg1">
                    <a:lumMod val="85000"/>
                  </a:schemeClr>
                </a:solidFill>
              </a:rPr>
              <a:t>Motivation</a:t>
            </a:r>
          </a:p>
          <a:p>
            <a:r>
              <a:rPr kumimoji="1" lang="en-US" altLang="zh-CN" dirty="0" smtClean="0">
                <a:solidFill>
                  <a:schemeClr val="bg1">
                    <a:lumMod val="85000"/>
                  </a:schemeClr>
                </a:solidFill>
              </a:rPr>
              <a:t>Design</a:t>
            </a:r>
            <a:r>
              <a:rPr kumimoji="1" lang="zh-CN" altLang="en-US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kumimoji="1" lang="en-US" altLang="zh-CN" dirty="0" smtClean="0">
                <a:solidFill>
                  <a:schemeClr val="bg1">
                    <a:lumMod val="85000"/>
                  </a:schemeClr>
                </a:solidFill>
              </a:rPr>
              <a:t>and</a:t>
            </a:r>
            <a:r>
              <a:rPr kumimoji="1" lang="zh-CN" altLang="en-US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kumimoji="1" lang="en-US" altLang="zh-CN" dirty="0" smtClean="0">
                <a:solidFill>
                  <a:schemeClr val="bg1">
                    <a:lumMod val="85000"/>
                  </a:schemeClr>
                </a:solidFill>
              </a:rPr>
              <a:t>implementation</a:t>
            </a:r>
          </a:p>
          <a:p>
            <a:r>
              <a:rPr kumimoji="1" lang="en-US" altLang="zh-CN" dirty="0" smtClean="0"/>
              <a:t>Evaluation</a:t>
            </a:r>
            <a:endParaRPr kumimoji="1" lang="en-US" altLang="zh-CN" dirty="0"/>
          </a:p>
          <a:p>
            <a:r>
              <a:rPr kumimoji="1" lang="en-US" altLang="zh-CN" dirty="0" smtClean="0">
                <a:solidFill>
                  <a:schemeClr val="bg1">
                    <a:lumMod val="85000"/>
                  </a:schemeClr>
                </a:solidFill>
              </a:rPr>
              <a:t>Conclusion</a:t>
            </a:r>
            <a:r>
              <a:rPr kumimoji="1" lang="zh-CN" altLang="en-US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endParaRPr kumimoji="1" lang="zh-CN" altLang="en-US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000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Experiment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Setup</a:t>
            </a:r>
            <a:endParaRPr kumimoji="1"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idx="1"/>
          </p:nvPr>
        </p:nvSpPr>
        <p:spPr>
          <a:xfrm>
            <a:off x="628650" y="1441174"/>
            <a:ext cx="7886700" cy="4735789"/>
          </a:xfrm>
        </p:spPr>
        <p:txBody>
          <a:bodyPr/>
          <a:lstStyle/>
          <a:p>
            <a:r>
              <a:rPr kumimoji="1" lang="en-US" altLang="zh-CN" dirty="0" smtClean="0"/>
              <a:t>Configuration</a:t>
            </a:r>
            <a:r>
              <a:rPr kumimoji="1" lang="zh-CN" altLang="en-US" dirty="0" smtClean="0"/>
              <a:t> </a:t>
            </a:r>
            <a:endParaRPr kumimoji="1" lang="en-US" altLang="zh-CN" dirty="0" smtClean="0"/>
          </a:p>
          <a:p>
            <a:pPr lvl="1"/>
            <a:r>
              <a:rPr kumimoji="1" lang="en-US" altLang="zh-CN" dirty="0" smtClean="0"/>
              <a:t>72-core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with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16GB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DRAM</a:t>
            </a:r>
          </a:p>
          <a:p>
            <a:pPr lvl="1"/>
            <a:r>
              <a:rPr kumimoji="1" lang="en-US" altLang="zh-CN" dirty="0" smtClean="0"/>
              <a:t>PCI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3.0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interface</a:t>
            </a:r>
            <a:endParaRPr kumimoji="1" lang="en-US" altLang="zh-CN" dirty="0"/>
          </a:p>
          <a:p>
            <a:pPr lvl="1"/>
            <a:r>
              <a:rPr kumimoji="1" lang="en-US" altLang="zh-CN" dirty="0" smtClean="0"/>
              <a:t>800GB</a:t>
            </a:r>
            <a:r>
              <a:rPr kumimoji="1" lang="zh-CN" altLang="en-US" dirty="0" smtClean="0"/>
              <a:t> </a:t>
            </a:r>
            <a:r>
              <a:rPr kumimoji="1" lang="en-US" altLang="zh-CN" dirty="0" err="1" smtClean="0"/>
              <a:t>NVMe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SSD(18-channels)</a:t>
            </a:r>
          </a:p>
          <a:p>
            <a:pPr lvl="1"/>
            <a:r>
              <a:rPr kumimoji="1" lang="en-US" altLang="zh-CN" dirty="0" smtClean="0"/>
              <a:t>EXT4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+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parallel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I/O:</a:t>
            </a:r>
            <a:r>
              <a:rPr kumimoji="1" lang="zh-CN" altLang="en-US" dirty="0" smtClean="0"/>
              <a:t> </a:t>
            </a:r>
            <a:r>
              <a:rPr kumimoji="1" lang="en-US" altLang="zh-CN" b="1" dirty="0" smtClean="0">
                <a:solidFill>
                  <a:srgbClr val="0065FC"/>
                </a:solidFill>
              </a:rPr>
              <a:t>P-EXT4</a:t>
            </a:r>
          </a:p>
          <a:p>
            <a:pPr lvl="1"/>
            <a:r>
              <a:rPr kumimoji="1" lang="en-US" altLang="zh-CN" dirty="0" smtClean="0"/>
              <a:t>Fully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optimized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EXT4:</a:t>
            </a:r>
            <a:r>
              <a:rPr kumimoji="1" lang="en-US" altLang="zh-CN" b="1" dirty="0" smtClean="0">
                <a:solidFill>
                  <a:srgbClr val="FF0000"/>
                </a:solidFill>
              </a:rPr>
              <a:t>0-EXT4</a:t>
            </a:r>
          </a:p>
          <a:p>
            <a:r>
              <a:rPr kumimoji="1" lang="en-US" altLang="zh-CN" dirty="0" smtClean="0"/>
              <a:t>Benchmarks</a:t>
            </a:r>
            <a:r>
              <a:rPr kumimoji="1" lang="zh-CN" altLang="en-US" b="1" dirty="0" smtClean="0"/>
              <a:t> </a:t>
            </a:r>
            <a:endParaRPr kumimoji="1" lang="zh-CN" altLang="en-US" b="1" dirty="0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413" y="4348959"/>
            <a:ext cx="8712200" cy="191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069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565" y="3601923"/>
            <a:ext cx="8348869" cy="2936994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err="1" smtClean="0"/>
              <a:t>Tokubench</a:t>
            </a:r>
            <a:r>
              <a:rPr kumimoji="1" lang="zh-CN" altLang="en-US" dirty="0" smtClean="0"/>
              <a:t> 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 smtClean="0"/>
              <a:t>Ordered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mode</a:t>
            </a:r>
          </a:p>
          <a:p>
            <a:pPr lvl="1"/>
            <a:r>
              <a:rPr kumimoji="1" lang="en-US" altLang="zh-CN" dirty="0" smtClean="0">
                <a:solidFill>
                  <a:srgbClr val="0065FC"/>
                </a:solidFill>
              </a:rPr>
              <a:t>P-EXT4</a:t>
            </a:r>
            <a:r>
              <a:rPr kumimoji="1" lang="en-US" altLang="zh-CN" dirty="0" smtClean="0"/>
              <a:t>:1.9x,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>
                <a:solidFill>
                  <a:srgbClr val="FF0000"/>
                </a:solidFill>
              </a:rPr>
              <a:t>O-EXT4</a:t>
            </a:r>
            <a:r>
              <a:rPr kumimoji="1" lang="en-US" altLang="zh-CN" dirty="0" smtClean="0"/>
              <a:t>:2.2x</a:t>
            </a:r>
          </a:p>
          <a:p>
            <a:r>
              <a:rPr kumimoji="1" lang="en-US" altLang="zh-CN" dirty="0" smtClean="0"/>
              <a:t>Data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journaling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mode</a:t>
            </a:r>
          </a:p>
          <a:p>
            <a:pPr lvl="1"/>
            <a:r>
              <a:rPr kumimoji="1" lang="en-US" altLang="zh-CN" dirty="0" smtClean="0">
                <a:solidFill>
                  <a:srgbClr val="0065FC"/>
                </a:solidFill>
              </a:rPr>
              <a:t>P-EXT4</a:t>
            </a:r>
            <a:r>
              <a:rPr kumimoji="1" lang="en-US" altLang="zh-CN" dirty="0" smtClean="0"/>
              <a:t>:1.73x,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>
                <a:solidFill>
                  <a:srgbClr val="FF0000"/>
                </a:solidFill>
              </a:rPr>
              <a:t>O-EXT4</a:t>
            </a:r>
            <a:r>
              <a:rPr kumimoji="1" lang="en-US" altLang="zh-CN" dirty="0" smtClean="0"/>
              <a:t>:1.88x</a:t>
            </a:r>
            <a:endParaRPr kumimoji="1" lang="zh-CN" altLang="en-US" dirty="0"/>
          </a:p>
        </p:txBody>
      </p:sp>
      <p:sp>
        <p:nvSpPr>
          <p:cNvPr id="7" name="椭圆形标注 6"/>
          <p:cNvSpPr/>
          <p:nvPr/>
        </p:nvSpPr>
        <p:spPr>
          <a:xfrm>
            <a:off x="5147227" y="1179414"/>
            <a:ext cx="2621446" cy="1139367"/>
          </a:xfrm>
          <a:prstGeom prst="wedgeEllipseCallout">
            <a:avLst/>
          </a:prstGeom>
          <a:solidFill>
            <a:srgbClr val="0065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Metadata-intensive</a:t>
            </a:r>
            <a:endParaRPr kumimoji="1" lang="zh-CN" altLang="en-US" dirty="0">
              <a:solidFill>
                <a:schemeClr val="bg1"/>
              </a:solidFill>
              <a:latin typeface="Courier" charset="0"/>
              <a:ea typeface="Courier" charset="0"/>
              <a:cs typeface="Courie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9927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112" y="3367967"/>
            <a:ext cx="8607287" cy="3151071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err="1" smtClean="0"/>
              <a:t>Sysbench</a:t>
            </a:r>
            <a:r>
              <a:rPr kumimoji="1" lang="zh-CN" altLang="en-US" dirty="0" smtClean="0"/>
              <a:t> 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/>
              <a:t>Ordered</a:t>
            </a:r>
            <a:r>
              <a:rPr kumimoji="1" lang="zh-CN" altLang="en-US" dirty="0"/>
              <a:t> </a:t>
            </a:r>
            <a:r>
              <a:rPr kumimoji="1" lang="en-US" altLang="zh-CN" dirty="0"/>
              <a:t>mode</a:t>
            </a:r>
          </a:p>
          <a:p>
            <a:pPr lvl="1"/>
            <a:r>
              <a:rPr kumimoji="1" lang="en-US" altLang="zh-CN" dirty="0" smtClean="0">
                <a:solidFill>
                  <a:srgbClr val="0065FC"/>
                </a:solidFill>
              </a:rPr>
              <a:t>P-EXT4</a:t>
            </a:r>
            <a:r>
              <a:rPr kumimoji="1" lang="en-US" altLang="zh-CN" dirty="0" smtClean="0"/>
              <a:t>:13.8%,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>
                <a:solidFill>
                  <a:srgbClr val="FF0000"/>
                </a:solidFill>
              </a:rPr>
              <a:t>O-EXT4</a:t>
            </a:r>
            <a:r>
              <a:rPr kumimoji="1" lang="en-US" altLang="zh-CN" dirty="0" smtClean="0"/>
              <a:t>:16.3%</a:t>
            </a:r>
          </a:p>
          <a:p>
            <a:pPr lvl="1"/>
            <a:r>
              <a:rPr kumimoji="1" lang="en-US" altLang="zh-CN" dirty="0" smtClean="0"/>
              <a:t>Data</a:t>
            </a:r>
            <a:r>
              <a:rPr kumimoji="1" lang="zh-CN" altLang="en-US" dirty="0" smtClean="0"/>
              <a:t> </a:t>
            </a:r>
            <a:r>
              <a:rPr kumimoji="1" lang="en-US" altLang="zh-CN" dirty="0"/>
              <a:t>journaling</a:t>
            </a:r>
            <a:r>
              <a:rPr kumimoji="1" lang="zh-CN" altLang="en-US" dirty="0"/>
              <a:t> </a:t>
            </a:r>
            <a:r>
              <a:rPr kumimoji="1" lang="en-US" altLang="zh-CN" dirty="0"/>
              <a:t>mode</a:t>
            </a:r>
          </a:p>
          <a:p>
            <a:pPr lvl="1"/>
            <a:r>
              <a:rPr kumimoji="1" lang="en-US" altLang="zh-CN" dirty="0" smtClean="0">
                <a:solidFill>
                  <a:srgbClr val="0065FC"/>
                </a:solidFill>
              </a:rPr>
              <a:t>P-EXT4</a:t>
            </a:r>
            <a:r>
              <a:rPr kumimoji="1" lang="en-US" altLang="zh-CN" dirty="0" smtClean="0"/>
              <a:t>:1.17x,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>
                <a:solidFill>
                  <a:srgbClr val="FF0000"/>
                </a:solidFill>
              </a:rPr>
              <a:t>O-EXT4</a:t>
            </a:r>
            <a:r>
              <a:rPr kumimoji="1" lang="en-US" altLang="zh-CN" dirty="0" smtClean="0"/>
              <a:t>:2.1x</a:t>
            </a:r>
            <a:endParaRPr kumimoji="1" lang="zh-CN" altLang="en-US" dirty="0"/>
          </a:p>
          <a:p>
            <a:endParaRPr kumimoji="1" lang="zh-CN" altLang="en-US" dirty="0"/>
          </a:p>
        </p:txBody>
      </p:sp>
      <p:sp>
        <p:nvSpPr>
          <p:cNvPr id="9" name="圆角矩形标注 8"/>
          <p:cNvSpPr/>
          <p:nvPr/>
        </p:nvSpPr>
        <p:spPr>
          <a:xfrm>
            <a:off x="5978978" y="1462430"/>
            <a:ext cx="2286000" cy="726390"/>
          </a:xfrm>
          <a:prstGeom prst="wedgeRoundRectCallout">
            <a:avLst/>
          </a:prstGeom>
          <a:solidFill>
            <a:srgbClr val="0065FC"/>
          </a:solidFill>
          <a:ln>
            <a:solidFill>
              <a:srgbClr val="0065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mtClean="0">
                <a:latin typeface="Courier" charset="0"/>
                <a:ea typeface="Courier" charset="0"/>
                <a:cs typeface="Courier" charset="0"/>
              </a:rPr>
              <a:t>Data-intensive</a:t>
            </a:r>
            <a:endParaRPr kumimoji="1" lang="zh-CN" altLang="en-US" dirty="0">
              <a:latin typeface="Courier" charset="0"/>
              <a:ea typeface="Courier" charset="0"/>
              <a:cs typeface="Courie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2717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Outline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 smtClean="0"/>
              <a:t>Background</a:t>
            </a:r>
          </a:p>
          <a:p>
            <a:r>
              <a:rPr kumimoji="1" lang="en-US" altLang="zh-CN" dirty="0" smtClean="0">
                <a:solidFill>
                  <a:schemeClr val="bg1">
                    <a:lumMod val="85000"/>
                  </a:schemeClr>
                </a:solidFill>
              </a:rPr>
              <a:t>Motivation</a:t>
            </a:r>
          </a:p>
          <a:p>
            <a:r>
              <a:rPr kumimoji="1" lang="en-US" altLang="zh-CN" dirty="0" smtClean="0">
                <a:solidFill>
                  <a:schemeClr val="bg1">
                    <a:lumMod val="85000"/>
                  </a:schemeClr>
                </a:solidFill>
              </a:rPr>
              <a:t>Design</a:t>
            </a:r>
            <a:r>
              <a:rPr kumimoji="1" lang="zh-CN" altLang="en-US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kumimoji="1" lang="en-US" altLang="zh-CN" dirty="0" smtClean="0">
                <a:solidFill>
                  <a:schemeClr val="bg1">
                    <a:lumMod val="85000"/>
                  </a:schemeClr>
                </a:solidFill>
              </a:rPr>
              <a:t>and</a:t>
            </a:r>
            <a:r>
              <a:rPr kumimoji="1" lang="zh-CN" altLang="en-US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kumimoji="1" lang="en-US" altLang="zh-CN" dirty="0" smtClean="0">
                <a:solidFill>
                  <a:schemeClr val="bg1">
                    <a:lumMod val="85000"/>
                  </a:schemeClr>
                </a:solidFill>
              </a:rPr>
              <a:t>implementation</a:t>
            </a:r>
          </a:p>
          <a:p>
            <a:r>
              <a:rPr kumimoji="1" lang="en-US" altLang="zh-CN" dirty="0" smtClean="0">
                <a:solidFill>
                  <a:schemeClr val="bg1">
                    <a:lumMod val="85000"/>
                  </a:schemeClr>
                </a:solidFill>
              </a:rPr>
              <a:t>Evaluation</a:t>
            </a:r>
            <a:endParaRPr kumimoji="1" lang="en-US" altLang="zh-CN" dirty="0">
              <a:solidFill>
                <a:schemeClr val="bg1">
                  <a:lumMod val="85000"/>
                </a:schemeClr>
              </a:solidFill>
            </a:endParaRPr>
          </a:p>
          <a:p>
            <a:r>
              <a:rPr kumimoji="1" lang="en-US" altLang="zh-CN" dirty="0" smtClean="0">
                <a:solidFill>
                  <a:schemeClr val="bg1">
                    <a:lumMod val="85000"/>
                  </a:schemeClr>
                </a:solidFill>
              </a:rPr>
              <a:t>Conclusion</a:t>
            </a:r>
            <a:r>
              <a:rPr kumimoji="1" lang="zh-CN" altLang="en-US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endParaRPr kumimoji="1" lang="zh-CN" altLang="en-US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800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086" y="3436510"/>
            <a:ext cx="8427827" cy="299795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err="1" smtClean="0"/>
              <a:t>Varmail</a:t>
            </a:r>
            <a:r>
              <a:rPr kumimoji="1" lang="zh-CN" altLang="en-US" dirty="0" smtClean="0"/>
              <a:t> 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/>
              <a:t>Ordered</a:t>
            </a:r>
            <a:r>
              <a:rPr kumimoji="1" lang="zh-CN" altLang="en-US" dirty="0"/>
              <a:t> </a:t>
            </a:r>
            <a:r>
              <a:rPr kumimoji="1" lang="en-US" altLang="zh-CN" dirty="0"/>
              <a:t>mode</a:t>
            </a:r>
          </a:p>
          <a:p>
            <a:pPr lvl="1"/>
            <a:r>
              <a:rPr kumimoji="1" lang="en-US" altLang="zh-CN" dirty="0" smtClean="0">
                <a:solidFill>
                  <a:srgbClr val="0065FC"/>
                </a:solidFill>
              </a:rPr>
              <a:t>P-EXT4</a:t>
            </a:r>
            <a:r>
              <a:rPr kumimoji="1" lang="en-US" altLang="zh-CN" dirty="0" smtClean="0"/>
              <a:t>:1.92x,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>
                <a:solidFill>
                  <a:srgbClr val="FF0000"/>
                </a:solidFill>
              </a:rPr>
              <a:t>O-EXT4</a:t>
            </a:r>
            <a:r>
              <a:rPr kumimoji="1" lang="en-US" altLang="zh-CN" dirty="0" smtClean="0"/>
              <a:t>:2.03x</a:t>
            </a:r>
            <a:endParaRPr kumimoji="1" lang="en-US" altLang="zh-CN" dirty="0"/>
          </a:p>
          <a:p>
            <a:pPr lvl="1"/>
            <a:r>
              <a:rPr kumimoji="1" lang="en-US" altLang="zh-CN" dirty="0"/>
              <a:t>Data</a:t>
            </a:r>
            <a:r>
              <a:rPr kumimoji="1" lang="zh-CN" altLang="en-US" dirty="0"/>
              <a:t> </a:t>
            </a:r>
            <a:r>
              <a:rPr kumimoji="1" lang="en-US" altLang="zh-CN" dirty="0"/>
              <a:t>journaling</a:t>
            </a:r>
            <a:r>
              <a:rPr kumimoji="1" lang="zh-CN" altLang="en-US" dirty="0"/>
              <a:t> </a:t>
            </a:r>
            <a:r>
              <a:rPr kumimoji="1" lang="en-US" altLang="zh-CN" dirty="0"/>
              <a:t>mode</a:t>
            </a:r>
          </a:p>
          <a:p>
            <a:pPr lvl="1"/>
            <a:r>
              <a:rPr kumimoji="1" lang="en-US" altLang="zh-CN" dirty="0" smtClean="0">
                <a:solidFill>
                  <a:srgbClr val="0065FC"/>
                </a:solidFill>
              </a:rPr>
              <a:t>P-EXT4</a:t>
            </a:r>
            <a:r>
              <a:rPr kumimoji="1" lang="en-US" altLang="zh-CN" dirty="0" smtClean="0"/>
              <a:t>:31.3%,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>
                <a:solidFill>
                  <a:srgbClr val="FF0000"/>
                </a:solidFill>
              </a:rPr>
              <a:t>O-EXT4</a:t>
            </a:r>
            <a:r>
              <a:rPr kumimoji="1" lang="en-US" altLang="zh-CN" dirty="0" smtClean="0"/>
              <a:t>:39.3%</a:t>
            </a:r>
            <a:endParaRPr kumimoji="1" lang="zh-CN" altLang="en-US" dirty="0"/>
          </a:p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33701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Fileserver</a:t>
            </a:r>
            <a:r>
              <a:rPr kumimoji="1" lang="zh-CN" altLang="en-US" dirty="0" smtClean="0"/>
              <a:t> 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/>
              <a:t>Ordered</a:t>
            </a:r>
            <a:r>
              <a:rPr kumimoji="1" lang="zh-CN" altLang="en-US" dirty="0"/>
              <a:t> </a:t>
            </a:r>
            <a:r>
              <a:rPr kumimoji="1" lang="en-US" altLang="zh-CN" dirty="0"/>
              <a:t>mode</a:t>
            </a:r>
          </a:p>
          <a:p>
            <a:pPr lvl="1"/>
            <a:r>
              <a:rPr kumimoji="1" lang="en-US" altLang="zh-CN" dirty="0" smtClean="0">
                <a:solidFill>
                  <a:srgbClr val="0065FC"/>
                </a:solidFill>
              </a:rPr>
              <a:t>P-EXT4</a:t>
            </a:r>
            <a:r>
              <a:rPr kumimoji="1" lang="en-US" altLang="zh-CN" dirty="0" smtClean="0"/>
              <a:t>:4.3%,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>
                <a:solidFill>
                  <a:srgbClr val="FF0000"/>
                </a:solidFill>
              </a:rPr>
              <a:t>O-EXT4</a:t>
            </a:r>
            <a:r>
              <a:rPr kumimoji="1" lang="en-US" altLang="zh-CN" dirty="0" smtClean="0"/>
              <a:t>:9.6%</a:t>
            </a:r>
            <a:endParaRPr kumimoji="1" lang="en-US" altLang="zh-CN" dirty="0"/>
          </a:p>
          <a:p>
            <a:pPr lvl="1"/>
            <a:r>
              <a:rPr kumimoji="1" lang="en-US" altLang="zh-CN" dirty="0"/>
              <a:t>Data</a:t>
            </a:r>
            <a:r>
              <a:rPr kumimoji="1" lang="zh-CN" altLang="en-US" dirty="0"/>
              <a:t> </a:t>
            </a:r>
            <a:r>
              <a:rPr kumimoji="1" lang="en-US" altLang="zh-CN" dirty="0"/>
              <a:t>journaling</a:t>
            </a:r>
            <a:r>
              <a:rPr kumimoji="1" lang="zh-CN" altLang="en-US" dirty="0"/>
              <a:t> </a:t>
            </a:r>
            <a:r>
              <a:rPr kumimoji="1" lang="en-US" altLang="zh-CN" dirty="0"/>
              <a:t>mode</a:t>
            </a:r>
          </a:p>
          <a:p>
            <a:pPr lvl="1"/>
            <a:r>
              <a:rPr kumimoji="1" lang="en-US" altLang="zh-CN" dirty="0" smtClean="0">
                <a:solidFill>
                  <a:srgbClr val="0065FC"/>
                </a:solidFill>
              </a:rPr>
              <a:t>P-EXT4</a:t>
            </a:r>
            <a:r>
              <a:rPr kumimoji="1" lang="en-US" altLang="zh-CN" dirty="0" smtClean="0"/>
              <a:t>:1.45x,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>
                <a:solidFill>
                  <a:srgbClr val="FF0000"/>
                </a:solidFill>
              </a:rPr>
              <a:t>O-EXT4</a:t>
            </a:r>
            <a:r>
              <a:rPr kumimoji="1" lang="en-US" altLang="zh-CN" dirty="0" smtClean="0"/>
              <a:t>:2x</a:t>
            </a:r>
            <a:endParaRPr kumimoji="1"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25" y="3337022"/>
            <a:ext cx="8515350" cy="3097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053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O-EXT4</a:t>
            </a:r>
            <a:r>
              <a:rPr kumimoji="1" lang="zh-CN" altLang="en-US" dirty="0"/>
              <a:t> </a:t>
            </a:r>
            <a:r>
              <a:rPr kumimoji="1" lang="en-US" altLang="zh-CN" dirty="0" smtClean="0"/>
              <a:t>vs</a:t>
            </a:r>
            <a:r>
              <a:rPr kumimoji="1" lang="zh-CN" altLang="en-US" dirty="0" smtClean="0"/>
              <a:t> </a:t>
            </a:r>
            <a:r>
              <a:rPr kumimoji="1" lang="en-US" altLang="zh-CN" dirty="0" err="1" smtClean="0"/>
              <a:t>SpanFS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 smtClean="0"/>
              <a:t>Ordered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mode</a:t>
            </a:r>
          </a:p>
          <a:p>
            <a:pPr lvl="1"/>
            <a:r>
              <a:rPr kumimoji="1" lang="en-US" altLang="zh-CN" dirty="0" err="1" smtClean="0"/>
              <a:t>Upto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1.45x</a:t>
            </a:r>
          </a:p>
          <a:p>
            <a:r>
              <a:rPr kumimoji="1" lang="en-US" altLang="zh-CN" dirty="0" smtClean="0"/>
              <a:t>Data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journaling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mode</a:t>
            </a:r>
          </a:p>
          <a:p>
            <a:pPr lvl="1"/>
            <a:r>
              <a:rPr kumimoji="1" lang="en-US" altLang="zh-CN" dirty="0" err="1" smtClean="0"/>
              <a:t>Upto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1.51x</a:t>
            </a:r>
            <a:endParaRPr kumimoji="1"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825" y="3528637"/>
            <a:ext cx="8134350" cy="2905831"/>
          </a:xfrm>
          <a:prstGeom prst="rect">
            <a:avLst/>
          </a:prstGeom>
        </p:spPr>
      </p:pic>
      <p:sp>
        <p:nvSpPr>
          <p:cNvPr id="7" name="圆角矩形标注 6"/>
          <p:cNvSpPr/>
          <p:nvPr/>
        </p:nvSpPr>
        <p:spPr>
          <a:xfrm>
            <a:off x="4691742" y="1712226"/>
            <a:ext cx="3966305" cy="919488"/>
          </a:xfrm>
          <a:prstGeom prst="wedgeRoundRectCallout">
            <a:avLst/>
          </a:prstGeom>
          <a:solidFill>
            <a:srgbClr val="0065FC"/>
          </a:solidFill>
          <a:ln>
            <a:solidFill>
              <a:srgbClr val="0065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err="1" smtClean="0">
                <a:latin typeface="Courier" charset="0"/>
                <a:ea typeface="Courier" charset="0"/>
                <a:cs typeface="Courier" charset="0"/>
              </a:rPr>
              <a:t>SpanFS</a:t>
            </a:r>
            <a:r>
              <a:rPr kumimoji="1" lang="zh-CN" altLang="en-US" dirty="0" smtClean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kumimoji="1" lang="en-US" altLang="zh-CN" dirty="0" smtClean="0">
                <a:latin typeface="Courier" charset="0"/>
                <a:ea typeface="Courier" charset="0"/>
                <a:cs typeface="Courier" charset="0"/>
              </a:rPr>
              <a:t>has</a:t>
            </a:r>
            <a:r>
              <a:rPr kumimoji="1" lang="zh-CN" altLang="en-US" dirty="0" smtClean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kumimoji="1" lang="en-US" altLang="zh-CN" dirty="0" smtClean="0">
                <a:latin typeface="Courier" charset="0"/>
                <a:ea typeface="Courier" charset="0"/>
                <a:cs typeface="Courier" charset="0"/>
              </a:rPr>
              <a:t>lock-contention </a:t>
            </a:r>
            <a:endParaRPr kumimoji="1" lang="zh-CN" altLang="en-US" dirty="0">
              <a:latin typeface="Courier" charset="0"/>
              <a:ea typeface="Courier" charset="0"/>
              <a:cs typeface="Courie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5496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Experimental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analysis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b="1" dirty="0" smtClean="0">
                <a:solidFill>
                  <a:srgbClr val="FF0000"/>
                </a:solidFill>
              </a:rPr>
              <a:t>Lock-contention</a:t>
            </a:r>
            <a:r>
              <a:rPr kumimoji="1" lang="zh-CN" altLang="en-US" b="1" dirty="0" smtClean="0">
                <a:solidFill>
                  <a:srgbClr val="FF0000"/>
                </a:solidFill>
              </a:rPr>
              <a:t> </a:t>
            </a:r>
            <a:r>
              <a:rPr kumimoji="1" lang="en-US" altLang="zh-CN" b="1" dirty="0" smtClean="0">
                <a:solidFill>
                  <a:srgbClr val="FF0000"/>
                </a:solidFill>
              </a:rPr>
              <a:t>domains</a:t>
            </a:r>
            <a:r>
              <a:rPr kumimoji="1" lang="zh-CN" altLang="en-US" b="1" dirty="0" smtClean="0">
                <a:solidFill>
                  <a:srgbClr val="FF0000"/>
                </a:solidFill>
              </a:rPr>
              <a:t> </a:t>
            </a:r>
            <a:r>
              <a:rPr kumimoji="1" lang="en-US" altLang="zh-CN" b="1" dirty="0" smtClean="0">
                <a:solidFill>
                  <a:srgbClr val="FF0000"/>
                </a:solidFill>
              </a:rPr>
              <a:t>scalability</a:t>
            </a:r>
            <a:r>
              <a:rPr kumimoji="1" lang="zh-CN" altLang="en-US" b="1" dirty="0" smtClean="0">
                <a:solidFill>
                  <a:srgbClr val="FF0000"/>
                </a:solidFill>
              </a:rPr>
              <a:t> </a:t>
            </a:r>
            <a:r>
              <a:rPr kumimoji="1" lang="en-US" altLang="zh-CN" b="1" dirty="0" smtClean="0">
                <a:solidFill>
                  <a:srgbClr val="FF0000"/>
                </a:solidFill>
              </a:rPr>
              <a:t>bottleneck</a:t>
            </a:r>
            <a:endParaRPr kumimoji="1" lang="zh-CN" altLang="en-US" b="1" dirty="0">
              <a:solidFill>
                <a:srgbClr val="FF0000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233" y="3135085"/>
            <a:ext cx="8299533" cy="2738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910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Outline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 smtClean="0">
                <a:solidFill>
                  <a:schemeClr val="bg1">
                    <a:lumMod val="85000"/>
                  </a:schemeClr>
                </a:solidFill>
              </a:rPr>
              <a:t>Background</a:t>
            </a:r>
          </a:p>
          <a:p>
            <a:r>
              <a:rPr kumimoji="1" lang="en-US" altLang="zh-CN" dirty="0" smtClean="0">
                <a:solidFill>
                  <a:schemeClr val="bg1">
                    <a:lumMod val="85000"/>
                  </a:schemeClr>
                </a:solidFill>
              </a:rPr>
              <a:t>Motivation</a:t>
            </a:r>
          </a:p>
          <a:p>
            <a:r>
              <a:rPr kumimoji="1" lang="en-US" altLang="zh-CN" dirty="0" smtClean="0">
                <a:solidFill>
                  <a:schemeClr val="bg1">
                    <a:lumMod val="85000"/>
                  </a:schemeClr>
                </a:solidFill>
              </a:rPr>
              <a:t>Design</a:t>
            </a:r>
            <a:r>
              <a:rPr kumimoji="1" lang="zh-CN" altLang="en-US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kumimoji="1" lang="en-US" altLang="zh-CN" dirty="0" smtClean="0">
                <a:solidFill>
                  <a:schemeClr val="bg1">
                    <a:lumMod val="85000"/>
                  </a:schemeClr>
                </a:solidFill>
              </a:rPr>
              <a:t>and</a:t>
            </a:r>
            <a:r>
              <a:rPr kumimoji="1" lang="zh-CN" altLang="en-US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kumimoji="1" lang="en-US" altLang="zh-CN" dirty="0" smtClean="0">
                <a:solidFill>
                  <a:schemeClr val="bg1">
                    <a:lumMod val="85000"/>
                  </a:schemeClr>
                </a:solidFill>
              </a:rPr>
              <a:t>implementation</a:t>
            </a:r>
          </a:p>
          <a:p>
            <a:r>
              <a:rPr kumimoji="1" lang="en-US" altLang="zh-CN" dirty="0" smtClean="0">
                <a:solidFill>
                  <a:schemeClr val="bg1">
                    <a:lumMod val="85000"/>
                  </a:schemeClr>
                </a:solidFill>
              </a:rPr>
              <a:t>Evaluation</a:t>
            </a:r>
            <a:endParaRPr kumimoji="1" lang="en-US" altLang="zh-CN" dirty="0">
              <a:solidFill>
                <a:schemeClr val="bg1">
                  <a:lumMod val="85000"/>
                </a:schemeClr>
              </a:solidFill>
            </a:endParaRPr>
          </a:p>
          <a:p>
            <a:r>
              <a:rPr kumimoji="1" lang="en-US" altLang="zh-CN" dirty="0" smtClean="0"/>
              <a:t>Conclusion</a:t>
            </a:r>
            <a:r>
              <a:rPr kumimoji="1" lang="zh-CN" altLang="en-US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endParaRPr kumimoji="1" lang="zh-CN" altLang="en-US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364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Conclusion</a:t>
            </a:r>
            <a:r>
              <a:rPr kumimoji="1" lang="zh-CN" altLang="en-US" dirty="0" smtClean="0"/>
              <a:t> 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 smtClean="0"/>
              <a:t>Performance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bottleneck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in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EXT4/JBD2</a:t>
            </a:r>
          </a:p>
          <a:p>
            <a:pPr lvl="1"/>
            <a:r>
              <a:rPr kumimoji="1" lang="en-US" altLang="zh-CN" dirty="0" smtClean="0"/>
              <a:t>Lock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contention</a:t>
            </a:r>
          </a:p>
          <a:p>
            <a:pPr lvl="1"/>
            <a:r>
              <a:rPr kumimoji="1" lang="en-US" altLang="zh-CN" dirty="0" smtClean="0"/>
              <a:t>Single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thread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IO</a:t>
            </a:r>
          </a:p>
          <a:p>
            <a:r>
              <a:rPr kumimoji="1" lang="en-US" altLang="zh-CN" dirty="0" smtClean="0"/>
              <a:t>Approaches</a:t>
            </a:r>
            <a:r>
              <a:rPr kumimoji="1" lang="zh-CN" altLang="en-US" dirty="0" smtClean="0"/>
              <a:t> </a:t>
            </a:r>
            <a:endParaRPr kumimoji="1" lang="en-US" altLang="zh-CN" dirty="0" smtClean="0"/>
          </a:p>
          <a:p>
            <a:pPr lvl="1"/>
            <a:r>
              <a:rPr kumimoji="1" lang="en-US" altLang="zh-CN" dirty="0" smtClean="0"/>
              <a:t>Concurrent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ops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with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lock-free</a:t>
            </a:r>
          </a:p>
          <a:p>
            <a:pPr lvl="1"/>
            <a:r>
              <a:rPr kumimoji="1" lang="en-US" altLang="zh-CN" dirty="0" smtClean="0"/>
              <a:t>Parallel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I/O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with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per-thread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wait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list</a:t>
            </a:r>
          </a:p>
          <a:p>
            <a:r>
              <a:rPr kumimoji="1" lang="en-US" altLang="zh-CN" dirty="0" smtClean="0"/>
              <a:t>Evaluation</a:t>
            </a:r>
          </a:p>
          <a:p>
            <a:pPr lvl="1"/>
            <a:r>
              <a:rPr kumimoji="1" lang="en-US" altLang="zh-CN" dirty="0" smtClean="0"/>
              <a:t>ordered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mode: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2.2x</a:t>
            </a:r>
          </a:p>
          <a:p>
            <a:pPr lvl="1"/>
            <a:r>
              <a:rPr kumimoji="1" lang="en-US" altLang="zh-CN" dirty="0" smtClean="0"/>
              <a:t>Data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journaling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mode: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2.1x</a:t>
            </a:r>
          </a:p>
          <a:p>
            <a:r>
              <a:rPr kumimoji="1" lang="en-US" altLang="zh-CN" b="1" dirty="0" smtClean="0">
                <a:solidFill>
                  <a:srgbClr val="0065FC"/>
                </a:solidFill>
              </a:rPr>
              <a:t>Any</a:t>
            </a:r>
            <a:r>
              <a:rPr kumimoji="1" lang="zh-CN" altLang="en-US" b="1" dirty="0" smtClean="0">
                <a:solidFill>
                  <a:srgbClr val="0065FC"/>
                </a:solidFill>
              </a:rPr>
              <a:t> </a:t>
            </a:r>
            <a:r>
              <a:rPr kumimoji="1" lang="en-US" altLang="zh-CN" b="1" dirty="0" smtClean="0">
                <a:solidFill>
                  <a:srgbClr val="0065FC"/>
                </a:solidFill>
              </a:rPr>
              <a:t>scalability</a:t>
            </a:r>
            <a:r>
              <a:rPr kumimoji="1" lang="zh-CN" altLang="en-US" b="1" dirty="0" smtClean="0">
                <a:solidFill>
                  <a:srgbClr val="0065FC"/>
                </a:solidFill>
              </a:rPr>
              <a:t> </a:t>
            </a:r>
            <a:r>
              <a:rPr kumimoji="1" lang="en-US" altLang="zh-CN" b="1" dirty="0" smtClean="0">
                <a:solidFill>
                  <a:srgbClr val="0065FC"/>
                </a:solidFill>
              </a:rPr>
              <a:t>problems?</a:t>
            </a:r>
            <a:endParaRPr kumimoji="1" lang="zh-CN" altLang="en-US" b="1" dirty="0">
              <a:solidFill>
                <a:srgbClr val="0065F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510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File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System</a:t>
            </a:r>
            <a:endParaRPr kumimoji="1" lang="zh-CN" altLang="en-US" dirty="0"/>
          </a:p>
        </p:txBody>
      </p:sp>
      <p:pic>
        <p:nvPicPr>
          <p:cNvPr id="6" name="内容占位符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23204" y="4616068"/>
            <a:ext cx="2040384" cy="1560894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778" y="4616068"/>
            <a:ext cx="2891515" cy="1514061"/>
          </a:xfrm>
          <a:prstGeom prst="rect">
            <a:avLst/>
          </a:prstGeom>
        </p:spPr>
      </p:pic>
      <p:grpSp>
        <p:nvGrpSpPr>
          <p:cNvPr id="16" name="组 15"/>
          <p:cNvGrpSpPr/>
          <p:nvPr/>
        </p:nvGrpSpPr>
        <p:grpSpPr>
          <a:xfrm>
            <a:off x="2860288" y="1822020"/>
            <a:ext cx="3165008" cy="1285185"/>
            <a:chOff x="2550461" y="1830757"/>
            <a:chExt cx="3165008" cy="1285185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550461" y="1830757"/>
              <a:ext cx="973496" cy="1285185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646217" y="1830757"/>
              <a:ext cx="973496" cy="1285185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41973" y="1830757"/>
              <a:ext cx="973496" cy="1285185"/>
            </a:xfrm>
            <a:prstGeom prst="rect">
              <a:avLst/>
            </a:prstGeom>
          </p:spPr>
        </p:pic>
      </p:grpSp>
      <p:grpSp>
        <p:nvGrpSpPr>
          <p:cNvPr id="21" name="组 20"/>
          <p:cNvGrpSpPr/>
          <p:nvPr/>
        </p:nvGrpSpPr>
        <p:grpSpPr>
          <a:xfrm>
            <a:off x="3153223" y="3220317"/>
            <a:ext cx="2579137" cy="1103244"/>
            <a:chOff x="3153223" y="3220317"/>
            <a:chExt cx="2579137" cy="1103244"/>
          </a:xfrm>
        </p:grpSpPr>
        <p:sp>
          <p:nvSpPr>
            <p:cNvPr id="12" name="下箭头 11"/>
            <p:cNvSpPr/>
            <p:nvPr/>
          </p:nvSpPr>
          <p:spPr>
            <a:xfrm>
              <a:off x="3153223" y="3220318"/>
              <a:ext cx="387625" cy="1103243"/>
            </a:xfrm>
            <a:prstGeom prst="downArrow">
              <a:avLst/>
            </a:prstGeom>
            <a:solidFill>
              <a:srgbClr val="0065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3" name="下箭头 12"/>
            <p:cNvSpPr/>
            <p:nvPr/>
          </p:nvSpPr>
          <p:spPr>
            <a:xfrm>
              <a:off x="4248979" y="3220318"/>
              <a:ext cx="387625" cy="1103243"/>
            </a:xfrm>
            <a:prstGeom prst="downArrow">
              <a:avLst/>
            </a:prstGeom>
            <a:solidFill>
              <a:srgbClr val="0065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4" name="下箭头 13"/>
            <p:cNvSpPr/>
            <p:nvPr/>
          </p:nvSpPr>
          <p:spPr>
            <a:xfrm>
              <a:off x="5344735" y="3220317"/>
              <a:ext cx="387625" cy="1103243"/>
            </a:xfrm>
            <a:prstGeom prst="downArrow">
              <a:avLst/>
            </a:prstGeom>
            <a:solidFill>
              <a:srgbClr val="0065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15" name="圆角矩形 14"/>
          <p:cNvSpPr/>
          <p:nvPr/>
        </p:nvSpPr>
        <p:spPr>
          <a:xfrm>
            <a:off x="1411357" y="4436674"/>
            <a:ext cx="6062870" cy="1919681"/>
          </a:xfrm>
          <a:prstGeom prst="roundRect">
            <a:avLst/>
          </a:prstGeom>
          <a:noFill/>
          <a:ln w="38100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22" name="组 21"/>
          <p:cNvGrpSpPr/>
          <p:nvPr/>
        </p:nvGrpSpPr>
        <p:grpSpPr>
          <a:xfrm>
            <a:off x="2809255" y="3179727"/>
            <a:ext cx="3271239" cy="1083895"/>
            <a:chOff x="2809255" y="3179727"/>
            <a:chExt cx="3271239" cy="1083895"/>
          </a:xfrm>
        </p:grpSpPr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900844" y="3179727"/>
              <a:ext cx="1083895" cy="1083895"/>
            </a:xfrm>
            <a:prstGeom prst="rect">
              <a:avLst/>
            </a:prstGeom>
          </p:spPr>
        </p:pic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809255" y="3179727"/>
              <a:ext cx="1083895" cy="1083895"/>
            </a:xfrm>
            <a:prstGeom prst="rect">
              <a:avLst/>
            </a:prstGeom>
          </p:spPr>
        </p:pic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996599" y="3179727"/>
              <a:ext cx="1083895" cy="1083895"/>
            </a:xfrm>
            <a:prstGeom prst="rect">
              <a:avLst/>
            </a:prstGeom>
          </p:spPr>
        </p:pic>
      </p:grpSp>
      <p:sp>
        <p:nvSpPr>
          <p:cNvPr id="26" name="椭圆形标注 25"/>
          <p:cNvSpPr/>
          <p:nvPr/>
        </p:nvSpPr>
        <p:spPr>
          <a:xfrm>
            <a:off x="5064223" y="788693"/>
            <a:ext cx="2832652" cy="1139367"/>
          </a:xfrm>
          <a:prstGeom prst="wedgeEllipseCallout">
            <a:avLst/>
          </a:prstGeom>
          <a:solidFill>
            <a:srgbClr val="0065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Kill</a:t>
            </a:r>
            <a:r>
              <a:rPr kumimoji="1" lang="zh-CN" altLang="en-US" dirty="0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kumimoji="1" lang="en-US" altLang="zh-CN" dirty="0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me</a:t>
            </a:r>
            <a:r>
              <a:rPr kumimoji="1" lang="zh-CN" altLang="en-US" dirty="0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kumimoji="1" lang="en-US" altLang="zh-CN" dirty="0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ASAP!</a:t>
            </a:r>
            <a:endParaRPr kumimoji="1" lang="zh-CN" altLang="en-US" dirty="0">
              <a:solidFill>
                <a:schemeClr val="bg1"/>
              </a:solidFill>
              <a:latin typeface="Courier" charset="0"/>
              <a:ea typeface="Courier" charset="0"/>
              <a:cs typeface="Courie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7979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File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System</a:t>
            </a:r>
            <a:endParaRPr kumimoji="1" lang="zh-CN" altLang="en-US" dirty="0"/>
          </a:p>
        </p:txBody>
      </p:sp>
      <p:pic>
        <p:nvPicPr>
          <p:cNvPr id="6" name="内容占位符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6762" y="5340196"/>
            <a:ext cx="1564910" cy="119715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4974" y="5346343"/>
            <a:ext cx="2062976" cy="1080220"/>
          </a:xfrm>
          <a:prstGeom prst="rect">
            <a:avLst/>
          </a:prstGeom>
        </p:spPr>
      </p:pic>
      <p:grpSp>
        <p:nvGrpSpPr>
          <p:cNvPr id="16" name="组 15"/>
          <p:cNvGrpSpPr/>
          <p:nvPr/>
        </p:nvGrpSpPr>
        <p:grpSpPr>
          <a:xfrm>
            <a:off x="2812470" y="1315855"/>
            <a:ext cx="3165008" cy="1285185"/>
            <a:chOff x="2550461" y="1830757"/>
            <a:chExt cx="3165008" cy="1285185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550461" y="1830757"/>
              <a:ext cx="973496" cy="1285185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646217" y="1830757"/>
              <a:ext cx="973496" cy="1285185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41973" y="1830757"/>
              <a:ext cx="973496" cy="1285185"/>
            </a:xfrm>
            <a:prstGeom prst="rect">
              <a:avLst/>
            </a:prstGeom>
          </p:spPr>
        </p:pic>
      </p:grpSp>
      <p:grpSp>
        <p:nvGrpSpPr>
          <p:cNvPr id="21" name="组 20"/>
          <p:cNvGrpSpPr/>
          <p:nvPr/>
        </p:nvGrpSpPr>
        <p:grpSpPr>
          <a:xfrm>
            <a:off x="3105405" y="2714152"/>
            <a:ext cx="2579137" cy="377648"/>
            <a:chOff x="3153223" y="3220317"/>
            <a:chExt cx="2579137" cy="1103244"/>
          </a:xfrm>
        </p:grpSpPr>
        <p:sp>
          <p:nvSpPr>
            <p:cNvPr id="12" name="下箭头 11"/>
            <p:cNvSpPr/>
            <p:nvPr/>
          </p:nvSpPr>
          <p:spPr>
            <a:xfrm>
              <a:off x="3153223" y="3220318"/>
              <a:ext cx="387625" cy="1103243"/>
            </a:xfrm>
            <a:prstGeom prst="downArrow">
              <a:avLst/>
            </a:prstGeom>
            <a:solidFill>
              <a:srgbClr val="0065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3" name="下箭头 12"/>
            <p:cNvSpPr/>
            <p:nvPr/>
          </p:nvSpPr>
          <p:spPr>
            <a:xfrm>
              <a:off x="4248979" y="3220318"/>
              <a:ext cx="387625" cy="1103243"/>
            </a:xfrm>
            <a:prstGeom prst="downArrow">
              <a:avLst/>
            </a:prstGeom>
            <a:solidFill>
              <a:srgbClr val="0065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4" name="下箭头 13"/>
            <p:cNvSpPr/>
            <p:nvPr/>
          </p:nvSpPr>
          <p:spPr>
            <a:xfrm>
              <a:off x="5344735" y="3220317"/>
              <a:ext cx="387625" cy="1103243"/>
            </a:xfrm>
            <a:prstGeom prst="downArrow">
              <a:avLst/>
            </a:prstGeom>
            <a:solidFill>
              <a:srgbClr val="0065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15" name="圆角矩形 14"/>
          <p:cNvSpPr/>
          <p:nvPr/>
        </p:nvSpPr>
        <p:spPr>
          <a:xfrm>
            <a:off x="2325757" y="5265391"/>
            <a:ext cx="4283766" cy="1269868"/>
          </a:xfrm>
          <a:prstGeom prst="roundRect">
            <a:avLst/>
          </a:prstGeom>
          <a:noFill/>
          <a:ln w="38100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圆角矩形 2"/>
          <p:cNvSpPr/>
          <p:nvPr/>
        </p:nvSpPr>
        <p:spPr>
          <a:xfrm>
            <a:off x="2898527" y="3121617"/>
            <a:ext cx="2897257" cy="586410"/>
          </a:xfrm>
          <a:prstGeom prst="roundRect">
            <a:avLst/>
          </a:prstGeom>
          <a:solidFill>
            <a:srgbClr val="00A8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>
                <a:latin typeface="Courier" charset="0"/>
                <a:ea typeface="Courier" charset="0"/>
                <a:cs typeface="Courier" charset="0"/>
              </a:rPr>
              <a:t>File</a:t>
            </a:r>
            <a:r>
              <a:rPr kumimoji="1" lang="zh-CN" altLang="en-US" dirty="0" smtClean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kumimoji="1" lang="en-US" altLang="zh-CN" dirty="0" smtClean="0">
                <a:latin typeface="Courier" charset="0"/>
                <a:ea typeface="Courier" charset="0"/>
                <a:cs typeface="Courier" charset="0"/>
              </a:rPr>
              <a:t>System</a:t>
            </a:r>
            <a:endParaRPr kumimoji="1" lang="zh-CN" altLang="en-US" dirty="0">
              <a:latin typeface="Courier" charset="0"/>
              <a:ea typeface="Courier" charset="0"/>
              <a:cs typeface="Courier" charset="0"/>
            </a:endParaRPr>
          </a:p>
        </p:txBody>
      </p:sp>
      <p:grpSp>
        <p:nvGrpSpPr>
          <p:cNvPr id="27" name="组 26"/>
          <p:cNvGrpSpPr/>
          <p:nvPr/>
        </p:nvGrpSpPr>
        <p:grpSpPr>
          <a:xfrm>
            <a:off x="3105405" y="3765351"/>
            <a:ext cx="2579137" cy="377648"/>
            <a:chOff x="3153223" y="3220317"/>
            <a:chExt cx="2579137" cy="1103244"/>
          </a:xfrm>
        </p:grpSpPr>
        <p:sp>
          <p:nvSpPr>
            <p:cNvPr id="28" name="下箭头 27"/>
            <p:cNvSpPr/>
            <p:nvPr/>
          </p:nvSpPr>
          <p:spPr>
            <a:xfrm>
              <a:off x="3153223" y="3220318"/>
              <a:ext cx="387625" cy="1103243"/>
            </a:xfrm>
            <a:prstGeom prst="downArrow">
              <a:avLst/>
            </a:prstGeom>
            <a:solidFill>
              <a:srgbClr val="0065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9" name="下箭头 28"/>
            <p:cNvSpPr/>
            <p:nvPr/>
          </p:nvSpPr>
          <p:spPr>
            <a:xfrm>
              <a:off x="4248979" y="3220318"/>
              <a:ext cx="387625" cy="1103243"/>
            </a:xfrm>
            <a:prstGeom prst="downArrow">
              <a:avLst/>
            </a:prstGeom>
            <a:solidFill>
              <a:srgbClr val="0065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30" name="下箭头 29"/>
            <p:cNvSpPr/>
            <p:nvPr/>
          </p:nvSpPr>
          <p:spPr>
            <a:xfrm>
              <a:off x="5344735" y="3220317"/>
              <a:ext cx="387625" cy="1103243"/>
            </a:xfrm>
            <a:prstGeom prst="downArrow">
              <a:avLst/>
            </a:prstGeom>
            <a:solidFill>
              <a:srgbClr val="0065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31" name="圆角矩形 30"/>
          <p:cNvSpPr/>
          <p:nvPr/>
        </p:nvSpPr>
        <p:spPr>
          <a:xfrm>
            <a:off x="2898527" y="4172816"/>
            <a:ext cx="2897257" cy="586410"/>
          </a:xfrm>
          <a:prstGeom prst="roundRect">
            <a:avLst/>
          </a:prstGeom>
          <a:solidFill>
            <a:srgbClr val="5BA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>
                <a:latin typeface="Courier" charset="0"/>
                <a:ea typeface="Courier" charset="0"/>
                <a:cs typeface="Courier" charset="0"/>
              </a:rPr>
              <a:t>Device</a:t>
            </a:r>
            <a:r>
              <a:rPr kumimoji="1" lang="zh-CN" altLang="en-US" dirty="0" smtClean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kumimoji="1" lang="en-US" altLang="zh-CN" dirty="0">
                <a:latin typeface="Courier" charset="0"/>
                <a:ea typeface="Courier" charset="0"/>
                <a:cs typeface="Courier" charset="0"/>
              </a:rPr>
              <a:t>D</a:t>
            </a:r>
            <a:r>
              <a:rPr kumimoji="1" lang="en-US" altLang="zh-CN" dirty="0" smtClean="0">
                <a:latin typeface="Courier" charset="0"/>
                <a:ea typeface="Courier" charset="0"/>
                <a:cs typeface="Courier" charset="0"/>
              </a:rPr>
              <a:t>river</a:t>
            </a:r>
            <a:endParaRPr kumimoji="1" lang="zh-CN" altLang="en-US" dirty="0">
              <a:latin typeface="Courier" charset="0"/>
              <a:ea typeface="Courier" charset="0"/>
              <a:cs typeface="Courier" charset="0"/>
            </a:endParaRPr>
          </a:p>
        </p:txBody>
      </p:sp>
      <p:grpSp>
        <p:nvGrpSpPr>
          <p:cNvPr id="32" name="组 31"/>
          <p:cNvGrpSpPr/>
          <p:nvPr/>
        </p:nvGrpSpPr>
        <p:grpSpPr>
          <a:xfrm>
            <a:off x="3105405" y="4860887"/>
            <a:ext cx="2579137" cy="377648"/>
            <a:chOff x="3153223" y="3220317"/>
            <a:chExt cx="2579137" cy="1103244"/>
          </a:xfrm>
        </p:grpSpPr>
        <p:sp>
          <p:nvSpPr>
            <p:cNvPr id="33" name="下箭头 32"/>
            <p:cNvSpPr/>
            <p:nvPr/>
          </p:nvSpPr>
          <p:spPr>
            <a:xfrm>
              <a:off x="3153223" y="3220318"/>
              <a:ext cx="387625" cy="1103243"/>
            </a:xfrm>
            <a:prstGeom prst="downArrow">
              <a:avLst/>
            </a:prstGeom>
            <a:solidFill>
              <a:srgbClr val="0065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34" name="下箭头 33"/>
            <p:cNvSpPr/>
            <p:nvPr/>
          </p:nvSpPr>
          <p:spPr>
            <a:xfrm>
              <a:off x="4248979" y="3220318"/>
              <a:ext cx="387625" cy="1103243"/>
            </a:xfrm>
            <a:prstGeom prst="downArrow">
              <a:avLst/>
            </a:prstGeom>
            <a:solidFill>
              <a:srgbClr val="0065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35" name="下箭头 34"/>
            <p:cNvSpPr/>
            <p:nvPr/>
          </p:nvSpPr>
          <p:spPr>
            <a:xfrm>
              <a:off x="5344735" y="3220317"/>
              <a:ext cx="387625" cy="1103243"/>
            </a:xfrm>
            <a:prstGeom prst="downArrow">
              <a:avLst/>
            </a:prstGeom>
            <a:solidFill>
              <a:srgbClr val="0065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94132" y="3369219"/>
            <a:ext cx="950330" cy="950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64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3" grpId="0" animBg="1"/>
      <p:bldP spid="3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File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System</a:t>
            </a:r>
            <a:endParaRPr kumimoji="1" lang="zh-CN" altLang="en-US" dirty="0"/>
          </a:p>
        </p:txBody>
      </p:sp>
      <p:pic>
        <p:nvPicPr>
          <p:cNvPr id="6" name="内容占位符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6762" y="5340196"/>
            <a:ext cx="1564910" cy="119715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4974" y="5346343"/>
            <a:ext cx="2062976" cy="1080220"/>
          </a:xfrm>
          <a:prstGeom prst="rect">
            <a:avLst/>
          </a:prstGeom>
        </p:spPr>
      </p:pic>
      <p:grpSp>
        <p:nvGrpSpPr>
          <p:cNvPr id="16" name="组 15"/>
          <p:cNvGrpSpPr/>
          <p:nvPr/>
        </p:nvGrpSpPr>
        <p:grpSpPr>
          <a:xfrm>
            <a:off x="2812470" y="1315855"/>
            <a:ext cx="3165008" cy="1285185"/>
            <a:chOff x="2550461" y="1830757"/>
            <a:chExt cx="3165008" cy="1285185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550461" y="1830757"/>
              <a:ext cx="973496" cy="1285185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646217" y="1830757"/>
              <a:ext cx="973496" cy="1285185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41973" y="1830757"/>
              <a:ext cx="973496" cy="1285185"/>
            </a:xfrm>
            <a:prstGeom prst="rect">
              <a:avLst/>
            </a:prstGeom>
          </p:spPr>
        </p:pic>
      </p:grpSp>
      <p:grpSp>
        <p:nvGrpSpPr>
          <p:cNvPr id="21" name="组 20"/>
          <p:cNvGrpSpPr/>
          <p:nvPr/>
        </p:nvGrpSpPr>
        <p:grpSpPr>
          <a:xfrm>
            <a:off x="3105405" y="2714152"/>
            <a:ext cx="2579137" cy="377648"/>
            <a:chOff x="3153223" y="3220317"/>
            <a:chExt cx="2579137" cy="1103244"/>
          </a:xfrm>
        </p:grpSpPr>
        <p:sp>
          <p:nvSpPr>
            <p:cNvPr id="12" name="下箭头 11"/>
            <p:cNvSpPr/>
            <p:nvPr/>
          </p:nvSpPr>
          <p:spPr>
            <a:xfrm>
              <a:off x="3153223" y="3220318"/>
              <a:ext cx="387625" cy="1103243"/>
            </a:xfrm>
            <a:prstGeom prst="downArrow">
              <a:avLst/>
            </a:prstGeom>
            <a:solidFill>
              <a:srgbClr val="0065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3" name="下箭头 12"/>
            <p:cNvSpPr/>
            <p:nvPr/>
          </p:nvSpPr>
          <p:spPr>
            <a:xfrm>
              <a:off x="4248979" y="3220318"/>
              <a:ext cx="387625" cy="1103243"/>
            </a:xfrm>
            <a:prstGeom prst="downArrow">
              <a:avLst/>
            </a:prstGeom>
            <a:solidFill>
              <a:srgbClr val="0065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4" name="下箭头 13"/>
            <p:cNvSpPr/>
            <p:nvPr/>
          </p:nvSpPr>
          <p:spPr>
            <a:xfrm>
              <a:off x="5344735" y="3220317"/>
              <a:ext cx="387625" cy="1103243"/>
            </a:xfrm>
            <a:prstGeom prst="downArrow">
              <a:avLst/>
            </a:prstGeom>
            <a:solidFill>
              <a:srgbClr val="0065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15" name="圆角矩形 14"/>
          <p:cNvSpPr/>
          <p:nvPr/>
        </p:nvSpPr>
        <p:spPr>
          <a:xfrm>
            <a:off x="2325757" y="5265391"/>
            <a:ext cx="4283766" cy="1269868"/>
          </a:xfrm>
          <a:prstGeom prst="roundRect">
            <a:avLst/>
          </a:prstGeom>
          <a:noFill/>
          <a:ln w="38100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圆角矩形 2"/>
          <p:cNvSpPr/>
          <p:nvPr/>
        </p:nvSpPr>
        <p:spPr>
          <a:xfrm>
            <a:off x="2898527" y="3121617"/>
            <a:ext cx="2897257" cy="586410"/>
          </a:xfrm>
          <a:prstGeom prst="roundRect">
            <a:avLst/>
          </a:prstGeom>
          <a:solidFill>
            <a:srgbClr val="00A8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>
                <a:latin typeface="Courier" charset="0"/>
                <a:ea typeface="Courier" charset="0"/>
                <a:cs typeface="Courier" charset="0"/>
              </a:rPr>
              <a:t>File</a:t>
            </a:r>
            <a:r>
              <a:rPr kumimoji="1" lang="zh-CN" altLang="en-US" dirty="0" smtClean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kumimoji="1" lang="en-US" altLang="zh-CN" dirty="0" smtClean="0">
                <a:latin typeface="Courier" charset="0"/>
                <a:ea typeface="Courier" charset="0"/>
                <a:cs typeface="Courier" charset="0"/>
              </a:rPr>
              <a:t>System</a:t>
            </a:r>
            <a:endParaRPr kumimoji="1" lang="zh-CN" altLang="en-US" dirty="0">
              <a:latin typeface="Courier" charset="0"/>
              <a:ea typeface="Courier" charset="0"/>
              <a:cs typeface="Courier" charset="0"/>
            </a:endParaRPr>
          </a:p>
        </p:txBody>
      </p:sp>
      <p:grpSp>
        <p:nvGrpSpPr>
          <p:cNvPr id="27" name="组 26"/>
          <p:cNvGrpSpPr/>
          <p:nvPr/>
        </p:nvGrpSpPr>
        <p:grpSpPr>
          <a:xfrm>
            <a:off x="3105405" y="3765351"/>
            <a:ext cx="2579137" cy="377648"/>
            <a:chOff x="3153223" y="3220317"/>
            <a:chExt cx="2579137" cy="1103244"/>
          </a:xfrm>
        </p:grpSpPr>
        <p:sp>
          <p:nvSpPr>
            <p:cNvPr id="28" name="下箭头 27"/>
            <p:cNvSpPr/>
            <p:nvPr/>
          </p:nvSpPr>
          <p:spPr>
            <a:xfrm>
              <a:off x="3153223" y="3220318"/>
              <a:ext cx="387625" cy="1103243"/>
            </a:xfrm>
            <a:prstGeom prst="downArrow">
              <a:avLst/>
            </a:prstGeom>
            <a:solidFill>
              <a:srgbClr val="0065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9" name="下箭头 28"/>
            <p:cNvSpPr/>
            <p:nvPr/>
          </p:nvSpPr>
          <p:spPr>
            <a:xfrm>
              <a:off x="4248979" y="3220318"/>
              <a:ext cx="387625" cy="1103243"/>
            </a:xfrm>
            <a:prstGeom prst="downArrow">
              <a:avLst/>
            </a:prstGeom>
            <a:solidFill>
              <a:srgbClr val="0065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30" name="下箭头 29"/>
            <p:cNvSpPr/>
            <p:nvPr/>
          </p:nvSpPr>
          <p:spPr>
            <a:xfrm>
              <a:off x="5344735" y="3220317"/>
              <a:ext cx="387625" cy="1103243"/>
            </a:xfrm>
            <a:prstGeom prst="downArrow">
              <a:avLst/>
            </a:prstGeom>
            <a:solidFill>
              <a:srgbClr val="0065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31" name="圆角矩形 30"/>
          <p:cNvSpPr/>
          <p:nvPr/>
        </p:nvSpPr>
        <p:spPr>
          <a:xfrm>
            <a:off x="2898527" y="4172816"/>
            <a:ext cx="2897257" cy="586410"/>
          </a:xfrm>
          <a:prstGeom prst="roundRect">
            <a:avLst/>
          </a:prstGeom>
          <a:solidFill>
            <a:srgbClr val="5BA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>
                <a:latin typeface="Courier" charset="0"/>
                <a:ea typeface="Courier" charset="0"/>
                <a:cs typeface="Courier" charset="0"/>
              </a:rPr>
              <a:t>Device</a:t>
            </a:r>
            <a:r>
              <a:rPr kumimoji="1" lang="zh-CN" altLang="en-US" dirty="0" smtClean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kumimoji="1" lang="en-US" altLang="zh-CN" dirty="0">
                <a:latin typeface="Courier" charset="0"/>
                <a:ea typeface="Courier" charset="0"/>
                <a:cs typeface="Courier" charset="0"/>
              </a:rPr>
              <a:t>D</a:t>
            </a:r>
            <a:r>
              <a:rPr kumimoji="1" lang="en-US" altLang="zh-CN" dirty="0" smtClean="0">
                <a:latin typeface="Courier" charset="0"/>
                <a:ea typeface="Courier" charset="0"/>
                <a:cs typeface="Courier" charset="0"/>
              </a:rPr>
              <a:t>river</a:t>
            </a:r>
            <a:endParaRPr kumimoji="1" lang="zh-CN" altLang="en-US" dirty="0">
              <a:latin typeface="Courier" charset="0"/>
              <a:ea typeface="Courier" charset="0"/>
              <a:cs typeface="Courier" charset="0"/>
            </a:endParaRPr>
          </a:p>
        </p:txBody>
      </p:sp>
      <p:grpSp>
        <p:nvGrpSpPr>
          <p:cNvPr id="32" name="组 31"/>
          <p:cNvGrpSpPr/>
          <p:nvPr/>
        </p:nvGrpSpPr>
        <p:grpSpPr>
          <a:xfrm>
            <a:off x="3105405" y="4860887"/>
            <a:ext cx="2579137" cy="377648"/>
            <a:chOff x="3153223" y="3220317"/>
            <a:chExt cx="2579137" cy="1103244"/>
          </a:xfrm>
        </p:grpSpPr>
        <p:sp>
          <p:nvSpPr>
            <p:cNvPr id="33" name="下箭头 32"/>
            <p:cNvSpPr/>
            <p:nvPr/>
          </p:nvSpPr>
          <p:spPr>
            <a:xfrm>
              <a:off x="3153223" y="3220318"/>
              <a:ext cx="387625" cy="1103243"/>
            </a:xfrm>
            <a:prstGeom prst="downArrow">
              <a:avLst/>
            </a:prstGeom>
            <a:solidFill>
              <a:srgbClr val="0065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34" name="下箭头 33"/>
            <p:cNvSpPr/>
            <p:nvPr/>
          </p:nvSpPr>
          <p:spPr>
            <a:xfrm>
              <a:off x="4248979" y="3220318"/>
              <a:ext cx="387625" cy="1103243"/>
            </a:xfrm>
            <a:prstGeom prst="downArrow">
              <a:avLst/>
            </a:prstGeom>
            <a:solidFill>
              <a:srgbClr val="0065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35" name="下箭头 34"/>
            <p:cNvSpPr/>
            <p:nvPr/>
          </p:nvSpPr>
          <p:spPr>
            <a:xfrm>
              <a:off x="5344735" y="3220317"/>
              <a:ext cx="387625" cy="1103243"/>
            </a:xfrm>
            <a:prstGeom prst="downArrow">
              <a:avLst/>
            </a:prstGeom>
            <a:solidFill>
              <a:srgbClr val="0065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pic>
        <p:nvPicPr>
          <p:cNvPr id="17" name="图片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36356" y="5176480"/>
            <a:ext cx="1325722" cy="1325722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40482" y="5238535"/>
            <a:ext cx="1325722" cy="1325722"/>
          </a:xfrm>
          <a:prstGeom prst="rect">
            <a:avLst/>
          </a:prstGeom>
        </p:spPr>
      </p:pic>
      <p:sp>
        <p:nvSpPr>
          <p:cNvPr id="37" name="椭圆形标注 36"/>
          <p:cNvSpPr/>
          <p:nvPr/>
        </p:nvSpPr>
        <p:spPr>
          <a:xfrm>
            <a:off x="5193197" y="328917"/>
            <a:ext cx="2832652" cy="1139367"/>
          </a:xfrm>
          <a:prstGeom prst="wedgeEllipseCallout">
            <a:avLst/>
          </a:prstGeom>
          <a:solidFill>
            <a:srgbClr val="0065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Excuse</a:t>
            </a:r>
            <a:r>
              <a:rPr kumimoji="1" lang="zh-CN" altLang="en-US" dirty="0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kumimoji="1" lang="en-US" altLang="zh-CN" dirty="0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me?</a:t>
            </a:r>
          </a:p>
          <a:p>
            <a:pPr algn="ctr"/>
            <a:r>
              <a:rPr kumimoji="1" lang="en-US" altLang="zh-CN" dirty="0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SOS!!!</a:t>
            </a:r>
            <a:endParaRPr kumimoji="1" lang="zh-CN" altLang="en-US" dirty="0">
              <a:solidFill>
                <a:schemeClr val="bg1"/>
              </a:solidFill>
              <a:latin typeface="Courier" charset="0"/>
              <a:ea typeface="Courier" charset="0"/>
              <a:cs typeface="Courier" charset="0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66204" y="1701163"/>
            <a:ext cx="957921" cy="957921"/>
          </a:xfrm>
          <a:prstGeom prst="rect">
            <a:avLst/>
          </a:prstGeom>
        </p:spPr>
      </p:pic>
      <p:sp>
        <p:nvSpPr>
          <p:cNvPr id="38" name="椭圆形标注 37"/>
          <p:cNvSpPr/>
          <p:nvPr/>
        </p:nvSpPr>
        <p:spPr>
          <a:xfrm flipH="1">
            <a:off x="1424128" y="2212679"/>
            <a:ext cx="2184792" cy="1139367"/>
          </a:xfrm>
          <a:prstGeom prst="wedgeEllipseCallout">
            <a:avLst/>
          </a:prstGeom>
          <a:solidFill>
            <a:srgbClr val="9955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Take</a:t>
            </a:r>
            <a:r>
              <a:rPr kumimoji="1" lang="zh-CN" altLang="en-US" dirty="0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kumimoji="1" lang="en-US" altLang="zh-CN" dirty="0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it</a:t>
            </a:r>
            <a:r>
              <a:rPr kumimoji="1" lang="zh-CN" altLang="en-US" dirty="0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kumimoji="1" lang="en-US" altLang="zh-CN" dirty="0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easy~</a:t>
            </a:r>
            <a:endParaRPr kumimoji="1" lang="zh-CN" altLang="en-US" dirty="0">
              <a:solidFill>
                <a:schemeClr val="bg1"/>
              </a:solidFill>
              <a:latin typeface="Courier" charset="0"/>
              <a:ea typeface="Courier" charset="0"/>
              <a:cs typeface="Courier" charset="0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03876" y="2970134"/>
            <a:ext cx="882575" cy="88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737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Journaling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File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System</a:t>
            </a:r>
            <a:endParaRPr kumimoji="1" lang="zh-CN" altLang="en-US" dirty="0"/>
          </a:p>
        </p:txBody>
      </p:sp>
      <p:grpSp>
        <p:nvGrpSpPr>
          <p:cNvPr id="60" name="组 59"/>
          <p:cNvGrpSpPr/>
          <p:nvPr/>
        </p:nvGrpSpPr>
        <p:grpSpPr>
          <a:xfrm>
            <a:off x="1026215" y="3615878"/>
            <a:ext cx="7707796" cy="646044"/>
            <a:chOff x="1244876" y="2156792"/>
            <a:chExt cx="7707796" cy="646044"/>
          </a:xfrm>
          <a:solidFill>
            <a:srgbClr val="00A888"/>
          </a:solidFill>
        </p:grpSpPr>
        <p:sp>
          <p:nvSpPr>
            <p:cNvPr id="55" name="矩形 54"/>
            <p:cNvSpPr/>
            <p:nvPr/>
          </p:nvSpPr>
          <p:spPr>
            <a:xfrm>
              <a:off x="1244876" y="2156792"/>
              <a:ext cx="1001367" cy="646044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dirty="0" smtClean="0">
                  <a:latin typeface="Courier" charset="0"/>
                  <a:ea typeface="Courier" charset="0"/>
                  <a:cs typeface="Courier" charset="0"/>
                </a:rPr>
                <a:t>Boot</a:t>
              </a:r>
              <a:r>
                <a:rPr kumimoji="1" lang="zh-CN" altLang="en-US" dirty="0" smtClean="0">
                  <a:latin typeface="Courier" charset="0"/>
                  <a:ea typeface="Courier" charset="0"/>
                  <a:cs typeface="Courier" charset="0"/>
                </a:rPr>
                <a:t> </a:t>
              </a:r>
              <a:r>
                <a:rPr kumimoji="1" lang="en-US" altLang="zh-CN" dirty="0" smtClean="0">
                  <a:latin typeface="Courier" charset="0"/>
                  <a:ea typeface="Courier" charset="0"/>
                  <a:cs typeface="Courier" charset="0"/>
                </a:rPr>
                <a:t>block</a:t>
              </a:r>
              <a:endParaRPr kumimoji="1" lang="zh-CN" altLang="en-US" dirty="0">
                <a:latin typeface="Courier" charset="0"/>
                <a:ea typeface="Courier" charset="0"/>
                <a:cs typeface="Courier" charset="0"/>
              </a:endParaRPr>
            </a:p>
          </p:txBody>
        </p:sp>
        <p:sp>
          <p:nvSpPr>
            <p:cNvPr id="56" name="矩形 55"/>
            <p:cNvSpPr/>
            <p:nvPr/>
          </p:nvSpPr>
          <p:spPr>
            <a:xfrm>
              <a:off x="2246243" y="2156792"/>
              <a:ext cx="2852531" cy="646044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dirty="0" smtClean="0">
                  <a:latin typeface="Courier" charset="0"/>
                  <a:ea typeface="Courier" charset="0"/>
                  <a:cs typeface="Courier" charset="0"/>
                </a:rPr>
                <a:t>Block</a:t>
              </a:r>
              <a:r>
                <a:rPr kumimoji="1" lang="zh-CN" altLang="en-US" dirty="0" smtClean="0">
                  <a:latin typeface="Courier" charset="0"/>
                  <a:ea typeface="Courier" charset="0"/>
                  <a:cs typeface="Courier" charset="0"/>
                </a:rPr>
                <a:t> </a:t>
              </a:r>
              <a:r>
                <a:rPr kumimoji="1" lang="en-US" altLang="zh-CN" dirty="0" smtClean="0">
                  <a:latin typeface="Courier" charset="0"/>
                  <a:ea typeface="Courier" charset="0"/>
                  <a:cs typeface="Courier" charset="0"/>
                </a:rPr>
                <a:t>group</a:t>
              </a:r>
              <a:r>
                <a:rPr kumimoji="1" lang="zh-CN" altLang="en-US" dirty="0">
                  <a:latin typeface="Courier" charset="0"/>
                  <a:ea typeface="Courier" charset="0"/>
                  <a:cs typeface="Courier" charset="0"/>
                </a:rPr>
                <a:t> </a:t>
              </a:r>
              <a:r>
                <a:rPr kumimoji="1" lang="en-US" altLang="zh-CN" dirty="0" smtClean="0">
                  <a:latin typeface="Courier" charset="0"/>
                  <a:ea typeface="Courier" charset="0"/>
                  <a:cs typeface="Courier" charset="0"/>
                </a:rPr>
                <a:t>0</a:t>
              </a:r>
              <a:endParaRPr kumimoji="1" lang="zh-CN" altLang="en-US" dirty="0">
                <a:latin typeface="Courier" charset="0"/>
                <a:ea typeface="Courier" charset="0"/>
                <a:cs typeface="Courier" charset="0"/>
              </a:endParaRPr>
            </a:p>
          </p:txBody>
        </p:sp>
        <p:sp>
          <p:nvSpPr>
            <p:cNvPr id="57" name="矩形 56"/>
            <p:cNvSpPr/>
            <p:nvPr/>
          </p:nvSpPr>
          <p:spPr>
            <a:xfrm>
              <a:off x="6100141" y="2156792"/>
              <a:ext cx="2852531" cy="646044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dirty="0" smtClean="0">
                  <a:latin typeface="Courier" charset="0"/>
                  <a:ea typeface="Courier" charset="0"/>
                  <a:cs typeface="Courier" charset="0"/>
                </a:rPr>
                <a:t>Block</a:t>
              </a:r>
              <a:r>
                <a:rPr kumimoji="1" lang="zh-CN" altLang="en-US" dirty="0" smtClean="0">
                  <a:latin typeface="Courier" charset="0"/>
                  <a:ea typeface="Courier" charset="0"/>
                  <a:cs typeface="Courier" charset="0"/>
                </a:rPr>
                <a:t> </a:t>
              </a:r>
              <a:r>
                <a:rPr kumimoji="1" lang="en-US" altLang="zh-CN" dirty="0" smtClean="0">
                  <a:latin typeface="Courier" charset="0"/>
                  <a:ea typeface="Courier" charset="0"/>
                  <a:cs typeface="Courier" charset="0"/>
                </a:rPr>
                <a:t>group</a:t>
              </a:r>
              <a:r>
                <a:rPr kumimoji="1" lang="zh-CN" altLang="en-US" dirty="0" smtClean="0">
                  <a:latin typeface="Courier" charset="0"/>
                  <a:ea typeface="Courier" charset="0"/>
                  <a:cs typeface="Courier" charset="0"/>
                </a:rPr>
                <a:t> </a:t>
              </a:r>
              <a:r>
                <a:rPr kumimoji="1" lang="en-US" altLang="zh-CN" dirty="0" smtClean="0">
                  <a:latin typeface="Courier" charset="0"/>
                  <a:ea typeface="Courier" charset="0"/>
                  <a:cs typeface="Courier" charset="0"/>
                </a:rPr>
                <a:t>n</a:t>
              </a:r>
              <a:endParaRPr kumimoji="1" lang="zh-CN" altLang="en-US" dirty="0">
                <a:latin typeface="Courier" charset="0"/>
                <a:ea typeface="Courier" charset="0"/>
                <a:cs typeface="Courier" charset="0"/>
              </a:endParaRPr>
            </a:p>
          </p:txBody>
        </p:sp>
        <p:sp>
          <p:nvSpPr>
            <p:cNvPr id="58" name="矩形 57"/>
            <p:cNvSpPr/>
            <p:nvPr/>
          </p:nvSpPr>
          <p:spPr>
            <a:xfrm>
              <a:off x="5098774" y="2156792"/>
              <a:ext cx="1001367" cy="646044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mr-IN" altLang="zh-CN" dirty="0" smtClean="0">
                  <a:latin typeface="Courier" charset="0"/>
                  <a:ea typeface="Courier" charset="0"/>
                  <a:cs typeface="Courier" charset="0"/>
                </a:rPr>
                <a:t>…</a:t>
              </a:r>
              <a:endParaRPr kumimoji="1" lang="zh-CN" altLang="en-US" dirty="0">
                <a:latin typeface="Courier" charset="0"/>
                <a:ea typeface="Courier" charset="0"/>
                <a:cs typeface="Courier" charset="0"/>
              </a:endParaRPr>
            </a:p>
          </p:txBody>
        </p:sp>
      </p:grpSp>
      <p:grpSp>
        <p:nvGrpSpPr>
          <p:cNvPr id="67" name="组 66"/>
          <p:cNvGrpSpPr/>
          <p:nvPr/>
        </p:nvGrpSpPr>
        <p:grpSpPr>
          <a:xfrm>
            <a:off x="2379648" y="1534551"/>
            <a:ext cx="4384703" cy="1213843"/>
            <a:chOff x="2246242" y="1568120"/>
            <a:chExt cx="4384703" cy="1213843"/>
          </a:xfrm>
        </p:grpSpPr>
        <p:pic>
          <p:nvPicPr>
            <p:cNvPr id="61" name="内容占位符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46242" y="1568120"/>
              <a:ext cx="1586723" cy="1213843"/>
            </a:xfrm>
            <a:prstGeom prst="rect">
              <a:avLst/>
            </a:prstGeom>
          </p:spPr>
        </p:pic>
        <p:pic>
          <p:nvPicPr>
            <p:cNvPr id="62" name="图片 6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67969" y="1701743"/>
              <a:ext cx="2062976" cy="1080220"/>
            </a:xfrm>
            <a:prstGeom prst="rect">
              <a:avLst/>
            </a:prstGeom>
          </p:spPr>
        </p:pic>
      </p:grpSp>
      <p:grpSp>
        <p:nvGrpSpPr>
          <p:cNvPr id="63" name="组 62"/>
          <p:cNvGrpSpPr/>
          <p:nvPr/>
        </p:nvGrpSpPr>
        <p:grpSpPr>
          <a:xfrm>
            <a:off x="2812774" y="2960884"/>
            <a:ext cx="3093366" cy="377648"/>
            <a:chOff x="3073709" y="3220317"/>
            <a:chExt cx="3093366" cy="1103244"/>
          </a:xfrm>
        </p:grpSpPr>
        <p:sp>
          <p:nvSpPr>
            <p:cNvPr id="64" name="下箭头 63"/>
            <p:cNvSpPr/>
            <p:nvPr/>
          </p:nvSpPr>
          <p:spPr>
            <a:xfrm>
              <a:off x="3073709" y="3220317"/>
              <a:ext cx="387625" cy="1103244"/>
            </a:xfrm>
            <a:prstGeom prst="downArrow">
              <a:avLst/>
            </a:prstGeom>
            <a:solidFill>
              <a:srgbClr val="0065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66" name="下箭头 65"/>
            <p:cNvSpPr/>
            <p:nvPr/>
          </p:nvSpPr>
          <p:spPr>
            <a:xfrm>
              <a:off x="5779450" y="3220317"/>
              <a:ext cx="387625" cy="1103244"/>
            </a:xfrm>
            <a:prstGeom prst="downArrow">
              <a:avLst/>
            </a:prstGeom>
            <a:solidFill>
              <a:srgbClr val="0065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77" name="组 76"/>
          <p:cNvGrpSpPr/>
          <p:nvPr/>
        </p:nvGrpSpPr>
        <p:grpSpPr>
          <a:xfrm>
            <a:off x="139148" y="5204023"/>
            <a:ext cx="8885581" cy="646044"/>
            <a:chOff x="139148" y="5204023"/>
            <a:chExt cx="8885581" cy="646044"/>
          </a:xfrm>
        </p:grpSpPr>
        <p:sp>
          <p:nvSpPr>
            <p:cNvPr id="59" name="矩形 58"/>
            <p:cNvSpPr/>
            <p:nvPr/>
          </p:nvSpPr>
          <p:spPr>
            <a:xfrm>
              <a:off x="139148" y="5204023"/>
              <a:ext cx="1001367" cy="646044"/>
            </a:xfrm>
            <a:prstGeom prst="rect">
              <a:avLst/>
            </a:prstGeom>
            <a:solidFill>
              <a:srgbClr val="D97D82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mtClean="0">
                  <a:latin typeface="Courier" charset="0"/>
                  <a:ea typeface="Courier" charset="0"/>
                  <a:cs typeface="Courier" charset="0"/>
                </a:rPr>
                <a:t>Superblock</a:t>
              </a:r>
              <a:r>
                <a:rPr kumimoji="1" lang="zh-CN" altLang="en-US" dirty="0" smtClean="0">
                  <a:latin typeface="Courier" charset="0"/>
                  <a:ea typeface="Courier" charset="0"/>
                  <a:cs typeface="Courier" charset="0"/>
                </a:rPr>
                <a:t> </a:t>
              </a:r>
              <a:endParaRPr kumimoji="1" lang="zh-CN" altLang="en-US" dirty="0">
                <a:latin typeface="Courier" charset="0"/>
                <a:ea typeface="Courier" charset="0"/>
                <a:cs typeface="Courier" charset="0"/>
              </a:endParaRPr>
            </a:p>
          </p:txBody>
        </p:sp>
        <p:sp>
          <p:nvSpPr>
            <p:cNvPr id="68" name="矩形 67"/>
            <p:cNvSpPr/>
            <p:nvPr/>
          </p:nvSpPr>
          <p:spPr>
            <a:xfrm>
              <a:off x="1140515" y="5204023"/>
              <a:ext cx="1642441" cy="646044"/>
            </a:xfrm>
            <a:prstGeom prst="rect">
              <a:avLst/>
            </a:prstGeom>
            <a:solidFill>
              <a:srgbClr val="D97D82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dirty="0" smtClean="0">
                  <a:latin typeface="Courier" charset="0"/>
                  <a:ea typeface="Courier" charset="0"/>
                  <a:cs typeface="Courier" charset="0"/>
                </a:rPr>
                <a:t>Group</a:t>
              </a:r>
              <a:r>
                <a:rPr kumimoji="1" lang="zh-CN" altLang="en-US" dirty="0" smtClean="0">
                  <a:latin typeface="Courier" charset="0"/>
                  <a:ea typeface="Courier" charset="0"/>
                  <a:cs typeface="Courier" charset="0"/>
                </a:rPr>
                <a:t> </a:t>
              </a:r>
              <a:r>
                <a:rPr kumimoji="1" lang="en-US" altLang="zh-CN" dirty="0" smtClean="0">
                  <a:latin typeface="Courier" charset="0"/>
                  <a:ea typeface="Courier" charset="0"/>
                  <a:cs typeface="Courier" charset="0"/>
                </a:rPr>
                <a:t>descriptor</a:t>
              </a:r>
              <a:endParaRPr kumimoji="1" lang="zh-CN" altLang="en-US" dirty="0">
                <a:latin typeface="Courier" charset="0"/>
                <a:ea typeface="Courier" charset="0"/>
                <a:cs typeface="Courier" charset="0"/>
              </a:endParaRPr>
            </a:p>
          </p:txBody>
        </p:sp>
        <p:sp>
          <p:nvSpPr>
            <p:cNvPr id="69" name="矩形 68"/>
            <p:cNvSpPr/>
            <p:nvPr/>
          </p:nvSpPr>
          <p:spPr>
            <a:xfrm>
              <a:off x="2782956" y="5204023"/>
              <a:ext cx="1182757" cy="646044"/>
            </a:xfrm>
            <a:prstGeom prst="rect">
              <a:avLst/>
            </a:prstGeom>
            <a:solidFill>
              <a:srgbClr val="D97D82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dirty="0" smtClean="0">
                  <a:latin typeface="Courier" charset="0"/>
                  <a:ea typeface="Courier" charset="0"/>
                  <a:cs typeface="Courier" charset="0"/>
                </a:rPr>
                <a:t>Block</a:t>
              </a:r>
              <a:r>
                <a:rPr kumimoji="1" lang="zh-CN" altLang="en-US" dirty="0" smtClean="0">
                  <a:latin typeface="Courier" charset="0"/>
                  <a:ea typeface="Courier" charset="0"/>
                  <a:cs typeface="Courier" charset="0"/>
                </a:rPr>
                <a:t> </a:t>
              </a:r>
              <a:r>
                <a:rPr kumimoji="1" lang="en-US" altLang="zh-CN" dirty="0" smtClean="0">
                  <a:latin typeface="Courier" charset="0"/>
                  <a:ea typeface="Courier" charset="0"/>
                  <a:cs typeface="Courier" charset="0"/>
                </a:rPr>
                <a:t>bitmap</a:t>
              </a:r>
              <a:endParaRPr kumimoji="1" lang="zh-CN" altLang="en-US" dirty="0">
                <a:latin typeface="Courier" charset="0"/>
                <a:ea typeface="Courier" charset="0"/>
                <a:cs typeface="Courier" charset="0"/>
              </a:endParaRPr>
            </a:p>
          </p:txBody>
        </p:sp>
        <p:sp>
          <p:nvSpPr>
            <p:cNvPr id="70" name="矩形 69"/>
            <p:cNvSpPr/>
            <p:nvPr/>
          </p:nvSpPr>
          <p:spPr>
            <a:xfrm>
              <a:off x="3965713" y="5204023"/>
              <a:ext cx="1182757" cy="646044"/>
            </a:xfrm>
            <a:prstGeom prst="rect">
              <a:avLst/>
            </a:prstGeom>
            <a:solidFill>
              <a:srgbClr val="D97D82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dirty="0" err="1" smtClean="0">
                  <a:latin typeface="Courier" charset="0"/>
                  <a:ea typeface="Courier" charset="0"/>
                  <a:cs typeface="Courier" charset="0"/>
                </a:rPr>
                <a:t>Inode</a:t>
              </a:r>
              <a:r>
                <a:rPr kumimoji="1" lang="zh-CN" altLang="en-US" dirty="0" smtClean="0">
                  <a:latin typeface="Courier" charset="0"/>
                  <a:ea typeface="Courier" charset="0"/>
                  <a:cs typeface="Courier" charset="0"/>
                </a:rPr>
                <a:t> </a:t>
              </a:r>
              <a:r>
                <a:rPr kumimoji="1" lang="en-US" altLang="zh-CN" dirty="0" smtClean="0">
                  <a:latin typeface="Courier" charset="0"/>
                  <a:ea typeface="Courier" charset="0"/>
                  <a:cs typeface="Courier" charset="0"/>
                </a:rPr>
                <a:t>bitmap</a:t>
              </a:r>
              <a:endParaRPr kumimoji="1" lang="zh-CN" altLang="en-US" dirty="0">
                <a:latin typeface="Courier" charset="0"/>
                <a:ea typeface="Courier" charset="0"/>
                <a:cs typeface="Courier" charset="0"/>
              </a:endParaRPr>
            </a:p>
          </p:txBody>
        </p:sp>
        <p:sp>
          <p:nvSpPr>
            <p:cNvPr id="71" name="矩形 70"/>
            <p:cNvSpPr/>
            <p:nvPr/>
          </p:nvSpPr>
          <p:spPr>
            <a:xfrm>
              <a:off x="5148471" y="5204023"/>
              <a:ext cx="1938129" cy="644004"/>
            </a:xfrm>
            <a:prstGeom prst="rect">
              <a:avLst/>
            </a:prstGeom>
            <a:solidFill>
              <a:srgbClr val="D97D82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dirty="0" err="1" smtClean="0">
                  <a:latin typeface="Courier" charset="0"/>
                  <a:ea typeface="Courier" charset="0"/>
                  <a:cs typeface="Courier" charset="0"/>
                </a:rPr>
                <a:t>Inode</a:t>
              </a:r>
              <a:r>
                <a:rPr kumimoji="1" lang="zh-CN" altLang="en-US" dirty="0" smtClean="0">
                  <a:latin typeface="Courier" charset="0"/>
                  <a:ea typeface="Courier" charset="0"/>
                  <a:cs typeface="Courier" charset="0"/>
                </a:rPr>
                <a:t> </a:t>
              </a:r>
              <a:r>
                <a:rPr kumimoji="1" lang="en-US" altLang="zh-CN" dirty="0" smtClean="0">
                  <a:latin typeface="Courier" charset="0"/>
                  <a:ea typeface="Courier" charset="0"/>
                  <a:cs typeface="Courier" charset="0"/>
                </a:rPr>
                <a:t>blocks</a:t>
              </a:r>
              <a:endParaRPr kumimoji="1" lang="zh-CN" altLang="en-US" dirty="0">
                <a:latin typeface="Courier" charset="0"/>
                <a:ea typeface="Courier" charset="0"/>
                <a:cs typeface="Courier" charset="0"/>
              </a:endParaRPr>
            </a:p>
          </p:txBody>
        </p:sp>
        <p:sp>
          <p:nvSpPr>
            <p:cNvPr id="72" name="矩形 71"/>
            <p:cNvSpPr/>
            <p:nvPr/>
          </p:nvSpPr>
          <p:spPr>
            <a:xfrm>
              <a:off x="7086600" y="5204023"/>
              <a:ext cx="1938129" cy="646044"/>
            </a:xfrm>
            <a:prstGeom prst="rect">
              <a:avLst/>
            </a:prstGeom>
            <a:solidFill>
              <a:srgbClr val="D97D82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dirty="0" smtClean="0">
                  <a:latin typeface="Courier" charset="0"/>
                  <a:ea typeface="Courier" charset="0"/>
                  <a:cs typeface="Courier" charset="0"/>
                </a:rPr>
                <a:t>Data</a:t>
              </a:r>
              <a:r>
                <a:rPr kumimoji="1" lang="zh-CN" altLang="en-US" dirty="0" smtClean="0">
                  <a:latin typeface="Courier" charset="0"/>
                  <a:ea typeface="Courier" charset="0"/>
                  <a:cs typeface="Courier" charset="0"/>
                </a:rPr>
                <a:t> </a:t>
              </a:r>
              <a:r>
                <a:rPr kumimoji="1" lang="en-US" altLang="zh-CN" dirty="0" smtClean="0">
                  <a:latin typeface="Courier" charset="0"/>
                  <a:ea typeface="Courier" charset="0"/>
                  <a:cs typeface="Courier" charset="0"/>
                </a:rPr>
                <a:t>blocks</a:t>
              </a:r>
              <a:endParaRPr kumimoji="1" lang="zh-CN" altLang="en-US" dirty="0">
                <a:latin typeface="Courier" charset="0"/>
                <a:ea typeface="Courier" charset="0"/>
                <a:cs typeface="Courier" charset="0"/>
              </a:endParaRPr>
            </a:p>
          </p:txBody>
        </p:sp>
      </p:grpSp>
      <p:cxnSp>
        <p:nvCxnSpPr>
          <p:cNvPr id="74" name="直线箭头连接符 73"/>
          <p:cNvCxnSpPr/>
          <p:nvPr/>
        </p:nvCxnSpPr>
        <p:spPr>
          <a:xfrm flipH="1">
            <a:off x="129209" y="4261922"/>
            <a:ext cx="1898373" cy="946182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线箭头连接符 75"/>
          <p:cNvCxnSpPr/>
          <p:nvPr/>
        </p:nvCxnSpPr>
        <p:spPr>
          <a:xfrm>
            <a:off x="4880113" y="4259882"/>
            <a:ext cx="4144616" cy="944141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1787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Journaling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area</a:t>
            </a:r>
            <a:endParaRPr kumimoji="1"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1145720" y="4395507"/>
            <a:ext cx="1948068" cy="156867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altLang="zh-CN" dirty="0" smtClean="0">
              <a:solidFill>
                <a:schemeClr val="tx1"/>
              </a:solidFill>
              <a:latin typeface="Courier" charset="0"/>
              <a:ea typeface="Courier" charset="0"/>
              <a:cs typeface="Courier" charset="0"/>
            </a:endParaRPr>
          </a:p>
          <a:p>
            <a:pPr algn="ctr"/>
            <a:endParaRPr kumimoji="1" lang="en-US" altLang="zh-CN" dirty="0">
              <a:solidFill>
                <a:schemeClr val="tx1"/>
              </a:solidFill>
              <a:latin typeface="Courier" charset="0"/>
              <a:ea typeface="Courier" charset="0"/>
              <a:cs typeface="Courier" charset="0"/>
            </a:endParaRPr>
          </a:p>
          <a:p>
            <a:pPr algn="ctr"/>
            <a:endParaRPr kumimoji="1" lang="en-US" altLang="zh-CN" dirty="0" smtClean="0">
              <a:solidFill>
                <a:schemeClr val="tx1"/>
              </a:solidFill>
              <a:latin typeface="Courier" charset="0"/>
              <a:ea typeface="Courier" charset="0"/>
              <a:cs typeface="Courier" charset="0"/>
            </a:endParaRPr>
          </a:p>
          <a:p>
            <a:pPr algn="ctr"/>
            <a:r>
              <a:rPr kumimoji="1" lang="en-US" altLang="zh-CN" dirty="0" smtClean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Journal</a:t>
            </a:r>
            <a:r>
              <a:rPr kumimoji="1" lang="zh-CN" altLang="en-US" dirty="0" smtClean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kumimoji="1" lang="en-US" altLang="zh-CN" dirty="0" smtClean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area</a:t>
            </a:r>
            <a:endParaRPr kumimoji="1" lang="zh-CN" altLang="en-US" dirty="0">
              <a:solidFill>
                <a:schemeClr val="tx1"/>
              </a:solidFill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083849" y="4395506"/>
            <a:ext cx="1948068" cy="156867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altLang="zh-CN" dirty="0" smtClean="0">
              <a:solidFill>
                <a:schemeClr val="tx1"/>
              </a:solidFill>
              <a:latin typeface="Courier" charset="0"/>
              <a:ea typeface="Courier" charset="0"/>
              <a:cs typeface="Courier" charset="0"/>
            </a:endParaRPr>
          </a:p>
          <a:p>
            <a:pPr algn="ctr"/>
            <a:endParaRPr kumimoji="1" lang="en-US" altLang="zh-CN" dirty="0">
              <a:solidFill>
                <a:schemeClr val="tx1"/>
              </a:solidFill>
              <a:latin typeface="Courier" charset="0"/>
              <a:ea typeface="Courier" charset="0"/>
              <a:cs typeface="Courier" charset="0"/>
            </a:endParaRPr>
          </a:p>
          <a:p>
            <a:pPr algn="ctr"/>
            <a:endParaRPr kumimoji="1" lang="en-US" altLang="zh-CN" dirty="0" smtClean="0">
              <a:solidFill>
                <a:schemeClr val="tx1"/>
              </a:solidFill>
              <a:latin typeface="Courier" charset="0"/>
              <a:ea typeface="Courier" charset="0"/>
              <a:cs typeface="Courier" charset="0"/>
            </a:endParaRPr>
          </a:p>
          <a:p>
            <a:pPr algn="ctr"/>
            <a:r>
              <a:rPr kumimoji="1" lang="en-US" altLang="zh-CN" dirty="0" smtClean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Data</a:t>
            </a:r>
            <a:r>
              <a:rPr kumimoji="1" lang="zh-CN" altLang="en-US" dirty="0" smtClean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kumimoji="1" lang="en-US" altLang="zh-CN" dirty="0" smtClean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area</a:t>
            </a:r>
            <a:endParaRPr kumimoji="1" lang="zh-CN" altLang="en-US" dirty="0">
              <a:solidFill>
                <a:schemeClr val="tx1"/>
              </a:solidFill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8" name="下箭头 7"/>
          <p:cNvSpPr/>
          <p:nvPr/>
        </p:nvSpPr>
        <p:spPr>
          <a:xfrm>
            <a:off x="1925941" y="3964867"/>
            <a:ext cx="387625" cy="855496"/>
          </a:xfrm>
          <a:prstGeom prst="downArrow">
            <a:avLst/>
          </a:prstGeom>
          <a:solidFill>
            <a:srgbClr val="0065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" name="下箭头 8"/>
          <p:cNvSpPr/>
          <p:nvPr/>
        </p:nvSpPr>
        <p:spPr>
          <a:xfrm rot="16200000">
            <a:off x="2890037" y="4658532"/>
            <a:ext cx="387625" cy="855496"/>
          </a:xfrm>
          <a:prstGeom prst="downArrow">
            <a:avLst/>
          </a:prstGeom>
          <a:solidFill>
            <a:srgbClr val="0065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1145719" y="5987023"/>
            <a:ext cx="38861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dirty="0" smtClean="0">
                <a:latin typeface="Courier" charset="0"/>
                <a:ea typeface="Courier" charset="0"/>
                <a:cs typeface="Courier" charset="0"/>
              </a:rPr>
              <a:t>Data</a:t>
            </a:r>
            <a:r>
              <a:rPr kumimoji="1" lang="zh-CN" altLang="en-US" dirty="0" smtClean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kumimoji="1" lang="en-US" altLang="zh-CN" dirty="0" smtClean="0">
                <a:latin typeface="Courier" charset="0"/>
                <a:ea typeface="Courier" charset="0"/>
                <a:cs typeface="Courier" charset="0"/>
              </a:rPr>
              <a:t>blocks</a:t>
            </a:r>
            <a:endParaRPr kumimoji="1" lang="zh-CN" altLang="en-US" dirty="0">
              <a:latin typeface="Courier" charset="0"/>
              <a:ea typeface="Courier" charset="0"/>
              <a:cs typeface="Courier" charset="0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0303" y="2467729"/>
            <a:ext cx="973496" cy="1285185"/>
          </a:xfrm>
          <a:prstGeom prst="rect">
            <a:avLst/>
          </a:prstGeom>
        </p:spPr>
      </p:pic>
      <p:sp>
        <p:nvSpPr>
          <p:cNvPr id="12" name="椭圆形标注 11"/>
          <p:cNvSpPr/>
          <p:nvPr/>
        </p:nvSpPr>
        <p:spPr>
          <a:xfrm>
            <a:off x="2187077" y="1746227"/>
            <a:ext cx="1525421" cy="910637"/>
          </a:xfrm>
          <a:prstGeom prst="wedgeEllipseCallout">
            <a:avLst/>
          </a:prstGeom>
          <a:solidFill>
            <a:srgbClr val="0065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c</a:t>
            </a:r>
            <a:r>
              <a:rPr kumimoji="1" lang="en-US" altLang="zh-CN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reate</a:t>
            </a:r>
            <a:endParaRPr kumimoji="1" lang="zh-CN" altLang="en-US" dirty="0">
              <a:solidFill>
                <a:schemeClr val="bg1"/>
              </a:solidFill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1883603" y="4836190"/>
            <a:ext cx="506895" cy="500182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8" name="文本框 27"/>
          <p:cNvSpPr txBox="1"/>
          <p:nvPr/>
        </p:nvSpPr>
        <p:spPr>
          <a:xfrm>
            <a:off x="2639708" y="3439575"/>
            <a:ext cx="25474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kumimoji="1" lang="en-US" altLang="zh-CN" sz="2400" b="1" dirty="0" smtClean="0">
                <a:latin typeface="Courier" charset="0"/>
                <a:ea typeface="Courier" charset="0"/>
                <a:cs typeface="Courier" charset="0"/>
              </a:rPr>
              <a:t>Commit</a:t>
            </a:r>
          </a:p>
          <a:p>
            <a:pPr marL="514350" indent="-514350">
              <a:buFont typeface="+mj-lt"/>
              <a:buAutoNum type="arabicPeriod"/>
            </a:pPr>
            <a:r>
              <a:rPr kumimoji="1" lang="en-US" altLang="zh-CN" sz="2400" b="1" dirty="0" smtClean="0">
                <a:latin typeface="Courier" charset="0"/>
                <a:ea typeface="Courier" charset="0"/>
                <a:cs typeface="Courier" charset="0"/>
              </a:rPr>
              <a:t>checkpoint</a:t>
            </a:r>
            <a:endParaRPr kumimoji="1" lang="zh-CN" altLang="en-US" sz="2400" b="1" dirty="0"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2169503" y="4026175"/>
            <a:ext cx="441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mtClean="0"/>
              <a:t>①</a:t>
            </a:r>
            <a:endParaRPr kumimoji="1" lang="zh-CN" altLang="en-US" dirty="0"/>
          </a:p>
        </p:txBody>
      </p:sp>
      <p:sp>
        <p:nvSpPr>
          <p:cNvPr id="31" name="文本框 30"/>
          <p:cNvSpPr txBox="1"/>
          <p:nvPr/>
        </p:nvSpPr>
        <p:spPr>
          <a:xfrm>
            <a:off x="2639708" y="4635697"/>
            <a:ext cx="441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mtClean="0"/>
              <a:t>②</a:t>
            </a:r>
            <a:endParaRPr kumimoji="1" lang="zh-CN" altLang="en-US" dirty="0"/>
          </a:p>
        </p:txBody>
      </p:sp>
      <p:sp>
        <p:nvSpPr>
          <p:cNvPr id="32" name="文本框 31"/>
          <p:cNvSpPr txBox="1"/>
          <p:nvPr/>
        </p:nvSpPr>
        <p:spPr>
          <a:xfrm>
            <a:off x="4785237" y="2039191"/>
            <a:ext cx="4124847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b="1" dirty="0" smtClean="0">
                <a:solidFill>
                  <a:schemeClr val="accent5">
                    <a:lumMod val="75000"/>
                  </a:schemeClr>
                </a:solidFill>
                <a:latin typeface="Courier" charset="0"/>
                <a:ea typeface="Courier" charset="0"/>
                <a:cs typeface="Courier" charset="0"/>
              </a:rPr>
              <a:t>Recovery</a:t>
            </a:r>
            <a:r>
              <a:rPr kumimoji="1" lang="zh-CN" altLang="en-US" sz="2800" b="1" dirty="0" smtClean="0">
                <a:solidFill>
                  <a:schemeClr val="accent5">
                    <a:lumMod val="75000"/>
                  </a:schemeClr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kumimoji="1" lang="en-US" altLang="zh-CN" sz="2800" b="1" dirty="0" smtClean="0">
                <a:solidFill>
                  <a:schemeClr val="accent5">
                    <a:lumMod val="75000"/>
                  </a:schemeClr>
                </a:solidFill>
                <a:latin typeface="Courier" charset="0"/>
                <a:ea typeface="Courier" charset="0"/>
                <a:cs typeface="Courier" charset="0"/>
              </a:rPr>
              <a:t>policy</a:t>
            </a:r>
          </a:p>
          <a:p>
            <a:pPr marL="285750" indent="-285750">
              <a:buFont typeface="Arial" charset="0"/>
              <a:buChar char="•"/>
            </a:pPr>
            <a:r>
              <a:rPr kumimoji="1" lang="en-US" altLang="zh-CN" sz="2800" dirty="0" smtClean="0">
                <a:solidFill>
                  <a:schemeClr val="accent5">
                    <a:lumMod val="75000"/>
                  </a:schemeClr>
                </a:solidFill>
                <a:latin typeface="Courier" charset="0"/>
                <a:ea typeface="Courier" charset="0"/>
                <a:cs typeface="Courier" charset="0"/>
              </a:rPr>
              <a:t>Redo/undo</a:t>
            </a:r>
            <a:r>
              <a:rPr kumimoji="1" lang="zh-CN" altLang="en-US" sz="2800" dirty="0" smtClean="0">
                <a:solidFill>
                  <a:schemeClr val="accent5">
                    <a:lumMod val="75000"/>
                  </a:schemeClr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kumimoji="1" lang="en-US" altLang="zh-CN" sz="2800" dirty="0" smtClean="0">
                <a:solidFill>
                  <a:schemeClr val="accent5">
                    <a:lumMod val="75000"/>
                  </a:schemeClr>
                </a:solidFill>
                <a:latin typeface="Courier" charset="0"/>
                <a:ea typeface="Courier" charset="0"/>
                <a:cs typeface="Courier" charset="0"/>
              </a:rPr>
              <a:t>logging</a:t>
            </a:r>
          </a:p>
          <a:p>
            <a:pPr marL="285750" indent="-285750">
              <a:buFont typeface="Arial" charset="0"/>
              <a:buChar char="•"/>
            </a:pPr>
            <a:r>
              <a:rPr kumimoji="1" lang="en-US" altLang="zh-CN" sz="2800" dirty="0" smtClean="0">
                <a:solidFill>
                  <a:schemeClr val="accent5">
                    <a:lumMod val="75000"/>
                  </a:schemeClr>
                </a:solidFill>
                <a:latin typeface="Courier" charset="0"/>
                <a:ea typeface="Courier" charset="0"/>
                <a:cs typeface="Courier" charset="0"/>
              </a:rPr>
              <a:t>Transactions</a:t>
            </a:r>
            <a:r>
              <a:rPr kumimoji="1" lang="zh-CN" altLang="en-US" sz="2800" dirty="0" smtClean="0">
                <a:solidFill>
                  <a:schemeClr val="accent5">
                    <a:lumMod val="75000"/>
                  </a:schemeClr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endParaRPr kumimoji="1" lang="en-US" altLang="zh-CN" sz="2800" dirty="0" smtClean="0">
              <a:solidFill>
                <a:schemeClr val="accent5">
                  <a:lumMod val="75000"/>
                </a:schemeClr>
              </a:solidFill>
              <a:latin typeface="Courier" charset="0"/>
              <a:ea typeface="Courier" charset="0"/>
              <a:cs typeface="Courier" charset="0"/>
            </a:endParaRPr>
          </a:p>
          <a:p>
            <a:pPr marL="285750" indent="-285750">
              <a:buFont typeface="Arial" charset="0"/>
              <a:buChar char="•"/>
            </a:pPr>
            <a:endParaRPr kumimoji="1" lang="zh-CN" altLang="en-US" sz="2800" dirty="0">
              <a:solidFill>
                <a:schemeClr val="accent5">
                  <a:lumMod val="75000"/>
                </a:schemeClr>
              </a:solidFill>
              <a:latin typeface="Courier" charset="0"/>
              <a:ea typeface="Courier" charset="0"/>
              <a:cs typeface="Courie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2339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4.81481E-6 L 0.20799 -0.00116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99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 animBg="1"/>
      <p:bldP spid="13" grpId="0" animBg="1"/>
      <p:bldP spid="13" grpId="1" animBg="1"/>
      <p:bldP spid="28" grpId="0"/>
      <p:bldP spid="30" grpId="0"/>
      <p:bldP spid="31" grpId="0"/>
      <p:bldP spid="3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Transactions</a:t>
            </a:r>
            <a:endParaRPr kumimoji="1"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2762916" y="4653001"/>
            <a:ext cx="1948068" cy="156867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altLang="zh-CN" dirty="0" smtClean="0">
              <a:solidFill>
                <a:schemeClr val="tx1"/>
              </a:solidFill>
              <a:latin typeface="Courier" charset="0"/>
              <a:ea typeface="Courier" charset="0"/>
              <a:cs typeface="Courier" charset="0"/>
            </a:endParaRPr>
          </a:p>
          <a:p>
            <a:pPr algn="ctr"/>
            <a:endParaRPr kumimoji="1" lang="en-US" altLang="zh-CN" dirty="0">
              <a:solidFill>
                <a:schemeClr val="tx1"/>
              </a:solidFill>
              <a:latin typeface="Courier" charset="0"/>
              <a:ea typeface="Courier" charset="0"/>
              <a:cs typeface="Courier" charset="0"/>
            </a:endParaRPr>
          </a:p>
          <a:p>
            <a:pPr algn="ctr"/>
            <a:endParaRPr kumimoji="1" lang="en-US" altLang="zh-CN" dirty="0" smtClean="0">
              <a:solidFill>
                <a:schemeClr val="tx1"/>
              </a:solidFill>
              <a:latin typeface="Courier" charset="0"/>
              <a:ea typeface="Courier" charset="0"/>
              <a:cs typeface="Courier" charset="0"/>
            </a:endParaRPr>
          </a:p>
          <a:p>
            <a:pPr algn="ctr"/>
            <a:r>
              <a:rPr kumimoji="1" lang="en-US" altLang="zh-CN" dirty="0" smtClean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Journal</a:t>
            </a:r>
            <a:r>
              <a:rPr kumimoji="1" lang="zh-CN" altLang="en-US" dirty="0" smtClean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kumimoji="1" lang="en-US" altLang="zh-CN" dirty="0" smtClean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area</a:t>
            </a:r>
            <a:endParaRPr kumimoji="1" lang="zh-CN" altLang="en-US" dirty="0">
              <a:solidFill>
                <a:schemeClr val="tx1"/>
              </a:solidFill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701045" y="4653000"/>
            <a:ext cx="1948068" cy="156867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altLang="zh-CN" dirty="0" smtClean="0">
              <a:solidFill>
                <a:schemeClr val="tx1"/>
              </a:solidFill>
              <a:latin typeface="Courier" charset="0"/>
              <a:ea typeface="Courier" charset="0"/>
              <a:cs typeface="Courier" charset="0"/>
            </a:endParaRPr>
          </a:p>
          <a:p>
            <a:pPr algn="ctr"/>
            <a:endParaRPr kumimoji="1" lang="en-US" altLang="zh-CN" dirty="0">
              <a:solidFill>
                <a:schemeClr val="tx1"/>
              </a:solidFill>
              <a:latin typeface="Courier" charset="0"/>
              <a:ea typeface="Courier" charset="0"/>
              <a:cs typeface="Courier" charset="0"/>
            </a:endParaRPr>
          </a:p>
          <a:p>
            <a:pPr algn="ctr"/>
            <a:endParaRPr kumimoji="1" lang="en-US" altLang="zh-CN" dirty="0" smtClean="0">
              <a:solidFill>
                <a:schemeClr val="tx1"/>
              </a:solidFill>
              <a:latin typeface="Courier" charset="0"/>
              <a:ea typeface="Courier" charset="0"/>
              <a:cs typeface="Courier" charset="0"/>
            </a:endParaRPr>
          </a:p>
          <a:p>
            <a:pPr algn="ctr"/>
            <a:r>
              <a:rPr kumimoji="1" lang="en-US" altLang="zh-CN" dirty="0" smtClean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Data</a:t>
            </a:r>
            <a:r>
              <a:rPr kumimoji="1" lang="zh-CN" altLang="en-US" dirty="0" smtClean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kumimoji="1" lang="en-US" altLang="zh-CN" dirty="0" smtClean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area</a:t>
            </a:r>
            <a:endParaRPr kumimoji="1" lang="zh-CN" altLang="en-US" dirty="0">
              <a:solidFill>
                <a:schemeClr val="tx1"/>
              </a:solidFill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8" name="下箭头 7"/>
          <p:cNvSpPr/>
          <p:nvPr/>
        </p:nvSpPr>
        <p:spPr>
          <a:xfrm>
            <a:off x="3422003" y="4270927"/>
            <a:ext cx="387625" cy="810832"/>
          </a:xfrm>
          <a:prstGeom prst="downArrow">
            <a:avLst/>
          </a:prstGeom>
          <a:solidFill>
            <a:srgbClr val="0065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" name="下箭头 8"/>
          <p:cNvSpPr/>
          <p:nvPr/>
        </p:nvSpPr>
        <p:spPr>
          <a:xfrm rot="16200000">
            <a:off x="4507233" y="4916026"/>
            <a:ext cx="387625" cy="855496"/>
          </a:xfrm>
          <a:prstGeom prst="downArrow">
            <a:avLst/>
          </a:prstGeom>
          <a:solidFill>
            <a:srgbClr val="0065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椭圆形标注 11"/>
          <p:cNvSpPr/>
          <p:nvPr/>
        </p:nvSpPr>
        <p:spPr>
          <a:xfrm>
            <a:off x="2319461" y="1390890"/>
            <a:ext cx="1300869" cy="588058"/>
          </a:xfrm>
          <a:prstGeom prst="wedgeEllipseCallout">
            <a:avLst/>
          </a:prstGeom>
          <a:solidFill>
            <a:srgbClr val="0065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c</a:t>
            </a:r>
            <a:r>
              <a:rPr kumimoji="1" lang="en-US" altLang="zh-CN" sz="1600" dirty="0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reate</a:t>
            </a:r>
            <a:endParaRPr kumimoji="1" lang="zh-CN" altLang="en-US" sz="1600" dirty="0">
              <a:solidFill>
                <a:schemeClr val="bg1"/>
              </a:solidFill>
              <a:latin typeface="Courier" charset="0"/>
              <a:ea typeface="Courier" charset="0"/>
              <a:cs typeface="Courier" charset="0"/>
            </a:endParaRPr>
          </a:p>
        </p:txBody>
      </p:sp>
      <p:grpSp>
        <p:nvGrpSpPr>
          <p:cNvPr id="14" name="组 13"/>
          <p:cNvGrpSpPr/>
          <p:nvPr/>
        </p:nvGrpSpPr>
        <p:grpSpPr>
          <a:xfrm>
            <a:off x="2119369" y="1978948"/>
            <a:ext cx="3001922" cy="1180140"/>
            <a:chOff x="2550461" y="1830757"/>
            <a:chExt cx="3165008" cy="1285185"/>
          </a:xfrm>
        </p:grpSpPr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50461" y="1830757"/>
              <a:ext cx="973496" cy="1285185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646217" y="1830757"/>
              <a:ext cx="973496" cy="1285185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41973" y="1830757"/>
              <a:ext cx="973496" cy="1285185"/>
            </a:xfrm>
            <a:prstGeom prst="rect">
              <a:avLst/>
            </a:prstGeom>
          </p:spPr>
        </p:pic>
      </p:grpSp>
      <p:sp>
        <p:nvSpPr>
          <p:cNvPr id="22" name="椭圆形标注 21"/>
          <p:cNvSpPr/>
          <p:nvPr/>
        </p:nvSpPr>
        <p:spPr>
          <a:xfrm>
            <a:off x="3620331" y="1390890"/>
            <a:ext cx="1198032" cy="588058"/>
          </a:xfrm>
          <a:prstGeom prst="wedgeEllipseCallout">
            <a:avLst/>
          </a:prstGeom>
          <a:solidFill>
            <a:srgbClr val="0065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write</a:t>
            </a:r>
            <a:endParaRPr kumimoji="1" lang="zh-CN" altLang="en-US" sz="1600" dirty="0">
              <a:solidFill>
                <a:schemeClr val="bg1"/>
              </a:solidFill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23" name="椭圆形标注 22"/>
          <p:cNvSpPr/>
          <p:nvPr/>
        </p:nvSpPr>
        <p:spPr>
          <a:xfrm>
            <a:off x="4821455" y="1390890"/>
            <a:ext cx="1320928" cy="588058"/>
          </a:xfrm>
          <a:prstGeom prst="wedgeEllipseCallout">
            <a:avLst>
              <a:gd name="adj1" fmla="val -32120"/>
              <a:gd name="adj2" fmla="val 60810"/>
            </a:avLst>
          </a:prstGeom>
          <a:solidFill>
            <a:srgbClr val="0065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create</a:t>
            </a:r>
            <a:endParaRPr kumimoji="1" lang="zh-CN" altLang="en-US" sz="1600" dirty="0">
              <a:solidFill>
                <a:schemeClr val="bg1"/>
              </a:solidFill>
              <a:latin typeface="Courier" charset="0"/>
              <a:ea typeface="Courier" charset="0"/>
              <a:cs typeface="Courier" charset="0"/>
            </a:endParaRPr>
          </a:p>
        </p:txBody>
      </p:sp>
      <p:grpSp>
        <p:nvGrpSpPr>
          <p:cNvPr id="25" name="组 24"/>
          <p:cNvGrpSpPr/>
          <p:nvPr/>
        </p:nvGrpSpPr>
        <p:grpSpPr>
          <a:xfrm>
            <a:off x="2326247" y="3200687"/>
            <a:ext cx="2579137" cy="377648"/>
            <a:chOff x="3153223" y="3220317"/>
            <a:chExt cx="2579137" cy="1103244"/>
          </a:xfrm>
        </p:grpSpPr>
        <p:sp>
          <p:nvSpPr>
            <p:cNvPr id="26" name="下箭头 25"/>
            <p:cNvSpPr/>
            <p:nvPr/>
          </p:nvSpPr>
          <p:spPr>
            <a:xfrm>
              <a:off x="3153223" y="3220318"/>
              <a:ext cx="387625" cy="1103243"/>
            </a:xfrm>
            <a:prstGeom prst="downArrow">
              <a:avLst/>
            </a:prstGeom>
            <a:solidFill>
              <a:srgbClr val="0065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7" name="下箭头 26"/>
            <p:cNvSpPr/>
            <p:nvPr/>
          </p:nvSpPr>
          <p:spPr>
            <a:xfrm>
              <a:off x="4248979" y="3220318"/>
              <a:ext cx="387625" cy="1103243"/>
            </a:xfrm>
            <a:prstGeom prst="downArrow">
              <a:avLst/>
            </a:prstGeom>
            <a:solidFill>
              <a:srgbClr val="0065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8" name="下箭头 27"/>
            <p:cNvSpPr/>
            <p:nvPr/>
          </p:nvSpPr>
          <p:spPr>
            <a:xfrm>
              <a:off x="5344735" y="3220317"/>
              <a:ext cx="387625" cy="1103243"/>
            </a:xfrm>
            <a:prstGeom prst="downArrow">
              <a:avLst/>
            </a:prstGeom>
            <a:solidFill>
              <a:srgbClr val="0065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33" name="组 32"/>
          <p:cNvGrpSpPr/>
          <p:nvPr/>
        </p:nvGrpSpPr>
        <p:grpSpPr>
          <a:xfrm>
            <a:off x="2119369" y="3608152"/>
            <a:ext cx="3001922" cy="586410"/>
            <a:chOff x="2119369" y="3608152"/>
            <a:chExt cx="3001922" cy="586410"/>
          </a:xfrm>
        </p:grpSpPr>
        <p:sp>
          <p:nvSpPr>
            <p:cNvPr id="29" name="圆角矩形 28"/>
            <p:cNvSpPr/>
            <p:nvPr/>
          </p:nvSpPr>
          <p:spPr>
            <a:xfrm>
              <a:off x="2119369" y="3608152"/>
              <a:ext cx="3001922" cy="586410"/>
            </a:xfrm>
            <a:prstGeom prst="round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>
                <a:latin typeface="Courier" charset="0"/>
                <a:ea typeface="Courier" charset="0"/>
                <a:cs typeface="Courier" charset="0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2319461" y="3670910"/>
              <a:ext cx="477079" cy="461410"/>
            </a:xfrm>
            <a:prstGeom prst="rect">
              <a:avLst/>
            </a:prstGeom>
            <a:solidFill>
              <a:srgbClr val="DFD5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31" name="矩形 30"/>
            <p:cNvSpPr/>
            <p:nvPr/>
          </p:nvSpPr>
          <p:spPr>
            <a:xfrm>
              <a:off x="3375497" y="3675654"/>
              <a:ext cx="477079" cy="46141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32" name="矩形 31"/>
            <p:cNvSpPr/>
            <p:nvPr/>
          </p:nvSpPr>
          <p:spPr>
            <a:xfrm>
              <a:off x="4460552" y="3674415"/>
              <a:ext cx="477079" cy="461410"/>
            </a:xfrm>
            <a:prstGeom prst="rect">
              <a:avLst/>
            </a:prstGeom>
            <a:solidFill>
              <a:srgbClr val="DFD5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39" name="文本框 38"/>
          <p:cNvSpPr txBox="1"/>
          <p:nvPr/>
        </p:nvSpPr>
        <p:spPr>
          <a:xfrm>
            <a:off x="1107554" y="3717166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>
                <a:latin typeface="Courier" charset="0"/>
                <a:ea typeface="Courier" charset="0"/>
                <a:cs typeface="Courier" charset="0"/>
              </a:rPr>
              <a:t>TxID</a:t>
            </a:r>
            <a:r>
              <a:rPr kumimoji="1" lang="en-US" altLang="zh-CN" dirty="0">
                <a:latin typeface="Courier" charset="0"/>
                <a:ea typeface="Courier" charset="0"/>
                <a:cs typeface="Courier" charset="0"/>
              </a:rPr>
              <a:t>:</a:t>
            </a:r>
            <a:r>
              <a:rPr kumimoji="1" lang="en-US" altLang="zh-CN" dirty="0" smtClean="0">
                <a:latin typeface="Courier" charset="0"/>
                <a:ea typeface="Courier" charset="0"/>
                <a:cs typeface="Courier" charset="0"/>
              </a:rPr>
              <a:t>1</a:t>
            </a:r>
            <a:endParaRPr kumimoji="1" lang="zh-CN" altLang="en-US" dirty="0"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6844131" y="1984338"/>
            <a:ext cx="194622" cy="37764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7038753" y="1978948"/>
            <a:ext cx="1566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Commit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block</a:t>
            </a:r>
            <a:endParaRPr kumimoji="1" lang="zh-CN" altLang="en-US" dirty="0"/>
          </a:p>
        </p:txBody>
      </p:sp>
      <p:grpSp>
        <p:nvGrpSpPr>
          <p:cNvPr id="43" name="组 42"/>
          <p:cNvGrpSpPr/>
          <p:nvPr/>
        </p:nvGrpSpPr>
        <p:grpSpPr>
          <a:xfrm>
            <a:off x="2925831" y="5209043"/>
            <a:ext cx="1281658" cy="266367"/>
            <a:chOff x="2925831" y="5209043"/>
            <a:chExt cx="1281658" cy="266367"/>
          </a:xfrm>
        </p:grpSpPr>
        <p:grpSp>
          <p:nvGrpSpPr>
            <p:cNvPr id="34" name="组 33"/>
            <p:cNvGrpSpPr/>
            <p:nvPr/>
          </p:nvGrpSpPr>
          <p:grpSpPr>
            <a:xfrm>
              <a:off x="2925831" y="5209043"/>
              <a:ext cx="1281658" cy="266367"/>
              <a:chOff x="2119369" y="3608152"/>
              <a:chExt cx="3001922" cy="586410"/>
            </a:xfrm>
          </p:grpSpPr>
          <p:sp>
            <p:nvSpPr>
              <p:cNvPr id="35" name="圆角矩形 34"/>
              <p:cNvSpPr/>
              <p:nvPr/>
            </p:nvSpPr>
            <p:spPr>
              <a:xfrm>
                <a:off x="2119369" y="3608152"/>
                <a:ext cx="3001922" cy="586410"/>
              </a:xfrm>
              <a:prstGeom prst="round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dirty="0">
                  <a:latin typeface="Courier" charset="0"/>
                  <a:ea typeface="Courier" charset="0"/>
                  <a:cs typeface="Courier" charset="0"/>
                </a:endParaRPr>
              </a:p>
            </p:txBody>
          </p:sp>
          <p:sp>
            <p:nvSpPr>
              <p:cNvPr id="36" name="矩形 35"/>
              <p:cNvSpPr/>
              <p:nvPr/>
            </p:nvSpPr>
            <p:spPr>
              <a:xfrm>
                <a:off x="2319461" y="3670910"/>
                <a:ext cx="477079" cy="461410"/>
              </a:xfrm>
              <a:prstGeom prst="rect">
                <a:avLst/>
              </a:prstGeom>
              <a:solidFill>
                <a:srgbClr val="DFD5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37" name="矩形 36"/>
              <p:cNvSpPr/>
              <p:nvPr/>
            </p:nvSpPr>
            <p:spPr>
              <a:xfrm>
                <a:off x="3139344" y="3675144"/>
                <a:ext cx="477079" cy="46141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38" name="矩形 37"/>
              <p:cNvSpPr/>
              <p:nvPr/>
            </p:nvSpPr>
            <p:spPr>
              <a:xfrm>
                <a:off x="3899878" y="3664020"/>
                <a:ext cx="477079" cy="461410"/>
              </a:xfrm>
              <a:prstGeom prst="rect">
                <a:avLst/>
              </a:prstGeom>
              <a:solidFill>
                <a:srgbClr val="DFD5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</p:grpSp>
        <p:sp>
          <p:nvSpPr>
            <p:cNvPr id="42" name="矩形 41"/>
            <p:cNvSpPr/>
            <p:nvPr/>
          </p:nvSpPr>
          <p:spPr>
            <a:xfrm>
              <a:off x="3957580" y="5237550"/>
              <a:ext cx="203687" cy="20958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948525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4.81481E-6 L 0.25052 0.00046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17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 animBg="1"/>
      <p:bldP spid="22" grpId="0" animBg="1"/>
      <p:bldP spid="23" grpId="0" animBg="1"/>
      <p:bldP spid="39" grpId="0"/>
      <p:bldP spid="40" grpId="0" animBg="1"/>
      <p:bldP spid="41" grpId="0"/>
    </p:bldLst>
  </p:timing>
</p:sld>
</file>

<file path=ppt/theme/theme1.xml><?xml version="1.0" encoding="utf-8"?>
<a:theme xmlns:a="http://schemas.openxmlformats.org/drawingml/2006/main" name="courier-orange-lin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DengXian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DengXian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urier-orange-line" id="{6A30F09F-AE45-A342-9CC8-E61EA03597ED}" vid="{41FFC85F-5D24-7F45-A257-24C5B35A31D7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DengXian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DengXian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courier-orange-line</Template>
  <TotalTime>1210</TotalTime>
  <Words>437</Words>
  <Application>Microsoft Macintosh PowerPoint</Application>
  <PresentationFormat>全屏显示(4:3)</PresentationFormat>
  <Paragraphs>229</Paragraphs>
  <Slides>35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35</vt:i4>
      </vt:variant>
    </vt:vector>
  </HeadingPairs>
  <TitlesOfParts>
    <vt:vector size="42" baseType="lpstr">
      <vt:lpstr>.AppleSystemUIFont</vt:lpstr>
      <vt:lpstr>Courier</vt:lpstr>
      <vt:lpstr>DengXian</vt:lpstr>
      <vt:lpstr>Times New Roman</vt:lpstr>
      <vt:lpstr>Wingdings</vt:lpstr>
      <vt:lpstr>Arial</vt:lpstr>
      <vt:lpstr>courier-orange-line</vt:lpstr>
      <vt:lpstr>Faster Journaling in Journaling File Systems</vt:lpstr>
      <vt:lpstr>Outline</vt:lpstr>
      <vt:lpstr>Outline</vt:lpstr>
      <vt:lpstr>File System</vt:lpstr>
      <vt:lpstr>File System</vt:lpstr>
      <vt:lpstr>File System</vt:lpstr>
      <vt:lpstr>Journaling File System</vt:lpstr>
      <vt:lpstr>Journaling area</vt:lpstr>
      <vt:lpstr>Transactions</vt:lpstr>
      <vt:lpstr>Journaling Mode</vt:lpstr>
      <vt:lpstr>Journaling Mode</vt:lpstr>
      <vt:lpstr>Journaling Mode</vt:lpstr>
      <vt:lpstr>Outline</vt:lpstr>
      <vt:lpstr>Journaling flow in EXT4</vt:lpstr>
      <vt:lpstr>Scalability evaluation</vt:lpstr>
      <vt:lpstr>Lock-contention</vt:lpstr>
      <vt:lpstr>Overall I/O procedure</vt:lpstr>
      <vt:lpstr>Existing problems</vt:lpstr>
      <vt:lpstr>Goal</vt:lpstr>
      <vt:lpstr>Outline</vt:lpstr>
      <vt:lpstr>Overview </vt:lpstr>
      <vt:lpstr>Lock-free data structure</vt:lpstr>
      <vt:lpstr>Lock-free data structure</vt:lpstr>
      <vt:lpstr>Lock-free data structure</vt:lpstr>
      <vt:lpstr>Parallel I/O</vt:lpstr>
      <vt:lpstr>Outline</vt:lpstr>
      <vt:lpstr>Experiment Setup</vt:lpstr>
      <vt:lpstr>Tokubench </vt:lpstr>
      <vt:lpstr>Sysbench </vt:lpstr>
      <vt:lpstr>Varmail </vt:lpstr>
      <vt:lpstr>Fileserver </vt:lpstr>
      <vt:lpstr>O-EXT4 vs SpanFS</vt:lpstr>
      <vt:lpstr>Experimental analysis</vt:lpstr>
      <vt:lpstr>Outline</vt:lpstr>
      <vt:lpstr>Conclusion </vt:lpstr>
    </vt:vector>
  </TitlesOfParts>
  <Company/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Journaling Faster in Journaling File Systems</dc:title>
  <dc:creator>Microsoft Office 用户</dc:creator>
  <cp:lastModifiedBy>Microsoft Office 用户</cp:lastModifiedBy>
  <cp:revision>40</cp:revision>
  <dcterms:created xsi:type="dcterms:W3CDTF">2018-03-15T05:09:40Z</dcterms:created>
  <dcterms:modified xsi:type="dcterms:W3CDTF">2018-03-16T01:20:38Z</dcterms:modified>
</cp:coreProperties>
</file>