
<file path=[Content_Types].xml><?xml version="1.0" encoding="utf-8"?>
<Types xmlns="http://schemas.openxmlformats.org/package/2006/content-types">
  <Default Extension="bmp" ContentType="image/bmp"/>
  <Default Extension="gif" ContentType="image/gi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4.xml" ContentType="application/vnd.openxmlformats-officedocument.presentationml.tags+xml"/>
  <Override PartName="/ppt/notesSlides/notesSlide10.xml" ContentType="application/vnd.openxmlformats-officedocument.presentationml.notesSlide+xml"/>
  <Override PartName="/ppt/tags/tag5.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6.xml" ContentType="application/vnd.openxmlformats-officedocument.presentationml.tags+xml"/>
  <Override PartName="/ppt/notesSlides/notesSlide13.xml" ContentType="application/vnd.openxmlformats-officedocument.presentationml.notesSlide+xml"/>
  <Override PartName="/ppt/tags/tag7.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8.xml" ContentType="application/vnd.openxmlformats-officedocument.presentationml.tags+xml"/>
  <Override PartName="/ppt/notesSlides/notesSlide20.xml" ContentType="application/vnd.openxmlformats-officedocument.presentationml.notesSlide+xml"/>
  <Override PartName="/ppt/tags/tag9.xml" ContentType="application/vnd.openxmlformats-officedocument.presentationml.tags+xml"/>
  <Override PartName="/ppt/notesSlides/notesSlide21.xml" ContentType="application/vnd.openxmlformats-officedocument.presentationml.notesSlide+xml"/>
  <Override PartName="/ppt/tags/tag10.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ags/tag11.xml" ContentType="application/vnd.openxmlformats-officedocument.presentationml.tag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5"/>
  </p:notesMasterIdLst>
  <p:sldIdLst>
    <p:sldId id="256" r:id="rId2"/>
    <p:sldId id="258" r:id="rId3"/>
    <p:sldId id="298" r:id="rId4"/>
    <p:sldId id="300" r:id="rId5"/>
    <p:sldId id="297" r:id="rId6"/>
    <p:sldId id="299" r:id="rId7"/>
    <p:sldId id="301" r:id="rId8"/>
    <p:sldId id="302" r:id="rId9"/>
    <p:sldId id="303" r:id="rId10"/>
    <p:sldId id="260" r:id="rId11"/>
    <p:sldId id="261" r:id="rId12"/>
    <p:sldId id="305" r:id="rId13"/>
    <p:sldId id="306" r:id="rId14"/>
    <p:sldId id="304" r:id="rId15"/>
    <p:sldId id="308" r:id="rId16"/>
    <p:sldId id="309" r:id="rId17"/>
    <p:sldId id="310" r:id="rId18"/>
    <p:sldId id="307" r:id="rId19"/>
    <p:sldId id="311" r:id="rId20"/>
    <p:sldId id="312" r:id="rId21"/>
    <p:sldId id="313" r:id="rId22"/>
    <p:sldId id="314" r:id="rId23"/>
    <p:sldId id="315" r:id="rId24"/>
    <p:sldId id="316" r:id="rId25"/>
    <p:sldId id="317" r:id="rId26"/>
    <p:sldId id="285" r:id="rId27"/>
    <p:sldId id="257" r:id="rId28"/>
    <p:sldId id="318" r:id="rId29"/>
    <p:sldId id="259" r:id="rId30"/>
    <p:sldId id="319" r:id="rId31"/>
    <p:sldId id="320" r:id="rId32"/>
    <p:sldId id="267" r:id="rId33"/>
    <p:sldId id="321" r:id="rId34"/>
    <p:sldId id="263" r:id="rId35"/>
    <p:sldId id="264" r:id="rId36"/>
    <p:sldId id="265" r:id="rId37"/>
    <p:sldId id="266" r:id="rId38"/>
    <p:sldId id="269" r:id="rId39"/>
    <p:sldId id="270" r:id="rId40"/>
    <p:sldId id="273" r:id="rId41"/>
    <p:sldId id="272" r:id="rId42"/>
    <p:sldId id="275" r:id="rId43"/>
    <p:sldId id="276" r:id="rId44"/>
    <p:sldId id="277" r:id="rId45"/>
    <p:sldId id="278" r:id="rId46"/>
    <p:sldId id="280" r:id="rId47"/>
    <p:sldId id="281" r:id="rId48"/>
    <p:sldId id="282" r:id="rId49"/>
    <p:sldId id="293" r:id="rId50"/>
    <p:sldId id="271" r:id="rId51"/>
    <p:sldId id="274" r:id="rId52"/>
    <p:sldId id="322" r:id="rId53"/>
    <p:sldId id="323" r:id="rId54"/>
  </p:sldIdLst>
  <p:sldSz cx="12192000" cy="6858000"/>
  <p:notesSz cx="6858000" cy="9144000"/>
  <p:custDataLst>
    <p:tags r:id="rId56"/>
  </p:custDataLst>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2656DFA-3017-53EE-6C38-B42F44F60395}" v="307" dt="2021-01-11T13:05:20.141"/>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0DEEF"/>
          </a:solidFill>
        </a:fill>
      </a:tcStyle>
    </a:wholeTbl>
    <a:band2H>
      <a:tcTxStyle/>
      <a:tcStyle>
        <a:tcBdr/>
        <a:fill>
          <a:solidFill>
            <a:srgbClr val="E9EFF7"/>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33BA23B1-9221-436E-865A-0063620EA4FD}"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0775" autoAdjust="0"/>
  </p:normalViewPr>
  <p:slideViewPr>
    <p:cSldViewPr snapToGrid="0">
      <p:cViewPr varScale="1">
        <p:scale>
          <a:sx n="67" d="100"/>
          <a:sy n="67" d="100"/>
        </p:scale>
        <p:origin x="129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61"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gs" Target="tags/tag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8" name="Shape 108"/>
          <p:cNvSpPr>
            <a:spLocks noGrp="1" noRot="1" noChangeAspect="1"/>
          </p:cNvSpPr>
          <p:nvPr>
            <p:ph type="sldImg"/>
          </p:nvPr>
        </p:nvSpPr>
        <p:spPr>
          <a:xfrm>
            <a:off x="1143000" y="685800"/>
            <a:ext cx="4572000" cy="3429000"/>
          </a:xfrm>
          <a:prstGeom prst="rect">
            <a:avLst/>
          </a:prstGeom>
        </p:spPr>
        <p:txBody>
          <a:bodyPr/>
          <a:lstStyle/>
          <a:p>
            <a:endParaRPr/>
          </a:p>
        </p:txBody>
      </p:sp>
      <p:sp>
        <p:nvSpPr>
          <p:cNvPr id="109" name="Shape 109"/>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n-lt"/>
        <a:ea typeface="+mn-ea"/>
        <a:cs typeface="+mn-cs"/>
        <a:sym typeface="Calibri"/>
      </a:defRPr>
    </a:lvl1pPr>
    <a:lvl2pPr indent="228600" latinLnBrk="0">
      <a:defRPr sz="1200">
        <a:latin typeface="+mn-lt"/>
        <a:ea typeface="+mn-ea"/>
        <a:cs typeface="+mn-cs"/>
        <a:sym typeface="Calibri"/>
      </a:defRPr>
    </a:lvl2pPr>
    <a:lvl3pPr indent="457200" latinLnBrk="0">
      <a:defRPr sz="1200">
        <a:latin typeface="+mn-lt"/>
        <a:ea typeface="+mn-ea"/>
        <a:cs typeface="+mn-cs"/>
        <a:sym typeface="Calibri"/>
      </a:defRPr>
    </a:lvl3pPr>
    <a:lvl4pPr indent="685800" latinLnBrk="0">
      <a:defRPr sz="1200">
        <a:latin typeface="+mn-lt"/>
        <a:ea typeface="+mn-ea"/>
        <a:cs typeface="+mn-cs"/>
        <a:sym typeface="Calibri"/>
      </a:defRPr>
    </a:lvl4pPr>
    <a:lvl5pPr indent="914400" latinLnBrk="0">
      <a:defRPr sz="1200">
        <a:latin typeface="+mn-lt"/>
        <a:ea typeface="+mn-ea"/>
        <a:cs typeface="+mn-cs"/>
        <a:sym typeface="Calibri"/>
      </a:defRPr>
    </a:lvl5pPr>
    <a:lvl6pPr indent="1143000" latinLnBrk="0">
      <a:defRPr sz="1200">
        <a:latin typeface="+mn-lt"/>
        <a:ea typeface="+mn-ea"/>
        <a:cs typeface="+mn-cs"/>
        <a:sym typeface="Calibri"/>
      </a:defRPr>
    </a:lvl6pPr>
    <a:lvl7pPr indent="1371600" latinLnBrk="0">
      <a:defRPr sz="1200">
        <a:latin typeface="+mn-lt"/>
        <a:ea typeface="+mn-ea"/>
        <a:cs typeface="+mn-cs"/>
        <a:sym typeface="Calibri"/>
      </a:defRPr>
    </a:lvl7pPr>
    <a:lvl8pPr indent="1600200" latinLnBrk="0">
      <a:defRPr sz="1200">
        <a:latin typeface="+mn-lt"/>
        <a:ea typeface="+mn-ea"/>
        <a:cs typeface="+mn-cs"/>
        <a:sym typeface="Calibri"/>
      </a:defRPr>
    </a:lvl8pPr>
    <a:lvl9pPr indent="1828800" latinLnBrk="0">
      <a:defRPr sz="1200">
        <a:latin typeface="+mn-lt"/>
        <a:ea typeface="+mn-ea"/>
        <a:cs typeface="+mn-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Shape 127"/>
          <p:cNvSpPr>
            <a:spLocks noGrp="1" noRot="1" noChangeAspect="1"/>
          </p:cNvSpPr>
          <p:nvPr>
            <p:ph type="sldImg"/>
          </p:nvPr>
        </p:nvSpPr>
        <p:spPr>
          <a:xfrm>
            <a:off x="381000" y="685800"/>
            <a:ext cx="6096000" cy="3429000"/>
          </a:xfrm>
          <a:prstGeom prst="rect">
            <a:avLst/>
          </a:prstGeom>
        </p:spPr>
        <p:txBody>
          <a:bodyPr/>
          <a:lstStyle/>
          <a:p>
            <a:endParaRPr/>
          </a:p>
        </p:txBody>
      </p:sp>
      <p:sp>
        <p:nvSpPr>
          <p:cNvPr id="128" name="Shape 128"/>
          <p:cNvSpPr>
            <a:spLocks noGrp="1"/>
          </p:cNvSpPr>
          <p:nvPr>
            <p:ph type="body" sz="quarter" idx="1"/>
          </p:nvPr>
        </p:nvSpPr>
        <p:spPr>
          <a:prstGeom prst="rect">
            <a:avLst/>
          </a:prstGeom>
        </p:spPr>
        <p:txBody>
          <a:bodyPr/>
          <a:lstStyle>
            <a:lvl1pPr>
              <a:defRPr>
                <a:latin typeface="+mj-lt"/>
                <a:ea typeface="+mj-ea"/>
                <a:cs typeface="+mj-cs"/>
                <a:sym typeface="Helvetica"/>
              </a:defRPr>
            </a:lvl1pPr>
          </a:lstStyle>
          <a:p>
            <a:r>
              <a:t>接下来讲一下我们的研究内容</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pPr algn="l"/>
            <a:r>
              <a:rPr lang="zh-CN" altLang="en-US" dirty="0"/>
              <a:t>需要加上</a:t>
            </a:r>
            <a:r>
              <a:rPr lang="en-US" altLang="zh-CN" dirty="0"/>
              <a:t>API</a:t>
            </a:r>
            <a:r>
              <a:rPr lang="zh-CN" altLang="en-US" dirty="0"/>
              <a:t>的说明</a:t>
            </a:r>
            <a:endParaRPr lang="en-US" altLang="zh-CN" dirty="0"/>
          </a:p>
          <a:p>
            <a:pPr algn="l"/>
            <a:r>
              <a:rPr lang="zh-CN" altLang="en-US" dirty="0"/>
              <a:t>逻辑上是无限的</a:t>
            </a:r>
          </a:p>
        </p:txBody>
      </p:sp>
    </p:spTree>
    <p:extLst>
      <p:ext uri="{BB962C8B-B14F-4D97-AF65-F5344CB8AC3E}">
        <p14:creationId xmlns:p14="http://schemas.microsoft.com/office/powerpoint/2010/main" val="35980944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pPr algn="l"/>
            <a:r>
              <a:rPr lang="en-US" altLang="zh-CN" dirty="0"/>
              <a:t>API :</a:t>
            </a:r>
          </a:p>
          <a:p>
            <a:pPr algn="l"/>
            <a:r>
              <a:rPr lang="en-US" altLang="zh-CN" dirty="0"/>
              <a:t>Append ,  </a:t>
            </a:r>
            <a:r>
              <a:rPr lang="en-US" altLang="zh-CN" dirty="0" err="1"/>
              <a:t>CheckTail</a:t>
            </a:r>
            <a:r>
              <a:rPr lang="en-US" altLang="zh-CN" dirty="0"/>
              <a:t>, </a:t>
            </a:r>
            <a:r>
              <a:rPr lang="en-US" altLang="zh-CN" dirty="0" err="1"/>
              <a:t>readNext</a:t>
            </a:r>
            <a:r>
              <a:rPr lang="en-US" altLang="zh-CN" dirty="0"/>
              <a:t>, </a:t>
            </a:r>
            <a:r>
              <a:rPr lang="en-US" altLang="zh-CN" dirty="0" err="1"/>
              <a:t>prefixTrim</a:t>
            </a:r>
            <a:r>
              <a:rPr lang="en-US" altLang="zh-CN" dirty="0"/>
              <a:t>, seal</a:t>
            </a:r>
          </a:p>
          <a:p>
            <a:pPr algn="l"/>
            <a:r>
              <a:rPr lang="zh-CN" altLang="en-US" dirty="0"/>
              <a:t>多一些图</a:t>
            </a:r>
          </a:p>
        </p:txBody>
      </p:sp>
    </p:spTree>
    <p:extLst>
      <p:ext uri="{BB962C8B-B14F-4D97-AF65-F5344CB8AC3E}">
        <p14:creationId xmlns:p14="http://schemas.microsoft.com/office/powerpoint/2010/main" val="32269616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pPr algn="l"/>
            <a:r>
              <a:rPr lang="en-US" altLang="zh-CN" sz="1800" b="0" i="0" u="none" strike="noStrike" baseline="0" dirty="0">
                <a:latin typeface="NimbusRomNo9L-Regu"/>
              </a:rPr>
              <a:t>a logically centralized metadata component (</a:t>
            </a:r>
            <a:r>
              <a:rPr lang="en-US" altLang="zh-CN" sz="1800" b="0" i="0" u="none" strike="noStrike" baseline="0" dirty="0" err="1">
                <a:latin typeface="NimbusRomNo9L-Regu"/>
              </a:rPr>
              <a:t>MetaStore</a:t>
            </a:r>
            <a:r>
              <a:rPr lang="en-US" altLang="zh-CN" sz="1800" b="0" i="0" u="none" strike="noStrike" baseline="0" dirty="0">
                <a:latin typeface="NimbusRomNo9L-Regu"/>
              </a:rPr>
              <a:t>) that durably stores the chain. Each client maintains a local (potentially stale) cached copy of the chain.</a:t>
            </a:r>
          </a:p>
          <a:p>
            <a:pPr algn="l"/>
            <a:r>
              <a:rPr lang="en-US" altLang="zh-CN" sz="1800" b="0" i="0" u="none" strike="noStrike" baseline="0" dirty="0">
                <a:latin typeface="NimbusRomNo9L-Regu"/>
              </a:rPr>
              <a:t>it is a single versioned register supporting a conditional write. Reading the </a:t>
            </a:r>
            <a:r>
              <a:rPr lang="en-US" altLang="zh-CN" sz="1800" b="0" i="0" u="none" strike="noStrike" baseline="0" dirty="0" err="1">
                <a:latin typeface="NimbusRomNo9L-Regu"/>
              </a:rPr>
              <a:t>MetaStore</a:t>
            </a:r>
            <a:r>
              <a:rPr lang="en-US" altLang="zh-CN" sz="1800" b="0" i="0" u="none" strike="noStrike" baseline="0" dirty="0">
                <a:latin typeface="NimbusRomNo9L-Regu"/>
              </a:rPr>
              <a:t> returns a value with an attached version. Writing to it requires supplying a new value and an expected existing version.</a:t>
            </a:r>
            <a:endParaRPr lang="zh-CN" altLang="en-US" dirty="0"/>
          </a:p>
        </p:txBody>
      </p:sp>
    </p:spTree>
    <p:extLst>
      <p:ext uri="{BB962C8B-B14F-4D97-AF65-F5344CB8AC3E}">
        <p14:creationId xmlns:p14="http://schemas.microsoft.com/office/powerpoint/2010/main" val="35065289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pPr algn="l"/>
            <a:r>
              <a:rPr lang="en-US" altLang="zh-CN" dirty="0"/>
              <a:t>Client </a:t>
            </a:r>
            <a:r>
              <a:rPr lang="zh-CN" altLang="en-US" dirty="0"/>
              <a:t>本地有</a:t>
            </a:r>
            <a:r>
              <a:rPr lang="en-US" altLang="zh-CN" dirty="0"/>
              <a:t>chain</a:t>
            </a:r>
            <a:endParaRPr lang="zh-CN" altLang="en-US" dirty="0"/>
          </a:p>
        </p:txBody>
      </p:sp>
    </p:spTree>
    <p:extLst>
      <p:ext uri="{BB962C8B-B14F-4D97-AF65-F5344CB8AC3E}">
        <p14:creationId xmlns:p14="http://schemas.microsoft.com/office/powerpoint/2010/main" val="7547685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pPr algn="l"/>
            <a:r>
              <a:rPr lang="zh-CN" altLang="en-US" dirty="0"/>
              <a:t>关于重新配置的</a:t>
            </a:r>
            <a:r>
              <a:rPr lang="en-US" altLang="zh-CN" dirty="0"/>
              <a:t>details</a:t>
            </a:r>
            <a:r>
              <a:rPr lang="zh-CN" altLang="en-US" dirty="0"/>
              <a:t>， 具体包括</a:t>
            </a:r>
            <a:r>
              <a:rPr lang="en-US" altLang="zh-CN" sz="1800" b="0" i="0" u="none" strike="noStrike" baseline="0" dirty="0">
                <a:latin typeface="NimbusRomNo9L-Medi"/>
              </a:rPr>
              <a:t>Concurrency</a:t>
            </a:r>
            <a:r>
              <a:rPr lang="zh-CN" altLang="en-US" sz="1800" b="0" i="0" u="none" strike="noStrike" baseline="0" dirty="0">
                <a:latin typeface="NimbusRomNo9L-Medi"/>
              </a:rPr>
              <a:t>，</a:t>
            </a:r>
            <a:r>
              <a:rPr lang="en-US" altLang="zh-CN" sz="1800" b="0" i="0" u="none" strike="noStrike" baseline="0" dirty="0">
                <a:latin typeface="NimbusRomNo9L-Medi"/>
              </a:rPr>
              <a:t>Failure Atomicity</a:t>
            </a:r>
            <a:r>
              <a:rPr lang="zh-CN" altLang="en-US" sz="1800" b="0" i="0" u="none" strike="noStrike" baseline="0" dirty="0">
                <a:latin typeface="NimbusRomNo9L-Medi"/>
              </a:rPr>
              <a:t>，</a:t>
            </a:r>
            <a:r>
              <a:rPr lang="en-US" altLang="zh-CN" sz="1800" b="0" i="0" u="none" strike="noStrike" baseline="0" dirty="0">
                <a:latin typeface="NimbusRomNo9L-Medi"/>
              </a:rPr>
              <a:t>Reconfiguration Policy</a:t>
            </a:r>
            <a:endParaRPr lang="zh-CN" altLang="en-US" dirty="0"/>
          </a:p>
        </p:txBody>
      </p:sp>
    </p:spTree>
    <p:extLst>
      <p:ext uri="{BB962C8B-B14F-4D97-AF65-F5344CB8AC3E}">
        <p14:creationId xmlns:p14="http://schemas.microsoft.com/office/powerpoint/2010/main" val="18566659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pPr algn="l"/>
            <a:r>
              <a:rPr lang="en-US" altLang="zh-CN" sz="1200" b="0" i="0" u="none" strike="noStrike" baseline="0" dirty="0">
                <a:latin typeface="NimbusRomNo9L-Regu"/>
              </a:rPr>
              <a:t>a logically centralized metadata component (</a:t>
            </a:r>
            <a:r>
              <a:rPr lang="en-US" altLang="zh-CN" sz="1200" b="0" i="0" u="none" strike="noStrike" baseline="0" dirty="0" err="1">
                <a:latin typeface="NimbusRomNo9L-Regu"/>
              </a:rPr>
              <a:t>MetaStore</a:t>
            </a:r>
            <a:r>
              <a:rPr lang="en-US" altLang="zh-CN" sz="1200" b="0" i="0" u="none" strike="noStrike" baseline="0" dirty="0">
                <a:latin typeface="NimbusRomNo9L-Regu"/>
              </a:rPr>
              <a:t>) that durably stores the chain</a:t>
            </a:r>
          </a:p>
          <a:p>
            <a:pPr algn="l"/>
            <a:r>
              <a:rPr lang="en-US" altLang="zh-CN" sz="1800" b="0" i="0" u="none" strike="noStrike" baseline="0" dirty="0">
                <a:latin typeface="NimbusRomNo9L-Regu"/>
              </a:rPr>
              <a:t>Further, the </a:t>
            </a:r>
            <a:r>
              <a:rPr lang="en-US" altLang="zh-CN" sz="1800" b="0" i="0" u="none" strike="noStrike" baseline="0" dirty="0" err="1">
                <a:latin typeface="NimbusRomNo9L-Regu"/>
              </a:rPr>
              <a:t>MetaStore</a:t>
            </a:r>
            <a:r>
              <a:rPr lang="en-US" altLang="zh-CN" sz="1800" b="0" i="0" u="none" strike="noStrike" baseline="0" dirty="0">
                <a:latin typeface="NimbusRomNo9L-Regu"/>
              </a:rPr>
              <a:t> is not required to be particularly fast, since it is accessed by the </a:t>
            </a:r>
            <a:r>
              <a:rPr lang="en-US" altLang="zh-CN" sz="1800" b="0" i="0" u="none" strike="noStrike" baseline="0" dirty="0" err="1">
                <a:latin typeface="NimbusRomNo9L-Regu"/>
              </a:rPr>
              <a:t>VirtualLog</a:t>
            </a:r>
            <a:r>
              <a:rPr lang="en-US" altLang="zh-CN" sz="1800" b="0" i="0" u="none" strike="noStrike" baseline="0" dirty="0">
                <a:latin typeface="NimbusRomNo9L-Regu"/>
              </a:rPr>
              <a:t> only during reconfigurations.</a:t>
            </a:r>
          </a:p>
          <a:p>
            <a:pPr algn="l"/>
            <a:endParaRPr lang="en-US" altLang="zh-CN" sz="1800" b="0" i="0" u="none" strike="noStrike" baseline="0" dirty="0">
              <a:latin typeface="NimbusRomNo9L-Regu"/>
            </a:endParaRPr>
          </a:p>
          <a:p>
            <a:pPr algn="l"/>
            <a:r>
              <a:rPr lang="en-US" altLang="zh-CN" sz="1800" b="0" i="0" u="none" strike="noStrike" baseline="0" dirty="0">
                <a:latin typeface="NimbusRomNo9L-Regu"/>
              </a:rPr>
              <a:t>WHY NEED this? </a:t>
            </a:r>
          </a:p>
          <a:p>
            <a:pPr algn="l"/>
            <a:r>
              <a:rPr lang="en-US" altLang="zh-CN" sz="1800" b="0" i="0" u="none" strike="noStrike" baseline="0" dirty="0">
                <a:latin typeface="NimbusRomNo9L-Regu"/>
              </a:rPr>
              <a:t>However, such a design</a:t>
            </a:r>
          </a:p>
          <a:p>
            <a:pPr algn="l"/>
            <a:r>
              <a:rPr lang="en-US" altLang="zh-CN" sz="1800" b="0" i="0" u="none" strike="noStrike" baseline="0" dirty="0">
                <a:latin typeface="NimbusRomNo9L-Regu"/>
              </a:rPr>
              <a:t>requires the </a:t>
            </a:r>
            <a:r>
              <a:rPr lang="en-US" altLang="zh-CN" sz="1800" b="0" i="0" u="none" strike="noStrike" baseline="0" dirty="0" err="1">
                <a:latin typeface="NimbusRomNo9L-Regu"/>
              </a:rPr>
              <a:t>Loglet</a:t>
            </a:r>
            <a:r>
              <a:rPr lang="en-US" altLang="zh-CN" sz="1800" b="0" i="0" u="none" strike="noStrike" baseline="0" dirty="0">
                <a:latin typeface="NimbusRomNo9L-Regu"/>
              </a:rPr>
              <a:t> itself to be highly available for writes (i.e.,</a:t>
            </a:r>
          </a:p>
          <a:p>
            <a:pPr algn="l"/>
            <a:r>
              <a:rPr lang="en-US" altLang="zh-CN" sz="1800" b="0" i="0" u="none" strike="noStrike" baseline="0" dirty="0">
                <a:latin typeface="NimbusRomNo9L-Regu"/>
              </a:rPr>
              <a:t>implement fault-tolerant consensus), since reconfiguring to</a:t>
            </a:r>
          </a:p>
          <a:p>
            <a:pPr algn="l"/>
            <a:r>
              <a:rPr lang="en-US" altLang="zh-CN" sz="1800" b="0" i="0" u="none" strike="noStrike" baseline="0" dirty="0">
                <a:latin typeface="NimbusRomNo9L-Regu"/>
              </a:rPr>
              <a:t>a new </a:t>
            </a:r>
            <a:r>
              <a:rPr lang="en-US" altLang="zh-CN" sz="1800" b="0" i="0" u="none" strike="noStrike" baseline="0" dirty="0" err="1">
                <a:latin typeface="NimbusRomNo9L-Regu"/>
              </a:rPr>
              <a:t>Loglet</a:t>
            </a:r>
            <a:r>
              <a:rPr lang="en-US" altLang="zh-CN" sz="1800" b="0" i="0" u="none" strike="noStrike" baseline="0" dirty="0">
                <a:latin typeface="NimbusRomNo9L-Regu"/>
              </a:rPr>
              <a:t> would require a new entry to be written to the</a:t>
            </a:r>
          </a:p>
          <a:p>
            <a:pPr algn="l"/>
            <a:r>
              <a:rPr lang="en-US" altLang="zh-CN" sz="1800" b="0" i="0" u="none" strike="noStrike" baseline="0" dirty="0">
                <a:latin typeface="NimbusRomNo9L-Regu"/>
              </a:rPr>
              <a:t>current </a:t>
            </a:r>
            <a:r>
              <a:rPr lang="en-US" altLang="zh-CN" sz="1800" b="0" i="0" u="none" strike="noStrike" baseline="0" dirty="0" err="1">
                <a:latin typeface="NimbusRomNo9L-Regu"/>
              </a:rPr>
              <a:t>Loglet</a:t>
            </a:r>
            <a:r>
              <a:rPr lang="en-US" altLang="zh-CN" sz="1800" b="0" i="0" u="none" strike="noStrike" baseline="0" dirty="0">
                <a:latin typeface="NimbusRomNo9L-Regu"/>
              </a:rPr>
              <a:t>.</a:t>
            </a:r>
            <a:endParaRPr lang="zh-CN" altLang="en-US" dirty="0"/>
          </a:p>
        </p:txBody>
      </p:sp>
    </p:spTree>
    <p:extLst>
      <p:ext uri="{BB962C8B-B14F-4D97-AF65-F5344CB8AC3E}">
        <p14:creationId xmlns:p14="http://schemas.microsoft.com/office/powerpoint/2010/main" val="20350757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pPr algn="l"/>
            <a:r>
              <a:rPr lang="en-US" altLang="zh-CN" sz="1800" b="0" i="0" u="none" strike="noStrike" baseline="0" dirty="0">
                <a:latin typeface="NimbusRomNo9L-Regu"/>
              </a:rPr>
              <a:t>The </a:t>
            </a:r>
            <a:r>
              <a:rPr lang="en-US" altLang="zh-CN" sz="1800" b="0" i="0" u="none" strike="noStrike" baseline="0" dirty="0" err="1">
                <a:latin typeface="NimbusRomNo9L-Regu"/>
              </a:rPr>
              <a:t>Loglet</a:t>
            </a:r>
            <a:r>
              <a:rPr lang="en-US" altLang="zh-CN" sz="1800" b="0" i="0" u="none" strike="noStrike" baseline="0" dirty="0">
                <a:latin typeface="NimbusRomNo9L-Regu"/>
              </a:rPr>
              <a:t> is the data plane abstraction in virtual consensus:</a:t>
            </a:r>
          </a:p>
          <a:p>
            <a:pPr algn="l"/>
            <a:r>
              <a:rPr lang="en-US" altLang="zh-CN" sz="1800" b="0" i="0" u="none" strike="noStrike" baseline="0" dirty="0">
                <a:latin typeface="NimbusRomNo9L-Regu"/>
              </a:rPr>
              <a:t>a shared log designed to operate as a segment of the Virtual-</a:t>
            </a:r>
          </a:p>
          <a:p>
            <a:pPr algn="l"/>
            <a:r>
              <a:rPr lang="en-US" altLang="zh-CN" sz="1800" b="0" i="0" u="none" strike="noStrike" baseline="0" dirty="0">
                <a:latin typeface="NimbusRomNo9L-Regu"/>
              </a:rPr>
              <a:t>Log. The requirements for a </a:t>
            </a:r>
            <a:r>
              <a:rPr lang="en-US" altLang="zh-CN" sz="1800" b="0" i="0" u="none" strike="noStrike" baseline="0" dirty="0" err="1">
                <a:latin typeface="NimbusRomNo9L-Regu"/>
              </a:rPr>
              <a:t>Loglet</a:t>
            </a:r>
            <a:r>
              <a:rPr lang="en-US" altLang="zh-CN" sz="1800" b="0" i="0" u="none" strike="noStrike" baseline="0" dirty="0">
                <a:latin typeface="NimbusRomNo9L-Regu"/>
              </a:rPr>
              <a:t> are minimal: it provides</a:t>
            </a:r>
          </a:p>
          <a:p>
            <a:pPr algn="l"/>
            <a:r>
              <a:rPr lang="en-US" altLang="zh-CN" sz="1800" b="0" i="0" u="none" strike="noStrike" baseline="0" dirty="0">
                <a:latin typeface="NimbusRomNo9L-Regu"/>
              </a:rPr>
              <a:t>totally ordered, durable storage via the shared log API.</a:t>
            </a:r>
          </a:p>
          <a:p>
            <a:pPr algn="l"/>
            <a:endParaRPr lang="en-US" altLang="zh-CN" sz="1800" b="0" i="0" u="none" strike="noStrike" baseline="0" dirty="0">
              <a:latin typeface="NimbusRomNo9L-Regu"/>
            </a:endParaRPr>
          </a:p>
          <a:p>
            <a:pPr algn="l"/>
            <a:r>
              <a:rPr lang="en-US" altLang="zh-CN" sz="1800" b="0" i="0" u="none" strike="noStrike" baseline="0" dirty="0">
                <a:latin typeface="NimbusRomNo9L-Regu"/>
              </a:rPr>
              <a:t>Significantly,</a:t>
            </a:r>
          </a:p>
          <a:p>
            <a:pPr algn="l"/>
            <a:r>
              <a:rPr lang="en-US" altLang="zh-CN" sz="1800" b="0" i="0" u="none" strike="noStrike" baseline="0" dirty="0">
                <a:latin typeface="NimbusRomNo9L-Regu"/>
              </a:rPr>
              <a:t>the </a:t>
            </a:r>
            <a:r>
              <a:rPr lang="en-US" altLang="zh-CN" sz="1800" b="0" i="0" u="none" strike="noStrike" baseline="0" dirty="0" err="1">
                <a:latin typeface="NimbusRomNo9L-Regu"/>
              </a:rPr>
              <a:t>Loglet</a:t>
            </a:r>
            <a:r>
              <a:rPr lang="en-US" altLang="zh-CN" sz="1800" b="0" i="0" u="none" strike="noStrike" baseline="0" dirty="0">
                <a:latin typeface="NimbusRomNo9L-Regu"/>
              </a:rPr>
              <a:t> can operate within a static configuration;</a:t>
            </a:r>
          </a:p>
          <a:p>
            <a:pPr algn="l"/>
            <a:r>
              <a:rPr lang="en-US" altLang="zh-CN" sz="1800" b="0" i="0" u="none" strike="noStrike" baseline="0" dirty="0">
                <a:latin typeface="NimbusRomNo9L-Regu"/>
              </a:rPr>
              <a:t>it does not have to provide support for role or membership</a:t>
            </a:r>
          </a:p>
          <a:p>
            <a:pPr algn="l"/>
            <a:r>
              <a:rPr lang="en-US" altLang="zh-CN" sz="1800" b="0" i="0" u="none" strike="noStrike" baseline="0" dirty="0">
                <a:latin typeface="NimbusRomNo9L-Regu"/>
              </a:rPr>
              <a:t>changes. It does not have to support leader election, either;</a:t>
            </a:r>
          </a:p>
          <a:p>
            <a:pPr algn="l"/>
            <a:endParaRPr lang="en-US" altLang="zh-CN" sz="1800" b="0" i="0" u="none" strike="noStrike" baseline="0" dirty="0">
              <a:latin typeface="NimbusRomNo9L-Regu"/>
            </a:endParaRPr>
          </a:p>
          <a:p>
            <a:pPr algn="l"/>
            <a:r>
              <a:rPr lang="en-US" altLang="zh-CN" sz="1800" b="0" i="0" u="none" strike="noStrike" baseline="0" dirty="0">
                <a:latin typeface="NimbusRomNo9L-Regu"/>
              </a:rPr>
              <a:t>In such</a:t>
            </a:r>
          </a:p>
          <a:p>
            <a:pPr algn="l"/>
            <a:r>
              <a:rPr lang="en-US" altLang="zh-CN" sz="1800" b="0" i="0" u="none" strike="noStrike" baseline="0" dirty="0">
                <a:latin typeface="NimbusRomNo9L-Regu"/>
              </a:rPr>
              <a:t>cases, the </a:t>
            </a:r>
            <a:r>
              <a:rPr lang="en-US" altLang="zh-CN" sz="1800" b="0" i="0" u="none" strike="noStrike" baseline="0" dirty="0" err="1">
                <a:latin typeface="NimbusRomNo9L-Regu"/>
              </a:rPr>
              <a:t>VirtualLog</a:t>
            </a:r>
            <a:r>
              <a:rPr lang="en-US" altLang="zh-CN" sz="1800" b="0" i="0" u="none" strike="noStrike" baseline="0" dirty="0">
                <a:latin typeface="NimbusRomNo9L-Regu"/>
              </a:rPr>
              <a:t> can be used to reconfigure across different</a:t>
            </a:r>
          </a:p>
          <a:p>
            <a:pPr algn="l"/>
            <a:r>
              <a:rPr lang="en-US" altLang="zh-CN" sz="1800" b="0" i="0" u="none" strike="noStrike" baseline="0" dirty="0" err="1">
                <a:latin typeface="NimbusRomNo9L-Regu"/>
              </a:rPr>
              <a:t>Loglet</a:t>
            </a:r>
            <a:r>
              <a:rPr lang="en-US" altLang="zh-CN" sz="1800" b="0" i="0" u="none" strike="noStrike" baseline="0" dirty="0">
                <a:latin typeface="NimbusRomNo9L-Regu"/>
              </a:rPr>
              <a:t> types, while each </a:t>
            </a:r>
            <a:r>
              <a:rPr lang="en-US" altLang="zh-CN" sz="1800" b="0" i="0" u="none" strike="noStrike" baseline="0" dirty="0" err="1">
                <a:latin typeface="NimbusRomNo9L-Regu"/>
              </a:rPr>
              <a:t>Loglet</a:t>
            </a:r>
            <a:r>
              <a:rPr lang="en-US" altLang="zh-CN" sz="1800" b="0" i="0" u="none" strike="noStrike" baseline="0" dirty="0">
                <a:latin typeface="NimbusRomNo9L-Regu"/>
              </a:rPr>
              <a:t> can perform its own</a:t>
            </a:r>
          </a:p>
          <a:p>
            <a:pPr algn="l"/>
            <a:r>
              <a:rPr lang="en-US" altLang="zh-CN" sz="1800" b="0" i="0" u="none" strike="noStrike" baseline="0" dirty="0">
                <a:latin typeface="NimbusRomNo9L-Regu"/>
              </a:rPr>
              <a:t>leader election and membership changes. To draw an analogy</a:t>
            </a:r>
          </a:p>
          <a:p>
            <a:pPr algn="l"/>
            <a:r>
              <a:rPr lang="en-US" altLang="zh-CN" sz="1800" b="0" i="0" u="none" strike="noStrike" baseline="0" dirty="0">
                <a:latin typeface="NimbusRomNo9L-Regu"/>
              </a:rPr>
              <a:t>with storage stacks, </a:t>
            </a:r>
            <a:r>
              <a:rPr lang="en-US" altLang="zh-CN" sz="1800" b="0" i="0" u="none" strike="noStrike" baseline="0" dirty="0" err="1">
                <a:latin typeface="NimbusRomNo9L-Regu"/>
              </a:rPr>
              <a:t>Loglets</a:t>
            </a:r>
            <a:r>
              <a:rPr lang="en-US" altLang="zh-CN" sz="1800" b="0" i="0" u="none" strike="noStrike" baseline="0" dirty="0">
                <a:latin typeface="NimbusRomNo9L-Regu"/>
              </a:rPr>
              <a:t> can be functionally simple (e.g.,</a:t>
            </a:r>
          </a:p>
          <a:p>
            <a:pPr algn="l"/>
            <a:r>
              <a:rPr lang="en-US" altLang="zh-CN" sz="1800" b="0" i="0" u="none" strike="noStrike" baseline="0" dirty="0">
                <a:latin typeface="NimbusRomNo9L-Regu"/>
              </a:rPr>
              <a:t>like hard disks) or rich (e.g., like SSDs).</a:t>
            </a:r>
            <a:endParaRPr lang="zh-CN" altLang="en-US" dirty="0"/>
          </a:p>
        </p:txBody>
      </p:sp>
    </p:spTree>
    <p:extLst>
      <p:ext uri="{BB962C8B-B14F-4D97-AF65-F5344CB8AC3E}">
        <p14:creationId xmlns:p14="http://schemas.microsoft.com/office/powerpoint/2010/main" val="38785254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pPr algn="l"/>
            <a:r>
              <a:rPr lang="en-US" altLang="zh-CN" sz="1800" b="0" i="0" u="none" strike="noStrike" baseline="0" dirty="0">
                <a:latin typeface="NimbusRomNo9L-Regu"/>
              </a:rPr>
              <a:t>Delos is a replicated storage system for control plane services.</a:t>
            </a:r>
          </a:p>
          <a:p>
            <a:pPr algn="l"/>
            <a:r>
              <a:rPr lang="en-US" altLang="zh-CN" sz="1800" b="0" i="0" u="none" strike="noStrike" baseline="0" dirty="0">
                <a:latin typeface="NimbusRomNo9L-Regu"/>
              </a:rPr>
              <a:t>The design of Delos is driven by a number of requirements</a:t>
            </a:r>
          </a:p>
          <a:p>
            <a:pPr algn="l"/>
            <a:r>
              <a:rPr lang="en-US" altLang="zh-CN" sz="1800" b="0" i="0" u="none" strike="noStrike" baseline="0" dirty="0">
                <a:latin typeface="NimbusRomNo9L-Regu"/>
              </a:rPr>
              <a:t>unique to control plane services: low dependencies on other</a:t>
            </a:r>
          </a:p>
          <a:p>
            <a:pPr algn="l"/>
            <a:r>
              <a:rPr lang="en-US" altLang="zh-CN" sz="1800" b="0" i="0" u="none" strike="noStrike" baseline="0" dirty="0">
                <a:latin typeface="NimbusRomNo9L-Regu"/>
              </a:rPr>
              <a:t>services; strong guarantees for durability, availability, and</a:t>
            </a:r>
          </a:p>
          <a:p>
            <a:pPr algn="l"/>
            <a:r>
              <a:rPr lang="en-US" altLang="zh-CN" sz="1800" b="0" i="0" u="none" strike="noStrike" baseline="0" dirty="0">
                <a:latin typeface="NimbusRomNo9L-Regu"/>
              </a:rPr>
              <a:t>consistency; and rich and flexible storage APIs. Delos is a</a:t>
            </a:r>
          </a:p>
          <a:p>
            <a:pPr algn="l"/>
            <a:r>
              <a:rPr lang="en-US" altLang="zh-CN" sz="1800" b="0" i="0" u="none" strike="noStrike" baseline="0" dirty="0">
                <a:latin typeface="NimbusRomNo9L-Regu"/>
              </a:rPr>
              <a:t>fully replicated ACID database providing strict serializability.</a:t>
            </a:r>
          </a:p>
          <a:p>
            <a:pPr algn="l"/>
            <a:r>
              <a:rPr lang="en-US" altLang="zh-CN" sz="1800" b="0" i="0" u="none" strike="noStrike" baseline="0" dirty="0">
                <a:latin typeface="NimbusRomNo9L-Regu"/>
              </a:rPr>
              <a:t>Each Delos server maintains a local copy of state in </a:t>
            </a:r>
            <a:r>
              <a:rPr lang="en-US" altLang="zh-CN" sz="1800" b="0" i="0" u="none" strike="noStrike" baseline="0" dirty="0" err="1">
                <a:latin typeface="NimbusRomNo9L-Regu"/>
              </a:rPr>
              <a:t>RocksDB</a:t>
            </a:r>
            <a:r>
              <a:rPr lang="en-US" altLang="zh-CN" sz="1800" b="0" i="0" u="none" strike="noStrike" baseline="0" dirty="0">
                <a:latin typeface="NimbusRomNo9L-Regu"/>
              </a:rPr>
              <a:t> and keeps this state synchronized via state machine replication (SMR)  over the </a:t>
            </a:r>
            <a:r>
              <a:rPr lang="en-US" altLang="zh-CN" sz="1800" b="0" i="0" u="none" strike="noStrike" baseline="0" dirty="0" err="1">
                <a:latin typeface="NimbusRomNo9L-Regu"/>
              </a:rPr>
              <a:t>VirtualLog</a:t>
            </a:r>
            <a:r>
              <a:rPr lang="en-US" altLang="zh-CN" sz="1800" b="0" i="0" u="none" strike="noStrike" baseline="0" dirty="0">
                <a:latin typeface="NimbusRomNo9L-Regu"/>
              </a:rPr>
              <a:t>.</a:t>
            </a:r>
          </a:p>
          <a:p>
            <a:pPr algn="l"/>
            <a:endParaRPr lang="en-US" altLang="zh-CN" sz="1800" b="0" i="0" u="none" strike="noStrike" baseline="0" dirty="0">
              <a:latin typeface="NimbusRomNo9L-Regu"/>
            </a:endParaRPr>
          </a:p>
          <a:p>
            <a:pPr algn="l"/>
            <a:r>
              <a:rPr lang="en-US" altLang="zh-CN" sz="1800" b="0" i="0" u="none" strike="noStrike" baseline="0" dirty="0">
                <a:solidFill>
                  <a:srgbClr val="000000"/>
                </a:solidFill>
                <a:latin typeface="NimbusRomNo9L-Regu"/>
              </a:rPr>
              <a:t>As Figure </a:t>
            </a:r>
            <a:r>
              <a:rPr lang="en-US" altLang="zh-CN" sz="1800" b="0" i="0" u="none" strike="noStrike" baseline="0" dirty="0">
                <a:solidFill>
                  <a:srgbClr val="00CD00"/>
                </a:solidFill>
                <a:latin typeface="NimbusRomNo9L-Regu"/>
              </a:rPr>
              <a:t>4 </a:t>
            </a:r>
            <a:r>
              <a:rPr lang="en-US" altLang="zh-CN" sz="1800" b="0" i="0" u="none" strike="noStrike" baseline="0" dirty="0">
                <a:solidFill>
                  <a:srgbClr val="000000"/>
                </a:solidFill>
                <a:latin typeface="NimbusRomNo9L-Regu"/>
              </a:rPr>
              <a:t>shows, the logic described above is separated</a:t>
            </a:r>
          </a:p>
          <a:p>
            <a:pPr algn="l"/>
            <a:r>
              <a:rPr lang="en-US" altLang="zh-CN" sz="1800" b="0" i="0" u="none" strike="noStrike" baseline="0" dirty="0">
                <a:solidFill>
                  <a:srgbClr val="000000"/>
                </a:solidFill>
                <a:latin typeface="NimbusRomNo9L-Regu"/>
              </a:rPr>
              <a:t>into three layers on each Delos server: an API-specific wrapper</a:t>
            </a:r>
          </a:p>
          <a:p>
            <a:pPr algn="l"/>
            <a:r>
              <a:rPr lang="en-US" altLang="zh-CN" sz="1800" b="0" i="0" u="none" strike="noStrike" baseline="0" dirty="0">
                <a:solidFill>
                  <a:srgbClr val="000000"/>
                </a:solidFill>
                <a:latin typeface="NimbusRomNo9L-Regu"/>
              </a:rPr>
              <a:t>at the top; a common Core consisting of a runtime that</a:t>
            </a:r>
          </a:p>
          <a:p>
            <a:pPr algn="l"/>
            <a:r>
              <a:rPr lang="en-US" altLang="zh-CN" sz="1800" b="0" i="0" u="none" strike="noStrike" baseline="0" dirty="0">
                <a:solidFill>
                  <a:srgbClr val="000000"/>
                </a:solidFill>
                <a:latin typeface="NimbusRomNo9L-Regu"/>
              </a:rPr>
              <a:t>exposes an SMR interface, which in turn interacts with the</a:t>
            </a:r>
          </a:p>
          <a:p>
            <a:pPr algn="l"/>
            <a:r>
              <a:rPr lang="en-US" altLang="zh-CN" sz="1800" b="0" i="0" u="none" strike="noStrike" baseline="0" dirty="0" err="1">
                <a:solidFill>
                  <a:srgbClr val="000000"/>
                </a:solidFill>
                <a:latin typeface="NimbusRomNo9L-Regu"/>
              </a:rPr>
              <a:t>VirtualLog</a:t>
            </a:r>
            <a:r>
              <a:rPr lang="en-US" altLang="zh-CN" sz="1800" b="0" i="0" u="none" strike="noStrike" baseline="0" dirty="0">
                <a:solidFill>
                  <a:srgbClr val="000000"/>
                </a:solidFill>
                <a:latin typeface="NimbusRomNo9L-Regu"/>
              </a:rPr>
              <a:t>; and individual </a:t>
            </a:r>
            <a:r>
              <a:rPr lang="en-US" altLang="zh-CN" sz="1800" b="0" i="0" u="none" strike="noStrike" baseline="0" dirty="0" err="1">
                <a:solidFill>
                  <a:srgbClr val="000000"/>
                </a:solidFill>
                <a:latin typeface="NimbusRomNo9L-Regu"/>
              </a:rPr>
              <a:t>Loglets</a:t>
            </a:r>
            <a:r>
              <a:rPr lang="en-US" altLang="zh-CN" sz="1800" b="0" i="0" u="none" strike="noStrike" baseline="0" dirty="0">
                <a:solidFill>
                  <a:srgbClr val="000000"/>
                </a:solidFill>
                <a:latin typeface="NimbusRomNo9L-Regu"/>
              </a:rPr>
              <a:t> under the </a:t>
            </a:r>
            <a:r>
              <a:rPr lang="en-US" altLang="zh-CN" sz="1800" b="0" i="0" u="none" strike="noStrike" baseline="0" dirty="0" err="1">
                <a:solidFill>
                  <a:srgbClr val="000000"/>
                </a:solidFill>
                <a:latin typeface="NimbusRomNo9L-Regu"/>
              </a:rPr>
              <a:t>VirtualLog</a:t>
            </a:r>
            <a:r>
              <a:rPr lang="en-US" altLang="zh-CN" sz="1800" b="0" i="0" u="none" strike="noStrike" baseline="0" dirty="0">
                <a:solidFill>
                  <a:srgbClr val="000000"/>
                </a:solidFill>
                <a:latin typeface="NimbusRomNo9L-Regu"/>
              </a:rPr>
              <a:t>. This</a:t>
            </a:r>
          </a:p>
          <a:p>
            <a:pPr algn="l"/>
            <a:r>
              <a:rPr lang="en-US" altLang="zh-CN" sz="1800" b="0" i="0" u="none" strike="noStrike" baseline="0" dirty="0">
                <a:solidFill>
                  <a:srgbClr val="000000"/>
                </a:solidFill>
                <a:latin typeface="NimbusRomNo9L-Regu"/>
              </a:rPr>
              <a:t>layered design provides extensibility in two dimensions. First,</a:t>
            </a:r>
          </a:p>
          <a:p>
            <a:pPr algn="l"/>
            <a:r>
              <a:rPr lang="en-US" altLang="zh-CN" sz="1800" b="0" i="0" u="none" strike="noStrike" baseline="0" dirty="0">
                <a:solidFill>
                  <a:srgbClr val="000000"/>
                </a:solidFill>
                <a:latin typeface="NimbusRomNo9L-Regu"/>
              </a:rPr>
              <a:t>Delos can support multiple </a:t>
            </a:r>
            <a:r>
              <a:rPr lang="en-US" altLang="zh-CN" sz="1800" b="0" i="0" u="none" strike="noStrike" baseline="0" dirty="0" err="1">
                <a:solidFill>
                  <a:srgbClr val="000000"/>
                </a:solidFill>
                <a:latin typeface="NimbusRomNo9L-Regu"/>
              </a:rPr>
              <a:t>Loglets</a:t>
            </a:r>
            <a:r>
              <a:rPr lang="en-US" altLang="zh-CN" sz="1800" b="0" i="0" u="none" strike="noStrike" baseline="0" dirty="0">
                <a:solidFill>
                  <a:srgbClr val="000000"/>
                </a:solidFill>
                <a:latin typeface="NimbusRomNo9L-Regu"/>
              </a:rPr>
              <a:t> under the </a:t>
            </a:r>
            <a:r>
              <a:rPr lang="en-US" altLang="zh-CN" sz="1800" b="0" i="0" u="none" strike="noStrike" baseline="0" dirty="0" err="1">
                <a:solidFill>
                  <a:srgbClr val="000000"/>
                </a:solidFill>
                <a:latin typeface="NimbusRomNo9L-Regu"/>
              </a:rPr>
              <a:t>VirtualLog</a:t>
            </a:r>
            <a:r>
              <a:rPr lang="en-US" altLang="zh-CN" sz="1800" b="0" i="0" u="none" strike="noStrike" baseline="0" dirty="0">
                <a:solidFill>
                  <a:srgbClr val="000000"/>
                </a:solidFill>
                <a:latin typeface="NimbusRomNo9L-Regu"/>
              </a:rPr>
              <a:t>,</a:t>
            </a:r>
          </a:p>
          <a:p>
            <a:pPr algn="l"/>
            <a:r>
              <a:rPr lang="en-US" altLang="zh-CN" sz="1800" b="0" i="0" u="none" strike="noStrike" baseline="0" dirty="0">
                <a:solidFill>
                  <a:srgbClr val="000000"/>
                </a:solidFill>
                <a:latin typeface="NimbusRomNo9L-Regu"/>
              </a:rPr>
              <a:t>which is the focus of this paper. Second, Delos can support</a:t>
            </a:r>
          </a:p>
          <a:p>
            <a:pPr algn="l"/>
            <a:r>
              <a:rPr lang="en-US" altLang="zh-CN" sz="1800" b="0" i="0" u="none" strike="noStrike" baseline="0" dirty="0">
                <a:solidFill>
                  <a:srgbClr val="000000"/>
                </a:solidFill>
                <a:latin typeface="NimbusRomNo9L-Regu"/>
              </a:rPr>
              <a:t>multiple application-facing APIs on a single platform. Each</a:t>
            </a:r>
          </a:p>
          <a:p>
            <a:pPr algn="l"/>
            <a:r>
              <a:rPr lang="en-US" altLang="zh-CN" sz="1800" b="0" i="0" u="none" strike="noStrike" baseline="0" dirty="0">
                <a:solidFill>
                  <a:srgbClr val="000000"/>
                </a:solidFill>
                <a:latin typeface="NimbusRomNo9L-Regu"/>
              </a:rPr>
              <a:t>API wrapper is a thin layer of code that interacts with the Delos</a:t>
            </a:r>
          </a:p>
          <a:p>
            <a:pPr algn="l"/>
            <a:r>
              <a:rPr lang="en-US" altLang="zh-CN" sz="1800" b="0" i="0" u="none" strike="noStrike" baseline="0" dirty="0">
                <a:solidFill>
                  <a:srgbClr val="000000"/>
                </a:solidFill>
                <a:latin typeface="NimbusRomNo9L-Regu"/>
              </a:rPr>
              <a:t>runtime and provides serialization logic against </a:t>
            </a:r>
            <a:r>
              <a:rPr lang="en-US" altLang="zh-CN" sz="1800" b="0" i="0" u="none" strike="noStrike" baseline="0" dirty="0" err="1">
                <a:solidFill>
                  <a:srgbClr val="000000"/>
                </a:solidFill>
                <a:latin typeface="NimbusRomNo9L-Regu"/>
              </a:rPr>
              <a:t>RocksDB</a:t>
            </a:r>
            <a:r>
              <a:rPr lang="en-US" altLang="zh-CN" sz="1800" b="0" i="0" u="none" strike="noStrike" baseline="0" dirty="0">
                <a:solidFill>
                  <a:srgbClr val="000000"/>
                </a:solidFill>
                <a:latin typeface="NimbusRomNo9L-Regu"/>
              </a:rPr>
              <a:t>.</a:t>
            </a:r>
          </a:p>
          <a:p>
            <a:pPr algn="l"/>
            <a:r>
              <a:rPr lang="en-US" altLang="zh-CN" sz="1800" b="0" i="0" u="none" strike="noStrike" baseline="0" dirty="0">
                <a:solidFill>
                  <a:srgbClr val="000000"/>
                </a:solidFill>
                <a:latin typeface="NimbusRomNo9L-Regu"/>
              </a:rPr>
              <a:t>We support a Table API in production, with support for transactions,</a:t>
            </a:r>
          </a:p>
          <a:p>
            <a:pPr algn="l"/>
            <a:r>
              <a:rPr lang="en-US" altLang="zh-CN" sz="1800" b="0" i="0" u="none" strike="noStrike" baseline="0" dirty="0">
                <a:solidFill>
                  <a:srgbClr val="000000"/>
                </a:solidFill>
                <a:latin typeface="NimbusRomNo9L-Regu"/>
              </a:rPr>
              <a:t>range queries, and secondary indices; we are currently</a:t>
            </a:r>
          </a:p>
          <a:p>
            <a:pPr algn="l"/>
            <a:r>
              <a:rPr lang="en-US" altLang="zh-CN" sz="1800" b="0" i="0" u="none" strike="noStrike" baseline="0" dirty="0">
                <a:solidFill>
                  <a:srgbClr val="000000"/>
                </a:solidFill>
                <a:latin typeface="NimbusRomNo9L-Regu"/>
              </a:rPr>
              <a:t>deploying a second API identical to </a:t>
            </a:r>
            <a:r>
              <a:rPr lang="en-US" altLang="zh-CN" sz="1800" b="0" i="0" u="none" strike="noStrike" baseline="0" dirty="0" err="1">
                <a:solidFill>
                  <a:srgbClr val="000000"/>
                </a:solidFill>
                <a:latin typeface="NimbusRomNo9L-Regu"/>
              </a:rPr>
              <a:t>ZooKeeper</a:t>
            </a:r>
            <a:r>
              <a:rPr lang="en-US" altLang="zh-CN" sz="1800" b="0" i="0" u="none" strike="noStrike" baseline="0" dirty="0">
                <a:solidFill>
                  <a:srgbClr val="000000"/>
                </a:solidFill>
                <a:latin typeface="NimbusRomNo9L-Regu"/>
              </a:rPr>
              <a:t>. The ability</a:t>
            </a:r>
          </a:p>
          <a:p>
            <a:pPr algn="l"/>
            <a:r>
              <a:rPr lang="en-US" altLang="zh-CN" sz="1800" b="0" i="0" u="none" strike="noStrike" baseline="0" dirty="0">
                <a:solidFill>
                  <a:srgbClr val="000000"/>
                </a:solidFill>
                <a:latin typeface="NimbusRomNo9L-Regu"/>
              </a:rPr>
              <a:t>to support multiple APIs on a common base is not novel:</a:t>
            </a:r>
          </a:p>
          <a:p>
            <a:pPr algn="l"/>
            <a:r>
              <a:rPr lang="en-US" altLang="zh-CN" sz="1800" b="0" i="0" u="none" strike="noStrike" baseline="0" dirty="0">
                <a:solidFill>
                  <a:srgbClr val="000000"/>
                </a:solidFill>
                <a:latin typeface="NimbusRomNo9L-Regu"/>
              </a:rPr>
              <a:t>most state machine replication libraries treat the application</a:t>
            </a:r>
          </a:p>
          <a:p>
            <a:pPr algn="l"/>
            <a:r>
              <a:rPr lang="en-US" altLang="zh-CN" sz="1800" b="0" i="0" u="none" strike="noStrike" baseline="0" dirty="0">
                <a:solidFill>
                  <a:srgbClr val="000000"/>
                </a:solidFill>
                <a:latin typeface="NimbusRomNo9L-Regu"/>
              </a:rPr>
              <a:t>as a black box. However, Delos provides a larger subset of</a:t>
            </a:r>
          </a:p>
          <a:p>
            <a:pPr algn="l"/>
            <a:r>
              <a:rPr lang="en-US" altLang="zh-CN" sz="1800" b="0" i="0" u="none" strike="noStrike" baseline="0" dirty="0">
                <a:solidFill>
                  <a:srgbClr val="000000"/>
                </a:solidFill>
                <a:latin typeface="NimbusRomNo9L-Regu"/>
              </a:rPr>
              <a:t>application-agnostic functionality within the common Core,</a:t>
            </a:r>
          </a:p>
          <a:p>
            <a:pPr algn="l"/>
            <a:r>
              <a:rPr lang="en-US" altLang="zh-CN" sz="1800" b="0" i="0" u="none" strike="noStrike" baseline="0" dirty="0">
                <a:solidFill>
                  <a:srgbClr val="000000"/>
                </a:solidFill>
                <a:latin typeface="NimbusRomNo9L-Regu"/>
              </a:rPr>
              <a:t>including local durable storage, backups, and state transfer</a:t>
            </a:r>
          </a:p>
          <a:p>
            <a:pPr algn="l"/>
            <a:r>
              <a:rPr lang="en-US" altLang="zh-CN" sz="1800" b="0" i="0" u="none" strike="noStrike" baseline="0" dirty="0">
                <a:solidFill>
                  <a:srgbClr val="000000"/>
                </a:solidFill>
                <a:latin typeface="NimbusRomNo9L-Regu"/>
              </a:rPr>
              <a:t>when new servers join.</a:t>
            </a:r>
            <a:endParaRPr lang="zh-CN" altLang="en-US" dirty="0"/>
          </a:p>
        </p:txBody>
      </p:sp>
    </p:spTree>
    <p:extLst>
      <p:ext uri="{BB962C8B-B14F-4D97-AF65-F5344CB8AC3E}">
        <p14:creationId xmlns:p14="http://schemas.microsoft.com/office/powerpoint/2010/main" val="15009901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pPr algn="l"/>
            <a:r>
              <a:rPr lang="en-US" altLang="zh-CN" sz="1800" b="0" i="0" u="none" strike="noStrike" baseline="0" dirty="0">
                <a:solidFill>
                  <a:srgbClr val="000000"/>
                </a:solidFill>
                <a:latin typeface="NimbusRomNo9L-Regu"/>
              </a:rPr>
              <a:t>To implement this embedded </a:t>
            </a:r>
            <a:r>
              <a:rPr lang="en-US" altLang="zh-CN" sz="1800" b="0" i="0" u="none" strike="noStrike" baseline="0" dirty="0" err="1">
                <a:solidFill>
                  <a:srgbClr val="000000"/>
                </a:solidFill>
                <a:latin typeface="NimbusRomNo9L-Regu"/>
              </a:rPr>
              <a:t>MetaStore</a:t>
            </a:r>
            <a:r>
              <a:rPr lang="en-US" altLang="zh-CN" sz="1800" b="0" i="0" u="none" strike="noStrike" baseline="0" dirty="0">
                <a:solidFill>
                  <a:srgbClr val="000000"/>
                </a:solidFill>
                <a:latin typeface="NimbusRomNo9L-Regu"/>
              </a:rPr>
              <a:t>, we used </a:t>
            </a:r>
            <a:r>
              <a:rPr lang="en-US" altLang="zh-CN" sz="1800" b="0" i="0" u="none" strike="noStrike" baseline="0" dirty="0" err="1">
                <a:solidFill>
                  <a:srgbClr val="000000"/>
                </a:solidFill>
                <a:latin typeface="NimbusRomNo9L-Regu"/>
              </a:rPr>
              <a:t>Lamport’s</a:t>
            </a:r>
            <a:endParaRPr lang="en-US" altLang="zh-CN" sz="1800" b="0" i="0" u="none" strike="noStrike" baseline="0" dirty="0">
              <a:solidFill>
                <a:srgbClr val="000000"/>
              </a:solidFill>
              <a:latin typeface="NimbusRomNo9L-Regu"/>
            </a:endParaRPr>
          </a:p>
          <a:p>
            <a:pPr algn="l"/>
            <a:r>
              <a:rPr lang="en-US" altLang="zh-CN" sz="1800" b="0" i="0" u="none" strike="noStrike" baseline="0" dirty="0">
                <a:solidFill>
                  <a:srgbClr val="000000"/>
                </a:solidFill>
                <a:latin typeface="NimbusRomNo9L-Regu"/>
              </a:rPr>
              <a:t>construction of a replicated state machine from the original</a:t>
            </a:r>
          </a:p>
          <a:p>
            <a:pPr algn="l"/>
            <a:r>
              <a:rPr lang="en-US" altLang="zh-CN" sz="1800" b="0" i="0" u="none" strike="noStrike" baseline="0" dirty="0" err="1">
                <a:solidFill>
                  <a:srgbClr val="000000"/>
                </a:solidFill>
                <a:latin typeface="NimbusRomNo9L-Regu"/>
              </a:rPr>
              <a:t>Paxos</a:t>
            </a:r>
            <a:r>
              <a:rPr lang="en-US" altLang="zh-CN" sz="1800" b="0" i="0" u="none" strike="noStrike" baseline="0" dirty="0">
                <a:solidFill>
                  <a:srgbClr val="000000"/>
                </a:solidFill>
                <a:latin typeface="NimbusRomNo9L-Regu"/>
              </a:rPr>
              <a:t> paper [</a:t>
            </a:r>
            <a:r>
              <a:rPr lang="en-US" altLang="zh-CN" sz="1800" b="0" i="0" u="none" strike="noStrike" baseline="0" dirty="0">
                <a:solidFill>
                  <a:srgbClr val="B30000"/>
                </a:solidFill>
                <a:latin typeface="NimbusRomNo9L-Regu"/>
              </a:rPr>
              <a:t>25</a:t>
            </a:r>
            <a:r>
              <a:rPr lang="en-US" altLang="zh-CN" sz="1800" b="0" i="0" u="none" strike="noStrike" baseline="0" dirty="0">
                <a:solidFill>
                  <a:srgbClr val="000000"/>
                </a:solidFill>
                <a:latin typeface="NimbusRomNo9L-Regu"/>
              </a:rPr>
              <a:t>], which uses a sequence of independent</a:t>
            </a:r>
          </a:p>
          <a:p>
            <a:pPr algn="l"/>
            <a:r>
              <a:rPr lang="en-US" altLang="zh-CN" sz="1800" b="0" i="0" u="none" strike="noStrike" baseline="0" dirty="0" err="1">
                <a:solidFill>
                  <a:srgbClr val="000000"/>
                </a:solidFill>
                <a:latin typeface="NimbusRomNo9L-Regu"/>
              </a:rPr>
              <a:t>Paxos</a:t>
            </a:r>
            <a:r>
              <a:rPr lang="en-US" altLang="zh-CN" sz="1800" b="0" i="0" u="none" strike="noStrike" baseline="0" dirty="0">
                <a:solidFill>
                  <a:srgbClr val="000000"/>
                </a:solidFill>
                <a:latin typeface="NimbusRomNo9L-Regu"/>
              </a:rPr>
              <a:t> instances. Each such instance is a simple, unoptimized</a:t>
            </a:r>
          </a:p>
          <a:p>
            <a:pPr algn="l"/>
            <a:r>
              <a:rPr lang="en-US" altLang="zh-CN" sz="1800" b="0" i="0" u="none" strike="noStrike" baseline="0" dirty="0">
                <a:solidFill>
                  <a:srgbClr val="000000"/>
                </a:solidFill>
                <a:latin typeface="NimbusRomNo9L-Regu"/>
              </a:rPr>
              <a:t>implementation of canonical single-slot </a:t>
            </a:r>
            <a:r>
              <a:rPr lang="en-US" altLang="zh-CN" sz="1800" b="0" i="0" u="none" strike="noStrike" baseline="0" dirty="0" err="1">
                <a:solidFill>
                  <a:srgbClr val="000000"/>
                </a:solidFill>
                <a:latin typeface="NimbusRomNo9L-Regu"/>
              </a:rPr>
              <a:t>Paxos</a:t>
            </a:r>
            <a:r>
              <a:rPr lang="en-US" altLang="zh-CN" sz="1800" b="0" i="0" u="none" strike="noStrike" baseline="0" dirty="0">
                <a:solidFill>
                  <a:srgbClr val="000000"/>
                </a:solidFill>
                <a:latin typeface="NimbusRomNo9L-Regu"/>
              </a:rPr>
              <a:t>, incurring two</a:t>
            </a:r>
          </a:p>
          <a:p>
            <a:pPr algn="l"/>
            <a:r>
              <a:rPr lang="en-US" altLang="zh-CN" sz="1800" b="0" i="0" u="none" strike="noStrike" baseline="0" dirty="0">
                <a:solidFill>
                  <a:srgbClr val="000000"/>
                </a:solidFill>
                <a:latin typeface="NimbusRomNo9L-Regu"/>
              </a:rPr>
              <a:t>round-trips to a quorum for both writes and reads. As in </a:t>
            </a:r>
            <a:r>
              <a:rPr lang="en-US" altLang="zh-CN" sz="1800" b="0" i="0" u="none" strike="noStrike" baseline="0" dirty="0" err="1">
                <a:solidFill>
                  <a:srgbClr val="000000"/>
                </a:solidFill>
                <a:latin typeface="NimbusRomNo9L-Regu"/>
              </a:rPr>
              <a:t>Lamport’s</a:t>
            </a:r>
            <a:endParaRPr lang="en-US" altLang="zh-CN" sz="1800" b="0" i="0" u="none" strike="noStrike" baseline="0" dirty="0">
              <a:solidFill>
                <a:srgbClr val="000000"/>
              </a:solidFill>
              <a:latin typeface="NimbusRomNo9L-Regu"/>
            </a:endParaRPr>
          </a:p>
          <a:p>
            <a:pPr algn="l"/>
            <a:r>
              <a:rPr lang="en-US" altLang="zh-CN" sz="1800" b="0" i="0" u="none" strike="noStrike" baseline="0" dirty="0">
                <a:solidFill>
                  <a:srgbClr val="000000"/>
                </a:solidFill>
                <a:latin typeface="NimbusRomNo9L-Regu"/>
              </a:rPr>
              <a:t>description, each </a:t>
            </a:r>
            <a:r>
              <a:rPr lang="en-US" altLang="zh-CN" sz="1800" b="0" i="0" u="none" strike="noStrike" baseline="0" dirty="0" err="1">
                <a:solidFill>
                  <a:srgbClr val="000000"/>
                </a:solidFill>
                <a:latin typeface="NimbusRomNo9L-Regu"/>
              </a:rPr>
              <a:t>Paxos</a:t>
            </a:r>
            <a:r>
              <a:rPr lang="en-US" altLang="zh-CN" sz="1800" b="0" i="0" u="none" strike="noStrike" baseline="0" dirty="0">
                <a:solidFill>
                  <a:srgbClr val="000000"/>
                </a:solidFill>
                <a:latin typeface="NimbusRomNo9L-Regu"/>
              </a:rPr>
              <a:t> instance stores the membership</a:t>
            </a:r>
          </a:p>
          <a:p>
            <a:pPr algn="l"/>
            <a:r>
              <a:rPr lang="en-US" altLang="zh-CN" sz="1800" b="0" i="0" u="none" strike="noStrike" baseline="0" dirty="0">
                <a:solidFill>
                  <a:srgbClr val="000000"/>
                </a:solidFill>
                <a:latin typeface="NimbusRomNo9L-Regu"/>
              </a:rPr>
              <a:t>of the next instance. We further simplify the protocol by disallowing</a:t>
            </a:r>
          </a:p>
          <a:p>
            <a:pPr algn="l"/>
            <a:r>
              <a:rPr lang="en-US" altLang="zh-CN" sz="1800" b="0" i="0" u="none" strike="noStrike" baseline="0" dirty="0">
                <a:solidFill>
                  <a:srgbClr val="000000"/>
                </a:solidFill>
                <a:latin typeface="NimbusRomNo9L-Regu"/>
              </a:rPr>
              <a:t>pipelined writes at each proposer, and removing</a:t>
            </a:r>
          </a:p>
          <a:p>
            <a:pPr algn="l"/>
            <a:r>
              <a:rPr lang="en-US" altLang="zh-CN" sz="1800" b="0" i="0" u="none" strike="noStrike" baseline="0" dirty="0">
                <a:solidFill>
                  <a:srgbClr val="000000"/>
                </a:solidFill>
                <a:latin typeface="NimbusRomNo9L-Regu"/>
              </a:rPr>
              <a:t>liveness optimizations such as leader election across multiple</a:t>
            </a:r>
          </a:p>
          <a:p>
            <a:pPr algn="l"/>
            <a:r>
              <a:rPr lang="en-US" altLang="zh-CN" sz="1800" b="0" i="0" u="none" strike="noStrike" baseline="0" dirty="0">
                <a:solidFill>
                  <a:srgbClr val="000000"/>
                </a:solidFill>
                <a:latin typeface="NimbusRomNo9L-Regu"/>
              </a:rPr>
              <a:t>slots.</a:t>
            </a:r>
          </a:p>
          <a:p>
            <a:pPr algn="l"/>
            <a:endParaRPr lang="en-US" altLang="zh-CN" sz="1800" b="0" i="0" u="none" strike="noStrike" baseline="0" dirty="0">
              <a:solidFill>
                <a:srgbClr val="000000"/>
              </a:solidFill>
              <a:latin typeface="NimbusRomNo9L-Regu"/>
            </a:endParaRPr>
          </a:p>
          <a:p>
            <a:pPr algn="l"/>
            <a:r>
              <a:rPr lang="en-US" altLang="zh-CN" sz="1800" b="0" i="0" u="none" strike="noStrike" baseline="0" dirty="0">
                <a:latin typeface="NimbusRomNo9L-Regu"/>
              </a:rPr>
              <a:t>However,</a:t>
            </a:r>
          </a:p>
          <a:p>
            <a:pPr algn="l"/>
            <a:r>
              <a:rPr lang="en-US" altLang="zh-CN" sz="1800" b="0" i="0" u="none" strike="noStrike" baseline="0" dirty="0">
                <a:latin typeface="NimbusRomNo9L-Regu"/>
              </a:rPr>
              <a:t>it is more than sufficient for a control plane protocol that is</a:t>
            </a:r>
          </a:p>
          <a:p>
            <a:pPr algn="l"/>
            <a:r>
              <a:rPr lang="en-US" altLang="zh-CN" sz="1800" b="0" i="0" u="none" strike="noStrike" baseline="0" dirty="0">
                <a:latin typeface="NimbusRomNo9L-Regu"/>
              </a:rPr>
              <a:t>invoked only for reconfigurations</a:t>
            </a:r>
            <a:endParaRPr lang="zh-CN" altLang="en-US" dirty="0"/>
          </a:p>
        </p:txBody>
      </p:sp>
    </p:spTree>
    <p:extLst>
      <p:ext uri="{BB962C8B-B14F-4D97-AF65-F5344CB8AC3E}">
        <p14:creationId xmlns:p14="http://schemas.microsoft.com/office/powerpoint/2010/main" val="33719102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pPr algn="l"/>
            <a:endParaRPr lang="zh-CN" altLang="en-US" dirty="0"/>
          </a:p>
        </p:txBody>
      </p:sp>
    </p:spTree>
    <p:extLst>
      <p:ext uri="{BB962C8B-B14F-4D97-AF65-F5344CB8AC3E}">
        <p14:creationId xmlns:p14="http://schemas.microsoft.com/office/powerpoint/2010/main" val="24854416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 name="Shape 168"/>
          <p:cNvSpPr>
            <a:spLocks noGrp="1" noRot="1" noChangeAspect="1"/>
          </p:cNvSpPr>
          <p:nvPr>
            <p:ph type="sldImg"/>
          </p:nvPr>
        </p:nvSpPr>
        <p:spPr>
          <a:xfrm>
            <a:off x="381000" y="685800"/>
            <a:ext cx="6096000" cy="3429000"/>
          </a:xfrm>
          <a:prstGeom prst="rect">
            <a:avLst/>
          </a:prstGeom>
        </p:spPr>
        <p:txBody>
          <a:bodyPr/>
          <a:lstStyle/>
          <a:p>
            <a:endParaRPr/>
          </a:p>
        </p:txBody>
      </p:sp>
      <p:sp>
        <p:nvSpPr>
          <p:cNvPr id="169" name="Shape 169"/>
          <p:cNvSpPr>
            <a:spLocks noGrp="1"/>
          </p:cNvSpPr>
          <p:nvPr>
            <p:ph type="body" sz="quarter" idx="1"/>
          </p:nvPr>
        </p:nvSpPr>
        <p:spPr>
          <a:prstGeom prst="rect">
            <a:avLst/>
          </a:prstGeom>
        </p:spPr>
        <p:txBody>
          <a:bodyPr/>
          <a:lstStyle/>
          <a:p>
            <a:r>
              <a:rPr lang="en-US" dirty="0"/>
              <a:t>Facebook stack</a:t>
            </a:r>
          </a:p>
          <a:p>
            <a:pPr marL="342900" indent="-342900">
              <a:buAutoNum type="arabicPeriod"/>
            </a:pPr>
            <a:r>
              <a:rPr lang="en-US" altLang="zh-CN" sz="1800" b="0" i="0" u="none" strike="noStrike" baseline="0" dirty="0">
                <a:solidFill>
                  <a:srgbClr val="FFFFFF"/>
                </a:solidFill>
                <a:latin typeface="Calibri" panose="020F0502020204030204" pitchFamily="34" charset="0"/>
              </a:rPr>
              <a:t>fault-tolerant </a:t>
            </a:r>
            <a:r>
              <a:rPr lang="en-US" altLang="zh-CN" sz="1800" b="0" i="0" u="none" strike="noStrike" baseline="0" dirty="0">
                <a:solidFill>
                  <a:srgbClr val="C0C0C0"/>
                </a:solidFill>
                <a:latin typeface="Calibri" panose="020F0502020204030204" pitchFamily="34" charset="0"/>
              </a:rPr>
              <a:t>zero-dependency, durable, highly available</a:t>
            </a:r>
          </a:p>
          <a:p>
            <a:pPr marL="228600" indent="-228600">
              <a:buAutoNum type="arabicPeriod"/>
            </a:pPr>
            <a:r>
              <a:rPr lang="en-US" altLang="zh-CN" sz="1800" b="0" i="0" u="none" strike="noStrike" baseline="0" dirty="0">
                <a:solidFill>
                  <a:srgbClr val="FFFFFF"/>
                </a:solidFill>
                <a:latin typeface="Calibri" panose="020F0502020204030204" pitchFamily="34" charset="0"/>
              </a:rPr>
              <a:t>   rich API</a:t>
            </a:r>
            <a:r>
              <a:rPr lang="en-US" altLang="zh-CN" sz="1800" b="0" i="0" u="none" strike="noStrike" baseline="0" dirty="0">
                <a:solidFill>
                  <a:srgbClr val="C0C0C0"/>
                </a:solidFill>
                <a:latin typeface="Calibri" panose="020F0502020204030204" pitchFamily="34" charset="0"/>
              </a:rPr>
              <a:t> </a:t>
            </a:r>
            <a:r>
              <a:rPr lang="fr-FR" altLang="zh-CN" sz="1800" b="0" i="0" u="none" strike="noStrike" baseline="0" dirty="0">
                <a:solidFill>
                  <a:srgbClr val="C0C0C0"/>
                </a:solidFill>
                <a:latin typeface="Calibri" panose="020F0502020204030204" pitchFamily="34" charset="0"/>
              </a:rPr>
              <a:t>transactions, range queries, secondary indices </a:t>
            </a:r>
          </a:p>
          <a:p>
            <a:pPr marL="228600" indent="-228600">
              <a:buAutoNum type="arabicPeriod"/>
            </a:pPr>
            <a:endParaRPr lang="fr-FR" sz="1800" b="0" i="0" u="none" strike="noStrike" baseline="0" dirty="0">
              <a:solidFill>
                <a:srgbClr val="C0C0C0"/>
              </a:solidFill>
              <a:latin typeface="Calibri" panose="020F0502020204030204" pitchFamily="34" charset="0"/>
            </a:endParaRPr>
          </a:p>
          <a:p>
            <a:pPr marL="0" indent="0">
              <a:buNone/>
            </a:pPr>
            <a:r>
              <a:rPr lang="en-US" altLang="zh-CN" sz="1800" b="0" i="0" u="none" strike="noStrike" baseline="0" dirty="0">
                <a:latin typeface="NimbusRomNo9L-Regu"/>
              </a:rPr>
              <a:t>durability, consistency, and availability.</a:t>
            </a:r>
            <a:endParaRPr lang="fr-FR" altLang="zh-CN" sz="1800" b="0" i="0" u="none" strike="noStrike" baseline="0" dirty="0">
              <a:solidFill>
                <a:srgbClr val="C0C0C0"/>
              </a:solidFill>
              <a:latin typeface="Calibri" panose="020F0502020204030204" pitchFamily="34" charset="0"/>
            </a:endParaRPr>
          </a:p>
          <a:p>
            <a:pPr algn="l"/>
            <a:r>
              <a:rPr lang="en-US" altLang="zh-CN" sz="1800" b="0" i="0" u="none" strike="noStrike" baseline="0" dirty="0">
                <a:latin typeface="NimbusRomNo9L-Regu"/>
              </a:rPr>
              <a:t>fast deployment (it had to reach </a:t>
            </a:r>
            <a:r>
              <a:rPr lang="en-US" altLang="zh-CN" sz="1800" b="0" i="0" u="none" strike="noStrike" baseline="0" dirty="0" err="1">
                <a:latin typeface="NimbusRomNo9L-Regu"/>
              </a:rPr>
              <a:t>productionwithin</a:t>
            </a:r>
            <a:r>
              <a:rPr lang="en-US" altLang="zh-CN" sz="1800" b="0" i="0" u="none" strike="noStrike" baseline="0" dirty="0">
                <a:latin typeface="NimbusRomNo9L-Regu"/>
              </a:rPr>
              <a:t> 6-9 months) and incremental evolution (it had to support better performance over time).</a:t>
            </a:r>
            <a:endParaRPr dirty="0"/>
          </a:p>
        </p:txBody>
      </p:sp>
    </p:spTree>
    <p:extLst>
      <p:ext uri="{BB962C8B-B14F-4D97-AF65-F5344CB8AC3E}">
        <p14:creationId xmlns:p14="http://schemas.microsoft.com/office/powerpoint/2010/main" val="25620702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pPr algn="l"/>
            <a:r>
              <a:rPr lang="en-US" altLang="zh-CN" sz="1800" b="0" i="0" u="none" strike="noStrike" baseline="0" dirty="0">
                <a:latin typeface="NimbusRomNo9L-Regu"/>
              </a:rPr>
              <a:t>Each Delos server – in addition to running the materialization</a:t>
            </a:r>
          </a:p>
          <a:p>
            <a:pPr algn="l"/>
            <a:r>
              <a:rPr lang="en-US" altLang="zh-CN" sz="1800" b="0" i="0" u="none" strike="noStrike" baseline="0" dirty="0">
                <a:latin typeface="NimbusRomNo9L-Regu"/>
              </a:rPr>
              <a:t>logic and the </a:t>
            </a:r>
            <a:r>
              <a:rPr lang="en-US" altLang="zh-CN" sz="1800" b="0" i="0" u="none" strike="noStrike" baseline="0" dirty="0" err="1">
                <a:latin typeface="NimbusRomNo9L-Regu"/>
              </a:rPr>
              <a:t>VirtualLog</a:t>
            </a:r>
            <a:r>
              <a:rPr lang="en-US" altLang="zh-CN" sz="1800" b="0" i="0" u="none" strike="noStrike" baseline="0" dirty="0">
                <a:latin typeface="NimbusRomNo9L-Regu"/>
              </a:rPr>
              <a:t> code – runs a </a:t>
            </a:r>
            <a:r>
              <a:rPr lang="en-US" altLang="zh-CN" sz="1800" b="0" i="0" u="none" strike="noStrike" baseline="0" dirty="0" err="1">
                <a:latin typeface="NimbusRomNo9L-Regu"/>
              </a:rPr>
              <a:t>NativeLoglet</a:t>
            </a:r>
            <a:r>
              <a:rPr lang="en-US" altLang="zh-CN" sz="1800" b="0" i="0" u="none" strike="noStrike" baseline="0" dirty="0">
                <a:latin typeface="NimbusRomNo9L-Regu"/>
              </a:rPr>
              <a:t> client</a:t>
            </a:r>
          </a:p>
          <a:p>
            <a:pPr algn="l"/>
            <a:r>
              <a:rPr lang="en-US" altLang="zh-CN" sz="1800" b="0" i="0" u="none" strike="noStrike" baseline="0" dirty="0">
                <a:latin typeface="NimbusRomNo9L-Regu"/>
              </a:rPr>
              <a:t>and a </a:t>
            </a:r>
            <a:r>
              <a:rPr lang="en-US" altLang="zh-CN" sz="1800" b="0" i="0" u="none" strike="noStrike" baseline="0" dirty="0" err="1">
                <a:latin typeface="NimbusRomNo9L-Regu"/>
              </a:rPr>
              <a:t>NativeLoglet</a:t>
            </a:r>
            <a:r>
              <a:rPr lang="en-US" altLang="zh-CN" sz="1800" b="0" i="0" u="none" strike="noStrike" baseline="0" dirty="0">
                <a:latin typeface="NimbusRomNo9L-Regu"/>
              </a:rPr>
              <a:t> server (or </a:t>
            </a:r>
            <a:r>
              <a:rPr lang="en-US" altLang="zh-CN" sz="1800" b="0" i="0" u="none" strike="noStrike" baseline="0" dirty="0" err="1">
                <a:latin typeface="NimbusRomNo9L-Regu"/>
              </a:rPr>
              <a:t>LogServer</a:t>
            </a:r>
            <a:r>
              <a:rPr lang="en-US" altLang="zh-CN" sz="1800" b="0" i="0" u="none" strike="noStrike" baseline="0" dirty="0">
                <a:latin typeface="NimbusRomNo9L-Regu"/>
              </a:rPr>
              <a:t>). One of the Delos</a:t>
            </a:r>
          </a:p>
          <a:p>
            <a:pPr algn="l"/>
            <a:r>
              <a:rPr lang="en-US" altLang="zh-CN" sz="1800" b="0" i="0" u="none" strike="noStrike" baseline="0" dirty="0">
                <a:latin typeface="NimbusRomNo9L-Regu"/>
              </a:rPr>
              <a:t>servers also runs a sequencer component.</a:t>
            </a:r>
            <a:endParaRPr lang="zh-CN" altLang="en-US" dirty="0"/>
          </a:p>
        </p:txBody>
      </p:sp>
    </p:spTree>
    <p:extLst>
      <p:ext uri="{BB962C8B-B14F-4D97-AF65-F5344CB8AC3E}">
        <p14:creationId xmlns:p14="http://schemas.microsoft.com/office/powerpoint/2010/main" val="39303912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pPr algn="l"/>
            <a:endParaRPr lang="zh-CN" altLang="en-US" dirty="0"/>
          </a:p>
        </p:txBody>
      </p:sp>
    </p:spTree>
    <p:extLst>
      <p:ext uri="{BB962C8B-B14F-4D97-AF65-F5344CB8AC3E}">
        <p14:creationId xmlns:p14="http://schemas.microsoft.com/office/powerpoint/2010/main" val="25209669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pPr algn="l"/>
            <a:endParaRPr lang="zh-CN" altLang="en-US" dirty="0"/>
          </a:p>
        </p:txBody>
      </p:sp>
    </p:spTree>
    <p:extLst>
      <p:ext uri="{BB962C8B-B14F-4D97-AF65-F5344CB8AC3E}">
        <p14:creationId xmlns:p14="http://schemas.microsoft.com/office/powerpoint/2010/main" val="24457519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pPr algn="l"/>
            <a:endParaRPr lang="zh-CN" altLang="en-US" dirty="0"/>
          </a:p>
        </p:txBody>
      </p:sp>
    </p:spTree>
    <p:extLst>
      <p:ext uri="{BB962C8B-B14F-4D97-AF65-F5344CB8AC3E}">
        <p14:creationId xmlns:p14="http://schemas.microsoft.com/office/powerpoint/2010/main" val="31419202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pPr algn="l"/>
            <a:endParaRPr lang="zh-CN" altLang="en-US" dirty="0"/>
          </a:p>
        </p:txBody>
      </p:sp>
    </p:spTree>
    <p:extLst>
      <p:ext uri="{BB962C8B-B14F-4D97-AF65-F5344CB8AC3E}">
        <p14:creationId xmlns:p14="http://schemas.microsoft.com/office/powerpoint/2010/main" val="6604896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4" name="Shape 764"/>
          <p:cNvSpPr>
            <a:spLocks noGrp="1" noRot="1" noChangeAspect="1"/>
          </p:cNvSpPr>
          <p:nvPr>
            <p:ph type="sldImg"/>
          </p:nvPr>
        </p:nvSpPr>
        <p:spPr>
          <a:xfrm>
            <a:off x="381000" y="685800"/>
            <a:ext cx="6096000" cy="3429000"/>
          </a:xfrm>
          <a:prstGeom prst="rect">
            <a:avLst/>
          </a:prstGeom>
        </p:spPr>
        <p:txBody>
          <a:bodyPr/>
          <a:lstStyle/>
          <a:p>
            <a:endParaRPr/>
          </a:p>
        </p:txBody>
      </p:sp>
      <p:sp>
        <p:nvSpPr>
          <p:cNvPr id="765" name="Shape 765"/>
          <p:cNvSpPr>
            <a:spLocks noGrp="1"/>
          </p:cNvSpPr>
          <p:nvPr>
            <p:ph type="body" sz="quarter" idx="1"/>
          </p:nvPr>
        </p:nvSpPr>
        <p:spPr>
          <a:prstGeom prst="rect">
            <a:avLst/>
          </a:prstGeom>
        </p:spPr>
        <p:txBody>
          <a:bodyPr/>
          <a:lstStyle>
            <a:lvl1pPr>
              <a:defRPr>
                <a:latin typeface="+mj-lt"/>
                <a:ea typeface="+mj-ea"/>
                <a:cs typeface="+mj-cs"/>
                <a:sym typeface="Helvetica"/>
              </a:defRPr>
            </a:lvl1pPr>
          </a:lstStyle>
          <a:p>
            <a:r>
              <a:rPr lang="zh-CN" altLang="en-US" dirty="0">
                <a:latin typeface="+mn-lt"/>
                <a:ea typeface="+mn-ea"/>
                <a:cs typeface="+mn-cs"/>
                <a:sym typeface="Helvetica"/>
              </a:rPr>
              <a:t>毕竟是来自于工业界的论文，大家应该可以感受到通篇充斥着的浓浓的工业界的风格，而这一点在后面即将提到的</a:t>
            </a:r>
            <a:r>
              <a:rPr lang="en-US" altLang="zh-CN" dirty="0"/>
              <a:t>evaluation</a:t>
            </a:r>
            <a:r>
              <a:rPr lang="zh-CN" altLang="en-US" dirty="0">
                <a:latin typeface="+mn-lt"/>
                <a:ea typeface="+mn-ea"/>
                <a:cs typeface="+mn-cs"/>
                <a:sym typeface="Helvetica"/>
              </a:rPr>
              <a:t>阶段则更为明显。那什么样算是工业界风格浓重呢，在我看来，主要是两个原因导致的</a:t>
            </a:r>
            <a:r>
              <a:rPr lang="en-US" altLang="zh-CN" dirty="0"/>
              <a:t>——1</a:t>
            </a:r>
            <a:r>
              <a:rPr lang="zh-CN" altLang="en-US" dirty="0">
                <a:latin typeface="+mn-lt"/>
                <a:ea typeface="+mn-ea"/>
                <a:cs typeface="+mn-cs"/>
                <a:sym typeface="Helvetica"/>
              </a:rPr>
              <a:t>、可供测试的样本大，让人不得不感叹一句财大气粗；</a:t>
            </a:r>
            <a:r>
              <a:rPr lang="en-US" altLang="zh-CN" dirty="0"/>
              <a:t>2</a:t>
            </a:r>
            <a:r>
              <a:rPr lang="zh-CN" altLang="en-US" dirty="0">
                <a:latin typeface="+mn-lt"/>
                <a:ea typeface="+mn-ea"/>
                <a:cs typeface="+mn-cs"/>
                <a:sym typeface="Helvetica"/>
              </a:rPr>
              <a:t>、由于本身的体量过大，所以很难支持去在相同条件下使用其他的体系进行测试，而这也就导致了本篇</a:t>
            </a:r>
            <a:r>
              <a:rPr lang="en-US" altLang="zh-CN" dirty="0"/>
              <a:t>paper</a:t>
            </a:r>
            <a:r>
              <a:rPr lang="zh-CN" altLang="en-US" dirty="0">
                <a:latin typeface="+mn-lt"/>
                <a:ea typeface="+mn-ea"/>
                <a:cs typeface="+mn-cs"/>
                <a:sym typeface="Helvetica"/>
              </a:rPr>
              <a:t>中的</a:t>
            </a:r>
            <a:r>
              <a:rPr lang="en-US" altLang="zh-CN" dirty="0"/>
              <a:t>evaluation</a:t>
            </a:r>
            <a:r>
              <a:rPr lang="zh-CN" altLang="en-US" dirty="0">
                <a:latin typeface="+mn-lt"/>
                <a:ea typeface="+mn-ea"/>
                <a:cs typeface="+mn-cs"/>
                <a:sym typeface="Helvetica"/>
              </a:rPr>
              <a:t>其实都是在测试</a:t>
            </a:r>
            <a:r>
              <a:rPr lang="en-US" altLang="zh-CN" dirty="0"/>
              <a:t>Delos</a:t>
            </a:r>
            <a:r>
              <a:rPr lang="zh-CN" altLang="en-US" dirty="0">
                <a:latin typeface="+mn-lt"/>
                <a:ea typeface="+mn-ea"/>
                <a:cs typeface="+mn-cs"/>
                <a:sym typeface="Helvetica"/>
              </a:rPr>
              <a:t>本身的性能，而并不是对比的实验。当然这只是我个人的看法，如果有不对的地方希望大家指正。而我并不是在说文章的方法不正确，更不是说实验结果不够</a:t>
            </a:r>
            <a:r>
              <a:rPr lang="en-US" altLang="zh-CN" dirty="0"/>
              <a:t>solid</a:t>
            </a:r>
            <a:r>
              <a:rPr lang="zh-CN" altLang="en-US" dirty="0">
                <a:latin typeface="+mn-lt"/>
                <a:ea typeface="+mn-ea"/>
                <a:cs typeface="+mn-cs"/>
                <a:sym typeface="Helvetica"/>
              </a:rPr>
              <a:t>，本文的</a:t>
            </a:r>
            <a:r>
              <a:rPr lang="en-US" altLang="zh-CN" dirty="0"/>
              <a:t>evaluation</a:t>
            </a:r>
            <a:r>
              <a:rPr lang="zh-CN" altLang="en-US" dirty="0">
                <a:latin typeface="+mn-lt"/>
                <a:ea typeface="+mn-ea"/>
                <a:cs typeface="+mn-cs"/>
                <a:sym typeface="Helvetica"/>
              </a:rPr>
              <a:t>充分地展示了</a:t>
            </a:r>
            <a:r>
              <a:rPr lang="en-US" altLang="zh-CN" dirty="0"/>
              <a:t>Delos</a:t>
            </a:r>
            <a:r>
              <a:rPr lang="zh-CN" altLang="en-US" dirty="0">
                <a:latin typeface="+mn-lt"/>
                <a:ea typeface="+mn-ea"/>
                <a:cs typeface="+mn-cs"/>
                <a:sym typeface="Helvetica"/>
              </a:rPr>
              <a:t>的优越性，让我们一起来看一下。</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Shape 145"/>
          <p:cNvSpPr>
            <a:spLocks noGrp="1" noRot="1" noChangeAspect="1"/>
          </p:cNvSpPr>
          <p:nvPr>
            <p:ph type="sldImg"/>
          </p:nvPr>
        </p:nvSpPr>
        <p:spPr>
          <a:xfrm>
            <a:off x="381000" y="685800"/>
            <a:ext cx="6096000" cy="3429000"/>
          </a:xfrm>
          <a:prstGeom prst="rect">
            <a:avLst/>
          </a:prstGeom>
        </p:spPr>
        <p:txBody>
          <a:bodyPr/>
          <a:lstStyle/>
          <a:p>
            <a:endParaRPr/>
          </a:p>
        </p:txBody>
      </p:sp>
      <p:sp>
        <p:nvSpPr>
          <p:cNvPr id="146" name="Shape 146"/>
          <p:cNvSpPr>
            <a:spLocks noGrp="1"/>
          </p:cNvSpPr>
          <p:nvPr>
            <p:ph type="body" sz="quarter" idx="1"/>
          </p:nvPr>
        </p:nvSpPr>
        <p:spPr>
          <a:prstGeom prst="rect">
            <a:avLst/>
          </a:prstGeom>
        </p:spPr>
        <p:txBody>
          <a:bodyPr/>
          <a:lstStyle/>
          <a:p>
            <a:r>
              <a:rPr dirty="0" err="1">
                <a:latin typeface="+mn-lt"/>
                <a:ea typeface="+mn-ea"/>
                <a:cs typeface="+mn-cs"/>
                <a:sym typeface="Helvetica"/>
              </a:rPr>
              <a:t>首先来看一下硬件的配置</a:t>
            </a:r>
            <a:r>
              <a:rPr dirty="0"/>
              <a:t>——</a:t>
            </a:r>
            <a:r>
              <a:rPr dirty="0">
                <a:latin typeface="+mn-lt"/>
                <a:ea typeface="+mn-ea"/>
                <a:cs typeface="+mn-cs"/>
                <a:sym typeface="Helvetica"/>
              </a:rPr>
              <a:t>作者使用了两种硬件的设置，一种是运行了大多数实例的生产硬件，配备了五个服务器，他们具有共享的启动盘</a:t>
            </a:r>
            <a:r>
              <a:rPr dirty="0"/>
              <a:t>SSD</a:t>
            </a:r>
            <a:r>
              <a:rPr dirty="0">
                <a:latin typeface="+mn-lt"/>
                <a:ea typeface="+mn-ea"/>
                <a:cs typeface="+mn-cs"/>
                <a:sym typeface="Helvetica"/>
              </a:rPr>
              <a:t>。另一种是带有专用</a:t>
            </a:r>
            <a:r>
              <a:rPr dirty="0"/>
              <a:t>NVMe SSDs</a:t>
            </a:r>
            <a:r>
              <a:rPr dirty="0">
                <a:latin typeface="+mn-lt"/>
                <a:ea typeface="+mn-ea"/>
                <a:cs typeface="+mn-cs"/>
                <a:sym typeface="Helvetica"/>
              </a:rPr>
              <a:t>的基准硬件。这两种设置都在</a:t>
            </a:r>
            <a:r>
              <a:rPr dirty="0"/>
              <a:t>Twine</a:t>
            </a:r>
            <a:r>
              <a:rPr dirty="0">
                <a:latin typeface="+mn-lt"/>
                <a:ea typeface="+mn-ea"/>
                <a:cs typeface="+mn-cs"/>
                <a:sym typeface="Helvetica"/>
              </a:rPr>
              <a:t>容器中运行，并启用了工业级的</a:t>
            </a:r>
            <a:r>
              <a:rPr dirty="0"/>
              <a:t>debug</a:t>
            </a:r>
            <a:r>
              <a:rPr dirty="0">
                <a:latin typeface="+mn-lt"/>
                <a:ea typeface="+mn-ea"/>
                <a:cs typeface="+mn-cs"/>
                <a:sym typeface="Helvetica"/>
              </a:rPr>
              <a:t>日志和监视。另外文中有一句非常</a:t>
            </a:r>
            <a:r>
              <a:rPr dirty="0"/>
              <a:t>confusing</a:t>
            </a:r>
            <a:r>
              <a:rPr dirty="0">
                <a:latin typeface="+mn-lt"/>
                <a:ea typeface="+mn-ea"/>
                <a:cs typeface="+mn-cs"/>
                <a:sym typeface="Helvetica"/>
              </a:rPr>
              <a:t>的话需要指出一下</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Shape 152"/>
          <p:cNvSpPr>
            <a:spLocks noGrp="1" noRot="1" noChangeAspect="1"/>
          </p:cNvSpPr>
          <p:nvPr>
            <p:ph type="sldImg"/>
          </p:nvPr>
        </p:nvSpPr>
        <p:spPr>
          <a:xfrm>
            <a:off x="381000" y="685800"/>
            <a:ext cx="6096000" cy="3429000"/>
          </a:xfrm>
          <a:prstGeom prst="rect">
            <a:avLst/>
          </a:prstGeom>
        </p:spPr>
        <p:txBody>
          <a:bodyPr/>
          <a:lstStyle/>
          <a:p>
            <a:endParaRPr/>
          </a:p>
        </p:txBody>
      </p:sp>
      <p:sp>
        <p:nvSpPr>
          <p:cNvPr id="153" name="Shape 153"/>
          <p:cNvSpPr>
            <a:spLocks noGrp="1"/>
          </p:cNvSpPr>
          <p:nvPr>
            <p:ph type="body" sz="quarter" idx="1"/>
          </p:nvPr>
        </p:nvSpPr>
        <p:spPr>
          <a:prstGeom prst="rect">
            <a:avLst/>
          </a:prstGeom>
        </p:spPr>
        <p:txBody>
          <a:bodyPr/>
          <a:lstStyle/>
          <a:p>
            <a:r>
              <a:rPr>
                <a:latin typeface="+mn-lt"/>
                <a:ea typeface="+mn-ea"/>
                <a:cs typeface="+mn-cs"/>
                <a:sym typeface="Helvetica"/>
              </a:rPr>
              <a:t>作者在介绍完第一种配置后，说了一句由于</a:t>
            </a:r>
            <a:r>
              <a:t>Delos</a:t>
            </a:r>
            <a:r>
              <a:rPr>
                <a:latin typeface="+mn-lt"/>
                <a:ea typeface="+mn-ea"/>
                <a:cs typeface="+mn-cs"/>
                <a:sym typeface="Helvetica"/>
              </a:rPr>
              <a:t>必须运行在各种数据中心中，所以不能说它使用了特定的或者配备了专用的存储硬件，然后第二种配置却是配备了专用的</a:t>
            </a:r>
            <a:r>
              <a:t>NVMe SSD</a:t>
            </a:r>
            <a:r>
              <a:rPr>
                <a:latin typeface="+mn-lt"/>
                <a:ea typeface="+mn-ea"/>
                <a:cs typeface="+mn-cs"/>
                <a:sym typeface="Helvetica"/>
              </a:rPr>
              <a:t>。我和火哥讨论了一下认为这句话可能说的是不能指定特定型号的硬盘，如果有老师或者同学明白这里说的是什么的话麻烦帮忙指正一下。</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 name="Shape 159"/>
          <p:cNvSpPr>
            <a:spLocks noGrp="1" noRot="1" noChangeAspect="1"/>
          </p:cNvSpPr>
          <p:nvPr>
            <p:ph type="sldImg"/>
          </p:nvPr>
        </p:nvSpPr>
        <p:spPr>
          <a:xfrm>
            <a:off x="381000" y="685800"/>
            <a:ext cx="6096000" cy="3429000"/>
          </a:xfrm>
          <a:prstGeom prst="rect">
            <a:avLst/>
          </a:prstGeom>
        </p:spPr>
        <p:txBody>
          <a:bodyPr/>
          <a:lstStyle/>
          <a:p>
            <a:endParaRPr/>
          </a:p>
        </p:txBody>
      </p:sp>
      <p:sp>
        <p:nvSpPr>
          <p:cNvPr id="160" name="Shape 160"/>
          <p:cNvSpPr>
            <a:spLocks noGrp="1"/>
          </p:cNvSpPr>
          <p:nvPr>
            <p:ph type="body" sz="quarter" idx="1"/>
          </p:nvPr>
        </p:nvSpPr>
        <p:spPr>
          <a:prstGeom prst="rect">
            <a:avLst/>
          </a:prstGeom>
        </p:spPr>
        <p:txBody>
          <a:bodyPr/>
          <a:lstStyle/>
          <a:p>
            <a:r>
              <a:rPr>
                <a:latin typeface="+mn-lt"/>
                <a:ea typeface="+mn-ea"/>
                <a:cs typeface="+mn-cs"/>
                <a:sym typeface="Helvetica"/>
              </a:rPr>
              <a:t>接下来再来看一下</a:t>
            </a:r>
            <a:r>
              <a:t>workloads</a:t>
            </a:r>
            <a:r>
              <a:rPr>
                <a:latin typeface="+mn-lt"/>
                <a:ea typeface="+mn-ea"/>
                <a:cs typeface="+mn-cs"/>
                <a:sym typeface="Helvetica"/>
              </a:rPr>
              <a:t>，</a:t>
            </a:r>
            <a:r>
              <a:t>workloads</a:t>
            </a:r>
            <a:r>
              <a:rPr>
                <a:latin typeface="+mn-lt"/>
                <a:ea typeface="+mn-ea"/>
                <a:cs typeface="+mn-cs"/>
                <a:sym typeface="Helvetica"/>
              </a:rPr>
              <a:t>同样有两种。首先是实际的生产流量，虽然实际生产中流量并不总是稳定，但这里量化了一个具有代表性的例子。此处包括每秒</a:t>
            </a:r>
            <a:r>
              <a:t>425</a:t>
            </a:r>
            <a:r>
              <a:rPr>
                <a:latin typeface="+mn-lt"/>
                <a:ea typeface="+mn-ea"/>
                <a:cs typeface="+mn-cs"/>
                <a:sym typeface="Helvetica"/>
              </a:rPr>
              <a:t>个查询和</a:t>
            </a:r>
            <a:r>
              <a:t>150</a:t>
            </a:r>
            <a:r>
              <a:rPr>
                <a:latin typeface="+mn-lt"/>
                <a:ea typeface="+mn-ea"/>
                <a:cs typeface="+mn-cs"/>
                <a:sym typeface="Helvetica"/>
              </a:rPr>
              <a:t>个</a:t>
            </a:r>
            <a:r>
              <a:t>put</a:t>
            </a:r>
            <a:r>
              <a:rPr>
                <a:latin typeface="+mn-lt"/>
                <a:ea typeface="+mn-ea"/>
                <a:cs typeface="+mn-cs"/>
                <a:sym typeface="Helvetica"/>
              </a:rPr>
              <a:t>请求，其中写入大小的中位数为</a:t>
            </a:r>
            <a:r>
              <a:t>500</a:t>
            </a:r>
            <a:r>
              <a:rPr>
                <a:latin typeface="+mn-lt"/>
                <a:ea typeface="+mn-ea"/>
                <a:cs typeface="+mn-cs"/>
                <a:sym typeface="Helvetica"/>
              </a:rPr>
              <a:t>个字节，最大则为</a:t>
            </a:r>
            <a:r>
              <a:t>150KB</a:t>
            </a:r>
            <a:r>
              <a:rPr>
                <a:latin typeface="+mn-lt"/>
                <a:ea typeface="+mn-ea"/>
                <a:cs typeface="+mn-cs"/>
                <a:sym typeface="Helvetica"/>
              </a:rPr>
              <a:t>。 每一处部署都会存储</a:t>
            </a:r>
            <a:r>
              <a:t>1GB</a:t>
            </a:r>
            <a:r>
              <a:rPr>
                <a:latin typeface="+mn-lt"/>
                <a:ea typeface="+mn-ea"/>
                <a:cs typeface="+mn-cs"/>
                <a:sym typeface="Helvetica"/>
              </a:rPr>
              <a:t>至</a:t>
            </a:r>
            <a:r>
              <a:t>10GB</a:t>
            </a:r>
            <a:r>
              <a:rPr>
                <a:latin typeface="+mn-lt"/>
                <a:ea typeface="+mn-ea"/>
                <a:cs typeface="+mn-cs"/>
                <a:sym typeface="Helvetica"/>
              </a:rPr>
              <a:t>的数据。另外，在实际生产中，</a:t>
            </a:r>
            <a:r>
              <a:t>Delos</a:t>
            </a:r>
            <a:r>
              <a:rPr>
                <a:latin typeface="+mn-lt"/>
                <a:ea typeface="+mn-ea"/>
                <a:cs typeface="+mn-cs"/>
                <a:sym typeface="Helvetica"/>
              </a:rPr>
              <a:t>每</a:t>
            </a:r>
            <a:r>
              <a:t>10</a:t>
            </a:r>
            <a:r>
              <a:rPr>
                <a:latin typeface="+mn-lt"/>
                <a:ea typeface="+mn-ea"/>
                <a:cs typeface="+mn-cs"/>
                <a:sym typeface="Helvetica"/>
              </a:rPr>
              <a:t>分钟拍摄一次本地快照，并每</a:t>
            </a:r>
            <a:r>
              <a:t>20</a:t>
            </a:r>
            <a:r>
              <a:rPr>
                <a:latin typeface="+mn-lt"/>
                <a:ea typeface="+mn-ea"/>
                <a:cs typeface="+mn-cs"/>
                <a:sym typeface="Helvetica"/>
              </a:rPr>
              <a:t>分钟将它们发送到备份服务。</a:t>
            </a:r>
          </a:p>
          <a:p>
            <a:r>
              <a:rPr>
                <a:latin typeface="+mn-lt"/>
                <a:ea typeface="+mn-ea"/>
                <a:cs typeface="+mn-cs"/>
                <a:sym typeface="Helvetica"/>
              </a:rPr>
              <a:t>第二个</a:t>
            </a:r>
            <a:r>
              <a:t>workload</a:t>
            </a:r>
            <a:r>
              <a:rPr>
                <a:latin typeface="+mn-lt"/>
                <a:ea typeface="+mn-ea"/>
                <a:cs typeface="+mn-cs"/>
                <a:sym typeface="Helvetica"/>
              </a:rPr>
              <a:t>是由单</a:t>
            </a:r>
            <a:r>
              <a:t>key</a:t>
            </a:r>
            <a:r>
              <a:rPr>
                <a:latin typeface="+mn-lt"/>
                <a:ea typeface="+mn-ea"/>
                <a:cs typeface="+mn-cs"/>
                <a:sym typeface="Helvetica"/>
              </a:rPr>
              <a:t>的</a:t>
            </a:r>
            <a:r>
              <a:t>put</a:t>
            </a:r>
            <a:r>
              <a:rPr>
                <a:latin typeface="+mn-lt"/>
                <a:ea typeface="+mn-ea"/>
                <a:cs typeface="+mn-cs"/>
                <a:sym typeface="Helvetica"/>
              </a:rPr>
              <a:t>和</a:t>
            </a:r>
            <a:r>
              <a:t>get</a:t>
            </a:r>
            <a:r>
              <a:rPr>
                <a:latin typeface="+mn-lt"/>
                <a:ea typeface="+mn-ea"/>
                <a:cs typeface="+mn-cs"/>
                <a:sym typeface="Helvetica"/>
              </a:rPr>
              <a:t>组成的。 该值包含一个</a:t>
            </a:r>
            <a:r>
              <a:t>1KB</a:t>
            </a:r>
            <a:r>
              <a:rPr>
                <a:latin typeface="+mn-lt"/>
                <a:ea typeface="+mn-ea"/>
                <a:cs typeface="+mn-cs"/>
                <a:sym typeface="Helvetica"/>
              </a:rPr>
              <a:t>的</a:t>
            </a:r>
            <a:r>
              <a:t>Blob</a:t>
            </a:r>
            <a:r>
              <a:rPr>
                <a:latin typeface="+mn-lt"/>
                <a:ea typeface="+mn-ea"/>
                <a:cs typeface="+mn-cs"/>
                <a:sym typeface="Helvetica"/>
              </a:rPr>
              <a:t>对象。</a:t>
            </a:r>
          </a:p>
          <a:p>
            <a:r>
              <a:t>Key</a:t>
            </a:r>
            <a:r>
              <a:rPr>
                <a:latin typeface="+mn-lt"/>
                <a:ea typeface="+mn-ea"/>
                <a:cs typeface="+mn-cs"/>
                <a:sym typeface="Helvetica"/>
              </a:rPr>
              <a:t>是从</a:t>
            </a:r>
            <a:r>
              <a:t>10M</a:t>
            </a:r>
            <a:r>
              <a:rPr>
                <a:latin typeface="+mn-lt"/>
                <a:ea typeface="+mn-ea"/>
                <a:cs typeface="+mn-cs"/>
                <a:sym typeface="Helvetica"/>
              </a:rPr>
              <a:t>的</a:t>
            </a:r>
            <a:r>
              <a:t>key</a:t>
            </a:r>
            <a:r>
              <a:rPr>
                <a:latin typeface="+mn-lt"/>
                <a:ea typeface="+mn-ea"/>
                <a:cs typeface="+mn-cs"/>
                <a:sym typeface="Helvetica"/>
              </a:rPr>
              <a:t>的地址空间中选择的，选择具有均匀分布的随机密钥并生成随机值。这分别通过减少缓存和压缩机会为性能提供了下限。 另外在这种情况下，会在每次运行</a:t>
            </a:r>
            <a:r>
              <a:t>10GB</a:t>
            </a:r>
            <a:r>
              <a:rPr>
                <a:latin typeface="+mn-lt"/>
                <a:ea typeface="+mn-ea"/>
                <a:cs typeface="+mn-cs"/>
                <a:sym typeface="Helvetica"/>
              </a:rPr>
              <a:t>之前预先编写数据库。 从而与上面的的生产数据大小所匹配。</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Shape 166"/>
          <p:cNvSpPr>
            <a:spLocks noGrp="1" noRot="1" noChangeAspect="1"/>
          </p:cNvSpPr>
          <p:nvPr>
            <p:ph type="sldImg"/>
          </p:nvPr>
        </p:nvSpPr>
        <p:spPr>
          <a:xfrm>
            <a:off x="381000" y="685800"/>
            <a:ext cx="6096000" cy="3429000"/>
          </a:xfrm>
          <a:prstGeom prst="rect">
            <a:avLst/>
          </a:prstGeom>
        </p:spPr>
        <p:txBody>
          <a:bodyPr/>
          <a:lstStyle/>
          <a:p>
            <a:endParaRPr/>
          </a:p>
        </p:txBody>
      </p:sp>
      <p:sp>
        <p:nvSpPr>
          <p:cNvPr id="167" name="Shape 167"/>
          <p:cNvSpPr>
            <a:spLocks noGrp="1"/>
          </p:cNvSpPr>
          <p:nvPr>
            <p:ph type="body" sz="quarter" idx="1"/>
          </p:nvPr>
        </p:nvSpPr>
        <p:spPr>
          <a:prstGeom prst="rect">
            <a:avLst/>
          </a:prstGeom>
        </p:spPr>
        <p:txBody>
          <a:bodyPr/>
          <a:lstStyle/>
          <a:p>
            <a:r>
              <a:rPr dirty="0" err="1">
                <a:latin typeface="+mn-lt"/>
                <a:ea typeface="+mn-ea"/>
                <a:cs typeface="+mn-cs"/>
                <a:sym typeface="Helvetica"/>
              </a:rPr>
              <a:t>Delos在生产中使用两个Loglet运行：ZKLoglet（ZooKeeper）和NativeLoglet</a:t>
            </a:r>
            <a:r>
              <a:rPr dirty="0">
                <a:latin typeface="+mn-lt"/>
                <a:ea typeface="+mn-ea"/>
                <a:cs typeface="+mn-cs"/>
                <a:sym typeface="Helvetica"/>
              </a:rPr>
              <a:t>。 </a:t>
            </a:r>
            <a:r>
              <a:rPr dirty="0" err="1">
                <a:latin typeface="+mn-lt"/>
                <a:ea typeface="+mn-ea"/>
                <a:cs typeface="+mn-cs"/>
                <a:sym typeface="Helvetica"/>
              </a:rPr>
              <a:t>而在实验中，另外使用了LogDescriptionLoglet（或LDLoglet）和StripedLoglet</a:t>
            </a:r>
            <a:r>
              <a:rPr dirty="0">
                <a:latin typeface="+mn-lt"/>
                <a:ea typeface="+mn-ea"/>
                <a:cs typeface="+mn-cs"/>
                <a:sym typeface="Helvetica"/>
              </a:rPr>
              <a:t>。</a:t>
            </a:r>
          </a:p>
          <a:p>
            <a:r>
              <a:rPr dirty="0" err="1">
                <a:latin typeface="+mn-lt"/>
                <a:ea typeface="+mn-ea"/>
                <a:cs typeface="+mn-cs"/>
                <a:sym typeface="Helvetica"/>
              </a:rPr>
              <a:t>其中，ZKLoglet使用的是ZooKeeper服务，它运行于生产硬件的配置中（即五台共享启动盘的服务器</a:t>
            </a:r>
            <a:r>
              <a:rPr dirty="0">
                <a:latin typeface="+mn-lt"/>
                <a:ea typeface="+mn-ea"/>
                <a:cs typeface="+mn-cs"/>
                <a:sym typeface="Helvetica"/>
              </a:rPr>
              <a:t>），而 </a:t>
            </a:r>
            <a:r>
              <a:rPr dirty="0" err="1">
                <a:latin typeface="+mn-lt"/>
                <a:ea typeface="+mn-ea"/>
                <a:cs typeface="+mn-cs"/>
                <a:sym typeface="Helvetica"/>
              </a:rPr>
              <a:t>LDLoglet使用LogDevice服务，该服务部署在基准硬件上（带有专用的NVMe</a:t>
            </a:r>
            <a:r>
              <a:rPr dirty="0">
                <a:latin typeface="+mn-lt"/>
                <a:ea typeface="+mn-ea"/>
                <a:cs typeface="+mn-cs"/>
                <a:sym typeface="Helvetica"/>
              </a:rPr>
              <a:t> </a:t>
            </a:r>
            <a:r>
              <a:rPr dirty="0" err="1">
                <a:latin typeface="+mn-lt"/>
                <a:ea typeface="+mn-ea"/>
                <a:cs typeface="+mn-cs"/>
                <a:sym typeface="Helvetica"/>
              </a:rPr>
              <a:t>SSD的配置</a:t>
            </a:r>
            <a:r>
              <a:rPr dirty="0">
                <a:latin typeface="+mn-lt"/>
                <a:ea typeface="+mn-ea"/>
                <a:cs typeface="+mn-cs"/>
                <a:sym typeface="Helvetica"/>
              </a:rPr>
              <a:t>）。</a:t>
            </a:r>
          </a:p>
          <a:p>
            <a:r>
              <a:rPr dirty="0">
                <a:latin typeface="+mn-lt"/>
                <a:ea typeface="+mn-ea"/>
                <a:cs typeface="+mn-cs"/>
                <a:sym typeface="Helvetica"/>
              </a:rPr>
              <a:t>在最终结果中，作者们报告的都是一分钟窗口内的第99%点处的延迟。 </a:t>
            </a:r>
          </a:p>
          <a:p>
            <a:r>
              <a:rPr dirty="0">
                <a:latin typeface="+mn-lt"/>
                <a:ea typeface="+mn-ea"/>
                <a:cs typeface="+mn-cs"/>
                <a:sym typeface="Helvetica"/>
              </a:rPr>
              <a:t>而作者们指定了p99 SLA为15ms（也就是说至少99%的延迟都应当小于15ms），</a:t>
            </a:r>
            <a:r>
              <a:rPr dirty="0" err="1">
                <a:latin typeface="+mn-lt"/>
                <a:ea typeface="+mn-ea"/>
                <a:cs typeface="+mn-cs"/>
                <a:sym typeface="Helvetica"/>
              </a:rPr>
              <a:t>这符合了实际的生产要求</a:t>
            </a:r>
            <a:r>
              <a:rPr dirty="0">
                <a:latin typeface="+mn-lt"/>
                <a:ea typeface="+mn-ea"/>
                <a:cs typeface="+mn-cs"/>
                <a:sym typeface="Helvetica"/>
              </a:rPr>
              <a:t>。</a:t>
            </a:r>
          </a:p>
          <a:p>
            <a:pPr>
              <a:defRPr>
                <a:latin typeface="+mn-lt"/>
                <a:ea typeface="+mn-ea"/>
                <a:cs typeface="+mn-cs"/>
                <a:sym typeface="Helvetica"/>
              </a:defRPr>
            </a:pPr>
            <a:r>
              <a:rPr dirty="0" err="1"/>
              <a:t>接下来，让我们来看一眼Delos在测试中的表现情况</a:t>
            </a: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 name="Shape 168"/>
          <p:cNvSpPr>
            <a:spLocks noGrp="1" noRot="1" noChangeAspect="1"/>
          </p:cNvSpPr>
          <p:nvPr>
            <p:ph type="sldImg"/>
          </p:nvPr>
        </p:nvSpPr>
        <p:spPr>
          <a:xfrm>
            <a:off x="381000" y="685800"/>
            <a:ext cx="6096000" cy="3429000"/>
          </a:xfrm>
          <a:prstGeom prst="rect">
            <a:avLst/>
          </a:prstGeom>
        </p:spPr>
        <p:txBody>
          <a:bodyPr/>
          <a:lstStyle/>
          <a:p>
            <a:endParaRPr/>
          </a:p>
        </p:txBody>
      </p:sp>
      <p:sp>
        <p:nvSpPr>
          <p:cNvPr id="169" name="Shape 169"/>
          <p:cNvSpPr>
            <a:spLocks noGrp="1"/>
          </p:cNvSpPr>
          <p:nvPr>
            <p:ph type="body" sz="quarter" idx="1"/>
          </p:nvPr>
        </p:nvSpPr>
        <p:spPr>
          <a:prstGeom prst="rect">
            <a:avLst/>
          </a:prstGeom>
        </p:spPr>
        <p:txBody>
          <a:bodyPr/>
          <a:lstStyle/>
          <a:p>
            <a:pPr marL="228600" indent="-228600">
              <a:buAutoNum type="arabicPeriod"/>
            </a:pPr>
            <a:endParaRPr dirty="0"/>
          </a:p>
        </p:txBody>
      </p:sp>
    </p:spTree>
    <p:extLst>
      <p:ext uri="{BB962C8B-B14F-4D97-AF65-F5344CB8AC3E}">
        <p14:creationId xmlns:p14="http://schemas.microsoft.com/office/powerpoint/2010/main" val="18581498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 name="Shape 173"/>
          <p:cNvSpPr>
            <a:spLocks noGrp="1" noRot="1" noChangeAspect="1"/>
          </p:cNvSpPr>
          <p:nvPr>
            <p:ph type="sldImg"/>
          </p:nvPr>
        </p:nvSpPr>
        <p:spPr>
          <a:xfrm>
            <a:off x="381000" y="685800"/>
            <a:ext cx="6096000" cy="3429000"/>
          </a:xfrm>
          <a:prstGeom prst="rect">
            <a:avLst/>
          </a:prstGeom>
        </p:spPr>
        <p:txBody>
          <a:bodyPr/>
          <a:lstStyle/>
          <a:p>
            <a:endParaRPr/>
          </a:p>
        </p:txBody>
      </p:sp>
      <p:sp>
        <p:nvSpPr>
          <p:cNvPr id="174" name="Shape 174"/>
          <p:cNvSpPr>
            <a:spLocks noGrp="1"/>
          </p:cNvSpPr>
          <p:nvPr>
            <p:ph type="body" sz="quarter" idx="1"/>
          </p:nvPr>
        </p:nvSpPr>
        <p:spPr>
          <a:prstGeom prst="rect">
            <a:avLst/>
          </a:prstGeom>
        </p:spPr>
        <p:txBody>
          <a:bodyPr/>
          <a:lstStyle>
            <a:lvl1pPr>
              <a:defRPr>
                <a:latin typeface="+mn-lt"/>
                <a:ea typeface="+mn-ea"/>
                <a:cs typeface="+mn-cs"/>
                <a:sym typeface="Helvetica"/>
              </a:defRPr>
            </a:lvl1pPr>
          </a:lstStyle>
          <a:p>
            <a:pPr>
              <a:defRPr>
                <a:latin typeface="+mj-lt"/>
                <a:ea typeface="+mj-ea"/>
                <a:cs typeface="+mj-cs"/>
                <a:sym typeface="Calibri"/>
              </a:defRPr>
            </a:pPr>
            <a:r>
              <a:rPr dirty="0" err="1">
                <a:latin typeface="+mn-lt"/>
                <a:ea typeface="+mn-ea"/>
                <a:cs typeface="+mn-cs"/>
                <a:sym typeface="Helvetica"/>
              </a:rPr>
              <a:t>正如前面提到的那样，Delos最大的优点之一便在于，它可以在生产中无需停机的情况下就切换，或者说升级它的</a:t>
            </a:r>
            <a:r>
              <a:rPr lang="zh-CN" altLang="en-US" dirty="0">
                <a:latin typeface="+mn-lt"/>
                <a:ea typeface="+mn-ea"/>
                <a:cs typeface="+mn-cs"/>
                <a:sym typeface="Helvetica"/>
              </a:rPr>
              <a:t>共识协议</a:t>
            </a:r>
            <a:r>
              <a:rPr dirty="0">
                <a:latin typeface="+mn-lt"/>
                <a:ea typeface="+mn-ea"/>
                <a:cs typeface="+mn-cs"/>
                <a:sym typeface="Helvetica"/>
              </a:rPr>
              <a:t>。那实际上它是否如他所说的那样实现了呢，让我们一起来看一下</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 name="Shape 181"/>
          <p:cNvSpPr>
            <a:spLocks noGrp="1" noRot="1" noChangeAspect="1"/>
          </p:cNvSpPr>
          <p:nvPr>
            <p:ph type="sldImg"/>
          </p:nvPr>
        </p:nvSpPr>
        <p:spPr>
          <a:xfrm>
            <a:off x="381000" y="685800"/>
            <a:ext cx="6096000" cy="3429000"/>
          </a:xfrm>
          <a:prstGeom prst="rect">
            <a:avLst/>
          </a:prstGeom>
        </p:spPr>
        <p:txBody>
          <a:bodyPr/>
          <a:lstStyle/>
          <a:p>
            <a:endParaRPr/>
          </a:p>
        </p:txBody>
      </p:sp>
      <p:sp>
        <p:nvSpPr>
          <p:cNvPr id="182" name="Shape 182"/>
          <p:cNvSpPr>
            <a:spLocks noGrp="1"/>
          </p:cNvSpPr>
          <p:nvPr>
            <p:ph type="body" sz="quarter" idx="1"/>
          </p:nvPr>
        </p:nvSpPr>
        <p:spPr>
          <a:prstGeom prst="rect">
            <a:avLst/>
          </a:prstGeom>
        </p:spPr>
        <p:txBody>
          <a:bodyPr/>
          <a:lstStyle>
            <a:lvl1pPr>
              <a:defRPr>
                <a:latin typeface="+mn-lt"/>
                <a:ea typeface="+mn-ea"/>
                <a:cs typeface="+mn-cs"/>
                <a:sym typeface="Helvetica"/>
              </a:defRPr>
            </a:lvl1pPr>
          </a:lstStyle>
          <a:p>
            <a:pPr>
              <a:defRPr>
                <a:latin typeface="+mj-lt"/>
                <a:ea typeface="+mj-ea"/>
                <a:cs typeface="+mj-cs"/>
                <a:sym typeface="Calibri"/>
              </a:defRPr>
            </a:pPr>
            <a:r>
              <a:rPr dirty="0" err="1">
                <a:latin typeface="+mn-lt"/>
                <a:ea typeface="+mn-ea"/>
                <a:cs typeface="+mn-cs"/>
                <a:sym typeface="Helvetica"/>
              </a:rPr>
              <a:t>如图所示，横坐标是时间，单位是分钟，纵坐标是</a:t>
            </a:r>
            <a:r>
              <a:rPr lang="zh-CN" altLang="en-US" dirty="0">
                <a:latin typeface="+mn-lt"/>
                <a:ea typeface="+mn-ea"/>
                <a:cs typeface="+mn-cs"/>
                <a:sym typeface="Helvetica"/>
              </a:rPr>
              <a:t>对数刻度的延迟，单位是毫秒，很明显可以看出，在图中大约</a:t>
            </a:r>
            <a:r>
              <a:rPr lang="en-US" altLang="zh-CN" dirty="0">
                <a:latin typeface="+mn-lt"/>
                <a:ea typeface="+mn-ea"/>
                <a:cs typeface="+mn-cs"/>
                <a:sym typeface="Helvetica"/>
              </a:rPr>
              <a:t>210</a:t>
            </a:r>
            <a:r>
              <a:rPr lang="zh-CN" altLang="en-US" dirty="0">
                <a:latin typeface="+mn-lt"/>
                <a:ea typeface="+mn-ea"/>
                <a:cs typeface="+mn-cs"/>
                <a:sym typeface="Helvetica"/>
              </a:rPr>
              <a:t>分钟的时候，</a:t>
            </a:r>
            <a:r>
              <a:rPr lang="en-US" altLang="zh-CN" dirty="0">
                <a:latin typeface="+mn-lt"/>
                <a:ea typeface="+mn-ea"/>
                <a:cs typeface="+mn-cs"/>
                <a:sym typeface="Helvetica"/>
              </a:rPr>
              <a:t>Delos</a:t>
            </a:r>
            <a:r>
              <a:rPr lang="zh-CN" altLang="en-US" dirty="0">
                <a:latin typeface="+mn-lt"/>
                <a:ea typeface="+mn-ea"/>
                <a:cs typeface="+mn-cs"/>
                <a:sym typeface="Helvetica"/>
              </a:rPr>
              <a:t>升级了它的共识协议，更具体的，从</a:t>
            </a:r>
            <a:r>
              <a:rPr lang="en-US" altLang="zh-CN" dirty="0" err="1">
                <a:latin typeface="+mn-lt"/>
                <a:ea typeface="+mn-ea"/>
                <a:cs typeface="+mn-cs"/>
                <a:sym typeface="Helvetica"/>
              </a:rPr>
              <a:t>ZKLoglet</a:t>
            </a:r>
            <a:r>
              <a:rPr lang="zh-CN" altLang="en-US" dirty="0">
                <a:latin typeface="+mn-lt"/>
                <a:ea typeface="+mn-ea"/>
                <a:cs typeface="+mn-cs"/>
                <a:sym typeface="Helvetica"/>
              </a:rPr>
              <a:t>升级到了</a:t>
            </a:r>
            <a:r>
              <a:rPr lang="en-US" altLang="zh-CN" dirty="0" err="1">
                <a:latin typeface="+mn-lt"/>
                <a:ea typeface="+mn-ea"/>
                <a:cs typeface="+mn-cs"/>
                <a:sym typeface="Helvetica"/>
              </a:rPr>
              <a:t>NativeLoglet</a:t>
            </a:r>
            <a:r>
              <a:rPr lang="zh-CN" altLang="en-US" dirty="0">
                <a:latin typeface="+mn-lt"/>
                <a:ea typeface="+mn-ea"/>
                <a:cs typeface="+mn-cs"/>
                <a:sym typeface="Helvetica"/>
              </a:rPr>
              <a:t>。可以看到在切换了协议后，各种</a:t>
            </a:r>
            <a:r>
              <a:rPr lang="en-US" altLang="zh-CN" dirty="0">
                <a:latin typeface="+mn-lt"/>
                <a:ea typeface="+mn-ea"/>
                <a:cs typeface="+mn-cs"/>
                <a:sym typeface="Helvetica"/>
              </a:rPr>
              <a:t>table</a:t>
            </a:r>
            <a:r>
              <a:rPr lang="zh-CN" altLang="en-US" dirty="0">
                <a:latin typeface="+mn-lt"/>
                <a:ea typeface="+mn-ea"/>
                <a:cs typeface="+mn-cs"/>
                <a:sym typeface="Helvetica"/>
              </a:rPr>
              <a:t>操作的性能有了一个极大的提升。其中</a:t>
            </a:r>
            <a:r>
              <a:rPr lang="en-US" altLang="zh-CN" dirty="0">
                <a:latin typeface="+mn-lt"/>
                <a:ea typeface="+mn-ea"/>
                <a:cs typeface="+mn-cs"/>
                <a:sym typeface="Helvetica"/>
              </a:rPr>
              <a:t>Multi-Puts</a:t>
            </a:r>
            <a:r>
              <a:rPr lang="zh-CN" altLang="en-US" dirty="0">
                <a:latin typeface="+mn-lt"/>
                <a:ea typeface="+mn-ea"/>
                <a:cs typeface="+mn-cs"/>
                <a:sym typeface="Helvetica"/>
              </a:rPr>
              <a:t>的性能提升了大约五倍，而</a:t>
            </a:r>
            <a:r>
              <a:rPr lang="en-US" altLang="zh-CN" dirty="0">
                <a:latin typeface="+mn-lt"/>
                <a:ea typeface="+mn-ea"/>
                <a:cs typeface="+mn-cs"/>
                <a:sym typeface="Helvetica"/>
              </a:rPr>
              <a:t>Multi-Gets</a:t>
            </a:r>
            <a:r>
              <a:rPr lang="zh-CN" altLang="en-US" dirty="0">
                <a:latin typeface="+mn-lt"/>
                <a:ea typeface="+mn-ea"/>
                <a:cs typeface="+mn-cs"/>
                <a:sym typeface="Helvetica"/>
              </a:rPr>
              <a:t>和</a:t>
            </a:r>
            <a:r>
              <a:rPr lang="en-US" altLang="zh-CN" dirty="0">
                <a:latin typeface="+mn-lt"/>
                <a:ea typeface="+mn-ea"/>
                <a:cs typeface="+mn-cs"/>
                <a:sym typeface="Helvetica"/>
              </a:rPr>
              <a:t>Indexed Queries</a:t>
            </a:r>
            <a:r>
              <a:rPr lang="zh-CN" altLang="en-US" dirty="0">
                <a:latin typeface="+mn-lt"/>
                <a:ea typeface="+mn-ea"/>
                <a:cs typeface="+mn-cs"/>
                <a:sym typeface="Helvetica"/>
              </a:rPr>
              <a:t>更是有近十倍的提升。当然，这里性能的提升是因为协议的更换，会有这么显著的改善的原因与协议本身有关，此处略过</a:t>
            </a:r>
            <a:r>
              <a:rPr lang="zh-CN" altLang="en-US" strike="sngStrike" dirty="0">
                <a:latin typeface="+mn-lt"/>
                <a:ea typeface="+mn-ea"/>
                <a:cs typeface="+mn-cs"/>
                <a:sym typeface="Helvetica"/>
              </a:rPr>
              <a:t>（</a:t>
            </a:r>
            <a:r>
              <a:rPr lang="en-US" altLang="zh-CN" strike="sngStrike" dirty="0" err="1">
                <a:latin typeface="+mn-lt"/>
                <a:ea typeface="+mn-ea"/>
                <a:cs typeface="+mn-cs"/>
                <a:sym typeface="Helvetica"/>
              </a:rPr>
              <a:t>ZKLoglet</a:t>
            </a:r>
            <a:r>
              <a:rPr lang="zh-CN" altLang="en-US" strike="sngStrike" dirty="0">
                <a:latin typeface="+mn-lt"/>
                <a:ea typeface="+mn-ea"/>
                <a:cs typeface="+mn-cs"/>
                <a:sym typeface="Helvetica"/>
              </a:rPr>
              <a:t>本身未优化的一个特性，只是简单在每个</a:t>
            </a:r>
            <a:r>
              <a:rPr lang="en-US" altLang="zh-CN" strike="sngStrike" dirty="0">
                <a:latin typeface="+mn-lt"/>
                <a:ea typeface="+mn-ea"/>
                <a:cs typeface="+mn-cs"/>
                <a:sym typeface="Helvetica"/>
              </a:rPr>
              <a:t>append</a:t>
            </a:r>
            <a:r>
              <a:rPr lang="zh-CN" altLang="en-US" strike="sngStrike" dirty="0">
                <a:latin typeface="+mn-lt"/>
                <a:ea typeface="+mn-ea"/>
                <a:cs typeface="+mn-cs"/>
                <a:sym typeface="Helvetica"/>
              </a:rPr>
              <a:t>上写了一个新的连续的</a:t>
            </a:r>
            <a:r>
              <a:rPr lang="en-US" altLang="zh-CN" strike="sngStrike" dirty="0" err="1">
                <a:latin typeface="+mn-lt"/>
                <a:ea typeface="+mn-ea"/>
                <a:cs typeface="+mn-cs"/>
                <a:sym typeface="Helvetica"/>
              </a:rPr>
              <a:t>ZooKeeper</a:t>
            </a:r>
            <a:r>
              <a:rPr lang="zh-CN" altLang="en-US" strike="sngStrike" dirty="0">
                <a:latin typeface="+mn-lt"/>
                <a:ea typeface="+mn-ea"/>
                <a:cs typeface="+mn-cs"/>
                <a:sym typeface="Helvetica"/>
              </a:rPr>
              <a:t>密钥）</a:t>
            </a:r>
            <a:r>
              <a:rPr lang="zh-CN" altLang="en-US" dirty="0">
                <a:latin typeface="+mn-lt"/>
                <a:ea typeface="+mn-ea"/>
                <a:cs typeface="+mn-cs"/>
                <a:sym typeface="Helvetica"/>
              </a:rPr>
              <a:t>。我们需要关注的其实是</a:t>
            </a:r>
            <a:r>
              <a:rPr lang="en-US" altLang="zh-CN" dirty="0">
                <a:latin typeface="+mn-lt"/>
                <a:ea typeface="+mn-ea"/>
                <a:cs typeface="+mn-cs"/>
                <a:sym typeface="Helvetica"/>
              </a:rPr>
              <a:t>210</a:t>
            </a:r>
            <a:r>
              <a:rPr lang="zh-CN" altLang="en-US" dirty="0">
                <a:latin typeface="+mn-lt"/>
                <a:ea typeface="+mn-ea"/>
                <a:cs typeface="+mn-cs"/>
                <a:sym typeface="Helvetica"/>
              </a:rPr>
              <a:t>分钟这里，在切换协议的过程中，的确做到了无需停机，不仅如此，我们可以看到（</a:t>
            </a:r>
            <a:r>
              <a:rPr lang="en-US" altLang="zh-CN" dirty="0">
                <a:latin typeface="+mn-lt"/>
                <a:ea typeface="+mn-ea"/>
                <a:cs typeface="+mn-cs"/>
                <a:sym typeface="Helvetica"/>
              </a:rPr>
              <a:t>click</a:t>
            </a:r>
            <a:r>
              <a:rPr lang="zh-CN" altLang="en-US" dirty="0">
                <a:latin typeface="+mn-lt"/>
                <a:ea typeface="+mn-ea"/>
                <a:cs typeface="+mn-cs"/>
                <a:sym typeface="Helvetica"/>
              </a:rPr>
              <a:t>）</a:t>
            </a:r>
            <a:endParaRPr strike="sngStrike" dirty="0">
              <a:latin typeface="+mn-lt"/>
              <a:ea typeface="+mn-ea"/>
              <a:cs typeface="+mn-cs"/>
              <a:sym typeface="Helvetica"/>
            </a:endParaRPr>
          </a:p>
        </p:txBody>
      </p:sp>
    </p:spTree>
    <p:extLst>
      <p:ext uri="{BB962C8B-B14F-4D97-AF65-F5344CB8AC3E}">
        <p14:creationId xmlns:p14="http://schemas.microsoft.com/office/powerpoint/2010/main" val="115138686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 name="Shape 181"/>
          <p:cNvSpPr>
            <a:spLocks noGrp="1" noRot="1" noChangeAspect="1"/>
          </p:cNvSpPr>
          <p:nvPr>
            <p:ph type="sldImg"/>
          </p:nvPr>
        </p:nvSpPr>
        <p:spPr>
          <a:xfrm>
            <a:off x="381000" y="685800"/>
            <a:ext cx="6096000" cy="3429000"/>
          </a:xfrm>
          <a:prstGeom prst="rect">
            <a:avLst/>
          </a:prstGeom>
        </p:spPr>
        <p:txBody>
          <a:bodyPr/>
          <a:lstStyle/>
          <a:p>
            <a:endParaRPr/>
          </a:p>
        </p:txBody>
      </p:sp>
      <p:sp>
        <p:nvSpPr>
          <p:cNvPr id="182" name="Shape 182"/>
          <p:cNvSpPr>
            <a:spLocks noGrp="1"/>
          </p:cNvSpPr>
          <p:nvPr>
            <p:ph type="body" sz="quarter" idx="1"/>
          </p:nvPr>
        </p:nvSpPr>
        <p:spPr>
          <a:prstGeom prst="rect">
            <a:avLst/>
          </a:prstGeom>
        </p:spPr>
        <p:txBody>
          <a:bodyPr/>
          <a:lstStyle>
            <a:lvl1pPr>
              <a:defRPr>
                <a:latin typeface="+mn-lt"/>
                <a:ea typeface="+mn-ea"/>
                <a:cs typeface="+mn-cs"/>
                <a:sym typeface="Helvetica"/>
              </a:defRPr>
            </a:lvl1pPr>
          </a:lstStyle>
          <a:p>
            <a:pPr>
              <a:defRPr>
                <a:latin typeface="+mj-lt"/>
                <a:ea typeface="+mj-ea"/>
                <a:cs typeface="+mj-cs"/>
                <a:sym typeface="Calibri"/>
              </a:defRPr>
            </a:pPr>
            <a:r>
              <a:rPr lang="zh-CN" altLang="en-US" dirty="0">
                <a:latin typeface="+mn-lt"/>
                <a:ea typeface="+mn-ea"/>
                <a:cs typeface="+mn-cs"/>
                <a:sym typeface="Helvetica"/>
              </a:rPr>
              <a:t>在切换协议时，唯一受到影响的只有我们的</a:t>
            </a:r>
            <a:r>
              <a:rPr lang="en-US" altLang="zh-CN" dirty="0">
                <a:latin typeface="+mn-lt"/>
                <a:ea typeface="+mn-ea"/>
                <a:cs typeface="+mn-cs"/>
                <a:sym typeface="Helvetica"/>
              </a:rPr>
              <a:t>Indexed Queries</a:t>
            </a:r>
            <a:r>
              <a:rPr lang="zh-CN" altLang="en-US" dirty="0">
                <a:latin typeface="+mn-lt"/>
                <a:ea typeface="+mn-ea"/>
                <a:cs typeface="+mn-cs"/>
                <a:sym typeface="Helvetica"/>
              </a:rPr>
              <a:t>操作，而它受到的影响仅仅是在切换时有一个延迟峰值的提升，但从图中可以看出，切换过程中不仅没有导致其服务可用性失效，延迟的峰值其实还不到</a:t>
            </a:r>
            <a:r>
              <a:rPr lang="en-US" altLang="zh-CN" dirty="0">
                <a:latin typeface="+mn-lt"/>
                <a:ea typeface="+mn-ea"/>
                <a:cs typeface="+mn-cs"/>
                <a:sym typeface="Helvetica"/>
              </a:rPr>
              <a:t>1s</a:t>
            </a:r>
            <a:r>
              <a:rPr lang="zh-CN" altLang="en-US" dirty="0">
                <a:latin typeface="+mn-lt"/>
                <a:ea typeface="+mn-ea"/>
                <a:cs typeface="+mn-cs"/>
                <a:sym typeface="Helvetica"/>
              </a:rPr>
              <a:t>，充分体现了</a:t>
            </a:r>
            <a:r>
              <a:rPr lang="en-US" altLang="zh-CN" dirty="0">
                <a:latin typeface="+mn-lt"/>
                <a:ea typeface="+mn-ea"/>
                <a:cs typeface="+mn-cs"/>
                <a:sym typeface="Helvetica"/>
              </a:rPr>
              <a:t>Delos</a:t>
            </a:r>
            <a:r>
              <a:rPr lang="zh-CN" altLang="en-US" dirty="0">
                <a:latin typeface="+mn-lt"/>
                <a:ea typeface="+mn-ea"/>
                <a:cs typeface="+mn-cs"/>
                <a:sym typeface="Helvetica"/>
              </a:rPr>
              <a:t>的优越性</a:t>
            </a:r>
          </a:p>
          <a:p>
            <a:pPr>
              <a:defRPr>
                <a:latin typeface="+mj-lt"/>
                <a:ea typeface="+mj-ea"/>
                <a:cs typeface="+mj-cs"/>
                <a:sym typeface="Calibri"/>
              </a:defRPr>
            </a:pPr>
            <a:r>
              <a:rPr lang="zh-CN" altLang="en-US" strike="sngStrike" dirty="0">
                <a:latin typeface="+mn-lt"/>
                <a:ea typeface="+mn-ea"/>
                <a:cs typeface="+mn-cs"/>
                <a:sym typeface="Helvetica"/>
              </a:rPr>
              <a:t>有趣的是，该图显示了两个重新配置：第一个是</a:t>
            </a:r>
            <a:r>
              <a:rPr lang="en-US" altLang="zh-CN" strike="sngStrike" dirty="0" err="1">
                <a:latin typeface="+mn-lt"/>
                <a:ea typeface="+mn-ea"/>
                <a:cs typeface="+mn-cs"/>
                <a:sym typeface="Helvetica"/>
              </a:rPr>
              <a:t>reconfigExtend</a:t>
            </a:r>
            <a:r>
              <a:rPr lang="zh-CN" altLang="en-US" strike="sngStrike" dirty="0">
                <a:latin typeface="+mn-lt"/>
                <a:ea typeface="+mn-ea"/>
                <a:cs typeface="+mn-cs"/>
                <a:sym typeface="Helvetica"/>
              </a:rPr>
              <a:t>，它密封</a:t>
            </a:r>
            <a:r>
              <a:rPr lang="en-US" altLang="zh-CN" strike="sngStrike" dirty="0" err="1">
                <a:latin typeface="+mn-lt"/>
                <a:ea typeface="+mn-ea"/>
                <a:cs typeface="+mn-cs"/>
                <a:sym typeface="Helvetica"/>
              </a:rPr>
              <a:t>ZKLoglet</a:t>
            </a:r>
            <a:r>
              <a:rPr lang="zh-CN" altLang="en-US" strike="sngStrike" dirty="0">
                <a:latin typeface="+mn-lt"/>
                <a:ea typeface="+mn-ea"/>
                <a:cs typeface="+mn-cs"/>
                <a:sym typeface="Helvetica"/>
              </a:rPr>
              <a:t>并将活动段切换到</a:t>
            </a:r>
            <a:r>
              <a:rPr lang="en-US" altLang="zh-CN" strike="sngStrike" dirty="0" err="1">
                <a:latin typeface="+mn-lt"/>
                <a:ea typeface="+mn-ea"/>
                <a:cs typeface="+mn-cs"/>
                <a:sym typeface="Helvetica"/>
              </a:rPr>
              <a:t>NativeLoglet</a:t>
            </a:r>
            <a:r>
              <a:rPr lang="zh-CN" altLang="en-US" strike="sngStrike" dirty="0">
                <a:latin typeface="+mn-lt"/>
                <a:ea typeface="+mn-ea"/>
                <a:cs typeface="+mn-cs"/>
                <a:sym typeface="Helvetica"/>
              </a:rPr>
              <a:t>，从而导致性能的明显变化； 第二个事件发生在几分钟后，它是一个</a:t>
            </a:r>
            <a:r>
              <a:rPr lang="en-US" altLang="zh-CN" strike="sngStrike" dirty="0" err="1">
                <a:latin typeface="+mn-lt"/>
                <a:ea typeface="+mn-ea"/>
                <a:cs typeface="+mn-cs"/>
                <a:sym typeface="Helvetica"/>
              </a:rPr>
              <a:t>reconfigTruncate</a:t>
            </a:r>
            <a:r>
              <a:rPr lang="zh-CN" altLang="en-US" strike="sngStrike" dirty="0">
                <a:latin typeface="+mn-lt"/>
                <a:ea typeface="+mn-ea"/>
                <a:cs typeface="+mn-cs"/>
                <a:sym typeface="Helvetica"/>
              </a:rPr>
              <a:t>，它从</a:t>
            </a:r>
            <a:r>
              <a:rPr lang="en-US" altLang="zh-CN" strike="sngStrike" dirty="0" err="1">
                <a:latin typeface="+mn-lt"/>
                <a:ea typeface="+mn-ea"/>
                <a:cs typeface="+mn-cs"/>
                <a:sym typeface="Helvetica"/>
              </a:rPr>
              <a:t>VirtualLog</a:t>
            </a:r>
            <a:r>
              <a:rPr lang="zh-CN" altLang="en-US" strike="sngStrike" dirty="0">
                <a:latin typeface="+mn-lt"/>
                <a:ea typeface="+mn-ea"/>
                <a:cs typeface="+mn-cs"/>
                <a:sym typeface="Helvetica"/>
              </a:rPr>
              <a:t>中删除了旧的</a:t>
            </a:r>
            <a:r>
              <a:rPr lang="en-US" altLang="zh-CN" strike="sngStrike" dirty="0" err="1">
                <a:latin typeface="+mn-lt"/>
                <a:ea typeface="+mn-ea"/>
                <a:cs typeface="+mn-cs"/>
                <a:sym typeface="Helvetica"/>
              </a:rPr>
              <a:t>ZKLoglet</a:t>
            </a:r>
            <a:r>
              <a:rPr lang="zh-CN" altLang="en-US" strike="sngStrike" dirty="0">
                <a:latin typeface="+mn-lt"/>
                <a:ea typeface="+mn-ea"/>
                <a:cs typeface="+mn-cs"/>
                <a:sym typeface="Helvetica"/>
              </a:rPr>
              <a:t>段，但是不需要密封（如</a:t>
            </a:r>
            <a:r>
              <a:rPr lang="en-US" altLang="zh-CN" strike="sngStrike" dirty="0">
                <a:latin typeface="+mn-lt"/>
                <a:ea typeface="+mn-ea"/>
                <a:cs typeface="+mn-cs"/>
                <a:sym typeface="Helvetica"/>
              </a:rPr>
              <a:t>3.2</a:t>
            </a:r>
            <a:r>
              <a:rPr lang="zh-CN" altLang="en-US" strike="sngStrike" dirty="0">
                <a:latin typeface="+mn-lt"/>
                <a:ea typeface="+mn-ea"/>
                <a:cs typeface="+mn-cs"/>
                <a:sym typeface="Helvetica"/>
              </a:rPr>
              <a:t>节所述），因此不会造成任何中断。 多次写入中的每小时峰值是由于应用程序定期进行大量写入所致。</a:t>
            </a:r>
          </a:p>
        </p:txBody>
      </p:sp>
    </p:spTree>
    <p:extLst>
      <p:ext uri="{BB962C8B-B14F-4D97-AF65-F5344CB8AC3E}">
        <p14:creationId xmlns:p14="http://schemas.microsoft.com/office/powerpoint/2010/main" val="201980795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 name="Shape 173"/>
          <p:cNvSpPr>
            <a:spLocks noGrp="1" noRot="1" noChangeAspect="1"/>
          </p:cNvSpPr>
          <p:nvPr>
            <p:ph type="sldImg"/>
          </p:nvPr>
        </p:nvSpPr>
        <p:spPr>
          <a:xfrm>
            <a:off x="381000" y="685800"/>
            <a:ext cx="6096000" cy="3429000"/>
          </a:xfrm>
          <a:prstGeom prst="rect">
            <a:avLst/>
          </a:prstGeom>
        </p:spPr>
        <p:txBody>
          <a:bodyPr/>
          <a:lstStyle/>
          <a:p>
            <a:endParaRPr/>
          </a:p>
        </p:txBody>
      </p:sp>
      <p:sp>
        <p:nvSpPr>
          <p:cNvPr id="174" name="Shape 174"/>
          <p:cNvSpPr>
            <a:spLocks noGrp="1"/>
          </p:cNvSpPr>
          <p:nvPr>
            <p:ph type="body" sz="quarter" idx="1"/>
          </p:nvPr>
        </p:nvSpPr>
        <p:spPr>
          <a:prstGeom prst="rect">
            <a:avLst/>
          </a:prstGeom>
        </p:spPr>
        <p:txBody>
          <a:bodyPr/>
          <a:lstStyle>
            <a:lvl1pPr>
              <a:defRPr>
                <a:latin typeface="+mn-lt"/>
                <a:ea typeface="+mn-ea"/>
                <a:cs typeface="+mn-cs"/>
                <a:sym typeface="Helvetica"/>
              </a:defRPr>
            </a:lvl1pPr>
          </a:lstStyle>
          <a:p>
            <a:pPr algn="l"/>
            <a:r>
              <a:rPr lang="zh-CN" altLang="en-US" sz="1200" b="0" i="0" u="none" strike="noStrike" baseline="0" dirty="0">
                <a:solidFill>
                  <a:srgbClr val="000000"/>
                </a:solidFill>
                <a:latin typeface="NimbusRomNo9L"/>
              </a:rPr>
              <a:t>然后同样是之前提到的一点，</a:t>
            </a:r>
            <a:r>
              <a:rPr lang="en-US" altLang="zh-CN" sz="1200" b="0" i="0" u="none" strike="noStrike" baseline="0" dirty="0">
                <a:solidFill>
                  <a:srgbClr val="000000"/>
                </a:solidFill>
                <a:latin typeface="NimbusRomNo9L"/>
              </a:rPr>
              <a:t>Delos</a:t>
            </a:r>
            <a:r>
              <a:rPr lang="zh-CN" altLang="en-US" sz="1200" b="0" i="0" u="none" strike="noStrike" baseline="0" dirty="0">
                <a:solidFill>
                  <a:srgbClr val="000000"/>
                </a:solidFill>
                <a:latin typeface="NimbusRomNo9L"/>
              </a:rPr>
              <a:t>是可以通过运行分解的</a:t>
            </a:r>
            <a:r>
              <a:rPr lang="en-US" altLang="zh-CN" sz="1200" b="0" i="0" u="none" strike="noStrike" baseline="0" dirty="0" err="1">
                <a:solidFill>
                  <a:srgbClr val="000000"/>
                </a:solidFill>
                <a:latin typeface="NimbusRomNo9L"/>
              </a:rPr>
              <a:t>Loglet</a:t>
            </a:r>
            <a:r>
              <a:rPr lang="zh-CN" altLang="en-US" sz="1200" b="0" i="0" u="none" strike="noStrike" baseline="0" dirty="0">
                <a:solidFill>
                  <a:srgbClr val="000000"/>
                </a:solidFill>
                <a:latin typeface="NimbusRomNo9L"/>
              </a:rPr>
              <a:t>来扩展它本身的吞吐量的，来看下面的图。</a:t>
            </a:r>
            <a:endParaRPr lang="en-US" altLang="zh-CN" sz="1200" b="0" i="0" u="none" strike="noStrike" baseline="0" dirty="0">
              <a:solidFill>
                <a:srgbClr val="000000"/>
              </a:solidFill>
              <a:latin typeface="NimbusRomNo9L"/>
            </a:endParaRPr>
          </a:p>
          <a:p>
            <a:pPr algn="l"/>
            <a:endParaRPr lang="en-US" altLang="zh-CN" dirty="0">
              <a:latin typeface="+mn-lt"/>
              <a:ea typeface="+mn-ea"/>
              <a:cs typeface="+mn-cs"/>
              <a:sym typeface="Helvetica"/>
            </a:endParaRPr>
          </a:p>
          <a:p>
            <a:pPr algn="l"/>
            <a:endParaRPr dirty="0">
              <a:latin typeface="+mn-lt"/>
              <a:ea typeface="+mn-ea"/>
              <a:cs typeface="+mn-cs"/>
              <a:sym typeface="Helvetica"/>
            </a:endParaRPr>
          </a:p>
        </p:txBody>
      </p:sp>
    </p:spTree>
    <p:extLst>
      <p:ext uri="{BB962C8B-B14F-4D97-AF65-F5344CB8AC3E}">
        <p14:creationId xmlns:p14="http://schemas.microsoft.com/office/powerpoint/2010/main" val="236741708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 name="Shape 181"/>
          <p:cNvSpPr>
            <a:spLocks noGrp="1" noRot="1" noChangeAspect="1"/>
          </p:cNvSpPr>
          <p:nvPr>
            <p:ph type="sldImg"/>
          </p:nvPr>
        </p:nvSpPr>
        <p:spPr>
          <a:xfrm>
            <a:off x="381000" y="685800"/>
            <a:ext cx="6096000" cy="3429000"/>
          </a:xfrm>
          <a:prstGeom prst="rect">
            <a:avLst/>
          </a:prstGeom>
        </p:spPr>
        <p:txBody>
          <a:bodyPr/>
          <a:lstStyle/>
          <a:p>
            <a:endParaRPr/>
          </a:p>
        </p:txBody>
      </p:sp>
      <p:sp>
        <p:nvSpPr>
          <p:cNvPr id="182" name="Shape 182"/>
          <p:cNvSpPr>
            <a:spLocks noGrp="1"/>
          </p:cNvSpPr>
          <p:nvPr>
            <p:ph type="body" sz="quarter" idx="1"/>
          </p:nvPr>
        </p:nvSpPr>
        <p:spPr>
          <a:prstGeom prst="rect">
            <a:avLst/>
          </a:prstGeom>
        </p:spPr>
        <p:txBody>
          <a:bodyPr/>
          <a:lstStyle>
            <a:lvl1pPr>
              <a:defRPr>
                <a:latin typeface="+mn-lt"/>
                <a:ea typeface="+mn-ea"/>
                <a:cs typeface="+mn-cs"/>
                <a:sym typeface="Helvetica"/>
              </a:defRPr>
            </a:lvl1pPr>
          </a:lstStyle>
          <a:p>
            <a:pPr>
              <a:defRPr>
                <a:latin typeface="+mj-lt"/>
                <a:ea typeface="+mj-ea"/>
                <a:cs typeface="+mj-cs"/>
                <a:sym typeface="Calibri"/>
              </a:defRPr>
            </a:pPr>
            <a:r>
              <a:rPr lang="zh-CN" altLang="en-US" dirty="0">
                <a:latin typeface="+mn-lt"/>
                <a:ea typeface="+mn-ea"/>
                <a:cs typeface="+mn-cs"/>
                <a:sym typeface="Helvetica"/>
              </a:rPr>
              <a:t>在这两幅图中，</a:t>
            </a:r>
            <a:r>
              <a:rPr dirty="0" err="1">
                <a:latin typeface="+mn-lt"/>
                <a:ea typeface="+mn-ea"/>
                <a:cs typeface="+mn-cs"/>
                <a:sym typeface="Helvetica"/>
              </a:rPr>
              <a:t>横坐标是</a:t>
            </a:r>
            <a:r>
              <a:rPr lang="zh-CN" altLang="en-US" dirty="0">
                <a:latin typeface="+mn-lt"/>
                <a:ea typeface="+mn-ea"/>
                <a:cs typeface="+mn-cs"/>
                <a:sym typeface="Helvetica"/>
              </a:rPr>
              <a:t>吞吐量</a:t>
            </a:r>
            <a:r>
              <a:rPr dirty="0">
                <a:latin typeface="+mn-lt"/>
                <a:ea typeface="+mn-ea"/>
                <a:cs typeface="+mn-cs"/>
                <a:sym typeface="Helvetica"/>
              </a:rPr>
              <a:t>，</a:t>
            </a:r>
            <a:r>
              <a:rPr lang="zh-CN" altLang="en-US" dirty="0">
                <a:latin typeface="+mn-lt"/>
                <a:ea typeface="+mn-ea"/>
                <a:cs typeface="+mn-cs"/>
                <a:sym typeface="Helvetica"/>
              </a:rPr>
              <a:t>纵</a:t>
            </a:r>
            <a:r>
              <a:rPr dirty="0" err="1">
                <a:latin typeface="+mn-lt"/>
                <a:ea typeface="+mn-ea"/>
                <a:cs typeface="+mn-cs"/>
                <a:sym typeface="Helvetica"/>
              </a:rPr>
              <a:t>坐标</a:t>
            </a:r>
            <a:r>
              <a:rPr lang="zh-CN" altLang="en-US" dirty="0">
                <a:latin typeface="+mn-lt"/>
                <a:ea typeface="+mn-ea"/>
                <a:cs typeface="+mn-cs"/>
                <a:sym typeface="Helvetica"/>
              </a:rPr>
              <a:t>与前图一样，</a:t>
            </a:r>
            <a:r>
              <a:rPr dirty="0">
                <a:latin typeface="+mn-lt"/>
                <a:ea typeface="+mn-ea"/>
                <a:cs typeface="+mn-cs"/>
                <a:sym typeface="Helvetica"/>
              </a:rPr>
              <a:t>是</a:t>
            </a:r>
            <a:r>
              <a:rPr lang="en-US" altLang="zh-CN" dirty="0">
                <a:latin typeface="+mn-lt"/>
                <a:ea typeface="+mn-ea"/>
                <a:cs typeface="+mn-cs"/>
                <a:sym typeface="Helvetica"/>
              </a:rPr>
              <a:t>99%</a:t>
            </a:r>
            <a:r>
              <a:rPr lang="zh-CN" altLang="en-US" dirty="0">
                <a:latin typeface="+mn-lt"/>
                <a:ea typeface="+mn-ea"/>
                <a:cs typeface="+mn-cs"/>
                <a:sym typeface="Helvetica"/>
              </a:rPr>
              <a:t>点处的延迟，单位是毫秒，而在每一幅图中，都标注了</a:t>
            </a:r>
            <a:r>
              <a:rPr lang="en-US" altLang="zh-CN" dirty="0">
                <a:latin typeface="+mn-lt"/>
                <a:ea typeface="+mn-ea"/>
                <a:cs typeface="+mn-cs"/>
                <a:sym typeface="Helvetica"/>
              </a:rPr>
              <a:t>15ms</a:t>
            </a:r>
            <a:r>
              <a:rPr lang="zh-CN" altLang="en-US" dirty="0">
                <a:latin typeface="+mn-lt"/>
                <a:ea typeface="+mn-ea"/>
                <a:cs typeface="+mn-cs"/>
                <a:sym typeface="Helvetica"/>
              </a:rPr>
              <a:t>的</a:t>
            </a:r>
            <a:r>
              <a:rPr lang="en-US" altLang="zh-CN" dirty="0">
                <a:latin typeface="+mn-lt"/>
                <a:ea typeface="+mn-ea"/>
                <a:cs typeface="+mn-cs"/>
                <a:sym typeface="Helvetica"/>
              </a:rPr>
              <a:t>SLA</a:t>
            </a:r>
            <a:r>
              <a:rPr lang="zh-CN" altLang="en-US" dirty="0">
                <a:latin typeface="+mn-lt"/>
                <a:ea typeface="+mn-ea"/>
                <a:cs typeface="+mn-cs"/>
                <a:sym typeface="Helvetica"/>
              </a:rPr>
              <a:t>。另外，这里采用的是</a:t>
            </a:r>
            <a:r>
              <a:rPr lang="en-US" altLang="zh-CN" dirty="0">
                <a:latin typeface="+mn-lt"/>
                <a:ea typeface="+mn-ea"/>
                <a:cs typeface="+mn-cs"/>
                <a:sym typeface="Helvetica"/>
              </a:rPr>
              <a:t>90%gets</a:t>
            </a:r>
            <a:r>
              <a:rPr lang="zh-CN" altLang="en-US" dirty="0">
                <a:latin typeface="+mn-lt"/>
                <a:ea typeface="+mn-ea"/>
                <a:cs typeface="+mn-cs"/>
                <a:sym typeface="Helvetica"/>
              </a:rPr>
              <a:t>和</a:t>
            </a:r>
            <a:r>
              <a:rPr lang="en-US" altLang="zh-CN" dirty="0">
                <a:latin typeface="+mn-lt"/>
                <a:ea typeface="+mn-ea"/>
                <a:cs typeface="+mn-cs"/>
                <a:sym typeface="Helvetica"/>
              </a:rPr>
              <a:t>10%puts</a:t>
            </a:r>
            <a:r>
              <a:rPr lang="zh-CN" altLang="en-US" dirty="0">
                <a:latin typeface="+mn-lt"/>
                <a:ea typeface="+mn-ea"/>
                <a:cs typeface="+mn-cs"/>
                <a:sym typeface="Helvetica"/>
              </a:rPr>
              <a:t>的综合</a:t>
            </a:r>
            <a:r>
              <a:rPr lang="en-US" altLang="zh-CN" dirty="0">
                <a:latin typeface="+mn-lt"/>
                <a:ea typeface="+mn-ea"/>
                <a:cs typeface="+mn-cs"/>
                <a:sym typeface="Helvetica"/>
              </a:rPr>
              <a:t>workload</a:t>
            </a:r>
            <a:r>
              <a:rPr lang="zh-CN" altLang="en-US" dirty="0">
                <a:latin typeface="+mn-lt"/>
                <a:ea typeface="+mn-ea"/>
                <a:cs typeface="+mn-cs"/>
                <a:sym typeface="Helvetica"/>
              </a:rPr>
              <a:t>。两幅图比较了在不同硬件条件下，使用聚合的以及分离的</a:t>
            </a:r>
            <a:r>
              <a:rPr lang="en-US" altLang="zh-CN" dirty="0" err="1">
                <a:latin typeface="+mn-lt"/>
                <a:ea typeface="+mn-ea"/>
                <a:cs typeface="+mn-cs"/>
                <a:sym typeface="Helvetica"/>
              </a:rPr>
              <a:t>Loglet</a:t>
            </a:r>
            <a:r>
              <a:rPr lang="zh-CN" altLang="en-US" dirty="0">
                <a:latin typeface="+mn-lt"/>
                <a:ea typeface="+mn-ea"/>
                <a:cs typeface="+mn-cs"/>
                <a:sym typeface="Helvetica"/>
              </a:rPr>
              <a:t>的情况。其实作者也指出，这里可以采用分离的</a:t>
            </a:r>
            <a:r>
              <a:rPr lang="en-US" altLang="zh-CN" dirty="0" err="1">
                <a:latin typeface="+mn-lt"/>
                <a:ea typeface="+mn-ea"/>
                <a:cs typeface="+mn-cs"/>
                <a:sym typeface="Helvetica"/>
              </a:rPr>
              <a:t>NativeLoglet</a:t>
            </a:r>
            <a:r>
              <a:rPr lang="zh-CN" altLang="en-US" dirty="0">
                <a:latin typeface="+mn-lt"/>
                <a:ea typeface="+mn-ea"/>
                <a:cs typeface="+mn-cs"/>
                <a:sym typeface="Helvetica"/>
              </a:rPr>
              <a:t>，同样能得到类似的结果，但这里为了体现</a:t>
            </a:r>
            <a:r>
              <a:rPr lang="en-US" altLang="zh-CN" dirty="0">
                <a:latin typeface="+mn-lt"/>
                <a:ea typeface="+mn-ea"/>
                <a:cs typeface="+mn-cs"/>
                <a:sym typeface="Helvetica"/>
              </a:rPr>
              <a:t>Delos</a:t>
            </a:r>
            <a:r>
              <a:rPr lang="zh-CN" altLang="en-US" dirty="0">
                <a:latin typeface="+mn-lt"/>
                <a:ea typeface="+mn-ea"/>
                <a:cs typeface="+mn-cs"/>
                <a:sym typeface="Helvetica"/>
              </a:rPr>
              <a:t>可以运行不同的共识协议，所以采用了</a:t>
            </a:r>
            <a:r>
              <a:rPr lang="en-US" altLang="zh-CN" dirty="0" err="1">
                <a:latin typeface="+mn-lt"/>
                <a:ea typeface="+mn-ea"/>
                <a:cs typeface="+mn-cs"/>
                <a:sym typeface="Helvetica"/>
              </a:rPr>
              <a:t>LDLoglet</a:t>
            </a:r>
            <a:endParaRPr lang="en-US" altLang="zh-CN" dirty="0">
              <a:latin typeface="+mn-lt"/>
              <a:ea typeface="+mn-ea"/>
              <a:cs typeface="+mn-cs"/>
              <a:sym typeface="Helvetica"/>
            </a:endParaRPr>
          </a:p>
          <a:p>
            <a:pPr>
              <a:defRPr>
                <a:latin typeface="+mj-lt"/>
                <a:ea typeface="+mj-ea"/>
                <a:cs typeface="+mj-cs"/>
                <a:sym typeface="Calibri"/>
              </a:defRPr>
            </a:pPr>
            <a:r>
              <a:rPr lang="zh-CN" altLang="en-US" dirty="0">
                <a:latin typeface="+mn-lt"/>
                <a:ea typeface="+mn-ea"/>
                <a:cs typeface="+mn-cs"/>
                <a:sym typeface="Helvetica"/>
              </a:rPr>
              <a:t>先看左边两张图，这是运行在生产硬件上的情况，可以看到，对于</a:t>
            </a:r>
            <a:r>
              <a:rPr lang="en-US" altLang="zh-CN" dirty="0">
                <a:latin typeface="+mn-lt"/>
                <a:ea typeface="+mn-ea"/>
                <a:cs typeface="+mn-cs"/>
                <a:sym typeface="Helvetica"/>
              </a:rPr>
              <a:t>Puts</a:t>
            </a:r>
            <a:r>
              <a:rPr lang="zh-CN" altLang="en-US" dirty="0">
                <a:latin typeface="+mn-lt"/>
                <a:ea typeface="+mn-ea"/>
                <a:cs typeface="+mn-cs"/>
                <a:sym typeface="Helvetica"/>
              </a:rPr>
              <a:t>来说，采用聚合的</a:t>
            </a:r>
            <a:r>
              <a:rPr lang="en-US" altLang="zh-CN" dirty="0" err="1">
                <a:latin typeface="+mn-lt"/>
                <a:ea typeface="+mn-ea"/>
                <a:cs typeface="+mn-cs"/>
                <a:sym typeface="Helvetica"/>
              </a:rPr>
              <a:t>NativeLoglet</a:t>
            </a:r>
            <a:r>
              <a:rPr lang="zh-CN" altLang="en-US" dirty="0">
                <a:latin typeface="+mn-lt"/>
                <a:ea typeface="+mn-ea"/>
                <a:cs typeface="+mn-cs"/>
                <a:sym typeface="Helvetica"/>
              </a:rPr>
              <a:t>，在吞吐量大约为每秒</a:t>
            </a:r>
            <a:r>
              <a:rPr lang="en-US" altLang="zh-CN" dirty="0">
                <a:latin typeface="+mn-lt"/>
                <a:ea typeface="+mn-ea"/>
                <a:cs typeface="+mn-cs"/>
                <a:sym typeface="Helvetica"/>
              </a:rPr>
              <a:t>15KOps</a:t>
            </a:r>
            <a:r>
              <a:rPr lang="zh-CN" altLang="en-US" dirty="0">
                <a:latin typeface="+mn-lt"/>
                <a:ea typeface="+mn-ea"/>
                <a:cs typeface="+mn-cs"/>
                <a:sym typeface="Helvetica"/>
              </a:rPr>
              <a:t>时，等待时间就已经开始大幅度增长，反观分离的</a:t>
            </a:r>
            <a:r>
              <a:rPr lang="en-US" altLang="zh-CN" dirty="0" err="1">
                <a:latin typeface="+mn-lt"/>
                <a:ea typeface="+mn-ea"/>
                <a:cs typeface="+mn-cs"/>
                <a:sym typeface="Helvetica"/>
              </a:rPr>
              <a:t>LDLoglet</a:t>
            </a:r>
            <a:r>
              <a:rPr lang="zh-CN" altLang="en-US" dirty="0">
                <a:latin typeface="+mn-lt"/>
                <a:ea typeface="+mn-ea"/>
                <a:cs typeface="+mn-cs"/>
                <a:sym typeface="Helvetica"/>
              </a:rPr>
              <a:t>，它的吞吐量即使到超过</a:t>
            </a:r>
            <a:r>
              <a:rPr lang="en-US" altLang="zh-CN" dirty="0">
                <a:latin typeface="+mn-lt"/>
                <a:ea typeface="+mn-ea"/>
                <a:cs typeface="+mn-cs"/>
                <a:sym typeface="Helvetica"/>
              </a:rPr>
              <a:t>150KOps</a:t>
            </a:r>
            <a:r>
              <a:rPr lang="zh-CN" altLang="en-US" dirty="0">
                <a:latin typeface="+mn-lt"/>
                <a:ea typeface="+mn-ea"/>
                <a:cs typeface="+mn-cs"/>
                <a:sym typeface="Helvetica"/>
              </a:rPr>
              <a:t>每秒，甚至近</a:t>
            </a:r>
            <a:r>
              <a:rPr lang="en-US" altLang="zh-CN" dirty="0">
                <a:latin typeface="+mn-lt"/>
                <a:ea typeface="+mn-ea"/>
                <a:cs typeface="+mn-cs"/>
                <a:sym typeface="Helvetica"/>
              </a:rPr>
              <a:t>200</a:t>
            </a:r>
            <a:r>
              <a:rPr lang="zh-CN" altLang="en-US" dirty="0">
                <a:latin typeface="+mn-lt"/>
                <a:ea typeface="+mn-ea"/>
                <a:cs typeface="+mn-cs"/>
                <a:sym typeface="Helvetica"/>
              </a:rPr>
              <a:t>时，依然没有超过我们的</a:t>
            </a:r>
            <a:r>
              <a:rPr lang="en-US" altLang="zh-CN" dirty="0">
                <a:latin typeface="+mn-lt"/>
                <a:ea typeface="+mn-ea"/>
                <a:cs typeface="+mn-cs"/>
                <a:sym typeface="Helvetica"/>
              </a:rPr>
              <a:t>15ms</a:t>
            </a:r>
            <a:r>
              <a:rPr lang="zh-CN" altLang="en-US" dirty="0">
                <a:latin typeface="+mn-lt"/>
                <a:ea typeface="+mn-ea"/>
                <a:cs typeface="+mn-cs"/>
                <a:sym typeface="Helvetica"/>
              </a:rPr>
              <a:t>的标准，这是前者的超十倍。</a:t>
            </a:r>
            <a:r>
              <a:rPr lang="zh-CN" altLang="en-US" strike="sngStrike" dirty="0">
                <a:latin typeface="+mn-lt"/>
                <a:ea typeface="+mn-ea"/>
                <a:cs typeface="+mn-cs"/>
                <a:sym typeface="Helvetica"/>
              </a:rPr>
              <a:t>（这种</a:t>
            </a:r>
            <a:r>
              <a:rPr lang="en-US" altLang="zh-CN" strike="sngStrike" dirty="0">
                <a:latin typeface="+mn-lt"/>
                <a:ea typeface="+mn-ea"/>
                <a:cs typeface="+mn-cs"/>
                <a:sym typeface="Helvetica"/>
              </a:rPr>
              <a:t>10</a:t>
            </a:r>
            <a:r>
              <a:rPr lang="zh-CN" altLang="en-US" strike="sngStrike" dirty="0">
                <a:latin typeface="+mn-lt"/>
                <a:ea typeface="+mn-ea"/>
                <a:cs typeface="+mn-cs"/>
                <a:sym typeface="Helvetica"/>
              </a:rPr>
              <a:t>倍的改进部分是由于硬件数量增加了（机器数量的两倍）。 更好的日志硬件（</a:t>
            </a:r>
            <a:r>
              <a:rPr lang="en-US" altLang="zh-CN" strike="sngStrike" dirty="0" err="1">
                <a:latin typeface="+mn-lt"/>
                <a:ea typeface="+mn-ea"/>
                <a:cs typeface="+mn-cs"/>
                <a:sym typeface="Helvetica"/>
              </a:rPr>
              <a:t>LDLoglet</a:t>
            </a:r>
            <a:r>
              <a:rPr lang="zh-CN" altLang="en-US" strike="sngStrike" dirty="0">
                <a:latin typeface="+mn-lt"/>
                <a:ea typeface="+mn-ea"/>
                <a:cs typeface="+mn-cs"/>
                <a:sym typeface="Helvetica"/>
              </a:rPr>
              <a:t>在专用的</a:t>
            </a:r>
            <a:r>
              <a:rPr lang="en-US" altLang="zh-CN" strike="sngStrike" dirty="0" err="1">
                <a:latin typeface="+mn-lt"/>
                <a:ea typeface="+mn-ea"/>
                <a:cs typeface="+mn-cs"/>
                <a:sym typeface="Helvetica"/>
              </a:rPr>
              <a:t>NVMe</a:t>
            </a:r>
            <a:r>
              <a:rPr lang="en-US" altLang="zh-CN" strike="sngStrike" dirty="0">
                <a:latin typeface="+mn-lt"/>
                <a:ea typeface="+mn-ea"/>
                <a:cs typeface="+mn-cs"/>
                <a:sym typeface="Helvetica"/>
              </a:rPr>
              <a:t> SSD</a:t>
            </a:r>
            <a:r>
              <a:rPr lang="zh-CN" altLang="en-US" strike="sngStrike" dirty="0">
                <a:latin typeface="+mn-lt"/>
                <a:ea typeface="+mn-ea"/>
                <a:cs typeface="+mn-cs"/>
                <a:sym typeface="Helvetica"/>
              </a:rPr>
              <a:t>上运行）； 并减少了</a:t>
            </a:r>
            <a:r>
              <a:rPr lang="en-US" altLang="zh-CN" strike="sngStrike" dirty="0">
                <a:latin typeface="+mn-lt"/>
                <a:ea typeface="+mn-ea"/>
                <a:cs typeface="+mn-cs"/>
                <a:sym typeface="Helvetica"/>
              </a:rPr>
              <a:t>I / O</a:t>
            </a:r>
            <a:r>
              <a:rPr lang="zh-CN" altLang="en-US" strike="sngStrike" dirty="0">
                <a:latin typeface="+mn-lt"/>
                <a:ea typeface="+mn-ea"/>
                <a:cs typeface="+mn-cs"/>
                <a:sym typeface="Helvetica"/>
              </a:rPr>
              <a:t>争用（数据库和日志位于不同的计算机上））</a:t>
            </a:r>
            <a:endParaRPr lang="en-US" altLang="zh-CN" strike="sngStrike" dirty="0">
              <a:latin typeface="+mn-lt"/>
              <a:ea typeface="+mn-ea"/>
              <a:cs typeface="+mn-cs"/>
              <a:sym typeface="Helvetica"/>
            </a:endParaRPr>
          </a:p>
          <a:p>
            <a:pPr>
              <a:defRPr>
                <a:latin typeface="+mj-lt"/>
                <a:ea typeface="+mj-ea"/>
                <a:cs typeface="+mj-cs"/>
                <a:sym typeface="Calibri"/>
              </a:defRPr>
            </a:pPr>
            <a:r>
              <a:rPr lang="zh-CN" altLang="en-US" strike="noStrike" dirty="0">
                <a:latin typeface="+mn-lt"/>
                <a:ea typeface="+mn-ea"/>
                <a:cs typeface="+mn-cs"/>
                <a:sym typeface="Helvetica"/>
              </a:rPr>
              <a:t>再来看一下右边两张图，这是运行在基准硬件上的情况。由于这里在日志和数据库之间共享了更多的读写次数，因而</a:t>
            </a:r>
            <a:r>
              <a:rPr lang="en-US" altLang="zh-CN" strike="noStrike" dirty="0" err="1">
                <a:latin typeface="+mn-lt"/>
                <a:ea typeface="+mn-ea"/>
                <a:cs typeface="+mn-cs"/>
                <a:sym typeface="Helvetica"/>
              </a:rPr>
              <a:t>NativeLoglet</a:t>
            </a:r>
            <a:r>
              <a:rPr lang="zh-CN" altLang="en-US" strike="noStrike" dirty="0">
                <a:latin typeface="+mn-lt"/>
                <a:ea typeface="+mn-ea"/>
                <a:cs typeface="+mn-cs"/>
                <a:sym typeface="Helvetica"/>
              </a:rPr>
              <a:t>的性能下降的其实没那么明显，</a:t>
            </a:r>
            <a:r>
              <a:rPr lang="en-US" altLang="zh-CN" strike="noStrike" dirty="0">
                <a:latin typeface="+mn-lt"/>
                <a:ea typeface="+mn-ea"/>
                <a:cs typeface="+mn-cs"/>
                <a:sym typeface="Helvetica"/>
              </a:rPr>
              <a:t>Puts</a:t>
            </a:r>
            <a:r>
              <a:rPr lang="zh-CN" altLang="en-US" strike="noStrike" dirty="0">
                <a:latin typeface="+mn-lt"/>
                <a:ea typeface="+mn-ea"/>
                <a:cs typeface="+mn-cs"/>
                <a:sym typeface="Helvetica"/>
              </a:rPr>
              <a:t>和</a:t>
            </a:r>
            <a:r>
              <a:rPr lang="en-US" altLang="zh-CN" strike="noStrike" dirty="0">
                <a:latin typeface="+mn-lt"/>
                <a:ea typeface="+mn-ea"/>
                <a:cs typeface="+mn-cs"/>
                <a:sym typeface="Helvetica"/>
              </a:rPr>
              <a:t>Gets</a:t>
            </a:r>
            <a:r>
              <a:rPr lang="zh-CN" altLang="en-US" strike="noStrike" dirty="0">
                <a:latin typeface="+mn-lt"/>
                <a:ea typeface="+mn-ea"/>
                <a:cs typeface="+mn-cs"/>
                <a:sym typeface="Helvetica"/>
              </a:rPr>
              <a:t>都在大约每秒</a:t>
            </a:r>
            <a:r>
              <a:rPr lang="en-US" altLang="zh-CN" strike="noStrike" dirty="0">
                <a:latin typeface="+mn-lt"/>
                <a:ea typeface="+mn-ea"/>
                <a:cs typeface="+mn-cs"/>
                <a:sym typeface="Helvetica"/>
              </a:rPr>
              <a:t>139kOPs</a:t>
            </a:r>
            <a:r>
              <a:rPr lang="zh-CN" altLang="en-US" strike="noStrike" dirty="0">
                <a:latin typeface="+mn-lt"/>
                <a:ea typeface="+mn-ea"/>
                <a:cs typeface="+mn-cs"/>
                <a:sym typeface="Helvetica"/>
              </a:rPr>
              <a:t>时增加，但采用分离的</a:t>
            </a:r>
            <a:r>
              <a:rPr lang="en-US" altLang="zh-CN" strike="noStrike" dirty="0" err="1">
                <a:latin typeface="+mn-lt"/>
                <a:ea typeface="+mn-ea"/>
                <a:cs typeface="+mn-cs"/>
                <a:sym typeface="Helvetica"/>
              </a:rPr>
              <a:t>LDLoglet</a:t>
            </a:r>
            <a:r>
              <a:rPr lang="zh-CN" altLang="en-US" strike="noStrike" dirty="0">
                <a:latin typeface="+mn-lt"/>
                <a:ea typeface="+mn-ea"/>
                <a:cs typeface="+mn-cs"/>
                <a:sym typeface="Helvetica"/>
              </a:rPr>
              <a:t>可以达到</a:t>
            </a:r>
            <a:r>
              <a:rPr lang="en-US" altLang="zh-CN" strike="noStrike" dirty="0">
                <a:latin typeface="+mn-lt"/>
                <a:ea typeface="+mn-ea"/>
                <a:cs typeface="+mn-cs"/>
                <a:sym typeface="Helvetica"/>
              </a:rPr>
              <a:t>190</a:t>
            </a:r>
            <a:r>
              <a:rPr lang="zh-CN" altLang="en-US" strike="noStrike" dirty="0">
                <a:latin typeface="+mn-lt"/>
                <a:ea typeface="+mn-ea"/>
                <a:cs typeface="+mn-cs"/>
                <a:sym typeface="Helvetica"/>
              </a:rPr>
              <a:t>。</a:t>
            </a:r>
            <a:endParaRPr lang="en-US" altLang="zh-CN" strike="noStrike" dirty="0">
              <a:latin typeface="+mn-lt"/>
              <a:ea typeface="+mn-ea"/>
              <a:cs typeface="+mn-cs"/>
              <a:sym typeface="Helvetica"/>
            </a:endParaRPr>
          </a:p>
          <a:p>
            <a:pPr>
              <a:defRPr>
                <a:latin typeface="+mj-lt"/>
                <a:ea typeface="+mj-ea"/>
                <a:cs typeface="+mj-cs"/>
                <a:sym typeface="Calibri"/>
              </a:defRPr>
            </a:pPr>
            <a:r>
              <a:rPr lang="zh-CN" altLang="en-US" strike="sngStrike" dirty="0">
                <a:latin typeface="+mn-lt"/>
                <a:ea typeface="+mn-ea"/>
                <a:cs typeface="+mn-cs"/>
                <a:sym typeface="Helvetica"/>
              </a:rPr>
              <a:t>对于两种类型的硬件，分解都允许共享日志使用单独的专用资源集。</a:t>
            </a:r>
            <a:endParaRPr lang="en-US" altLang="zh-CN" strike="sngStrike" dirty="0">
              <a:latin typeface="+mn-lt"/>
              <a:ea typeface="+mn-ea"/>
              <a:cs typeface="+mn-cs"/>
              <a:sym typeface="Helvetica"/>
            </a:endParaRPr>
          </a:p>
        </p:txBody>
      </p:sp>
    </p:spTree>
    <p:extLst>
      <p:ext uri="{BB962C8B-B14F-4D97-AF65-F5344CB8AC3E}">
        <p14:creationId xmlns:p14="http://schemas.microsoft.com/office/powerpoint/2010/main" val="246994220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 name="Shape 173"/>
          <p:cNvSpPr>
            <a:spLocks noGrp="1" noRot="1" noChangeAspect="1"/>
          </p:cNvSpPr>
          <p:nvPr>
            <p:ph type="sldImg"/>
          </p:nvPr>
        </p:nvSpPr>
        <p:spPr>
          <a:xfrm>
            <a:off x="381000" y="685800"/>
            <a:ext cx="6096000" cy="3429000"/>
          </a:xfrm>
          <a:prstGeom prst="rect">
            <a:avLst/>
          </a:prstGeom>
        </p:spPr>
        <p:txBody>
          <a:bodyPr/>
          <a:lstStyle/>
          <a:p>
            <a:endParaRPr/>
          </a:p>
        </p:txBody>
      </p:sp>
      <p:sp>
        <p:nvSpPr>
          <p:cNvPr id="174" name="Shape 174"/>
          <p:cNvSpPr>
            <a:spLocks noGrp="1"/>
          </p:cNvSpPr>
          <p:nvPr>
            <p:ph type="body" sz="quarter" idx="1"/>
          </p:nvPr>
        </p:nvSpPr>
        <p:spPr>
          <a:prstGeom prst="rect">
            <a:avLst/>
          </a:prstGeom>
        </p:spPr>
        <p:txBody>
          <a:bodyPr/>
          <a:lstStyle>
            <a:lvl1pPr>
              <a:defRPr>
                <a:latin typeface="+mn-lt"/>
                <a:ea typeface="+mn-ea"/>
                <a:cs typeface="+mn-cs"/>
                <a:sym typeface="Helvetica"/>
              </a:defRPr>
            </a:lvl1pPr>
          </a:lstStyle>
          <a:p>
            <a:pPr algn="l"/>
            <a:r>
              <a:rPr lang="zh-CN" altLang="en-US" sz="1200" b="0" i="0" u="none" strike="noStrike" baseline="0" dirty="0">
                <a:solidFill>
                  <a:srgbClr val="000000"/>
                </a:solidFill>
                <a:latin typeface="NimbusRomNo9L"/>
              </a:rPr>
              <a:t>在前面两点的基础上，作者自信地阐述了</a:t>
            </a:r>
            <a:r>
              <a:rPr lang="en-US" altLang="zh-CN" sz="1200" b="0" i="0" u="none" strike="noStrike" baseline="0" dirty="0">
                <a:solidFill>
                  <a:srgbClr val="000000"/>
                </a:solidFill>
                <a:latin typeface="NimbusRomNo9L"/>
              </a:rPr>
              <a:t>Delos</a:t>
            </a:r>
            <a:r>
              <a:rPr lang="zh-CN" altLang="en-US" sz="1200" b="0" i="0" u="none" strike="noStrike" baseline="0" dirty="0">
                <a:solidFill>
                  <a:srgbClr val="000000"/>
                </a:solidFill>
                <a:latin typeface="NimbusRomNo9L"/>
              </a:rPr>
              <a:t>的一个重大优越性</a:t>
            </a:r>
            <a:r>
              <a:rPr lang="en-US" altLang="zh-CN" sz="1200" b="0" i="0" u="none" strike="noStrike" baseline="0" dirty="0">
                <a:solidFill>
                  <a:srgbClr val="000000"/>
                </a:solidFill>
                <a:latin typeface="NimbusRomNo9L"/>
              </a:rPr>
              <a:t>——</a:t>
            </a:r>
            <a:r>
              <a:rPr lang="zh-CN" altLang="en-US" sz="1200" b="0" i="0" u="none" strike="noStrike" baseline="0" dirty="0">
                <a:solidFill>
                  <a:srgbClr val="000000"/>
                </a:solidFill>
                <a:latin typeface="NimbusRomNo9L"/>
              </a:rPr>
              <a:t>它可以在不停机的情况下，动态切换聚合模式以及分离模式。</a:t>
            </a:r>
            <a:r>
              <a:rPr lang="zh-CN" altLang="en-US" sz="1200" b="0" i="0" u="none" strike="noStrike" baseline="0" dirty="0">
                <a:solidFill>
                  <a:srgbClr val="000000"/>
                </a:solidFill>
                <a:latin typeface="NimbusRomNo9L"/>
                <a:ea typeface="+mn-ea"/>
                <a:cs typeface="+mn-cs"/>
                <a:sym typeface="Helvetica"/>
              </a:rPr>
              <a:t>我不知道大家是怎么想的，但说实话我第一次看到这个点时我有点摸不着头脑，因为我感觉这就是把前两个优点写到一起，打个不恰当的比喻，有点“为赋新词强说愁”的感觉。当然了，这只是因为我的水平比较低，看不</a:t>
            </a:r>
            <a:r>
              <a:rPr lang="zh-CN" altLang="en-US" sz="1200" b="0" i="0" u="none" strike="noStrike" baseline="0" dirty="0">
                <a:solidFill>
                  <a:srgbClr val="000000"/>
                </a:solidFill>
                <a:latin typeface="+mn-lt"/>
                <a:ea typeface="+mn-ea"/>
                <a:cs typeface="+mn-cs"/>
                <a:sym typeface="Helvetica"/>
              </a:rPr>
              <a:t>这个点在实际生产中的优越性。这么做的</a:t>
            </a:r>
            <a:r>
              <a:rPr lang="zh-CN" altLang="en-US" dirty="0">
                <a:latin typeface="+mn-lt"/>
                <a:ea typeface="+mn-ea"/>
                <a:cs typeface="+mn-cs"/>
                <a:sym typeface="Helvetica"/>
              </a:rPr>
              <a:t>目的实际上是为了处理工作负载的变化，让我们来看一下作者们的实验及结果。</a:t>
            </a:r>
            <a:endParaRPr dirty="0">
              <a:latin typeface="+mn-lt"/>
              <a:ea typeface="+mn-ea"/>
              <a:cs typeface="+mn-cs"/>
              <a:sym typeface="Helvetica"/>
            </a:endParaRPr>
          </a:p>
        </p:txBody>
      </p:sp>
    </p:spTree>
    <p:extLst>
      <p:ext uri="{BB962C8B-B14F-4D97-AF65-F5344CB8AC3E}">
        <p14:creationId xmlns:p14="http://schemas.microsoft.com/office/powerpoint/2010/main" val="99019729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 name="Shape 181"/>
          <p:cNvSpPr>
            <a:spLocks noGrp="1" noRot="1" noChangeAspect="1"/>
          </p:cNvSpPr>
          <p:nvPr>
            <p:ph type="sldImg"/>
          </p:nvPr>
        </p:nvSpPr>
        <p:spPr>
          <a:xfrm>
            <a:off x="381000" y="685800"/>
            <a:ext cx="6096000" cy="3429000"/>
          </a:xfrm>
          <a:prstGeom prst="rect">
            <a:avLst/>
          </a:prstGeom>
        </p:spPr>
        <p:txBody>
          <a:bodyPr/>
          <a:lstStyle/>
          <a:p>
            <a:endParaRPr/>
          </a:p>
        </p:txBody>
      </p:sp>
      <p:sp>
        <p:nvSpPr>
          <p:cNvPr id="182" name="Shape 182"/>
          <p:cNvSpPr>
            <a:spLocks noGrp="1"/>
          </p:cNvSpPr>
          <p:nvPr>
            <p:ph type="body" sz="quarter" idx="1"/>
          </p:nvPr>
        </p:nvSpPr>
        <p:spPr>
          <a:prstGeom prst="rect">
            <a:avLst/>
          </a:prstGeom>
        </p:spPr>
        <p:txBody>
          <a:bodyPr/>
          <a:lstStyle>
            <a:lvl1pPr>
              <a:defRPr>
                <a:latin typeface="+mn-lt"/>
                <a:ea typeface="+mn-ea"/>
                <a:cs typeface="+mn-cs"/>
                <a:sym typeface="Helvetica"/>
              </a:defRPr>
            </a:lvl1pPr>
          </a:lstStyle>
          <a:p>
            <a:pPr>
              <a:defRPr>
                <a:latin typeface="+mj-lt"/>
                <a:ea typeface="+mj-ea"/>
                <a:cs typeface="+mj-cs"/>
                <a:sym typeface="Calibri"/>
              </a:defRPr>
            </a:pPr>
            <a:r>
              <a:rPr lang="zh-CN" altLang="en-US" strike="noStrike" dirty="0">
                <a:latin typeface="+mn-lt"/>
                <a:ea typeface="+mn-ea"/>
                <a:cs typeface="+mn-cs"/>
                <a:sym typeface="Helvetica"/>
              </a:rPr>
              <a:t>在这次实验中，在最开始的</a:t>
            </a:r>
            <a:r>
              <a:rPr lang="en-US" altLang="zh-CN" strike="noStrike" dirty="0">
                <a:latin typeface="+mn-lt"/>
                <a:ea typeface="+mn-ea"/>
                <a:cs typeface="+mn-cs"/>
                <a:sym typeface="Helvetica"/>
              </a:rPr>
              <a:t>180s</a:t>
            </a:r>
            <a:r>
              <a:rPr lang="zh-CN" altLang="en-US" strike="noStrike" dirty="0">
                <a:latin typeface="+mn-lt"/>
                <a:ea typeface="+mn-ea"/>
                <a:cs typeface="+mn-cs"/>
                <a:sym typeface="Helvetica"/>
              </a:rPr>
              <a:t>，执行的是每秒</a:t>
            </a:r>
            <a:r>
              <a:rPr lang="en-US" altLang="zh-CN" strike="noStrike" dirty="0">
                <a:latin typeface="+mn-lt"/>
                <a:ea typeface="+mn-ea"/>
                <a:cs typeface="+mn-cs"/>
                <a:sym typeface="Helvetica"/>
              </a:rPr>
              <a:t>100</a:t>
            </a:r>
            <a:r>
              <a:rPr lang="zh-CN" altLang="en-US" strike="noStrike" dirty="0">
                <a:latin typeface="+mn-lt"/>
                <a:ea typeface="+mn-ea"/>
                <a:cs typeface="+mn-cs"/>
                <a:sym typeface="Helvetica"/>
              </a:rPr>
              <a:t>次</a:t>
            </a:r>
            <a:r>
              <a:rPr lang="en-US" altLang="zh-CN" strike="noStrike" dirty="0">
                <a:latin typeface="+mn-lt"/>
                <a:ea typeface="+mn-ea"/>
                <a:cs typeface="+mn-cs"/>
                <a:sym typeface="Helvetica"/>
              </a:rPr>
              <a:t>put</a:t>
            </a:r>
            <a:r>
              <a:rPr lang="zh-CN" altLang="en-US" strike="noStrike" dirty="0">
                <a:latin typeface="+mn-lt"/>
                <a:ea typeface="+mn-ea"/>
                <a:cs typeface="+mn-cs"/>
                <a:sym typeface="Helvetica"/>
              </a:rPr>
              <a:t>操作的工作负载；而在</a:t>
            </a:r>
            <a:r>
              <a:rPr lang="en-US" altLang="zh-CN" strike="noStrike" dirty="0">
                <a:latin typeface="+mn-lt"/>
                <a:ea typeface="+mn-ea"/>
                <a:cs typeface="+mn-cs"/>
                <a:sym typeface="Helvetica"/>
              </a:rPr>
              <a:t>180s</a:t>
            </a:r>
            <a:r>
              <a:rPr lang="zh-CN" altLang="en-US" strike="noStrike" dirty="0">
                <a:latin typeface="+mn-lt"/>
                <a:ea typeface="+mn-ea"/>
                <a:cs typeface="+mn-cs"/>
                <a:sym typeface="Helvetica"/>
              </a:rPr>
              <a:t>后，</a:t>
            </a:r>
            <a:r>
              <a:rPr lang="en-US" altLang="zh-CN" strike="noStrike" dirty="0">
                <a:latin typeface="+mn-lt"/>
                <a:ea typeface="+mn-ea"/>
                <a:cs typeface="+mn-cs"/>
                <a:sym typeface="Helvetica"/>
              </a:rPr>
              <a:t>workload</a:t>
            </a:r>
            <a:r>
              <a:rPr lang="zh-CN" altLang="en-US" strike="noStrike" dirty="0">
                <a:latin typeface="+mn-lt"/>
                <a:ea typeface="+mn-ea"/>
                <a:cs typeface="+mn-cs"/>
                <a:sym typeface="Helvetica"/>
              </a:rPr>
              <a:t>增加到了每秒</a:t>
            </a:r>
            <a:r>
              <a:rPr lang="en-US" altLang="zh-CN" strike="noStrike" dirty="0">
                <a:latin typeface="+mn-lt"/>
                <a:ea typeface="+mn-ea"/>
                <a:cs typeface="+mn-cs"/>
                <a:sym typeface="Helvetica"/>
              </a:rPr>
              <a:t>2500</a:t>
            </a:r>
            <a:r>
              <a:rPr lang="zh-CN" altLang="en-US" strike="noStrike" dirty="0">
                <a:latin typeface="+mn-lt"/>
                <a:ea typeface="+mn-ea"/>
                <a:cs typeface="+mn-cs"/>
                <a:sym typeface="Helvetica"/>
              </a:rPr>
              <a:t>次</a:t>
            </a:r>
            <a:r>
              <a:rPr lang="en-US" altLang="zh-CN" strike="noStrike" dirty="0">
                <a:latin typeface="+mn-lt"/>
                <a:ea typeface="+mn-ea"/>
                <a:cs typeface="+mn-cs"/>
                <a:sym typeface="Helvetica"/>
              </a:rPr>
              <a:t>put</a:t>
            </a:r>
            <a:r>
              <a:rPr lang="zh-CN" altLang="en-US" strike="noStrike" dirty="0">
                <a:latin typeface="+mn-lt"/>
                <a:ea typeface="+mn-ea"/>
                <a:cs typeface="+mn-cs"/>
                <a:sym typeface="Helvetica"/>
              </a:rPr>
              <a:t>操作。此时都还是在</a:t>
            </a:r>
            <a:r>
              <a:rPr lang="en-US" altLang="zh-CN" strike="noStrike" dirty="0" err="1">
                <a:latin typeface="+mn-lt"/>
                <a:ea typeface="+mn-ea"/>
                <a:cs typeface="+mn-cs"/>
                <a:sym typeface="Helvetica"/>
              </a:rPr>
              <a:t>NativeLoglet</a:t>
            </a:r>
            <a:r>
              <a:rPr lang="zh-CN" altLang="en-US" strike="noStrike" dirty="0">
                <a:latin typeface="+mn-lt"/>
                <a:ea typeface="+mn-ea"/>
                <a:cs typeface="+mn-cs"/>
                <a:sym typeface="Helvetica"/>
              </a:rPr>
              <a:t>上运行的，可以看到当</a:t>
            </a:r>
            <a:r>
              <a:rPr lang="en-US" altLang="zh-CN" strike="noStrike" dirty="0">
                <a:latin typeface="+mn-lt"/>
                <a:ea typeface="+mn-ea"/>
                <a:cs typeface="+mn-cs"/>
                <a:sym typeface="Helvetica"/>
              </a:rPr>
              <a:t>workload</a:t>
            </a:r>
            <a:r>
              <a:rPr lang="zh-CN" altLang="en-US" strike="noStrike" dirty="0">
                <a:latin typeface="+mn-lt"/>
                <a:ea typeface="+mn-ea"/>
                <a:cs typeface="+mn-cs"/>
                <a:sym typeface="Helvetica"/>
              </a:rPr>
              <a:t>增加后，使用聚合的</a:t>
            </a:r>
            <a:r>
              <a:rPr lang="en-US" altLang="zh-CN" strike="noStrike" dirty="0" err="1">
                <a:latin typeface="+mn-lt"/>
                <a:ea typeface="+mn-ea"/>
                <a:cs typeface="+mn-cs"/>
                <a:sym typeface="Helvetica"/>
              </a:rPr>
              <a:t>NativeLoglet</a:t>
            </a:r>
            <a:r>
              <a:rPr lang="zh-CN" altLang="en-US" strike="noStrike" dirty="0">
                <a:latin typeface="+mn-lt"/>
                <a:ea typeface="+mn-ea"/>
                <a:cs typeface="+mn-cs"/>
                <a:sym typeface="Helvetica"/>
              </a:rPr>
              <a:t>已经不能很好地承受了，</a:t>
            </a:r>
            <a:r>
              <a:rPr lang="zh-CN" altLang="en-US" strike="sngStrike" dirty="0">
                <a:latin typeface="+mn-lt"/>
                <a:ea typeface="+mn-ea"/>
                <a:cs typeface="+mn-cs"/>
                <a:sym typeface="Helvetica"/>
              </a:rPr>
              <a:t>（因为</a:t>
            </a:r>
            <a:r>
              <a:rPr lang="en-US" altLang="zh-CN" strike="sngStrike" dirty="0">
                <a:latin typeface="+mn-lt"/>
                <a:ea typeface="+mn-ea"/>
                <a:cs typeface="+mn-cs"/>
                <a:sym typeface="Helvetica"/>
              </a:rPr>
              <a:t>SSD</a:t>
            </a:r>
            <a:r>
              <a:rPr lang="zh-CN" altLang="en-US" strike="sngStrike" dirty="0">
                <a:latin typeface="+mn-lt"/>
                <a:ea typeface="+mn-ea"/>
                <a:cs typeface="+mn-cs"/>
                <a:sym typeface="Helvetica"/>
              </a:rPr>
              <a:t>的</a:t>
            </a:r>
            <a:r>
              <a:rPr lang="en-US" altLang="zh-CN" strike="sngStrike" dirty="0">
                <a:latin typeface="+mn-lt"/>
                <a:ea typeface="+mn-ea"/>
                <a:cs typeface="+mn-cs"/>
                <a:sym typeface="Helvetica"/>
              </a:rPr>
              <a:t>IO</a:t>
            </a:r>
            <a:r>
              <a:rPr lang="zh-CN" altLang="en-US" strike="sngStrike" dirty="0">
                <a:latin typeface="+mn-lt"/>
                <a:ea typeface="+mn-ea"/>
                <a:cs typeface="+mn-cs"/>
                <a:sym typeface="Helvetica"/>
              </a:rPr>
              <a:t>争用），</a:t>
            </a:r>
            <a:r>
              <a:rPr lang="en-US" altLang="zh-CN" strike="noStrike" dirty="0">
                <a:latin typeface="+mn-lt"/>
                <a:ea typeface="+mn-ea"/>
                <a:cs typeface="+mn-cs"/>
                <a:sym typeface="Helvetica"/>
              </a:rPr>
              <a:t>p99</a:t>
            </a:r>
            <a:r>
              <a:rPr lang="zh-CN" altLang="en-US" strike="noStrike" dirty="0">
                <a:latin typeface="+mn-lt"/>
                <a:ea typeface="+mn-ea"/>
                <a:cs typeface="+mn-cs"/>
                <a:sym typeface="Helvetica"/>
              </a:rPr>
              <a:t>的延迟甚至超过</a:t>
            </a:r>
            <a:r>
              <a:rPr lang="en-US" altLang="zh-CN" strike="noStrike" dirty="0">
                <a:latin typeface="+mn-lt"/>
                <a:ea typeface="+mn-ea"/>
                <a:cs typeface="+mn-cs"/>
                <a:sym typeface="Helvetica"/>
              </a:rPr>
              <a:t>1s</a:t>
            </a:r>
            <a:r>
              <a:rPr lang="zh-CN" altLang="en-US" strike="noStrike" dirty="0">
                <a:latin typeface="+mn-lt"/>
                <a:ea typeface="+mn-ea"/>
                <a:cs typeface="+mn-cs"/>
                <a:sym typeface="Helvetica"/>
              </a:rPr>
              <a:t>；</a:t>
            </a:r>
            <a:endParaRPr lang="en-US" altLang="zh-CN" strike="noStrike" dirty="0">
              <a:latin typeface="+mn-lt"/>
              <a:ea typeface="+mn-ea"/>
              <a:cs typeface="+mn-cs"/>
              <a:sym typeface="Helvetica"/>
            </a:endParaRPr>
          </a:p>
          <a:p>
            <a:pPr>
              <a:defRPr>
                <a:latin typeface="+mj-lt"/>
                <a:ea typeface="+mj-ea"/>
                <a:cs typeface="+mj-cs"/>
                <a:sym typeface="Calibri"/>
              </a:defRPr>
            </a:pPr>
            <a:r>
              <a:rPr lang="zh-CN" altLang="en-US" strike="noStrike" dirty="0">
                <a:latin typeface="+mn-lt"/>
                <a:ea typeface="+mn-ea"/>
                <a:cs typeface="+mn-cs"/>
                <a:sym typeface="Helvetica"/>
              </a:rPr>
              <a:t>而在</a:t>
            </a:r>
            <a:r>
              <a:rPr lang="en-US" altLang="zh-CN" strike="noStrike" dirty="0">
                <a:latin typeface="+mn-lt"/>
                <a:ea typeface="+mn-ea"/>
                <a:cs typeface="+mn-cs"/>
                <a:sym typeface="Helvetica"/>
              </a:rPr>
              <a:t>530s</a:t>
            </a:r>
            <a:r>
              <a:rPr lang="zh-CN" altLang="en-US" strike="noStrike" dirty="0">
                <a:latin typeface="+mn-lt"/>
                <a:ea typeface="+mn-ea"/>
                <a:cs typeface="+mn-cs"/>
                <a:sym typeface="Helvetica"/>
              </a:rPr>
              <a:t>的时候，</a:t>
            </a:r>
            <a:r>
              <a:rPr lang="en-US" altLang="zh-CN" strike="noStrike" dirty="0">
                <a:latin typeface="+mn-lt"/>
                <a:ea typeface="+mn-ea"/>
                <a:cs typeface="+mn-cs"/>
                <a:sym typeface="Helvetica"/>
              </a:rPr>
              <a:t>Delos</a:t>
            </a:r>
            <a:r>
              <a:rPr lang="zh-CN" altLang="en-US" strike="noStrike" dirty="0">
                <a:latin typeface="+mn-lt"/>
                <a:ea typeface="+mn-ea"/>
                <a:cs typeface="+mn-cs"/>
                <a:sym typeface="Helvetica"/>
              </a:rPr>
              <a:t>切换到了使用</a:t>
            </a:r>
            <a:r>
              <a:rPr lang="en-US" altLang="zh-CN" strike="noStrike" dirty="0" err="1">
                <a:latin typeface="+mn-lt"/>
                <a:ea typeface="+mn-ea"/>
                <a:cs typeface="+mn-cs"/>
                <a:sym typeface="Helvetica"/>
              </a:rPr>
              <a:t>LDLoglet</a:t>
            </a:r>
            <a:r>
              <a:rPr lang="zh-CN" altLang="en-US" strike="noStrike" dirty="0">
                <a:latin typeface="+mn-lt"/>
                <a:ea typeface="+mn-ea"/>
                <a:cs typeface="+mn-cs"/>
                <a:sym typeface="Helvetica"/>
              </a:rPr>
              <a:t>，通过减少</a:t>
            </a:r>
            <a:r>
              <a:rPr lang="en-US" altLang="zh-CN" strike="noStrike" dirty="0">
                <a:latin typeface="+mn-lt"/>
                <a:ea typeface="+mn-ea"/>
                <a:cs typeface="+mn-cs"/>
                <a:sym typeface="Helvetica"/>
              </a:rPr>
              <a:t>SSD</a:t>
            </a:r>
            <a:r>
              <a:rPr lang="zh-CN" altLang="en-US" strike="noStrike" dirty="0">
                <a:latin typeface="+mn-lt"/>
                <a:ea typeface="+mn-ea"/>
                <a:cs typeface="+mn-cs"/>
                <a:sym typeface="Helvetica"/>
              </a:rPr>
              <a:t>上的</a:t>
            </a:r>
            <a:r>
              <a:rPr lang="en-US" altLang="zh-CN" strike="noStrike" dirty="0">
                <a:latin typeface="+mn-lt"/>
                <a:ea typeface="+mn-ea"/>
                <a:cs typeface="+mn-cs"/>
                <a:sym typeface="Helvetica"/>
              </a:rPr>
              <a:t>IO</a:t>
            </a:r>
            <a:r>
              <a:rPr lang="zh-CN" altLang="en-US" strike="noStrike" dirty="0">
                <a:latin typeface="+mn-lt"/>
                <a:ea typeface="+mn-ea"/>
                <a:cs typeface="+mn-cs"/>
                <a:sym typeface="Helvetica"/>
              </a:rPr>
              <a:t>压力，从而令</a:t>
            </a:r>
            <a:r>
              <a:rPr lang="en-US" altLang="zh-CN" strike="noStrike" dirty="0">
                <a:latin typeface="+mn-lt"/>
                <a:ea typeface="+mn-ea"/>
                <a:cs typeface="+mn-cs"/>
                <a:sym typeface="Helvetica"/>
              </a:rPr>
              <a:t>p99</a:t>
            </a:r>
            <a:r>
              <a:rPr lang="zh-CN" altLang="en-US" strike="noStrike" dirty="0">
                <a:latin typeface="+mn-lt"/>
                <a:ea typeface="+mn-ea"/>
                <a:cs typeface="+mn-cs"/>
                <a:sym typeface="Helvetica"/>
              </a:rPr>
              <a:t>的延迟降回了</a:t>
            </a:r>
            <a:r>
              <a:rPr lang="en-US" altLang="zh-CN" strike="noStrike" dirty="0">
                <a:latin typeface="+mn-lt"/>
                <a:ea typeface="+mn-ea"/>
                <a:cs typeface="+mn-cs"/>
                <a:sym typeface="Helvetica"/>
              </a:rPr>
              <a:t>15ms</a:t>
            </a:r>
            <a:r>
              <a:rPr lang="zh-CN" altLang="en-US" strike="noStrike" dirty="0">
                <a:latin typeface="+mn-lt"/>
                <a:ea typeface="+mn-ea"/>
                <a:cs typeface="+mn-cs"/>
                <a:sym typeface="Helvetica"/>
              </a:rPr>
              <a:t>以下</a:t>
            </a:r>
            <a:r>
              <a:rPr lang="zh-CN" altLang="en-US" strike="sngStrike" dirty="0">
                <a:latin typeface="+mn-lt"/>
                <a:ea typeface="+mn-ea"/>
                <a:cs typeface="+mn-cs"/>
                <a:sym typeface="Helvetica"/>
              </a:rPr>
              <a:t>（因为</a:t>
            </a:r>
            <a:r>
              <a:rPr lang="en-US" altLang="zh-CN" strike="sngStrike" dirty="0">
                <a:latin typeface="+mn-lt"/>
                <a:ea typeface="+mn-ea"/>
                <a:cs typeface="+mn-cs"/>
                <a:sym typeface="Helvetica"/>
              </a:rPr>
              <a:t>1m</a:t>
            </a:r>
            <a:r>
              <a:rPr lang="zh-CN" altLang="en-US" strike="sngStrike" dirty="0">
                <a:latin typeface="+mn-lt"/>
                <a:ea typeface="+mn-ea"/>
                <a:cs typeface="+mn-cs"/>
                <a:sym typeface="Helvetica"/>
              </a:rPr>
              <a:t>的窗口，所以延迟了</a:t>
            </a:r>
            <a:r>
              <a:rPr lang="en-US" altLang="zh-CN" strike="sngStrike" dirty="0">
                <a:latin typeface="+mn-lt"/>
                <a:ea typeface="+mn-ea"/>
                <a:cs typeface="+mn-cs"/>
                <a:sym typeface="Helvetica"/>
              </a:rPr>
              <a:t>60s</a:t>
            </a:r>
            <a:r>
              <a:rPr lang="zh-CN" altLang="en-US" strike="sngStrike" dirty="0">
                <a:latin typeface="+mn-lt"/>
                <a:ea typeface="+mn-ea"/>
                <a:cs typeface="+mn-cs"/>
                <a:sym typeface="Helvetica"/>
              </a:rPr>
              <a:t>）</a:t>
            </a:r>
            <a:endParaRPr lang="en-US" altLang="zh-CN" strike="sngStrike" dirty="0">
              <a:latin typeface="+mn-lt"/>
              <a:ea typeface="+mn-ea"/>
              <a:cs typeface="+mn-cs"/>
              <a:sym typeface="Helvetica"/>
            </a:endParaRPr>
          </a:p>
          <a:p>
            <a:pPr>
              <a:defRPr>
                <a:latin typeface="+mj-lt"/>
                <a:ea typeface="+mj-ea"/>
                <a:cs typeface="+mj-cs"/>
                <a:sym typeface="Calibri"/>
              </a:defRPr>
            </a:pPr>
            <a:r>
              <a:rPr lang="zh-CN" altLang="en-US" strike="noStrike" dirty="0">
                <a:latin typeface="+mn-lt"/>
                <a:ea typeface="+mn-ea"/>
                <a:cs typeface="+mn-cs"/>
                <a:sym typeface="Helvetica"/>
              </a:rPr>
              <a:t>不过既然分离的日志可以提供更好的吞吐量和更低的延迟，那么为什么不总是使用一个日志，而要费力地去执行这么一个切换呢？ 首先，从资源的角度来看，对于低工作负载而言，使用分解的日志效率低下，需要使用两倍于聚合日志的硬件数量。 其次，聚合的</a:t>
            </a:r>
            <a:r>
              <a:rPr lang="en-US" altLang="zh-CN" strike="noStrike" dirty="0">
                <a:latin typeface="+mn-lt"/>
                <a:ea typeface="+mn-ea"/>
                <a:cs typeface="+mn-cs"/>
                <a:sym typeface="Helvetica"/>
              </a:rPr>
              <a:t>Delos</a:t>
            </a:r>
            <a:r>
              <a:rPr lang="zh-CN" altLang="en-US" strike="noStrike" dirty="0">
                <a:latin typeface="+mn-lt"/>
                <a:ea typeface="+mn-ea"/>
                <a:cs typeface="+mn-cs"/>
                <a:sym typeface="Helvetica"/>
              </a:rPr>
              <a:t>在关键路径上不依赖任何外部服务，这对于某些控制层应用程序而言很重要</a:t>
            </a:r>
            <a:endParaRPr lang="en-US" altLang="zh-CN" strike="noStrike" dirty="0">
              <a:latin typeface="+mn-lt"/>
              <a:ea typeface="+mn-ea"/>
              <a:cs typeface="+mn-cs"/>
              <a:sym typeface="Helvetica"/>
            </a:endParaRPr>
          </a:p>
        </p:txBody>
      </p:sp>
    </p:spTree>
    <p:extLst>
      <p:ext uri="{BB962C8B-B14F-4D97-AF65-F5344CB8AC3E}">
        <p14:creationId xmlns:p14="http://schemas.microsoft.com/office/powerpoint/2010/main" val="3700760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 name="Shape 173"/>
          <p:cNvSpPr>
            <a:spLocks noGrp="1" noRot="1" noChangeAspect="1"/>
          </p:cNvSpPr>
          <p:nvPr>
            <p:ph type="sldImg"/>
          </p:nvPr>
        </p:nvSpPr>
        <p:spPr>
          <a:xfrm>
            <a:off x="381000" y="685800"/>
            <a:ext cx="6096000" cy="3429000"/>
          </a:xfrm>
          <a:prstGeom prst="rect">
            <a:avLst/>
          </a:prstGeom>
        </p:spPr>
        <p:txBody>
          <a:bodyPr/>
          <a:lstStyle/>
          <a:p>
            <a:endParaRPr/>
          </a:p>
        </p:txBody>
      </p:sp>
      <p:sp>
        <p:nvSpPr>
          <p:cNvPr id="174" name="Shape 174"/>
          <p:cNvSpPr>
            <a:spLocks noGrp="1"/>
          </p:cNvSpPr>
          <p:nvPr>
            <p:ph type="body" sz="quarter" idx="1"/>
          </p:nvPr>
        </p:nvSpPr>
        <p:spPr>
          <a:prstGeom prst="rect">
            <a:avLst/>
          </a:prstGeom>
        </p:spPr>
        <p:txBody>
          <a:bodyPr/>
          <a:lstStyle>
            <a:lvl1pPr>
              <a:defRPr>
                <a:latin typeface="+mn-lt"/>
                <a:ea typeface="+mn-ea"/>
                <a:cs typeface="+mn-cs"/>
                <a:sym typeface="Helvetica"/>
              </a:defRPr>
            </a:lvl1pPr>
          </a:lstStyle>
          <a:p>
            <a:pPr algn="l"/>
            <a:r>
              <a:rPr lang="zh-CN" altLang="en-US" dirty="0">
                <a:latin typeface="+mn-lt"/>
                <a:ea typeface="+mn-ea"/>
                <a:cs typeface="+mn-cs"/>
                <a:sym typeface="Helvetica"/>
              </a:rPr>
              <a:t>另外，</a:t>
            </a:r>
            <a:r>
              <a:rPr lang="en-US" altLang="zh-CN" dirty="0">
                <a:latin typeface="+mn-lt"/>
                <a:ea typeface="+mn-ea"/>
                <a:cs typeface="+mn-cs"/>
                <a:sym typeface="Helvetica"/>
              </a:rPr>
              <a:t>Delos</a:t>
            </a:r>
            <a:r>
              <a:rPr lang="zh-CN" altLang="en-US" dirty="0">
                <a:latin typeface="+mn-lt"/>
                <a:ea typeface="+mn-ea"/>
                <a:cs typeface="+mn-cs"/>
                <a:sym typeface="Helvetica"/>
              </a:rPr>
              <a:t>还有一个优点在于，它可以通过</a:t>
            </a:r>
            <a:r>
              <a:rPr lang="en-US" altLang="zh-CN" dirty="0" err="1">
                <a:latin typeface="+mn-lt"/>
                <a:ea typeface="+mn-ea"/>
                <a:cs typeface="+mn-cs"/>
                <a:sym typeface="Helvetica"/>
              </a:rPr>
              <a:t>Loglet</a:t>
            </a:r>
            <a:r>
              <a:rPr lang="zh-CN" altLang="en-US" dirty="0">
                <a:latin typeface="+mn-lt"/>
                <a:ea typeface="+mn-ea"/>
                <a:cs typeface="+mn-cs"/>
                <a:sym typeface="Helvetica"/>
              </a:rPr>
              <a:t>的组合，来实现一些在某些属性上比较好用的新协议。我们来看一个例子，是如何基于</a:t>
            </a:r>
            <a:r>
              <a:rPr lang="en-US" altLang="zh-CN" dirty="0" err="1">
                <a:latin typeface="+mn-lt"/>
                <a:ea typeface="+mn-ea"/>
                <a:cs typeface="+mn-cs"/>
                <a:sym typeface="Helvetica"/>
              </a:rPr>
              <a:t>Loglet</a:t>
            </a:r>
            <a:r>
              <a:rPr lang="zh-CN" altLang="en-US" dirty="0">
                <a:latin typeface="+mn-lt"/>
                <a:ea typeface="+mn-ea"/>
                <a:cs typeface="+mn-cs"/>
                <a:sym typeface="Helvetica"/>
              </a:rPr>
              <a:t>组合来解决运行中的瓶颈的</a:t>
            </a:r>
            <a:endParaRPr lang="en-US" altLang="zh-CN" dirty="0">
              <a:latin typeface="+mn-lt"/>
              <a:ea typeface="+mn-ea"/>
              <a:cs typeface="+mn-cs"/>
              <a:sym typeface="Helvetica"/>
            </a:endParaRPr>
          </a:p>
        </p:txBody>
      </p:sp>
    </p:spTree>
    <p:extLst>
      <p:ext uri="{BB962C8B-B14F-4D97-AF65-F5344CB8AC3E}">
        <p14:creationId xmlns:p14="http://schemas.microsoft.com/office/powerpoint/2010/main" val="136583949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 name="Shape 181"/>
          <p:cNvSpPr>
            <a:spLocks noGrp="1" noRot="1" noChangeAspect="1"/>
          </p:cNvSpPr>
          <p:nvPr>
            <p:ph type="sldImg"/>
          </p:nvPr>
        </p:nvSpPr>
        <p:spPr>
          <a:xfrm>
            <a:off x="381000" y="685800"/>
            <a:ext cx="6096000" cy="3429000"/>
          </a:xfrm>
          <a:prstGeom prst="rect">
            <a:avLst/>
          </a:prstGeom>
        </p:spPr>
        <p:txBody>
          <a:bodyPr/>
          <a:lstStyle/>
          <a:p>
            <a:endParaRPr/>
          </a:p>
        </p:txBody>
      </p:sp>
      <p:sp>
        <p:nvSpPr>
          <p:cNvPr id="182" name="Shape 182"/>
          <p:cNvSpPr>
            <a:spLocks noGrp="1"/>
          </p:cNvSpPr>
          <p:nvPr>
            <p:ph type="body" sz="quarter" idx="1"/>
          </p:nvPr>
        </p:nvSpPr>
        <p:spPr>
          <a:prstGeom prst="rect">
            <a:avLst/>
          </a:prstGeom>
        </p:spPr>
        <p:txBody>
          <a:bodyPr/>
          <a:lstStyle>
            <a:lvl1pPr>
              <a:defRPr>
                <a:latin typeface="+mn-lt"/>
                <a:ea typeface="+mn-ea"/>
                <a:cs typeface="+mn-cs"/>
                <a:sym typeface="Helvetica"/>
              </a:defRPr>
            </a:lvl1pPr>
          </a:lstStyle>
          <a:p>
            <a:pPr marL="0" marR="0" lvl="0" indent="0" algn="l" defTabSz="914400" eaLnBrk="1" fontAlgn="auto" latinLnBrk="0" hangingPunct="1">
              <a:lnSpc>
                <a:spcPct val="100000"/>
              </a:lnSpc>
              <a:spcBef>
                <a:spcPts val="0"/>
              </a:spcBef>
              <a:spcAft>
                <a:spcPts val="0"/>
              </a:spcAft>
              <a:buClrTx/>
              <a:buSzTx/>
              <a:buFontTx/>
              <a:buNone/>
              <a:tabLst/>
              <a:defRPr>
                <a:latin typeface="+mj-lt"/>
                <a:ea typeface="+mj-ea"/>
                <a:cs typeface="+mj-cs"/>
                <a:sym typeface="Calibri"/>
              </a:defRPr>
            </a:pPr>
            <a:r>
              <a:rPr lang="zh-CN" altLang="en-US" dirty="0">
                <a:latin typeface="+mn-lt"/>
                <a:ea typeface="+mn-ea"/>
                <a:cs typeface="+mn-cs"/>
                <a:sym typeface="Helvetica"/>
              </a:rPr>
              <a:t>在</a:t>
            </a:r>
            <a:r>
              <a:rPr lang="en-US" altLang="zh-CN" dirty="0" err="1">
                <a:latin typeface="+mn-lt"/>
                <a:ea typeface="+mn-ea"/>
                <a:cs typeface="+mn-cs"/>
                <a:sym typeface="Helvetica"/>
              </a:rPr>
              <a:t>NativeLoglet</a:t>
            </a:r>
            <a:r>
              <a:rPr lang="zh-CN" altLang="en-US" dirty="0">
                <a:latin typeface="+mn-lt"/>
                <a:ea typeface="+mn-ea"/>
                <a:cs typeface="+mn-cs"/>
                <a:sym typeface="Helvetica"/>
              </a:rPr>
              <a:t>中，所有追加都通过</a:t>
            </a:r>
            <a:r>
              <a:rPr lang="en-US" altLang="zh-CN" dirty="0">
                <a:latin typeface="+mn-lt"/>
                <a:ea typeface="+mn-ea"/>
                <a:cs typeface="+mn-cs"/>
                <a:sym typeface="Helvetica"/>
              </a:rPr>
              <a:t>sequencer</a:t>
            </a:r>
            <a:r>
              <a:rPr lang="zh-CN" altLang="en-US" dirty="0">
                <a:latin typeface="+mn-lt"/>
                <a:ea typeface="+mn-ea"/>
                <a:cs typeface="+mn-cs"/>
                <a:sym typeface="Helvetica"/>
              </a:rPr>
              <a:t>节点进行路由。 当工作负载是</a:t>
            </a:r>
            <a:r>
              <a:rPr lang="en-US" altLang="zh-CN" dirty="0">
                <a:latin typeface="+mn-lt"/>
                <a:ea typeface="+mn-ea"/>
                <a:cs typeface="+mn-cs"/>
                <a:sym typeface="Helvetica"/>
              </a:rPr>
              <a:t>5</a:t>
            </a:r>
            <a:r>
              <a:rPr lang="zh-CN" altLang="en-US" dirty="0">
                <a:latin typeface="+mn-lt"/>
                <a:ea typeface="+mn-ea"/>
                <a:cs typeface="+mn-cs"/>
                <a:sym typeface="Helvetica"/>
              </a:rPr>
              <a:t>个节点群集上，</a:t>
            </a:r>
            <a:r>
              <a:rPr lang="en-US" altLang="zh-CN" dirty="0">
                <a:latin typeface="+mn-lt"/>
                <a:ea typeface="+mn-ea"/>
                <a:cs typeface="+mn-cs"/>
                <a:sym typeface="Helvetica"/>
              </a:rPr>
              <a:t>100</a:t>
            </a:r>
            <a:r>
              <a:rPr lang="zh-CN" altLang="en-US" dirty="0">
                <a:latin typeface="+mn-lt"/>
                <a:ea typeface="+mn-ea"/>
                <a:cs typeface="+mn-cs"/>
                <a:sym typeface="Helvetica"/>
              </a:rPr>
              <a:t>％为</a:t>
            </a:r>
            <a:r>
              <a:rPr lang="en-US" altLang="zh-CN" dirty="0">
                <a:latin typeface="+mn-lt"/>
                <a:ea typeface="+mn-ea"/>
                <a:cs typeface="+mn-cs"/>
                <a:sym typeface="Helvetica"/>
              </a:rPr>
              <a:t>1KB</a:t>
            </a:r>
            <a:r>
              <a:rPr lang="zh-CN" altLang="en-US" dirty="0">
                <a:latin typeface="+mn-lt"/>
                <a:ea typeface="+mn-ea"/>
                <a:cs typeface="+mn-cs"/>
                <a:sym typeface="Helvetica"/>
              </a:rPr>
              <a:t>的</a:t>
            </a:r>
            <a:r>
              <a:rPr lang="en-US" altLang="zh-CN" dirty="0">
                <a:latin typeface="+mn-lt"/>
                <a:ea typeface="+mn-ea"/>
                <a:cs typeface="+mn-cs"/>
                <a:sym typeface="Helvetica"/>
              </a:rPr>
              <a:t>put</a:t>
            </a:r>
            <a:r>
              <a:rPr lang="zh-CN" altLang="en-US" dirty="0">
                <a:latin typeface="+mn-lt"/>
                <a:ea typeface="+mn-ea"/>
                <a:cs typeface="+mn-cs"/>
                <a:sym typeface="Helvetica"/>
              </a:rPr>
              <a:t>时，</a:t>
            </a:r>
            <a:r>
              <a:rPr lang="en-US" altLang="zh-CN" dirty="0">
                <a:latin typeface="+mn-lt"/>
                <a:ea typeface="+mn-ea"/>
                <a:cs typeface="+mn-cs"/>
                <a:sym typeface="Helvetica"/>
              </a:rPr>
              <a:t>Delos</a:t>
            </a:r>
            <a:r>
              <a:rPr lang="zh-CN" altLang="en-US" dirty="0">
                <a:latin typeface="+mn-lt"/>
                <a:ea typeface="+mn-ea"/>
                <a:cs typeface="+mn-cs"/>
                <a:sym typeface="Helvetica"/>
              </a:rPr>
              <a:t>的瓶颈在于</a:t>
            </a:r>
            <a:r>
              <a:rPr lang="en-US" altLang="zh-CN" dirty="0" err="1">
                <a:latin typeface="+mn-lt"/>
                <a:ea typeface="+mn-ea"/>
                <a:cs typeface="+mn-cs"/>
                <a:sym typeface="Helvetica"/>
              </a:rPr>
              <a:t>NativeLoglet</a:t>
            </a:r>
            <a:r>
              <a:rPr lang="zh-CN" altLang="en-US" dirty="0">
                <a:latin typeface="+mn-lt"/>
                <a:ea typeface="+mn-ea"/>
                <a:cs typeface="+mn-cs"/>
                <a:sym typeface="Helvetica"/>
              </a:rPr>
              <a:t>的</a:t>
            </a:r>
            <a:r>
              <a:rPr lang="en-US" altLang="zh-CN" dirty="0" err="1">
                <a:latin typeface="+mn-lt"/>
                <a:ea typeface="+mn-ea"/>
                <a:cs typeface="+mn-cs"/>
                <a:sym typeface="Helvetica"/>
              </a:rPr>
              <a:t>LogServer</a:t>
            </a:r>
            <a:r>
              <a:rPr lang="zh-CN" altLang="en-US" dirty="0">
                <a:latin typeface="+mn-lt"/>
                <a:ea typeface="+mn-ea"/>
                <a:cs typeface="+mn-cs"/>
                <a:sym typeface="Helvetica"/>
              </a:rPr>
              <a:t>的</a:t>
            </a:r>
            <a:r>
              <a:rPr lang="en-US" altLang="zh-CN" dirty="0">
                <a:latin typeface="+mn-lt"/>
                <a:ea typeface="+mn-ea"/>
                <a:cs typeface="+mn-cs"/>
                <a:sym typeface="Helvetica"/>
              </a:rPr>
              <a:t>IOPS</a:t>
            </a:r>
            <a:r>
              <a:rPr lang="zh-CN" altLang="en-US" dirty="0">
                <a:latin typeface="+mn-lt"/>
                <a:ea typeface="+mn-ea"/>
                <a:cs typeface="+mn-cs"/>
                <a:sym typeface="Helvetica"/>
              </a:rPr>
              <a:t>。</a:t>
            </a:r>
            <a:endParaRPr lang="en-US" altLang="zh-CN" strike="noStrike" dirty="0">
              <a:latin typeface="+mn-lt"/>
              <a:ea typeface="+mn-ea"/>
              <a:cs typeface="+mn-cs"/>
              <a:sym typeface="Helvetica"/>
            </a:endParaRPr>
          </a:p>
        </p:txBody>
      </p:sp>
    </p:spTree>
    <p:extLst>
      <p:ext uri="{BB962C8B-B14F-4D97-AF65-F5344CB8AC3E}">
        <p14:creationId xmlns:p14="http://schemas.microsoft.com/office/powerpoint/2010/main" val="159613774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 name="Shape 181"/>
          <p:cNvSpPr>
            <a:spLocks noGrp="1" noRot="1" noChangeAspect="1"/>
          </p:cNvSpPr>
          <p:nvPr>
            <p:ph type="sldImg"/>
          </p:nvPr>
        </p:nvSpPr>
        <p:spPr>
          <a:xfrm>
            <a:off x="381000" y="685800"/>
            <a:ext cx="6096000" cy="3429000"/>
          </a:xfrm>
          <a:prstGeom prst="rect">
            <a:avLst/>
          </a:prstGeom>
        </p:spPr>
        <p:txBody>
          <a:bodyPr/>
          <a:lstStyle/>
          <a:p>
            <a:endParaRPr/>
          </a:p>
        </p:txBody>
      </p:sp>
      <p:sp>
        <p:nvSpPr>
          <p:cNvPr id="182" name="Shape 182"/>
          <p:cNvSpPr>
            <a:spLocks noGrp="1"/>
          </p:cNvSpPr>
          <p:nvPr>
            <p:ph type="body" sz="quarter" idx="1"/>
          </p:nvPr>
        </p:nvSpPr>
        <p:spPr>
          <a:prstGeom prst="rect">
            <a:avLst/>
          </a:prstGeom>
        </p:spPr>
        <p:txBody>
          <a:bodyPr/>
          <a:lstStyle>
            <a:lvl1pPr>
              <a:defRPr>
                <a:latin typeface="+mn-lt"/>
                <a:ea typeface="+mn-ea"/>
                <a:cs typeface="+mn-cs"/>
                <a:sym typeface="Helvetica"/>
              </a:defRPr>
            </a:lvl1pPr>
          </a:lstStyle>
          <a:p>
            <a:pPr marL="0" marR="0" lvl="0" indent="0" algn="l" defTabSz="914400" eaLnBrk="1" fontAlgn="auto" latinLnBrk="0" hangingPunct="1">
              <a:lnSpc>
                <a:spcPct val="100000"/>
              </a:lnSpc>
              <a:spcBef>
                <a:spcPts val="0"/>
              </a:spcBef>
              <a:spcAft>
                <a:spcPts val="0"/>
              </a:spcAft>
              <a:buClrTx/>
              <a:buSzTx/>
              <a:buFontTx/>
              <a:buNone/>
              <a:tabLst/>
              <a:defRPr>
                <a:latin typeface="+mj-lt"/>
                <a:ea typeface="+mj-ea"/>
                <a:cs typeface="+mj-cs"/>
                <a:sym typeface="Calibri"/>
              </a:defRPr>
            </a:pPr>
            <a:r>
              <a:rPr lang="zh-CN" altLang="en-US" dirty="0">
                <a:latin typeface="+mn-lt"/>
                <a:ea typeface="+mn-ea"/>
                <a:cs typeface="+mn-cs"/>
                <a:sym typeface="Helvetica"/>
              </a:rPr>
              <a:t>但是，当我们在</a:t>
            </a:r>
            <a:r>
              <a:rPr lang="en-US" altLang="zh-CN" dirty="0">
                <a:latin typeface="+mn-lt"/>
                <a:ea typeface="+mn-ea"/>
                <a:cs typeface="+mn-cs"/>
                <a:sym typeface="Helvetica"/>
              </a:rPr>
              <a:t>9</a:t>
            </a:r>
            <a:r>
              <a:rPr lang="zh-CN" altLang="en-US" dirty="0">
                <a:latin typeface="+mn-lt"/>
                <a:ea typeface="+mn-ea"/>
                <a:cs typeface="+mn-cs"/>
                <a:sym typeface="Helvetica"/>
              </a:rPr>
              <a:t>个</a:t>
            </a:r>
            <a:r>
              <a:rPr lang="en-US" altLang="zh-CN" dirty="0" err="1">
                <a:latin typeface="+mn-lt"/>
                <a:ea typeface="+mn-ea"/>
                <a:cs typeface="+mn-cs"/>
                <a:sym typeface="Helvetica"/>
              </a:rPr>
              <a:t>LogServer</a:t>
            </a:r>
            <a:r>
              <a:rPr lang="zh-CN" altLang="en-US" dirty="0">
                <a:latin typeface="+mn-lt"/>
                <a:ea typeface="+mn-ea"/>
                <a:cs typeface="+mn-cs"/>
                <a:sym typeface="Helvetica"/>
              </a:rPr>
              <a:t>上运行</a:t>
            </a:r>
            <a:r>
              <a:rPr lang="en-US" altLang="zh-CN" dirty="0">
                <a:latin typeface="+mn-lt"/>
                <a:ea typeface="+mn-ea"/>
                <a:cs typeface="+mn-cs"/>
                <a:sym typeface="Helvetica"/>
              </a:rPr>
              <a:t>Delos</a:t>
            </a:r>
            <a:r>
              <a:rPr lang="zh-CN" altLang="en-US" dirty="0">
                <a:latin typeface="+mn-lt"/>
                <a:ea typeface="+mn-ea"/>
                <a:cs typeface="+mn-cs"/>
                <a:sym typeface="Helvetica"/>
              </a:rPr>
              <a:t>以获得更高的容错能力时，此时</a:t>
            </a:r>
            <a:r>
              <a:rPr lang="en-US" altLang="zh-CN" dirty="0">
                <a:latin typeface="+mn-lt"/>
                <a:ea typeface="+mn-ea"/>
                <a:cs typeface="+mn-cs"/>
                <a:sym typeface="Helvetica"/>
              </a:rPr>
              <a:t>sequencer</a:t>
            </a:r>
            <a:r>
              <a:rPr lang="zh-CN" altLang="en-US" dirty="0">
                <a:latin typeface="+mn-lt"/>
                <a:ea typeface="+mn-ea"/>
                <a:cs typeface="+mn-cs"/>
                <a:sym typeface="Helvetica"/>
              </a:rPr>
              <a:t>必须将每个条目都发送</a:t>
            </a:r>
            <a:r>
              <a:rPr lang="en-US" altLang="zh-CN" dirty="0">
                <a:latin typeface="+mn-lt"/>
                <a:ea typeface="+mn-ea"/>
                <a:cs typeface="+mn-cs"/>
                <a:sym typeface="Helvetica"/>
              </a:rPr>
              <a:t>8</a:t>
            </a:r>
            <a:r>
              <a:rPr lang="zh-CN" altLang="en-US" dirty="0">
                <a:latin typeface="+mn-lt"/>
                <a:ea typeface="+mn-ea"/>
                <a:cs typeface="+mn-cs"/>
                <a:sym typeface="Helvetica"/>
              </a:rPr>
              <a:t>次，瓶颈转移为了</a:t>
            </a:r>
            <a:r>
              <a:rPr lang="en-US" altLang="zh-CN" dirty="0" err="1">
                <a:latin typeface="+mn-lt"/>
                <a:ea typeface="+mn-ea"/>
                <a:cs typeface="+mn-cs"/>
                <a:sym typeface="Helvetica"/>
              </a:rPr>
              <a:t>NativeLoglet</a:t>
            </a:r>
            <a:r>
              <a:rPr lang="zh-CN" altLang="en-US" dirty="0">
                <a:latin typeface="+mn-lt"/>
                <a:ea typeface="+mn-ea"/>
                <a:cs typeface="+mn-cs"/>
                <a:sym typeface="Helvetica"/>
              </a:rPr>
              <a:t>的</a:t>
            </a:r>
            <a:r>
              <a:rPr lang="en-US" altLang="zh-CN" dirty="0">
                <a:latin typeface="+mn-lt"/>
                <a:ea typeface="+mn-ea"/>
                <a:cs typeface="+mn-cs"/>
                <a:sym typeface="Helvetica"/>
              </a:rPr>
              <a:t>sequencer</a:t>
            </a:r>
            <a:r>
              <a:rPr lang="zh-CN" altLang="en-US" dirty="0">
                <a:latin typeface="+mn-lt"/>
                <a:ea typeface="+mn-ea"/>
                <a:cs typeface="+mn-cs"/>
                <a:sym typeface="Helvetica"/>
              </a:rPr>
              <a:t>节点。在这时，如果我们做出修改</a:t>
            </a:r>
            <a:endParaRPr lang="en-US" altLang="zh-CN" dirty="0">
              <a:latin typeface="+mn-lt"/>
              <a:ea typeface="+mn-ea"/>
              <a:cs typeface="+mn-cs"/>
              <a:sym typeface="Helvetica"/>
            </a:endParaRPr>
          </a:p>
          <a:p>
            <a:pPr>
              <a:defRPr>
                <a:latin typeface="+mj-lt"/>
                <a:ea typeface="+mj-ea"/>
                <a:cs typeface="+mj-cs"/>
                <a:sym typeface="Calibri"/>
              </a:defRPr>
            </a:pPr>
            <a:endParaRPr lang="en-US" altLang="zh-CN" strike="noStrike" dirty="0">
              <a:latin typeface="+mn-lt"/>
              <a:ea typeface="+mn-ea"/>
              <a:cs typeface="+mn-cs"/>
              <a:sym typeface="Helvetica"/>
            </a:endParaRPr>
          </a:p>
        </p:txBody>
      </p:sp>
    </p:spTree>
    <p:extLst>
      <p:ext uri="{BB962C8B-B14F-4D97-AF65-F5344CB8AC3E}">
        <p14:creationId xmlns:p14="http://schemas.microsoft.com/office/powerpoint/2010/main" val="6000564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 name="Shape 168"/>
          <p:cNvSpPr>
            <a:spLocks noGrp="1" noRot="1" noChangeAspect="1"/>
          </p:cNvSpPr>
          <p:nvPr>
            <p:ph type="sldImg"/>
          </p:nvPr>
        </p:nvSpPr>
        <p:spPr>
          <a:xfrm>
            <a:off x="381000" y="685800"/>
            <a:ext cx="6096000" cy="3429000"/>
          </a:xfrm>
          <a:prstGeom prst="rect">
            <a:avLst/>
          </a:prstGeom>
        </p:spPr>
        <p:txBody>
          <a:bodyPr/>
          <a:lstStyle/>
          <a:p>
            <a:endParaRPr/>
          </a:p>
        </p:txBody>
      </p:sp>
      <p:sp>
        <p:nvSpPr>
          <p:cNvPr id="169" name="Shape 169"/>
          <p:cNvSpPr>
            <a:spLocks noGrp="1"/>
          </p:cNvSpPr>
          <p:nvPr>
            <p:ph type="body" sz="quarter" idx="1"/>
          </p:nvPr>
        </p:nvSpPr>
        <p:spPr>
          <a:prstGeom prst="rect">
            <a:avLst/>
          </a:prstGeom>
        </p:spPr>
        <p:txBody>
          <a:bodyPr/>
          <a:lstStyle/>
          <a:p>
            <a:pPr marL="228600" indent="-228600">
              <a:buAutoNum type="arabicPeriod"/>
            </a:pPr>
            <a:r>
              <a:rPr lang="zh-CN" altLang="en-US" dirty="0"/>
              <a:t>很复杂，一般需要从头设计并且不易更改</a:t>
            </a:r>
            <a:endParaRPr lang="en-US" altLang="zh-CN" dirty="0"/>
          </a:p>
          <a:p>
            <a:pPr marL="228600" indent="-228600">
              <a:buAutoNum type="arabicPeriod"/>
            </a:pPr>
            <a:r>
              <a:rPr lang="zh-CN" altLang="en-US" dirty="0"/>
              <a:t>更改的时候需要大量的</a:t>
            </a:r>
            <a:r>
              <a:rPr lang="en-US" altLang="zh-CN" dirty="0"/>
              <a:t>downtime</a:t>
            </a:r>
            <a:r>
              <a:rPr lang="zh-CN" altLang="en-US" dirty="0"/>
              <a:t>，对</a:t>
            </a:r>
            <a:r>
              <a:rPr lang="en-US" altLang="zh-CN" dirty="0"/>
              <a:t>HA</a:t>
            </a:r>
            <a:r>
              <a:rPr lang="zh-CN" altLang="en-US" dirty="0"/>
              <a:t>的体系不可接受</a:t>
            </a:r>
            <a:endParaRPr lang="en-US" altLang="zh-CN" dirty="0"/>
          </a:p>
          <a:p>
            <a:pPr marL="228600" indent="-228600">
              <a:buAutoNum type="arabicPeriod"/>
            </a:pPr>
            <a:r>
              <a:rPr lang="en-US" altLang="zh-CN" dirty="0" err="1"/>
              <a:t>ZooKeeper</a:t>
            </a:r>
            <a:r>
              <a:rPr lang="zh-CN" altLang="en-US" dirty="0"/>
              <a:t>还用着十几年前的协议</a:t>
            </a:r>
            <a:endParaRPr lang="en-US" altLang="zh-CN" dirty="0"/>
          </a:p>
          <a:p>
            <a:pPr marL="228600" indent="-228600">
              <a:buAutoNum type="arabicPeriod"/>
            </a:pPr>
            <a:endParaRPr dirty="0"/>
          </a:p>
        </p:txBody>
      </p:sp>
    </p:spTree>
    <p:extLst>
      <p:ext uri="{BB962C8B-B14F-4D97-AF65-F5344CB8AC3E}">
        <p14:creationId xmlns:p14="http://schemas.microsoft.com/office/powerpoint/2010/main" val="219422512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 name="Shape 181"/>
          <p:cNvSpPr>
            <a:spLocks noGrp="1" noRot="1" noChangeAspect="1"/>
          </p:cNvSpPr>
          <p:nvPr>
            <p:ph type="sldImg"/>
          </p:nvPr>
        </p:nvSpPr>
        <p:spPr>
          <a:xfrm>
            <a:off x="381000" y="685800"/>
            <a:ext cx="6096000" cy="3429000"/>
          </a:xfrm>
          <a:prstGeom prst="rect">
            <a:avLst/>
          </a:prstGeom>
        </p:spPr>
        <p:txBody>
          <a:bodyPr/>
          <a:lstStyle/>
          <a:p>
            <a:endParaRPr/>
          </a:p>
        </p:txBody>
      </p:sp>
      <p:sp>
        <p:nvSpPr>
          <p:cNvPr id="182" name="Shape 182"/>
          <p:cNvSpPr>
            <a:spLocks noGrp="1"/>
          </p:cNvSpPr>
          <p:nvPr>
            <p:ph type="body" sz="quarter" idx="1"/>
          </p:nvPr>
        </p:nvSpPr>
        <p:spPr>
          <a:prstGeom prst="rect">
            <a:avLst/>
          </a:prstGeom>
        </p:spPr>
        <p:txBody>
          <a:bodyPr/>
          <a:lstStyle>
            <a:lvl1pPr>
              <a:defRPr>
                <a:latin typeface="+mn-lt"/>
                <a:ea typeface="+mn-ea"/>
                <a:cs typeface="+mn-cs"/>
                <a:sym typeface="Helvetica"/>
              </a:defRPr>
            </a:lvl1pPr>
          </a:lstStyle>
          <a:p>
            <a:pPr>
              <a:defRPr>
                <a:latin typeface="+mj-lt"/>
                <a:ea typeface="+mj-ea"/>
                <a:cs typeface="+mj-cs"/>
                <a:sym typeface="Calibri"/>
              </a:defRPr>
            </a:pPr>
            <a:r>
              <a:rPr lang="zh-CN" altLang="en-US" dirty="0">
                <a:latin typeface="+mn-lt"/>
                <a:ea typeface="+mn-ea"/>
                <a:cs typeface="+mn-cs"/>
                <a:sym typeface="Helvetica"/>
              </a:rPr>
              <a:t>例如，如果我们改为在</a:t>
            </a:r>
            <a:r>
              <a:rPr lang="en-US" altLang="zh-CN" dirty="0">
                <a:latin typeface="+mn-lt"/>
                <a:ea typeface="+mn-ea"/>
                <a:cs typeface="+mn-cs"/>
                <a:sym typeface="Helvetica"/>
              </a:rPr>
              <a:t>2</a:t>
            </a:r>
            <a:r>
              <a:rPr lang="zh-CN" altLang="en-US" dirty="0">
                <a:latin typeface="+mn-lt"/>
                <a:ea typeface="+mn-ea"/>
                <a:cs typeface="+mn-cs"/>
                <a:sym typeface="Helvetica"/>
              </a:rPr>
              <a:t>个</a:t>
            </a:r>
            <a:r>
              <a:rPr lang="en-US" altLang="zh-CN" dirty="0" err="1">
                <a:latin typeface="+mn-lt"/>
                <a:ea typeface="+mn-ea"/>
                <a:cs typeface="+mn-cs"/>
                <a:sym typeface="Helvetica"/>
              </a:rPr>
              <a:t>NativeLoglet</a:t>
            </a:r>
            <a:r>
              <a:rPr lang="zh-CN" altLang="en-US" dirty="0">
                <a:latin typeface="+mn-lt"/>
                <a:ea typeface="+mn-ea"/>
                <a:cs typeface="+mn-cs"/>
                <a:sym typeface="Helvetica"/>
              </a:rPr>
              <a:t>上使用</a:t>
            </a:r>
            <a:r>
              <a:rPr lang="en-US" altLang="zh-CN" dirty="0" err="1">
                <a:latin typeface="+mn-lt"/>
                <a:ea typeface="+mn-ea"/>
                <a:cs typeface="+mn-cs"/>
                <a:sym typeface="Helvetica"/>
              </a:rPr>
              <a:t>StripedLoglet</a:t>
            </a:r>
            <a:r>
              <a:rPr lang="zh-CN" altLang="en-US" dirty="0">
                <a:latin typeface="+mn-lt"/>
                <a:ea typeface="+mn-ea"/>
                <a:cs typeface="+mn-cs"/>
                <a:sym typeface="Helvetica"/>
              </a:rPr>
              <a:t>（每个都有相同的</a:t>
            </a:r>
            <a:r>
              <a:rPr lang="en-US" altLang="zh-CN" dirty="0" err="1">
                <a:latin typeface="+mn-lt"/>
                <a:ea typeface="+mn-ea"/>
                <a:cs typeface="+mn-cs"/>
                <a:sym typeface="Helvetica"/>
              </a:rPr>
              <a:t>LogServer</a:t>
            </a:r>
            <a:r>
              <a:rPr lang="zh-CN" altLang="en-US" dirty="0">
                <a:latin typeface="+mn-lt"/>
                <a:ea typeface="+mn-ea"/>
                <a:cs typeface="+mn-cs"/>
                <a:sym typeface="Helvetica"/>
              </a:rPr>
              <a:t>的设置，但</a:t>
            </a:r>
            <a:r>
              <a:rPr lang="en-US" altLang="zh-CN" dirty="0">
                <a:latin typeface="+mn-lt"/>
                <a:ea typeface="+mn-ea"/>
                <a:cs typeface="+mn-cs"/>
                <a:sym typeface="Helvetica"/>
              </a:rPr>
              <a:t>sequencer</a:t>
            </a:r>
            <a:r>
              <a:rPr lang="zh-CN" altLang="en-US" dirty="0">
                <a:latin typeface="+mn-lt"/>
                <a:ea typeface="+mn-ea"/>
                <a:cs typeface="+mn-cs"/>
                <a:sym typeface="Helvetica"/>
              </a:rPr>
              <a:t>不同），排序负载就会在两个服务器之间轮换。 如这里左图所示，具有基准硬件上</a:t>
            </a:r>
            <a:r>
              <a:rPr lang="en-US" altLang="zh-CN" dirty="0">
                <a:latin typeface="+mn-lt"/>
                <a:ea typeface="+mn-ea"/>
                <a:cs typeface="+mn-cs"/>
                <a:sym typeface="Helvetica"/>
              </a:rPr>
              <a:t>9</a:t>
            </a:r>
            <a:r>
              <a:rPr lang="zh-CN" altLang="en-US" dirty="0">
                <a:latin typeface="+mn-lt"/>
                <a:ea typeface="+mn-ea"/>
                <a:cs typeface="+mn-cs"/>
                <a:sym typeface="Helvetica"/>
              </a:rPr>
              <a:t>个节点时，在</a:t>
            </a:r>
            <a:r>
              <a:rPr lang="en-US" altLang="zh-CN" dirty="0">
                <a:latin typeface="+mn-lt"/>
                <a:ea typeface="+mn-ea"/>
                <a:cs typeface="+mn-cs"/>
                <a:sym typeface="Helvetica"/>
              </a:rPr>
              <a:t>Delos</a:t>
            </a:r>
            <a:r>
              <a:rPr lang="zh-CN" altLang="en-US" dirty="0">
                <a:latin typeface="+mn-lt"/>
                <a:ea typeface="+mn-ea"/>
                <a:cs typeface="+mn-cs"/>
                <a:sym typeface="Helvetica"/>
              </a:rPr>
              <a:t>上使用</a:t>
            </a:r>
            <a:r>
              <a:rPr lang="en-US" altLang="zh-CN" dirty="0" err="1">
                <a:latin typeface="+mn-lt"/>
                <a:ea typeface="+mn-ea"/>
                <a:cs typeface="+mn-cs"/>
                <a:sym typeface="Helvetica"/>
              </a:rPr>
              <a:t>StripedLoglet</a:t>
            </a:r>
            <a:r>
              <a:rPr lang="zh-CN" altLang="en-US" dirty="0">
                <a:latin typeface="+mn-lt"/>
                <a:ea typeface="+mn-ea"/>
                <a:cs typeface="+mn-cs"/>
                <a:sym typeface="Helvetica"/>
              </a:rPr>
              <a:t>的吞吐量比使用</a:t>
            </a:r>
            <a:r>
              <a:rPr lang="en-US" altLang="zh-CN" dirty="0" err="1">
                <a:latin typeface="+mn-lt"/>
                <a:ea typeface="+mn-ea"/>
                <a:cs typeface="+mn-cs"/>
                <a:sym typeface="Helvetica"/>
              </a:rPr>
              <a:t>NativeLoglet</a:t>
            </a:r>
            <a:r>
              <a:rPr lang="zh-CN" altLang="en-US" dirty="0">
                <a:latin typeface="+mn-lt"/>
                <a:ea typeface="+mn-ea"/>
                <a:cs typeface="+mn-cs"/>
                <a:sym typeface="Helvetica"/>
              </a:rPr>
              <a:t>快了</a:t>
            </a:r>
            <a:r>
              <a:rPr lang="en-US" altLang="zh-CN" dirty="0">
                <a:latin typeface="+mn-lt"/>
                <a:ea typeface="+mn-ea"/>
                <a:cs typeface="+mn-cs"/>
                <a:sym typeface="Helvetica"/>
              </a:rPr>
              <a:t>25%</a:t>
            </a:r>
            <a:r>
              <a:rPr lang="zh-CN" altLang="en-US" dirty="0">
                <a:latin typeface="+mn-lt"/>
                <a:ea typeface="+mn-ea"/>
                <a:cs typeface="+mn-cs"/>
                <a:sym typeface="Helvetica"/>
              </a:rPr>
              <a:t>，换而言之，就是运行速度快了</a:t>
            </a:r>
            <a:r>
              <a:rPr lang="en-US" altLang="zh-CN" dirty="0">
                <a:latin typeface="+mn-lt"/>
                <a:ea typeface="+mn-ea"/>
                <a:cs typeface="+mn-cs"/>
                <a:sym typeface="Helvetica"/>
              </a:rPr>
              <a:t>25%</a:t>
            </a:r>
            <a:r>
              <a:rPr lang="zh-CN" altLang="en-US" dirty="0">
                <a:latin typeface="+mn-lt"/>
                <a:ea typeface="+mn-ea"/>
                <a:cs typeface="+mn-cs"/>
                <a:sym typeface="Helvetica"/>
              </a:rPr>
              <a:t>。而这成功解决了</a:t>
            </a:r>
            <a:r>
              <a:rPr lang="en-US" altLang="zh-CN" dirty="0">
                <a:latin typeface="+mn-lt"/>
                <a:ea typeface="+mn-ea"/>
                <a:cs typeface="+mn-cs"/>
                <a:sym typeface="Helvetica"/>
              </a:rPr>
              <a:t>sequencer</a:t>
            </a:r>
            <a:r>
              <a:rPr lang="zh-CN" altLang="en-US" dirty="0">
                <a:latin typeface="+mn-lt"/>
                <a:ea typeface="+mn-ea"/>
                <a:cs typeface="+mn-cs"/>
                <a:sym typeface="Helvetica"/>
              </a:rPr>
              <a:t>节点导致的瓶颈。</a:t>
            </a:r>
            <a:endParaRPr lang="en-US" altLang="zh-CN" dirty="0">
              <a:latin typeface="+mn-lt"/>
              <a:ea typeface="+mn-ea"/>
              <a:cs typeface="+mn-cs"/>
              <a:sym typeface="Helvetica"/>
            </a:endParaRPr>
          </a:p>
          <a:p>
            <a:pPr>
              <a:defRPr>
                <a:latin typeface="+mj-lt"/>
                <a:ea typeface="+mj-ea"/>
                <a:cs typeface="+mj-cs"/>
                <a:sym typeface="Calibri"/>
              </a:defRPr>
            </a:pPr>
            <a:r>
              <a:rPr lang="zh-CN" altLang="en-US" strike="noStrike" dirty="0">
                <a:latin typeface="+mn-lt"/>
                <a:ea typeface="+mn-ea"/>
                <a:cs typeface="+mn-cs"/>
                <a:sym typeface="Helvetica"/>
              </a:rPr>
              <a:t>当然，作者们并未止步于此，而是更进一步地探索</a:t>
            </a:r>
            <a:endParaRPr lang="en-US" altLang="zh-CN" strike="noStrike" dirty="0">
              <a:latin typeface="+mn-lt"/>
              <a:ea typeface="+mn-ea"/>
              <a:cs typeface="+mn-cs"/>
              <a:sym typeface="Helvetica"/>
            </a:endParaRPr>
          </a:p>
        </p:txBody>
      </p:sp>
    </p:spTree>
    <p:extLst>
      <p:ext uri="{BB962C8B-B14F-4D97-AF65-F5344CB8AC3E}">
        <p14:creationId xmlns:p14="http://schemas.microsoft.com/office/powerpoint/2010/main" val="250048016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 name="Shape 173"/>
          <p:cNvSpPr>
            <a:spLocks noGrp="1" noRot="1" noChangeAspect="1"/>
          </p:cNvSpPr>
          <p:nvPr>
            <p:ph type="sldImg"/>
          </p:nvPr>
        </p:nvSpPr>
        <p:spPr>
          <a:xfrm>
            <a:off x="381000" y="685800"/>
            <a:ext cx="6096000" cy="3429000"/>
          </a:xfrm>
          <a:prstGeom prst="rect">
            <a:avLst/>
          </a:prstGeom>
        </p:spPr>
        <p:txBody>
          <a:bodyPr/>
          <a:lstStyle/>
          <a:p>
            <a:endParaRPr/>
          </a:p>
        </p:txBody>
      </p:sp>
      <p:sp>
        <p:nvSpPr>
          <p:cNvPr id="174" name="Shape 174"/>
          <p:cNvSpPr>
            <a:spLocks noGrp="1"/>
          </p:cNvSpPr>
          <p:nvPr>
            <p:ph type="body" sz="quarter" idx="1"/>
          </p:nvPr>
        </p:nvSpPr>
        <p:spPr>
          <a:prstGeom prst="rect">
            <a:avLst/>
          </a:prstGeom>
        </p:spPr>
        <p:txBody>
          <a:bodyPr/>
          <a:lstStyle>
            <a:lvl1pPr>
              <a:defRPr>
                <a:latin typeface="+mn-lt"/>
                <a:ea typeface="+mn-ea"/>
                <a:cs typeface="+mn-cs"/>
                <a:sym typeface="Helvetica"/>
              </a:defRPr>
            </a:lvl1pPr>
          </a:lstStyle>
          <a:p>
            <a:pPr>
              <a:defRPr>
                <a:latin typeface="+mj-lt"/>
                <a:ea typeface="+mj-ea"/>
                <a:cs typeface="+mj-cs"/>
                <a:sym typeface="Calibri"/>
              </a:defRPr>
            </a:pPr>
            <a:r>
              <a:rPr lang="zh-CN" altLang="en-US" dirty="0">
                <a:latin typeface="+mn-lt"/>
                <a:ea typeface="+mn-ea"/>
                <a:cs typeface="+mn-cs"/>
                <a:sym typeface="Helvetica"/>
              </a:rPr>
              <a:t>说完了前面的</a:t>
            </a:r>
            <a:r>
              <a:rPr lang="en-US" altLang="zh-CN" dirty="0">
                <a:latin typeface="+mn-lt"/>
                <a:ea typeface="+mn-ea"/>
                <a:cs typeface="+mn-cs"/>
                <a:sym typeface="Helvetica"/>
              </a:rPr>
              <a:t>Delos</a:t>
            </a:r>
            <a:r>
              <a:rPr lang="zh-CN" altLang="en-US" dirty="0">
                <a:latin typeface="+mn-lt"/>
                <a:ea typeface="+mn-ea"/>
                <a:cs typeface="+mn-cs"/>
                <a:sym typeface="Helvetica"/>
              </a:rPr>
              <a:t>带来的优越性，接下来让我们来看一下虚拟化的成本是否高昂，当然肯定是不高的啊。虽然新的一层必然会带来新的开销，但作者提到，就关键路径而言，虚拟化是十分廉价的</a:t>
            </a:r>
            <a:endParaRPr lang="en-US" altLang="zh-CN" dirty="0">
              <a:latin typeface="+mn-lt"/>
              <a:ea typeface="+mn-ea"/>
              <a:cs typeface="+mn-cs"/>
              <a:sym typeface="Helvetica"/>
            </a:endParaRPr>
          </a:p>
        </p:txBody>
      </p:sp>
    </p:spTree>
    <p:extLst>
      <p:ext uri="{BB962C8B-B14F-4D97-AF65-F5344CB8AC3E}">
        <p14:creationId xmlns:p14="http://schemas.microsoft.com/office/powerpoint/2010/main" val="254821766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 name="Shape 173"/>
          <p:cNvSpPr>
            <a:spLocks noGrp="1" noRot="1" noChangeAspect="1"/>
          </p:cNvSpPr>
          <p:nvPr>
            <p:ph type="sldImg"/>
          </p:nvPr>
        </p:nvSpPr>
        <p:spPr>
          <a:xfrm>
            <a:off x="381000" y="685800"/>
            <a:ext cx="6096000" cy="3429000"/>
          </a:xfrm>
          <a:prstGeom prst="rect">
            <a:avLst/>
          </a:prstGeom>
        </p:spPr>
        <p:txBody>
          <a:bodyPr/>
          <a:lstStyle/>
          <a:p>
            <a:endParaRPr/>
          </a:p>
        </p:txBody>
      </p:sp>
      <p:sp>
        <p:nvSpPr>
          <p:cNvPr id="174" name="Shape 174"/>
          <p:cNvSpPr>
            <a:spLocks noGrp="1"/>
          </p:cNvSpPr>
          <p:nvPr>
            <p:ph type="body" sz="quarter" idx="1"/>
          </p:nvPr>
        </p:nvSpPr>
        <p:spPr>
          <a:prstGeom prst="rect">
            <a:avLst/>
          </a:prstGeom>
        </p:spPr>
        <p:txBody>
          <a:bodyPr/>
          <a:lstStyle>
            <a:lvl1pPr>
              <a:defRPr>
                <a:latin typeface="+mn-lt"/>
                <a:ea typeface="+mn-ea"/>
                <a:cs typeface="+mn-cs"/>
                <a:sym typeface="Helvetica"/>
              </a:defRPr>
            </a:lvl1pPr>
          </a:lstStyle>
          <a:p>
            <a:pPr>
              <a:defRPr>
                <a:latin typeface="+mj-lt"/>
                <a:ea typeface="+mj-ea"/>
                <a:cs typeface="+mj-cs"/>
                <a:sym typeface="Calibri"/>
              </a:defRPr>
            </a:pPr>
            <a:r>
              <a:rPr lang="zh-CN" altLang="en-US" dirty="0">
                <a:latin typeface="+mn-lt"/>
                <a:ea typeface="+mn-ea"/>
                <a:cs typeface="+mn-cs"/>
                <a:sym typeface="Helvetica"/>
              </a:rPr>
              <a:t>来看一下这张图，这张图显示了</a:t>
            </a:r>
            <a:r>
              <a:rPr lang="en-US" altLang="zh-CN" dirty="0" err="1">
                <a:latin typeface="+mn-lt"/>
                <a:ea typeface="+mn-ea"/>
                <a:cs typeface="+mn-cs"/>
                <a:sym typeface="Helvetica"/>
              </a:rPr>
              <a:t>VirtualLog</a:t>
            </a:r>
            <a:r>
              <a:rPr lang="zh-CN" altLang="en-US" dirty="0">
                <a:latin typeface="+mn-lt"/>
                <a:ea typeface="+mn-ea"/>
                <a:cs typeface="+mn-cs"/>
                <a:sym typeface="Helvetica"/>
              </a:rPr>
              <a:t>和</a:t>
            </a:r>
            <a:r>
              <a:rPr lang="en-US" altLang="zh-CN" dirty="0" err="1">
                <a:latin typeface="+mn-lt"/>
                <a:ea typeface="+mn-ea"/>
                <a:cs typeface="+mn-cs"/>
                <a:sym typeface="Helvetica"/>
              </a:rPr>
              <a:t>NativeLoglet</a:t>
            </a:r>
            <a:r>
              <a:rPr lang="zh-CN" altLang="en-US" dirty="0">
                <a:latin typeface="+mn-lt"/>
                <a:ea typeface="+mn-ea"/>
                <a:cs typeface="+mn-cs"/>
                <a:sym typeface="Helvetica"/>
              </a:rPr>
              <a:t>两个操作的</a:t>
            </a:r>
            <a:r>
              <a:rPr lang="en-US" altLang="zh-CN" dirty="0">
                <a:latin typeface="+mn-lt"/>
                <a:ea typeface="+mn-ea"/>
                <a:cs typeface="+mn-cs"/>
                <a:sym typeface="Helvetica"/>
              </a:rPr>
              <a:t>p99</a:t>
            </a:r>
            <a:r>
              <a:rPr lang="zh-CN" altLang="en-US" dirty="0">
                <a:latin typeface="+mn-lt"/>
                <a:ea typeface="+mn-ea"/>
                <a:cs typeface="+mn-cs"/>
                <a:sym typeface="Helvetica"/>
              </a:rPr>
              <a:t>延迟，是运行于</a:t>
            </a:r>
            <a:r>
              <a:rPr lang="en-US" altLang="zh-CN" dirty="0" err="1">
                <a:latin typeface="+mn-lt"/>
                <a:ea typeface="+mn-ea"/>
                <a:cs typeface="+mn-cs"/>
                <a:sym typeface="Helvetica"/>
              </a:rPr>
              <a:t>NativeLoglet</a:t>
            </a:r>
            <a:r>
              <a:rPr lang="zh-CN" altLang="en-US" dirty="0">
                <a:latin typeface="+mn-lt"/>
                <a:ea typeface="+mn-ea"/>
                <a:cs typeface="+mn-cs"/>
                <a:sym typeface="Helvetica"/>
              </a:rPr>
              <a:t>的生产群集中一个小时内测量出的数据。对于</a:t>
            </a:r>
            <a:r>
              <a:rPr lang="en-US" altLang="zh-CN" dirty="0">
                <a:latin typeface="+mn-lt"/>
                <a:ea typeface="+mn-ea"/>
                <a:cs typeface="+mn-cs"/>
                <a:sym typeface="Helvetica"/>
              </a:rPr>
              <a:t>append</a:t>
            </a:r>
            <a:r>
              <a:rPr lang="zh-CN" altLang="en-US" dirty="0">
                <a:latin typeface="+mn-lt"/>
                <a:ea typeface="+mn-ea"/>
                <a:cs typeface="+mn-cs"/>
                <a:sym typeface="Helvetica"/>
              </a:rPr>
              <a:t>和</a:t>
            </a:r>
            <a:r>
              <a:rPr lang="en-US" altLang="zh-CN" dirty="0" err="1">
                <a:latin typeface="+mn-lt"/>
                <a:ea typeface="+mn-ea"/>
                <a:cs typeface="+mn-cs"/>
                <a:sym typeface="Helvetica"/>
              </a:rPr>
              <a:t>checkTail</a:t>
            </a:r>
            <a:r>
              <a:rPr lang="zh-CN" altLang="en-US" dirty="0">
                <a:latin typeface="+mn-lt"/>
                <a:ea typeface="+mn-ea"/>
                <a:cs typeface="+mn-cs"/>
                <a:sym typeface="Helvetica"/>
              </a:rPr>
              <a:t>，虚拟化将</a:t>
            </a:r>
            <a:r>
              <a:rPr lang="en-US" altLang="zh-CN" dirty="0">
                <a:latin typeface="+mn-lt"/>
                <a:ea typeface="+mn-ea"/>
                <a:cs typeface="+mn-cs"/>
                <a:sym typeface="Helvetica"/>
              </a:rPr>
              <a:t>p99</a:t>
            </a:r>
            <a:r>
              <a:rPr lang="zh-CN" altLang="en-US" dirty="0">
                <a:latin typeface="+mn-lt"/>
                <a:ea typeface="+mn-ea"/>
                <a:cs typeface="+mn-cs"/>
                <a:sym typeface="Helvetica"/>
              </a:rPr>
              <a:t>延迟增加了</a:t>
            </a:r>
            <a:r>
              <a:rPr lang="en-US" altLang="zh-CN" dirty="0">
                <a:latin typeface="+mn-lt"/>
                <a:ea typeface="+mn-ea"/>
                <a:cs typeface="+mn-cs"/>
                <a:sym typeface="Helvetica"/>
              </a:rPr>
              <a:t>100-150</a:t>
            </a:r>
            <a:r>
              <a:rPr lang="zh-CN" altLang="en-US" dirty="0">
                <a:latin typeface="+mn-lt"/>
                <a:ea typeface="+mn-ea"/>
                <a:cs typeface="+mn-cs"/>
                <a:sym typeface="Helvetica"/>
              </a:rPr>
              <a:t>微秒。 这主要是由于异步的基于</a:t>
            </a:r>
            <a:r>
              <a:rPr lang="en-US" altLang="zh-CN" dirty="0">
                <a:latin typeface="+mn-lt"/>
                <a:ea typeface="+mn-ea"/>
                <a:cs typeface="+mn-cs"/>
                <a:sym typeface="Helvetica"/>
              </a:rPr>
              <a:t>Future</a:t>
            </a:r>
            <a:r>
              <a:rPr lang="zh-CN" altLang="en-US" dirty="0">
                <a:latin typeface="+mn-lt"/>
                <a:ea typeface="+mn-ea"/>
                <a:cs typeface="+mn-cs"/>
                <a:sym typeface="Helvetica"/>
              </a:rPr>
              <a:t>的</a:t>
            </a:r>
            <a:r>
              <a:rPr lang="en-US" altLang="zh-CN" dirty="0">
                <a:latin typeface="+mn-lt"/>
                <a:ea typeface="+mn-ea"/>
                <a:cs typeface="+mn-cs"/>
                <a:sym typeface="Helvetica"/>
              </a:rPr>
              <a:t>API</a:t>
            </a:r>
            <a:r>
              <a:rPr lang="zh-CN" altLang="en-US" dirty="0">
                <a:latin typeface="+mn-lt"/>
                <a:ea typeface="+mn-ea"/>
                <a:cs typeface="+mn-cs"/>
                <a:sym typeface="Helvetica"/>
              </a:rPr>
              <a:t>的开销。 相反，</a:t>
            </a:r>
            <a:r>
              <a:rPr lang="en-US" altLang="zh-CN" dirty="0" err="1">
                <a:latin typeface="+mn-lt"/>
                <a:ea typeface="+mn-ea"/>
                <a:cs typeface="+mn-cs"/>
                <a:sym typeface="Helvetica"/>
              </a:rPr>
              <a:t>readNext</a:t>
            </a:r>
            <a:r>
              <a:rPr lang="zh-CN" altLang="en-US" dirty="0">
                <a:latin typeface="+mn-lt"/>
                <a:ea typeface="+mn-ea"/>
                <a:cs typeface="+mn-cs"/>
                <a:sym typeface="Helvetica"/>
              </a:rPr>
              <a:t>是同步传递调用，仅增加了大约</a:t>
            </a:r>
            <a:r>
              <a:rPr lang="en-US" altLang="zh-CN" dirty="0">
                <a:latin typeface="+mn-lt"/>
                <a:ea typeface="+mn-ea"/>
                <a:cs typeface="+mn-cs"/>
                <a:sym typeface="Helvetica"/>
              </a:rPr>
              <a:t>6</a:t>
            </a:r>
            <a:r>
              <a:rPr lang="zh-CN" altLang="en-US" dirty="0">
                <a:latin typeface="+mn-lt"/>
                <a:ea typeface="+mn-ea"/>
                <a:cs typeface="+mn-cs"/>
                <a:sym typeface="Helvetica"/>
              </a:rPr>
              <a:t>微秒。</a:t>
            </a:r>
            <a:endParaRPr dirty="0">
              <a:latin typeface="+mn-lt"/>
              <a:ea typeface="+mn-ea"/>
              <a:cs typeface="+mn-cs"/>
              <a:sym typeface="Helvetica"/>
            </a:endParaRPr>
          </a:p>
        </p:txBody>
      </p:sp>
    </p:spTree>
    <p:extLst>
      <p:ext uri="{BB962C8B-B14F-4D97-AF65-F5344CB8AC3E}">
        <p14:creationId xmlns:p14="http://schemas.microsoft.com/office/powerpoint/2010/main" val="340041531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 name="Shape 173"/>
          <p:cNvSpPr>
            <a:spLocks noGrp="1" noRot="1" noChangeAspect="1"/>
          </p:cNvSpPr>
          <p:nvPr>
            <p:ph type="sldImg"/>
          </p:nvPr>
        </p:nvSpPr>
        <p:spPr>
          <a:xfrm>
            <a:off x="381000" y="685800"/>
            <a:ext cx="6096000" cy="3429000"/>
          </a:xfrm>
          <a:prstGeom prst="rect">
            <a:avLst/>
          </a:prstGeom>
        </p:spPr>
        <p:txBody>
          <a:bodyPr/>
          <a:lstStyle/>
          <a:p>
            <a:endParaRPr/>
          </a:p>
        </p:txBody>
      </p:sp>
      <p:sp>
        <p:nvSpPr>
          <p:cNvPr id="174" name="Shape 174"/>
          <p:cNvSpPr>
            <a:spLocks noGrp="1"/>
          </p:cNvSpPr>
          <p:nvPr>
            <p:ph type="body" sz="quarter" idx="1"/>
          </p:nvPr>
        </p:nvSpPr>
        <p:spPr>
          <a:prstGeom prst="rect">
            <a:avLst/>
          </a:prstGeom>
        </p:spPr>
        <p:txBody>
          <a:bodyPr/>
          <a:lstStyle>
            <a:lvl1pPr>
              <a:defRPr>
                <a:latin typeface="+mn-lt"/>
                <a:ea typeface="+mn-ea"/>
                <a:cs typeface="+mn-cs"/>
                <a:sym typeface="Helvetica"/>
              </a:defRPr>
            </a:lvl1pPr>
          </a:lstStyle>
          <a:p>
            <a:pPr>
              <a:defRPr>
                <a:latin typeface="+mj-lt"/>
                <a:ea typeface="+mj-ea"/>
                <a:cs typeface="+mj-cs"/>
                <a:sym typeface="Calibri"/>
              </a:defRPr>
            </a:pPr>
            <a:r>
              <a:rPr lang="zh-CN" altLang="en-US" dirty="0">
                <a:latin typeface="+mn-lt"/>
                <a:ea typeface="+mn-ea"/>
                <a:cs typeface="+mn-cs"/>
                <a:sym typeface="Helvetica"/>
              </a:rPr>
              <a:t>不仅虚拟化的过程开销很小，重新配置所花费的开销相对来说也不算大，只需要几十毫秒即可。</a:t>
            </a:r>
            <a:endParaRPr lang="en-US" altLang="zh-CN" dirty="0">
              <a:latin typeface="+mn-lt"/>
              <a:ea typeface="+mn-ea"/>
              <a:cs typeface="+mn-cs"/>
              <a:sym typeface="Helvetica"/>
            </a:endParaRPr>
          </a:p>
        </p:txBody>
      </p:sp>
    </p:spTree>
    <p:extLst>
      <p:ext uri="{BB962C8B-B14F-4D97-AF65-F5344CB8AC3E}">
        <p14:creationId xmlns:p14="http://schemas.microsoft.com/office/powerpoint/2010/main" val="14295710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 name="Shape 173"/>
          <p:cNvSpPr>
            <a:spLocks noGrp="1" noRot="1" noChangeAspect="1"/>
          </p:cNvSpPr>
          <p:nvPr>
            <p:ph type="sldImg"/>
          </p:nvPr>
        </p:nvSpPr>
        <p:spPr>
          <a:xfrm>
            <a:off x="381000" y="685800"/>
            <a:ext cx="6096000" cy="3429000"/>
          </a:xfrm>
          <a:prstGeom prst="rect">
            <a:avLst/>
          </a:prstGeom>
        </p:spPr>
        <p:txBody>
          <a:bodyPr/>
          <a:lstStyle/>
          <a:p>
            <a:endParaRPr/>
          </a:p>
        </p:txBody>
      </p:sp>
      <p:sp>
        <p:nvSpPr>
          <p:cNvPr id="174" name="Shape 174"/>
          <p:cNvSpPr>
            <a:spLocks noGrp="1"/>
          </p:cNvSpPr>
          <p:nvPr>
            <p:ph type="body" sz="quarter" idx="1"/>
          </p:nvPr>
        </p:nvSpPr>
        <p:spPr>
          <a:prstGeom prst="rect">
            <a:avLst/>
          </a:prstGeom>
        </p:spPr>
        <p:txBody>
          <a:bodyPr/>
          <a:lstStyle>
            <a:lvl1pPr>
              <a:defRPr>
                <a:latin typeface="+mn-lt"/>
                <a:ea typeface="+mn-ea"/>
                <a:cs typeface="+mn-cs"/>
                <a:sym typeface="Helvetica"/>
              </a:defRPr>
            </a:lvl1pPr>
          </a:lstStyle>
          <a:p>
            <a:pPr>
              <a:defRPr>
                <a:latin typeface="+mj-lt"/>
                <a:ea typeface="+mj-ea"/>
                <a:cs typeface="+mj-cs"/>
                <a:sym typeface="Calibri"/>
              </a:defRPr>
            </a:pPr>
            <a:r>
              <a:rPr lang="zh-CN" altLang="en-US" dirty="0">
                <a:latin typeface="+mn-lt"/>
                <a:ea typeface="+mn-ea"/>
                <a:cs typeface="+mn-cs"/>
                <a:sym typeface="Helvetica"/>
              </a:rPr>
              <a:t>这张直方图显示了生产集群在一个月内的所有的重新配置。我们可以看到，大多数的拓展重新配置花费在</a:t>
            </a:r>
            <a:r>
              <a:rPr lang="en-US" altLang="zh-CN" dirty="0">
                <a:latin typeface="+mn-lt"/>
                <a:ea typeface="+mn-ea"/>
                <a:cs typeface="+mn-cs"/>
                <a:sym typeface="Helvetica"/>
              </a:rPr>
              <a:t>40-60ms</a:t>
            </a:r>
            <a:r>
              <a:rPr lang="zh-CN" altLang="en-US" dirty="0">
                <a:latin typeface="+mn-lt"/>
                <a:ea typeface="+mn-ea"/>
                <a:cs typeface="+mn-cs"/>
                <a:sym typeface="Helvetica"/>
              </a:rPr>
              <a:t>的区间，而截断重新配置开销更低，大多数只需要</a:t>
            </a:r>
            <a:r>
              <a:rPr lang="en-US" altLang="zh-CN" dirty="0">
                <a:latin typeface="+mn-lt"/>
                <a:ea typeface="+mn-ea"/>
                <a:cs typeface="+mn-cs"/>
                <a:sym typeface="Helvetica"/>
              </a:rPr>
              <a:t>20-40ms</a:t>
            </a:r>
            <a:r>
              <a:rPr lang="zh-CN" altLang="en-US" dirty="0">
                <a:latin typeface="+mn-lt"/>
                <a:ea typeface="+mn-ea"/>
                <a:cs typeface="+mn-cs"/>
                <a:sym typeface="Helvetica"/>
              </a:rPr>
              <a:t>即可。这两种重新配置的区别主要在于，截断不需要调用密封，所以延迟较短。对于应用程序而言，不过花费数十毫秒用于重新配置是完全可以接受的，不会影响程序的维持。</a:t>
            </a:r>
            <a:endParaRPr dirty="0">
              <a:latin typeface="+mn-lt"/>
              <a:ea typeface="+mn-ea"/>
              <a:cs typeface="+mn-cs"/>
              <a:sym typeface="Helvetica"/>
            </a:endParaRPr>
          </a:p>
        </p:txBody>
      </p:sp>
    </p:spTree>
    <p:extLst>
      <p:ext uri="{BB962C8B-B14F-4D97-AF65-F5344CB8AC3E}">
        <p14:creationId xmlns:p14="http://schemas.microsoft.com/office/powerpoint/2010/main" val="198613464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 name="Shape 173"/>
          <p:cNvSpPr>
            <a:spLocks noGrp="1" noRot="1" noChangeAspect="1"/>
          </p:cNvSpPr>
          <p:nvPr>
            <p:ph type="sldImg"/>
          </p:nvPr>
        </p:nvSpPr>
        <p:spPr>
          <a:xfrm>
            <a:off x="381000" y="685800"/>
            <a:ext cx="6096000" cy="3429000"/>
          </a:xfrm>
          <a:prstGeom prst="rect">
            <a:avLst/>
          </a:prstGeom>
        </p:spPr>
        <p:txBody>
          <a:bodyPr/>
          <a:lstStyle/>
          <a:p>
            <a:endParaRPr/>
          </a:p>
        </p:txBody>
      </p:sp>
      <p:sp>
        <p:nvSpPr>
          <p:cNvPr id="174" name="Shape 174"/>
          <p:cNvSpPr>
            <a:spLocks noGrp="1"/>
          </p:cNvSpPr>
          <p:nvPr>
            <p:ph type="body" sz="quarter" idx="1"/>
          </p:nvPr>
        </p:nvSpPr>
        <p:spPr>
          <a:prstGeom prst="rect">
            <a:avLst/>
          </a:prstGeom>
        </p:spPr>
        <p:txBody>
          <a:bodyPr/>
          <a:lstStyle>
            <a:lvl1pPr>
              <a:defRPr>
                <a:latin typeface="+mn-lt"/>
                <a:ea typeface="+mn-ea"/>
                <a:cs typeface="+mn-cs"/>
                <a:sym typeface="Helvetica"/>
              </a:defRPr>
            </a:lvl1pPr>
          </a:lstStyle>
          <a:p>
            <a:pPr>
              <a:defRPr>
                <a:latin typeface="+mj-lt"/>
                <a:ea typeface="+mj-ea"/>
                <a:cs typeface="+mj-cs"/>
                <a:sym typeface="Calibri"/>
              </a:defRPr>
            </a:pPr>
            <a:r>
              <a:rPr lang="zh-CN" altLang="en-US" dirty="0">
                <a:latin typeface="+mn-lt"/>
                <a:ea typeface="+mn-ea"/>
                <a:cs typeface="+mn-cs"/>
                <a:sym typeface="Helvetica"/>
              </a:rPr>
              <a:t>另外，导致重新配置的原因不只是故障，故障只是其中一小部分，绝大多数导致重新配置的因素是</a:t>
            </a:r>
            <a:r>
              <a:rPr lang="en-US" altLang="zh-CN" dirty="0">
                <a:latin typeface="+mn-lt"/>
                <a:ea typeface="+mn-ea"/>
                <a:cs typeface="+mn-cs"/>
                <a:sym typeface="Helvetica"/>
              </a:rPr>
              <a:t>1</a:t>
            </a:r>
            <a:r>
              <a:rPr lang="zh-CN" altLang="en-US" dirty="0">
                <a:latin typeface="+mn-lt"/>
                <a:ea typeface="+mn-ea"/>
                <a:cs typeface="+mn-cs"/>
                <a:sym typeface="Helvetica"/>
              </a:rPr>
              <a:t>）持续部署的软件进行了升级；</a:t>
            </a:r>
            <a:r>
              <a:rPr lang="en-US" altLang="zh-CN" dirty="0">
                <a:latin typeface="+mn-lt"/>
                <a:ea typeface="+mn-ea"/>
                <a:cs typeface="+mn-cs"/>
                <a:sym typeface="Helvetica"/>
              </a:rPr>
              <a:t>2</a:t>
            </a:r>
            <a:r>
              <a:rPr lang="zh-CN" altLang="en-US" dirty="0">
                <a:latin typeface="+mn-lt"/>
                <a:ea typeface="+mn-ea"/>
                <a:cs typeface="+mn-cs"/>
                <a:sym typeface="Helvetica"/>
              </a:rPr>
              <a:t>）发生了机器抢占来进行硬件维护和内核升级</a:t>
            </a:r>
            <a:endParaRPr lang="en-US" altLang="zh-CN" dirty="0">
              <a:latin typeface="+mn-lt"/>
              <a:ea typeface="+mn-ea"/>
              <a:cs typeface="+mn-cs"/>
              <a:sym typeface="Helvetica"/>
            </a:endParaRPr>
          </a:p>
          <a:p>
            <a:pPr>
              <a:defRPr>
                <a:latin typeface="+mj-lt"/>
                <a:ea typeface="+mj-ea"/>
                <a:cs typeface="+mj-cs"/>
                <a:sym typeface="Calibri"/>
              </a:defRPr>
            </a:pPr>
            <a:r>
              <a:rPr lang="zh-CN" altLang="en-US" dirty="0">
                <a:latin typeface="+mn-lt"/>
                <a:ea typeface="+mn-ea"/>
                <a:cs typeface="+mn-cs"/>
                <a:sym typeface="Helvetica"/>
              </a:rPr>
              <a:t>重新配置实际上时有发生，而不必担心是发生了故障</a:t>
            </a:r>
            <a:endParaRPr dirty="0">
              <a:latin typeface="+mn-lt"/>
              <a:ea typeface="+mn-ea"/>
              <a:cs typeface="+mn-cs"/>
              <a:sym typeface="Helvetica"/>
            </a:endParaRPr>
          </a:p>
        </p:txBody>
      </p:sp>
    </p:spTree>
    <p:extLst>
      <p:ext uri="{BB962C8B-B14F-4D97-AF65-F5344CB8AC3E}">
        <p14:creationId xmlns:p14="http://schemas.microsoft.com/office/powerpoint/2010/main" val="408836479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 name="Shape 173"/>
          <p:cNvSpPr>
            <a:spLocks noGrp="1" noRot="1" noChangeAspect="1"/>
          </p:cNvSpPr>
          <p:nvPr>
            <p:ph type="sldImg"/>
          </p:nvPr>
        </p:nvSpPr>
        <p:spPr>
          <a:xfrm>
            <a:off x="381000" y="685800"/>
            <a:ext cx="6096000" cy="3429000"/>
          </a:xfrm>
          <a:prstGeom prst="rect">
            <a:avLst/>
          </a:prstGeom>
        </p:spPr>
        <p:txBody>
          <a:bodyPr/>
          <a:lstStyle/>
          <a:p>
            <a:endParaRPr/>
          </a:p>
        </p:txBody>
      </p:sp>
      <p:sp>
        <p:nvSpPr>
          <p:cNvPr id="174" name="Shape 174"/>
          <p:cNvSpPr>
            <a:spLocks noGrp="1"/>
          </p:cNvSpPr>
          <p:nvPr>
            <p:ph type="body" sz="quarter" idx="1"/>
          </p:nvPr>
        </p:nvSpPr>
        <p:spPr>
          <a:prstGeom prst="rect">
            <a:avLst/>
          </a:prstGeom>
        </p:spPr>
        <p:txBody>
          <a:bodyPr/>
          <a:lstStyle>
            <a:lvl1pPr>
              <a:defRPr>
                <a:latin typeface="+mn-lt"/>
                <a:ea typeface="+mn-ea"/>
                <a:cs typeface="+mn-cs"/>
                <a:sym typeface="Helvetica"/>
              </a:defRPr>
            </a:lvl1pPr>
          </a:lstStyle>
          <a:p>
            <a:pPr>
              <a:defRPr>
                <a:latin typeface="+mj-lt"/>
                <a:ea typeface="+mj-ea"/>
                <a:cs typeface="+mj-cs"/>
                <a:sym typeface="Calibri"/>
              </a:defRPr>
            </a:pPr>
            <a:r>
              <a:rPr lang="zh-CN" altLang="en-US" dirty="0">
                <a:latin typeface="+mn-lt"/>
                <a:ea typeface="+mn-ea"/>
                <a:cs typeface="+mn-cs"/>
                <a:sym typeface="Helvetica"/>
              </a:rPr>
              <a:t>此外，虚拟化并不会影响实际的峰值的吞吐量</a:t>
            </a:r>
            <a:endParaRPr lang="en-US" altLang="zh-CN" dirty="0">
              <a:latin typeface="+mn-lt"/>
              <a:ea typeface="+mn-ea"/>
              <a:cs typeface="+mn-cs"/>
              <a:sym typeface="Helvetica"/>
            </a:endParaRPr>
          </a:p>
        </p:txBody>
      </p:sp>
    </p:spTree>
    <p:extLst>
      <p:ext uri="{BB962C8B-B14F-4D97-AF65-F5344CB8AC3E}">
        <p14:creationId xmlns:p14="http://schemas.microsoft.com/office/powerpoint/2010/main" val="34556040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 name="Shape 173"/>
          <p:cNvSpPr>
            <a:spLocks noGrp="1" noRot="1" noChangeAspect="1"/>
          </p:cNvSpPr>
          <p:nvPr>
            <p:ph type="sldImg"/>
          </p:nvPr>
        </p:nvSpPr>
        <p:spPr>
          <a:xfrm>
            <a:off x="381000" y="685800"/>
            <a:ext cx="6096000" cy="3429000"/>
          </a:xfrm>
          <a:prstGeom prst="rect">
            <a:avLst/>
          </a:prstGeom>
        </p:spPr>
        <p:txBody>
          <a:bodyPr/>
          <a:lstStyle/>
          <a:p>
            <a:endParaRPr/>
          </a:p>
        </p:txBody>
      </p:sp>
      <p:sp>
        <p:nvSpPr>
          <p:cNvPr id="174" name="Shape 174"/>
          <p:cNvSpPr>
            <a:spLocks noGrp="1"/>
          </p:cNvSpPr>
          <p:nvPr>
            <p:ph type="body" sz="quarter" idx="1"/>
          </p:nvPr>
        </p:nvSpPr>
        <p:spPr>
          <a:prstGeom prst="rect">
            <a:avLst/>
          </a:prstGeom>
        </p:spPr>
        <p:txBody>
          <a:bodyPr/>
          <a:lstStyle>
            <a:lvl1pPr>
              <a:defRPr>
                <a:latin typeface="+mn-lt"/>
                <a:ea typeface="+mn-ea"/>
                <a:cs typeface="+mn-cs"/>
                <a:sym typeface="Helvetica"/>
              </a:defRPr>
            </a:lvl1pPr>
          </a:lstStyle>
          <a:p>
            <a:pPr>
              <a:defRPr>
                <a:latin typeface="+mj-lt"/>
                <a:ea typeface="+mj-ea"/>
                <a:cs typeface="+mj-cs"/>
                <a:sym typeface="Calibri"/>
              </a:defRPr>
            </a:pPr>
            <a:r>
              <a:rPr lang="zh-CN" altLang="en-US" dirty="0">
                <a:latin typeface="+mn-lt"/>
                <a:ea typeface="+mn-ea"/>
                <a:cs typeface="+mn-cs"/>
                <a:sym typeface="Helvetica"/>
              </a:rPr>
              <a:t>作者们在基准硬件上对</a:t>
            </a:r>
            <a:r>
              <a:rPr lang="en-US" altLang="zh-CN" dirty="0">
                <a:latin typeface="+mn-lt"/>
                <a:ea typeface="+mn-ea"/>
                <a:cs typeface="+mn-cs"/>
                <a:sym typeface="Helvetica"/>
              </a:rPr>
              <a:t>Delos</a:t>
            </a:r>
            <a:r>
              <a:rPr lang="zh-CN" altLang="en-US" dirty="0">
                <a:latin typeface="+mn-lt"/>
                <a:ea typeface="+mn-ea"/>
                <a:cs typeface="+mn-cs"/>
                <a:sym typeface="Helvetica"/>
              </a:rPr>
              <a:t>和</a:t>
            </a:r>
            <a:r>
              <a:rPr lang="en-US" altLang="zh-CN" dirty="0" err="1">
                <a:latin typeface="+mn-lt"/>
                <a:ea typeface="+mn-ea"/>
                <a:cs typeface="+mn-cs"/>
                <a:sym typeface="Helvetica"/>
              </a:rPr>
              <a:t>ZooKeeper</a:t>
            </a:r>
            <a:r>
              <a:rPr lang="zh-CN" altLang="en-US" dirty="0">
                <a:latin typeface="+mn-lt"/>
                <a:ea typeface="+mn-ea"/>
                <a:cs typeface="+mn-cs"/>
                <a:sym typeface="Helvetica"/>
              </a:rPr>
              <a:t>进行了同等的比较。他们将输入转换为</a:t>
            </a:r>
            <a:r>
              <a:rPr lang="en-US" altLang="zh-CN" dirty="0" err="1">
                <a:latin typeface="+mn-lt"/>
                <a:ea typeface="+mn-ea"/>
                <a:cs typeface="+mn-cs"/>
                <a:sym typeface="Helvetica"/>
              </a:rPr>
              <a:t>SetData</a:t>
            </a:r>
            <a:r>
              <a:rPr lang="zh-CN" altLang="en-US" dirty="0">
                <a:latin typeface="+mn-lt"/>
                <a:ea typeface="+mn-ea"/>
                <a:cs typeface="+mn-cs"/>
                <a:sym typeface="Helvetica"/>
              </a:rPr>
              <a:t>命令，并转换为</a:t>
            </a:r>
            <a:r>
              <a:rPr lang="en-US" altLang="zh-CN" dirty="0" err="1">
                <a:latin typeface="+mn-lt"/>
                <a:ea typeface="+mn-ea"/>
                <a:cs typeface="+mn-cs"/>
                <a:sym typeface="Helvetica"/>
              </a:rPr>
              <a:t>ZooKeeper</a:t>
            </a:r>
            <a:r>
              <a:rPr lang="en-US" altLang="zh-CN" dirty="0">
                <a:latin typeface="+mn-lt"/>
                <a:ea typeface="+mn-ea"/>
                <a:cs typeface="+mn-cs"/>
                <a:sym typeface="Helvetica"/>
              </a:rPr>
              <a:t> API</a:t>
            </a:r>
            <a:r>
              <a:rPr lang="zh-CN" altLang="en-US" dirty="0">
                <a:latin typeface="+mn-lt"/>
                <a:ea typeface="+mn-ea"/>
                <a:cs typeface="+mn-cs"/>
                <a:sym typeface="Helvetica"/>
              </a:rPr>
              <a:t>上的</a:t>
            </a:r>
            <a:r>
              <a:rPr lang="en-US" altLang="zh-CN" dirty="0" err="1">
                <a:latin typeface="+mn-lt"/>
                <a:ea typeface="+mn-ea"/>
                <a:cs typeface="+mn-cs"/>
                <a:sym typeface="Helvetica"/>
              </a:rPr>
              <a:t>GetData</a:t>
            </a:r>
            <a:r>
              <a:rPr lang="zh-CN" altLang="en-US" dirty="0">
                <a:latin typeface="+mn-lt"/>
                <a:ea typeface="+mn-ea"/>
                <a:cs typeface="+mn-cs"/>
                <a:sym typeface="Helvetica"/>
              </a:rPr>
              <a:t>命令。 由于</a:t>
            </a:r>
            <a:r>
              <a:rPr lang="en-US" altLang="zh-CN" dirty="0" err="1">
                <a:latin typeface="+mn-lt"/>
                <a:ea typeface="+mn-ea"/>
                <a:cs typeface="+mn-cs"/>
                <a:sym typeface="Helvetica"/>
              </a:rPr>
              <a:t>ZooKeeper</a:t>
            </a:r>
            <a:r>
              <a:rPr lang="zh-CN" altLang="en-US" dirty="0">
                <a:latin typeface="+mn-lt"/>
                <a:ea typeface="+mn-ea"/>
                <a:cs typeface="+mn-cs"/>
                <a:sym typeface="Helvetica"/>
              </a:rPr>
              <a:t>不支持超过</a:t>
            </a:r>
            <a:r>
              <a:rPr lang="en-US" altLang="zh-CN" dirty="0">
                <a:latin typeface="+mn-lt"/>
                <a:ea typeface="+mn-ea"/>
                <a:cs typeface="+mn-cs"/>
                <a:sym typeface="Helvetica"/>
              </a:rPr>
              <a:t>GB</a:t>
            </a:r>
            <a:r>
              <a:rPr lang="zh-CN" altLang="en-US" dirty="0">
                <a:latin typeface="+mn-lt"/>
                <a:ea typeface="+mn-ea"/>
                <a:cs typeface="+mn-cs"/>
                <a:sym typeface="Helvetica"/>
              </a:rPr>
              <a:t>的数据，因此使用</a:t>
            </a:r>
            <a:r>
              <a:rPr lang="en-US" altLang="zh-CN" dirty="0">
                <a:latin typeface="+mn-lt"/>
                <a:ea typeface="+mn-ea"/>
                <a:cs typeface="+mn-cs"/>
                <a:sym typeface="Helvetica"/>
              </a:rPr>
              <a:t>1GB</a:t>
            </a:r>
            <a:r>
              <a:rPr lang="zh-CN" altLang="en-US" dirty="0">
                <a:latin typeface="+mn-lt"/>
                <a:ea typeface="+mn-ea"/>
                <a:cs typeface="+mn-cs"/>
                <a:sym typeface="Helvetica"/>
              </a:rPr>
              <a:t>的数据库来运行。 结果显示</a:t>
            </a:r>
            <a:r>
              <a:rPr lang="en-US" altLang="zh-CN" dirty="0" err="1">
                <a:latin typeface="+mn-lt"/>
                <a:ea typeface="+mn-ea"/>
                <a:cs typeface="+mn-cs"/>
                <a:sym typeface="Helvetica"/>
              </a:rPr>
              <a:t>ZooKeeper</a:t>
            </a:r>
            <a:r>
              <a:rPr lang="zh-CN" altLang="en-US" dirty="0">
                <a:latin typeface="+mn-lt"/>
                <a:ea typeface="+mn-ea"/>
                <a:cs typeface="+mn-cs"/>
                <a:sym typeface="Helvetica"/>
              </a:rPr>
              <a:t>在</a:t>
            </a:r>
            <a:r>
              <a:rPr lang="en-US" altLang="zh-CN" dirty="0">
                <a:latin typeface="+mn-lt"/>
                <a:ea typeface="+mn-ea"/>
                <a:cs typeface="+mn-cs"/>
                <a:sym typeface="Helvetica"/>
              </a:rPr>
              <a:t>15ms p99</a:t>
            </a:r>
            <a:r>
              <a:rPr lang="zh-CN" altLang="en-US" dirty="0">
                <a:latin typeface="+mn-lt"/>
                <a:ea typeface="+mn-ea"/>
                <a:cs typeface="+mn-cs"/>
                <a:sym typeface="Helvetica"/>
              </a:rPr>
              <a:t>的</a:t>
            </a:r>
            <a:r>
              <a:rPr lang="en-US" altLang="zh-CN" dirty="0">
                <a:latin typeface="+mn-lt"/>
                <a:ea typeface="+mn-ea"/>
                <a:cs typeface="+mn-cs"/>
                <a:sym typeface="Helvetica"/>
              </a:rPr>
              <a:t>SLA</a:t>
            </a:r>
            <a:r>
              <a:rPr lang="zh-CN" altLang="en-US" dirty="0">
                <a:latin typeface="+mn-lt"/>
                <a:ea typeface="+mn-ea"/>
                <a:cs typeface="+mn-cs"/>
                <a:sym typeface="Helvetica"/>
              </a:rPr>
              <a:t>下可以提供超过每秒</a:t>
            </a:r>
            <a:r>
              <a:rPr lang="en-US" altLang="zh-CN" dirty="0">
                <a:latin typeface="+mn-lt"/>
                <a:ea typeface="+mn-ea"/>
                <a:cs typeface="+mn-cs"/>
                <a:sym typeface="Helvetica"/>
              </a:rPr>
              <a:t>30kops</a:t>
            </a:r>
            <a:r>
              <a:rPr lang="zh-CN" altLang="en-US" dirty="0">
                <a:latin typeface="+mn-lt"/>
                <a:ea typeface="+mn-ea"/>
                <a:cs typeface="+mn-cs"/>
                <a:sym typeface="Helvetica"/>
              </a:rPr>
              <a:t>的吞吐量。 相比之下，</a:t>
            </a:r>
            <a:r>
              <a:rPr lang="en-US" altLang="zh-CN" dirty="0">
                <a:latin typeface="+mn-lt"/>
                <a:ea typeface="+mn-ea"/>
                <a:cs typeface="+mn-cs"/>
                <a:sym typeface="Helvetica"/>
              </a:rPr>
              <a:t>Delos + </a:t>
            </a:r>
            <a:r>
              <a:rPr lang="en-US" altLang="zh-CN" dirty="0" err="1">
                <a:latin typeface="+mn-lt"/>
                <a:ea typeface="+mn-ea"/>
                <a:cs typeface="+mn-cs"/>
                <a:sym typeface="Helvetica"/>
              </a:rPr>
              <a:t>NativeLoglet</a:t>
            </a:r>
            <a:r>
              <a:rPr lang="zh-CN" altLang="en-US" dirty="0">
                <a:latin typeface="+mn-lt"/>
                <a:ea typeface="+mn-ea"/>
                <a:cs typeface="+mn-cs"/>
                <a:sym typeface="Helvetica"/>
              </a:rPr>
              <a:t>仅能可以管理大约每秒</a:t>
            </a:r>
            <a:r>
              <a:rPr lang="en-US" altLang="zh-CN" dirty="0">
                <a:latin typeface="+mn-lt"/>
                <a:ea typeface="+mn-ea"/>
                <a:cs typeface="+mn-cs"/>
                <a:sym typeface="Helvetica"/>
              </a:rPr>
              <a:t>26K</a:t>
            </a:r>
            <a:r>
              <a:rPr lang="zh-CN" altLang="en-US" dirty="0">
                <a:latin typeface="+mn-lt"/>
                <a:ea typeface="+mn-ea"/>
                <a:cs typeface="+mn-cs"/>
                <a:sym typeface="Helvetica"/>
              </a:rPr>
              <a:t>的操作。 性能差异的主要原因是</a:t>
            </a:r>
            <a:r>
              <a:rPr lang="en-US" altLang="zh-CN" dirty="0" err="1">
                <a:latin typeface="+mn-lt"/>
                <a:ea typeface="+mn-ea"/>
                <a:cs typeface="+mn-cs"/>
                <a:sym typeface="Helvetica"/>
              </a:rPr>
              <a:t>ZooKeeper</a:t>
            </a:r>
            <a:r>
              <a:rPr lang="zh-CN" altLang="en-US" dirty="0">
                <a:latin typeface="+mn-lt"/>
                <a:ea typeface="+mn-ea"/>
                <a:cs typeface="+mn-cs"/>
                <a:sym typeface="Helvetica"/>
              </a:rPr>
              <a:t>将其物化状态存储在内存中，而</a:t>
            </a:r>
            <a:r>
              <a:rPr lang="en-US" altLang="zh-CN" dirty="0">
                <a:latin typeface="+mn-lt"/>
                <a:ea typeface="+mn-ea"/>
                <a:cs typeface="+mn-cs"/>
                <a:sym typeface="Helvetica"/>
              </a:rPr>
              <a:t>Delos</a:t>
            </a:r>
            <a:r>
              <a:rPr lang="zh-CN" altLang="en-US" dirty="0">
                <a:latin typeface="+mn-lt"/>
                <a:ea typeface="+mn-ea"/>
                <a:cs typeface="+mn-cs"/>
                <a:sym typeface="Helvetica"/>
              </a:rPr>
              <a:t>使用</a:t>
            </a:r>
            <a:r>
              <a:rPr lang="en-US" altLang="zh-CN" dirty="0" err="1">
                <a:latin typeface="+mn-lt"/>
                <a:ea typeface="+mn-ea"/>
                <a:cs typeface="+mn-cs"/>
                <a:sym typeface="Helvetica"/>
              </a:rPr>
              <a:t>RocksDB</a:t>
            </a:r>
            <a:r>
              <a:rPr lang="zh-CN" altLang="en-US" dirty="0">
                <a:latin typeface="+mn-lt"/>
                <a:ea typeface="+mn-ea"/>
                <a:cs typeface="+mn-cs"/>
                <a:sym typeface="Helvetica"/>
              </a:rPr>
              <a:t>。</a:t>
            </a:r>
          </a:p>
          <a:p>
            <a:pPr>
              <a:defRPr>
                <a:latin typeface="+mj-lt"/>
                <a:ea typeface="+mj-ea"/>
                <a:cs typeface="+mj-cs"/>
                <a:sym typeface="Calibri"/>
              </a:defRPr>
            </a:pPr>
            <a:r>
              <a:rPr lang="zh-CN" altLang="en-US" dirty="0">
                <a:latin typeface="+mn-lt"/>
                <a:ea typeface="+mn-ea"/>
                <a:cs typeface="+mn-cs"/>
                <a:sym typeface="Helvetica"/>
              </a:rPr>
              <a:t>  作者们还试运行了一个将物化状态存在于内存中的版本的</a:t>
            </a:r>
            <a:r>
              <a:rPr lang="en-US" altLang="zh-CN" dirty="0">
                <a:latin typeface="+mn-lt"/>
                <a:ea typeface="+mn-ea"/>
                <a:cs typeface="+mn-cs"/>
                <a:sym typeface="Helvetica"/>
              </a:rPr>
              <a:t>Delos</a:t>
            </a:r>
            <a:r>
              <a:rPr lang="zh-CN" altLang="en-US" dirty="0">
                <a:latin typeface="+mn-lt"/>
                <a:ea typeface="+mn-ea"/>
                <a:cs typeface="+mn-cs"/>
                <a:sym typeface="Helvetica"/>
              </a:rPr>
              <a:t>。 该原型机达到每秒</a:t>
            </a:r>
            <a:r>
              <a:rPr lang="en-US" altLang="zh-CN" dirty="0">
                <a:latin typeface="+mn-lt"/>
                <a:ea typeface="+mn-ea"/>
                <a:cs typeface="+mn-cs"/>
                <a:sym typeface="Helvetica"/>
              </a:rPr>
              <a:t>40k</a:t>
            </a:r>
            <a:r>
              <a:rPr lang="zh-CN" altLang="en-US" dirty="0">
                <a:latin typeface="+mn-lt"/>
                <a:ea typeface="+mn-ea"/>
                <a:cs typeface="+mn-cs"/>
                <a:sym typeface="Helvetica"/>
              </a:rPr>
              <a:t>的吞吐量。 虽然将状态存储在</a:t>
            </a:r>
            <a:r>
              <a:rPr lang="en-US" altLang="zh-CN" dirty="0" err="1">
                <a:latin typeface="+mn-lt"/>
                <a:ea typeface="+mn-ea"/>
                <a:cs typeface="+mn-cs"/>
                <a:sym typeface="Helvetica"/>
              </a:rPr>
              <a:t>RocksDB</a:t>
            </a:r>
            <a:r>
              <a:rPr lang="zh-CN" altLang="en-US" dirty="0">
                <a:latin typeface="+mn-lt"/>
                <a:ea typeface="+mn-ea"/>
                <a:cs typeface="+mn-cs"/>
                <a:sym typeface="Helvetica"/>
              </a:rPr>
              <a:t>中会导致小尺寸的性能下降，但它使我们能够扩展；  </a:t>
            </a:r>
            <a:r>
              <a:rPr lang="en-US" altLang="zh-CN" dirty="0">
                <a:latin typeface="+mn-lt"/>
                <a:ea typeface="+mn-ea"/>
                <a:cs typeface="+mn-cs"/>
                <a:sym typeface="Helvetica"/>
              </a:rPr>
              <a:t>100 GB</a:t>
            </a:r>
            <a:r>
              <a:rPr lang="zh-CN" altLang="en-US" dirty="0">
                <a:latin typeface="+mn-lt"/>
                <a:ea typeface="+mn-ea"/>
                <a:cs typeface="+mn-cs"/>
                <a:sym typeface="Helvetica"/>
              </a:rPr>
              <a:t>数据库的</a:t>
            </a:r>
            <a:r>
              <a:rPr lang="en-US" altLang="zh-CN" dirty="0">
                <a:latin typeface="+mn-lt"/>
                <a:ea typeface="+mn-ea"/>
                <a:cs typeface="+mn-cs"/>
                <a:sym typeface="Helvetica"/>
              </a:rPr>
              <a:t>Delos + </a:t>
            </a:r>
            <a:r>
              <a:rPr lang="en-US" altLang="zh-CN" dirty="0" err="1">
                <a:latin typeface="+mn-lt"/>
                <a:ea typeface="+mn-ea"/>
                <a:cs typeface="+mn-cs"/>
                <a:sym typeface="Helvetica"/>
              </a:rPr>
              <a:t>NativeLoglet</a:t>
            </a:r>
            <a:r>
              <a:rPr lang="zh-CN" altLang="en-US" dirty="0">
                <a:latin typeface="+mn-lt"/>
                <a:ea typeface="+mn-ea"/>
                <a:cs typeface="+mn-cs"/>
                <a:sym typeface="Helvetica"/>
              </a:rPr>
              <a:t>曲线（图中未显示）与</a:t>
            </a:r>
            <a:r>
              <a:rPr lang="en-US" altLang="zh-CN" dirty="0">
                <a:latin typeface="+mn-lt"/>
                <a:ea typeface="+mn-ea"/>
                <a:cs typeface="+mn-cs"/>
                <a:sym typeface="Helvetica"/>
              </a:rPr>
              <a:t>1GB</a:t>
            </a:r>
            <a:r>
              <a:rPr lang="zh-CN" altLang="en-US" dirty="0">
                <a:latin typeface="+mn-lt"/>
                <a:ea typeface="+mn-ea"/>
                <a:cs typeface="+mn-cs"/>
                <a:sym typeface="Helvetica"/>
              </a:rPr>
              <a:t>情况几乎相同。 这些结果表明，</a:t>
            </a:r>
            <a:r>
              <a:rPr lang="en-US" altLang="zh-CN" dirty="0">
                <a:latin typeface="+mn-lt"/>
                <a:ea typeface="+mn-ea"/>
                <a:cs typeface="+mn-cs"/>
                <a:sym typeface="Helvetica"/>
              </a:rPr>
              <a:t>Delos</a:t>
            </a:r>
            <a:r>
              <a:rPr lang="zh-CN" altLang="en-US" dirty="0">
                <a:latin typeface="+mn-lt"/>
                <a:ea typeface="+mn-ea"/>
                <a:cs typeface="+mn-cs"/>
                <a:sym typeface="Helvetica"/>
              </a:rPr>
              <a:t>的性能可与未虚拟化的系统相媲美。</a:t>
            </a:r>
            <a:endParaRPr lang="en-US" altLang="zh-CN" dirty="0">
              <a:latin typeface="+mn-lt"/>
              <a:ea typeface="+mn-ea"/>
              <a:cs typeface="+mn-cs"/>
              <a:sym typeface="Helvetica"/>
            </a:endParaRPr>
          </a:p>
          <a:p>
            <a:pPr>
              <a:defRPr>
                <a:latin typeface="+mj-lt"/>
                <a:ea typeface="+mj-ea"/>
                <a:cs typeface="+mj-cs"/>
                <a:sym typeface="Calibri"/>
              </a:defRPr>
            </a:pPr>
            <a:endParaRPr lang="en-US" altLang="zh-CN" dirty="0">
              <a:latin typeface="+mn-lt"/>
              <a:ea typeface="+mn-ea"/>
              <a:cs typeface="+mn-cs"/>
              <a:sym typeface="Helvetica"/>
            </a:endParaRPr>
          </a:p>
        </p:txBody>
      </p:sp>
    </p:spTree>
    <p:extLst>
      <p:ext uri="{BB962C8B-B14F-4D97-AF65-F5344CB8AC3E}">
        <p14:creationId xmlns:p14="http://schemas.microsoft.com/office/powerpoint/2010/main" val="47704367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8" name="Shape 828"/>
          <p:cNvSpPr>
            <a:spLocks noGrp="1" noRot="1" noChangeAspect="1"/>
          </p:cNvSpPr>
          <p:nvPr>
            <p:ph type="sldImg"/>
          </p:nvPr>
        </p:nvSpPr>
        <p:spPr>
          <a:xfrm>
            <a:off x="381000" y="685800"/>
            <a:ext cx="6096000" cy="3429000"/>
          </a:xfrm>
          <a:prstGeom prst="rect">
            <a:avLst/>
          </a:prstGeom>
        </p:spPr>
        <p:txBody>
          <a:bodyPr/>
          <a:lstStyle/>
          <a:p>
            <a:endParaRPr/>
          </a:p>
        </p:txBody>
      </p:sp>
      <p:sp>
        <p:nvSpPr>
          <p:cNvPr id="829" name="Shape 829"/>
          <p:cNvSpPr>
            <a:spLocks noGrp="1"/>
          </p:cNvSpPr>
          <p:nvPr>
            <p:ph type="body" sz="quarter" idx="1"/>
          </p:nvPr>
        </p:nvSpPr>
        <p:spPr>
          <a:prstGeom prst="rect">
            <a:avLst/>
          </a:prstGeom>
        </p:spPr>
        <p:txBody>
          <a:bodyPr/>
          <a:lstStyle>
            <a:lvl1pPr>
              <a:defRPr>
                <a:latin typeface="+mj-lt"/>
                <a:ea typeface="+mj-ea"/>
                <a:cs typeface="+mj-cs"/>
                <a:sym typeface="Helvetica"/>
              </a:defRPr>
            </a:lvl1pPr>
          </a:lstStyle>
          <a:p>
            <a:r>
              <a:rPr lang="zh-CN" altLang="en-US" dirty="0">
                <a:latin typeface="+mn-lt"/>
                <a:ea typeface="+mn-ea"/>
                <a:cs typeface="+mn-cs"/>
                <a:sym typeface="Helvetica"/>
              </a:rPr>
              <a:t>作者们的成果大致就是这样，当然，作者们也不仅仅满足于自己已有的成果，而是展望了后续需要做的工作</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 name="Shape 181"/>
          <p:cNvSpPr>
            <a:spLocks noGrp="1" noRot="1" noChangeAspect="1"/>
          </p:cNvSpPr>
          <p:nvPr>
            <p:ph type="sldImg"/>
          </p:nvPr>
        </p:nvSpPr>
        <p:spPr>
          <a:xfrm>
            <a:off x="381000" y="685800"/>
            <a:ext cx="6096000" cy="3429000"/>
          </a:xfrm>
          <a:prstGeom prst="rect">
            <a:avLst/>
          </a:prstGeom>
        </p:spPr>
        <p:txBody>
          <a:bodyPr/>
          <a:lstStyle/>
          <a:p>
            <a:endParaRPr/>
          </a:p>
        </p:txBody>
      </p:sp>
      <p:sp>
        <p:nvSpPr>
          <p:cNvPr id="182" name="Shape 182"/>
          <p:cNvSpPr>
            <a:spLocks noGrp="1"/>
          </p:cNvSpPr>
          <p:nvPr>
            <p:ph type="body" sz="quarter" idx="1"/>
          </p:nvPr>
        </p:nvSpPr>
        <p:spPr>
          <a:prstGeom prst="rect">
            <a:avLst/>
          </a:prstGeom>
        </p:spPr>
        <p:txBody>
          <a:bodyPr/>
          <a:lstStyle>
            <a:lvl1pPr>
              <a:defRPr>
                <a:latin typeface="+mn-lt"/>
                <a:ea typeface="+mn-ea"/>
                <a:cs typeface="+mn-cs"/>
                <a:sym typeface="Helvetica"/>
              </a:defRPr>
            </a:lvl1pPr>
          </a:lstStyle>
          <a:p>
            <a:pPr>
              <a:defRPr>
                <a:latin typeface="+mj-lt"/>
                <a:ea typeface="+mj-ea"/>
                <a:cs typeface="+mj-cs"/>
                <a:sym typeface="Calibri"/>
              </a:defRPr>
            </a:pPr>
            <a:r>
              <a:rPr lang="zh-CN" altLang="en-US" strike="noStrike" dirty="0">
                <a:latin typeface="+mn-lt"/>
                <a:ea typeface="+mn-ea"/>
                <a:cs typeface="+mn-cs"/>
                <a:sym typeface="Helvetica"/>
              </a:rPr>
              <a:t>例如在文中，作者们举了这么一个例子。在刚才的</a:t>
            </a:r>
            <a:r>
              <a:rPr lang="en-US" altLang="zh-CN" strike="noStrike" dirty="0" err="1">
                <a:latin typeface="+mn-lt"/>
                <a:ea typeface="+mn-ea"/>
                <a:cs typeface="+mn-cs"/>
                <a:sym typeface="Helvetica"/>
              </a:rPr>
              <a:t>StripedLoglet</a:t>
            </a:r>
            <a:r>
              <a:rPr lang="zh-CN" altLang="en-US" strike="noStrike" dirty="0">
                <a:latin typeface="+mn-lt"/>
                <a:ea typeface="+mn-ea"/>
                <a:cs typeface="+mn-cs"/>
                <a:sym typeface="Helvetica"/>
              </a:rPr>
              <a:t>的基础上，作者们运行了一次纯</a:t>
            </a:r>
            <a:r>
              <a:rPr lang="en-US" altLang="zh-CN" strike="noStrike" dirty="0">
                <a:latin typeface="+mn-lt"/>
                <a:ea typeface="+mn-ea"/>
                <a:cs typeface="+mn-cs"/>
                <a:sym typeface="Helvetica"/>
              </a:rPr>
              <a:t>log</a:t>
            </a:r>
            <a:r>
              <a:rPr lang="zh-CN" altLang="en-US" strike="noStrike" dirty="0">
                <a:latin typeface="+mn-lt"/>
                <a:ea typeface="+mn-ea"/>
                <a:cs typeface="+mn-cs"/>
                <a:sym typeface="Helvetica"/>
              </a:rPr>
              <a:t>的实验，在多个</a:t>
            </a:r>
            <a:r>
              <a:rPr lang="en-US" altLang="zh-CN" strike="noStrike" dirty="0">
                <a:latin typeface="+mn-lt"/>
                <a:ea typeface="+mn-ea"/>
                <a:cs typeface="+mn-cs"/>
                <a:sym typeface="Helvetica"/>
              </a:rPr>
              <a:t>3</a:t>
            </a:r>
            <a:r>
              <a:rPr lang="zh-CN" altLang="en-US" strike="noStrike" dirty="0">
                <a:latin typeface="+mn-lt"/>
                <a:ea typeface="+mn-ea"/>
                <a:cs typeface="+mn-cs"/>
                <a:sym typeface="Helvetica"/>
              </a:rPr>
              <a:t>节点</a:t>
            </a:r>
            <a:r>
              <a:rPr lang="en-US" altLang="zh-CN" strike="noStrike" dirty="0" err="1">
                <a:latin typeface="+mn-lt"/>
                <a:ea typeface="+mn-ea"/>
                <a:cs typeface="+mn-cs"/>
                <a:sym typeface="Helvetica"/>
              </a:rPr>
              <a:t>NativeLoglet</a:t>
            </a:r>
            <a:r>
              <a:rPr lang="zh-CN" altLang="en-US" strike="noStrike" dirty="0">
                <a:latin typeface="+mn-lt"/>
                <a:ea typeface="+mn-ea"/>
                <a:cs typeface="+mn-cs"/>
                <a:sym typeface="Helvetica"/>
              </a:rPr>
              <a:t>上创建了</a:t>
            </a:r>
            <a:r>
              <a:rPr lang="en-US" altLang="zh-CN" strike="noStrike" dirty="0" err="1">
                <a:latin typeface="+mn-lt"/>
                <a:ea typeface="+mn-ea"/>
                <a:cs typeface="+mn-cs"/>
                <a:sym typeface="Helvetica"/>
              </a:rPr>
              <a:t>StripedLoglet</a:t>
            </a:r>
            <a:r>
              <a:rPr lang="zh-CN" altLang="en-US" strike="noStrike" dirty="0">
                <a:latin typeface="+mn-lt"/>
                <a:ea typeface="+mn-ea"/>
                <a:cs typeface="+mn-cs"/>
                <a:sym typeface="Helvetica"/>
              </a:rPr>
              <a:t>，并从</a:t>
            </a:r>
            <a:r>
              <a:rPr lang="en-US" altLang="zh-CN" strike="noStrike" dirty="0">
                <a:latin typeface="+mn-lt"/>
                <a:ea typeface="+mn-ea"/>
                <a:cs typeface="+mn-cs"/>
                <a:sym typeface="Helvetica"/>
              </a:rPr>
              <a:t>20</a:t>
            </a:r>
            <a:r>
              <a:rPr lang="zh-CN" altLang="en-US" strike="noStrike" dirty="0">
                <a:latin typeface="+mn-lt"/>
                <a:ea typeface="+mn-ea"/>
                <a:cs typeface="+mn-cs"/>
                <a:sym typeface="Helvetica"/>
              </a:rPr>
              <a:t>个</a:t>
            </a:r>
            <a:r>
              <a:rPr lang="en-US" altLang="zh-CN" strike="noStrike" dirty="0" err="1">
                <a:latin typeface="+mn-lt"/>
                <a:ea typeface="+mn-ea"/>
                <a:cs typeface="+mn-cs"/>
                <a:sym typeface="Helvetica"/>
              </a:rPr>
              <a:t>VirtualLog</a:t>
            </a:r>
            <a:r>
              <a:rPr lang="zh-CN" altLang="en-US" strike="noStrike" dirty="0">
                <a:latin typeface="+mn-lt"/>
                <a:ea typeface="+mn-ea"/>
                <a:cs typeface="+mn-cs"/>
                <a:sym typeface="Helvetica"/>
              </a:rPr>
              <a:t>客户端添加了</a:t>
            </a:r>
            <a:r>
              <a:rPr lang="en-US" altLang="zh-CN" strike="noStrike" dirty="0">
                <a:latin typeface="+mn-lt"/>
                <a:ea typeface="+mn-ea"/>
                <a:cs typeface="+mn-cs"/>
                <a:sym typeface="Helvetica"/>
              </a:rPr>
              <a:t>1KB</a:t>
            </a:r>
            <a:r>
              <a:rPr lang="zh-CN" altLang="en-US" strike="noStrike" dirty="0">
                <a:latin typeface="+mn-lt"/>
                <a:ea typeface="+mn-ea"/>
                <a:cs typeface="+mn-cs"/>
                <a:sym typeface="Helvetica"/>
              </a:rPr>
              <a:t>的负载，最后结果如上图。可以看到，从</a:t>
            </a:r>
            <a:r>
              <a:rPr lang="en-US" altLang="zh-CN" strike="noStrike" dirty="0">
                <a:latin typeface="+mn-lt"/>
                <a:ea typeface="+mn-ea"/>
                <a:cs typeface="+mn-cs"/>
                <a:sym typeface="Helvetica"/>
              </a:rPr>
              <a:t>1</a:t>
            </a:r>
            <a:r>
              <a:rPr lang="zh-CN" altLang="en-US" strike="noStrike" dirty="0">
                <a:latin typeface="+mn-lt"/>
                <a:ea typeface="+mn-ea"/>
                <a:cs typeface="+mn-cs"/>
                <a:sym typeface="Helvetica"/>
              </a:rPr>
              <a:t>个</a:t>
            </a:r>
            <a:r>
              <a:rPr lang="en-US" altLang="zh-CN" strike="noStrike" dirty="0">
                <a:latin typeface="+mn-lt"/>
                <a:ea typeface="+mn-ea"/>
                <a:cs typeface="+mn-cs"/>
                <a:sym typeface="Helvetica"/>
              </a:rPr>
              <a:t>stripe</a:t>
            </a:r>
            <a:r>
              <a:rPr lang="zh-CN" altLang="en-US" strike="noStrike" dirty="0">
                <a:latin typeface="+mn-lt"/>
                <a:ea typeface="+mn-ea"/>
                <a:cs typeface="+mn-cs"/>
                <a:sym typeface="Helvetica"/>
              </a:rPr>
              <a:t>，也就是</a:t>
            </a:r>
            <a:r>
              <a:rPr lang="en-US" altLang="zh-CN" strike="noStrike" dirty="0">
                <a:latin typeface="+mn-lt"/>
                <a:ea typeface="+mn-ea"/>
                <a:cs typeface="+mn-cs"/>
                <a:sym typeface="Helvetica"/>
              </a:rPr>
              <a:t>3</a:t>
            </a:r>
            <a:r>
              <a:rPr lang="zh-CN" altLang="en-US" strike="noStrike" dirty="0">
                <a:latin typeface="+mn-lt"/>
                <a:ea typeface="+mn-ea"/>
                <a:cs typeface="+mn-cs"/>
                <a:sym typeface="Helvetica"/>
              </a:rPr>
              <a:t>个</a:t>
            </a:r>
            <a:r>
              <a:rPr lang="en-US" altLang="zh-CN" strike="noStrike" dirty="0" err="1">
                <a:latin typeface="+mn-lt"/>
                <a:ea typeface="+mn-ea"/>
                <a:cs typeface="+mn-cs"/>
                <a:sym typeface="Helvetica"/>
              </a:rPr>
              <a:t>LogServer</a:t>
            </a:r>
            <a:r>
              <a:rPr lang="zh-CN" altLang="en-US" strike="noStrike" dirty="0">
                <a:latin typeface="+mn-lt"/>
                <a:ea typeface="+mn-ea"/>
                <a:cs typeface="+mn-cs"/>
                <a:sym typeface="Helvetica"/>
              </a:rPr>
              <a:t>到</a:t>
            </a:r>
            <a:r>
              <a:rPr lang="en-US" altLang="zh-CN" strike="noStrike" dirty="0">
                <a:latin typeface="+mn-lt"/>
                <a:ea typeface="+mn-ea"/>
                <a:cs typeface="+mn-cs"/>
                <a:sym typeface="Helvetica"/>
              </a:rPr>
              <a:t>30</a:t>
            </a:r>
            <a:r>
              <a:rPr lang="zh-CN" altLang="en-US" strike="noStrike" dirty="0">
                <a:latin typeface="+mn-lt"/>
                <a:ea typeface="+mn-ea"/>
                <a:cs typeface="+mn-cs"/>
                <a:sym typeface="Helvetica"/>
              </a:rPr>
              <a:t>个条带，吞吐量是线性增长的</a:t>
            </a:r>
            <a:endParaRPr lang="en-US" altLang="zh-CN" strike="noStrike" dirty="0">
              <a:latin typeface="+mn-lt"/>
              <a:ea typeface="+mn-ea"/>
              <a:cs typeface="+mn-cs"/>
              <a:sym typeface="Helvetica"/>
            </a:endParaRPr>
          </a:p>
        </p:txBody>
      </p:sp>
    </p:spTree>
    <p:extLst>
      <p:ext uri="{BB962C8B-B14F-4D97-AF65-F5344CB8AC3E}">
        <p14:creationId xmlns:p14="http://schemas.microsoft.com/office/powerpoint/2010/main" val="34550364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 name="Shape 168"/>
          <p:cNvSpPr>
            <a:spLocks noGrp="1" noRot="1" noChangeAspect="1"/>
          </p:cNvSpPr>
          <p:nvPr>
            <p:ph type="sldImg"/>
          </p:nvPr>
        </p:nvSpPr>
        <p:spPr>
          <a:xfrm>
            <a:off x="381000" y="685800"/>
            <a:ext cx="6096000" cy="3429000"/>
          </a:xfrm>
          <a:prstGeom prst="rect">
            <a:avLst/>
          </a:prstGeom>
        </p:spPr>
        <p:txBody>
          <a:bodyPr/>
          <a:lstStyle/>
          <a:p>
            <a:endParaRPr/>
          </a:p>
        </p:txBody>
      </p:sp>
      <p:sp>
        <p:nvSpPr>
          <p:cNvPr id="169" name="Shape 169"/>
          <p:cNvSpPr>
            <a:spLocks noGrp="1"/>
          </p:cNvSpPr>
          <p:nvPr>
            <p:ph type="body" sz="quarter" idx="1"/>
          </p:nvPr>
        </p:nvSpPr>
        <p:spPr>
          <a:prstGeom prst="rect">
            <a:avLst/>
          </a:prstGeom>
        </p:spPr>
        <p:txBody>
          <a:bodyPr/>
          <a:lstStyle/>
          <a:p>
            <a:r>
              <a:rPr lang="zh-CN" altLang="en-US" dirty="0"/>
              <a:t>先来介绍</a:t>
            </a:r>
            <a:endParaRPr lang="en-US" altLang="zh-CN" dirty="0"/>
          </a:p>
          <a:p>
            <a:endParaRPr lang="en-US" dirty="0"/>
          </a:p>
          <a:p>
            <a:r>
              <a:rPr lang="zh-CN" altLang="en-US" dirty="0"/>
              <a:t>但是</a:t>
            </a:r>
            <a:r>
              <a:rPr lang="en-US" altLang="zh-CN" dirty="0"/>
              <a:t>Shared Log</a:t>
            </a:r>
            <a:r>
              <a:rPr lang="zh-CN" altLang="en-US" dirty="0"/>
              <a:t>还不足以解决问题</a:t>
            </a:r>
            <a:endParaRPr dirty="0"/>
          </a:p>
        </p:txBody>
      </p:sp>
    </p:spTree>
    <p:extLst>
      <p:ext uri="{BB962C8B-B14F-4D97-AF65-F5344CB8AC3E}">
        <p14:creationId xmlns:p14="http://schemas.microsoft.com/office/powerpoint/2010/main" val="139724725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 name="Shape 181"/>
          <p:cNvSpPr>
            <a:spLocks noGrp="1" noRot="1" noChangeAspect="1"/>
          </p:cNvSpPr>
          <p:nvPr>
            <p:ph type="sldImg"/>
          </p:nvPr>
        </p:nvSpPr>
        <p:spPr>
          <a:xfrm>
            <a:off x="381000" y="685800"/>
            <a:ext cx="6096000" cy="3429000"/>
          </a:xfrm>
          <a:prstGeom prst="rect">
            <a:avLst/>
          </a:prstGeom>
        </p:spPr>
        <p:txBody>
          <a:bodyPr/>
          <a:lstStyle/>
          <a:p>
            <a:endParaRPr/>
          </a:p>
        </p:txBody>
      </p:sp>
      <p:sp>
        <p:nvSpPr>
          <p:cNvPr id="182" name="Shape 182"/>
          <p:cNvSpPr>
            <a:spLocks noGrp="1"/>
          </p:cNvSpPr>
          <p:nvPr>
            <p:ph type="body" sz="quarter" idx="1"/>
          </p:nvPr>
        </p:nvSpPr>
        <p:spPr>
          <a:prstGeom prst="rect">
            <a:avLst/>
          </a:prstGeom>
        </p:spPr>
        <p:txBody>
          <a:bodyPr/>
          <a:lstStyle>
            <a:lvl1pPr>
              <a:defRPr>
                <a:latin typeface="+mn-lt"/>
                <a:ea typeface="+mn-ea"/>
                <a:cs typeface="+mn-cs"/>
                <a:sym typeface="Helvetica"/>
              </a:defRPr>
            </a:lvl1pPr>
          </a:lstStyle>
          <a:p>
            <a:pPr>
              <a:defRPr>
                <a:latin typeface="+mj-lt"/>
                <a:ea typeface="+mj-ea"/>
                <a:cs typeface="+mj-cs"/>
                <a:sym typeface="Calibri"/>
              </a:defRPr>
            </a:pPr>
            <a:r>
              <a:rPr lang="zh-CN" altLang="en-US" strike="noStrike" dirty="0">
                <a:latin typeface="+mn-lt"/>
                <a:ea typeface="+mn-ea"/>
                <a:cs typeface="+mn-cs"/>
                <a:sym typeface="Helvetica"/>
              </a:rPr>
              <a:t>但再往后，客户端便成了新的瓶颈</a:t>
            </a:r>
          </a:p>
          <a:p>
            <a:pPr>
              <a:defRPr>
                <a:latin typeface="+mj-lt"/>
                <a:ea typeface="+mj-ea"/>
                <a:cs typeface="+mj-cs"/>
                <a:sym typeface="Calibri"/>
              </a:defRPr>
            </a:pPr>
            <a:r>
              <a:rPr lang="zh-CN" altLang="en-US" strike="noStrike" dirty="0">
                <a:latin typeface="+mn-lt"/>
                <a:ea typeface="+mn-ea"/>
                <a:cs typeface="+mn-cs"/>
                <a:sym typeface="Helvetica"/>
              </a:rPr>
              <a:t>另外，</a:t>
            </a:r>
            <a:r>
              <a:rPr lang="en-US" altLang="zh-CN" strike="noStrike" dirty="0">
                <a:latin typeface="+mn-lt"/>
                <a:ea typeface="+mn-ea"/>
                <a:cs typeface="+mn-cs"/>
                <a:sym typeface="Helvetica"/>
              </a:rPr>
              <a:t>Delos</a:t>
            </a:r>
            <a:r>
              <a:rPr lang="zh-CN" altLang="en-US" strike="noStrike" dirty="0">
                <a:latin typeface="+mn-lt"/>
                <a:ea typeface="+mn-ea"/>
                <a:cs typeface="+mn-cs"/>
                <a:sym typeface="Helvetica"/>
              </a:rPr>
              <a:t>无法利用其所在的</a:t>
            </a:r>
            <a:r>
              <a:rPr lang="en-US" altLang="zh-CN" strike="noStrike" dirty="0">
                <a:latin typeface="+mn-lt"/>
                <a:ea typeface="+mn-ea"/>
                <a:cs typeface="+mn-cs"/>
                <a:sym typeface="Helvetica"/>
              </a:rPr>
              <a:t>SSD</a:t>
            </a:r>
            <a:r>
              <a:rPr lang="zh-CN" altLang="en-US" strike="noStrike" dirty="0">
                <a:latin typeface="+mn-lt"/>
                <a:ea typeface="+mn-ea"/>
                <a:cs typeface="+mn-cs"/>
                <a:sym typeface="Helvetica"/>
              </a:rPr>
              <a:t>产出的高吞吐量的日志，因为日志回放也是它的瓶颈之一。而解决这些新的瓶颈也是作者们接下来准备做的工作</a:t>
            </a:r>
            <a:endParaRPr lang="en-US" altLang="zh-CN" strike="noStrike" dirty="0">
              <a:latin typeface="+mn-lt"/>
              <a:ea typeface="+mn-ea"/>
              <a:cs typeface="+mn-cs"/>
              <a:sym typeface="Helvetica"/>
            </a:endParaRPr>
          </a:p>
          <a:p>
            <a:pPr>
              <a:defRPr>
                <a:latin typeface="+mj-lt"/>
                <a:ea typeface="+mj-ea"/>
                <a:cs typeface="+mj-cs"/>
                <a:sym typeface="Calibri"/>
              </a:defRPr>
            </a:pPr>
            <a:r>
              <a:rPr lang="zh-CN" altLang="en-US" strike="sngStrike" dirty="0">
                <a:latin typeface="+mn-lt"/>
                <a:ea typeface="+mn-ea"/>
                <a:cs typeface="+mn-cs"/>
                <a:sym typeface="Helvetica"/>
              </a:rPr>
              <a:t>（因而作者准备探索选择性日志回放以解决该瓶颈）</a:t>
            </a:r>
            <a:endParaRPr lang="en-US" altLang="zh-CN" strike="sngStrike" dirty="0">
              <a:latin typeface="+mn-lt"/>
              <a:ea typeface="+mn-ea"/>
              <a:cs typeface="+mn-cs"/>
              <a:sym typeface="Helvetica"/>
            </a:endParaRPr>
          </a:p>
          <a:p>
            <a:pPr>
              <a:defRPr>
                <a:latin typeface="+mj-lt"/>
                <a:ea typeface="+mj-ea"/>
                <a:cs typeface="+mj-cs"/>
                <a:sym typeface="Calibri"/>
              </a:defRPr>
            </a:pPr>
            <a:r>
              <a:rPr lang="zh-CN" altLang="en-US" strike="noStrike" dirty="0">
                <a:latin typeface="+mn-lt"/>
                <a:ea typeface="+mn-ea"/>
                <a:cs typeface="+mn-cs"/>
                <a:sym typeface="Helvetica"/>
              </a:rPr>
              <a:t>另外， 现在的</a:t>
            </a:r>
            <a:r>
              <a:rPr lang="en-US" altLang="zh-CN" strike="noStrike" dirty="0" err="1">
                <a:latin typeface="+mn-lt"/>
                <a:ea typeface="+mn-ea"/>
                <a:cs typeface="+mn-cs"/>
                <a:sym typeface="Helvetica"/>
              </a:rPr>
              <a:t>Loglet</a:t>
            </a:r>
            <a:r>
              <a:rPr lang="zh-CN" altLang="en-US" strike="noStrike" dirty="0">
                <a:latin typeface="+mn-lt"/>
                <a:ea typeface="+mn-ea"/>
                <a:cs typeface="+mn-cs"/>
                <a:sym typeface="Helvetica"/>
              </a:rPr>
              <a:t>的切换依然依赖于操作者，如何将其变为自动切换也是作者们接下来的任务之一</a:t>
            </a:r>
            <a:endParaRPr lang="en-US" altLang="zh-CN" strike="noStrike" dirty="0">
              <a:latin typeface="+mn-lt"/>
              <a:ea typeface="+mn-ea"/>
              <a:cs typeface="+mn-cs"/>
              <a:sym typeface="Helvetica"/>
            </a:endParaRPr>
          </a:p>
        </p:txBody>
      </p:sp>
    </p:spTree>
    <p:extLst>
      <p:ext uri="{BB962C8B-B14F-4D97-AF65-F5344CB8AC3E}">
        <p14:creationId xmlns:p14="http://schemas.microsoft.com/office/powerpoint/2010/main" val="34826128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 name="Shape 181"/>
          <p:cNvSpPr>
            <a:spLocks noGrp="1" noRot="1" noChangeAspect="1"/>
          </p:cNvSpPr>
          <p:nvPr>
            <p:ph type="sldImg"/>
          </p:nvPr>
        </p:nvSpPr>
        <p:spPr>
          <a:xfrm>
            <a:off x="381000" y="685800"/>
            <a:ext cx="6096000" cy="3429000"/>
          </a:xfrm>
          <a:prstGeom prst="rect">
            <a:avLst/>
          </a:prstGeom>
        </p:spPr>
        <p:txBody>
          <a:bodyPr/>
          <a:lstStyle/>
          <a:p>
            <a:endParaRPr/>
          </a:p>
        </p:txBody>
      </p:sp>
      <p:sp>
        <p:nvSpPr>
          <p:cNvPr id="182" name="Shape 182"/>
          <p:cNvSpPr>
            <a:spLocks noGrp="1"/>
          </p:cNvSpPr>
          <p:nvPr>
            <p:ph type="body" sz="quarter" idx="1"/>
          </p:nvPr>
        </p:nvSpPr>
        <p:spPr>
          <a:prstGeom prst="rect">
            <a:avLst/>
          </a:prstGeom>
        </p:spPr>
        <p:txBody>
          <a:bodyPr/>
          <a:lstStyle>
            <a:lvl1pPr>
              <a:defRPr>
                <a:latin typeface="+mn-lt"/>
                <a:ea typeface="+mn-ea"/>
                <a:cs typeface="+mn-cs"/>
                <a:sym typeface="Helvetica"/>
              </a:defRPr>
            </a:lvl1pPr>
          </a:lstStyle>
          <a:p>
            <a:pPr>
              <a:defRPr>
                <a:latin typeface="+mj-lt"/>
                <a:ea typeface="+mj-ea"/>
                <a:cs typeface="+mj-cs"/>
                <a:sym typeface="Calibri"/>
              </a:defRPr>
            </a:pPr>
            <a:r>
              <a:rPr lang="zh-CN" altLang="en-US" strike="noStrike" dirty="0">
                <a:latin typeface="+mn-lt"/>
                <a:ea typeface="+mn-ea"/>
                <a:cs typeface="+mn-cs"/>
                <a:sym typeface="Helvetica"/>
              </a:rPr>
              <a:t>总结一下这篇文章，从文章中我们知道了，虚拟共识可以更快地部署和开发复制系统；而另一点则是</a:t>
            </a:r>
            <a:r>
              <a:rPr lang="en-US" altLang="zh-CN" strike="noStrike" dirty="0">
                <a:latin typeface="+mn-lt"/>
                <a:ea typeface="+mn-ea"/>
                <a:cs typeface="+mn-cs"/>
                <a:sym typeface="Helvetica"/>
              </a:rPr>
              <a:t>Delos</a:t>
            </a:r>
            <a:r>
              <a:rPr lang="zh-CN" altLang="en-US" strike="noStrike" dirty="0">
                <a:latin typeface="+mn-lt"/>
                <a:ea typeface="+mn-ea"/>
                <a:cs typeface="+mn-cs"/>
                <a:sym typeface="Helvetica"/>
              </a:rPr>
              <a:t>是第一个支持异构重新配置的系统，它不仅允许更改系统中的领导者或服务器集，还允许更改共识子系统的协议，代码库和部署模型。</a:t>
            </a:r>
            <a:endParaRPr lang="en-US" altLang="zh-CN" strike="noStrike" dirty="0">
              <a:latin typeface="+mn-lt"/>
              <a:ea typeface="+mn-ea"/>
              <a:cs typeface="+mn-cs"/>
              <a:sym typeface="Helvetica"/>
            </a:endParaRPr>
          </a:p>
        </p:txBody>
      </p:sp>
    </p:spTree>
    <p:extLst>
      <p:ext uri="{BB962C8B-B14F-4D97-AF65-F5344CB8AC3E}">
        <p14:creationId xmlns:p14="http://schemas.microsoft.com/office/powerpoint/2010/main" val="413171223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 name="Shape 181"/>
          <p:cNvSpPr>
            <a:spLocks noGrp="1" noRot="1" noChangeAspect="1"/>
          </p:cNvSpPr>
          <p:nvPr>
            <p:ph type="sldImg"/>
          </p:nvPr>
        </p:nvSpPr>
        <p:spPr>
          <a:xfrm>
            <a:off x="381000" y="685800"/>
            <a:ext cx="6096000" cy="3429000"/>
          </a:xfrm>
          <a:prstGeom prst="rect">
            <a:avLst/>
          </a:prstGeom>
        </p:spPr>
        <p:txBody>
          <a:bodyPr/>
          <a:lstStyle/>
          <a:p>
            <a:endParaRPr/>
          </a:p>
        </p:txBody>
      </p:sp>
      <p:sp>
        <p:nvSpPr>
          <p:cNvPr id="182" name="Shape 182"/>
          <p:cNvSpPr>
            <a:spLocks noGrp="1"/>
          </p:cNvSpPr>
          <p:nvPr>
            <p:ph type="body" sz="quarter" idx="1"/>
          </p:nvPr>
        </p:nvSpPr>
        <p:spPr>
          <a:prstGeom prst="rect">
            <a:avLst/>
          </a:prstGeom>
        </p:spPr>
        <p:txBody>
          <a:bodyPr/>
          <a:lstStyle>
            <a:lvl1pPr>
              <a:defRPr>
                <a:latin typeface="+mn-lt"/>
                <a:ea typeface="+mn-ea"/>
                <a:cs typeface="+mn-cs"/>
                <a:sym typeface="Helvetica"/>
              </a:defRPr>
            </a:lvl1pPr>
          </a:lstStyle>
          <a:p>
            <a:pPr>
              <a:defRPr>
                <a:latin typeface="+mj-lt"/>
                <a:ea typeface="+mj-ea"/>
                <a:cs typeface="+mj-cs"/>
                <a:sym typeface="Calibri"/>
              </a:defRPr>
            </a:pPr>
            <a:r>
              <a:rPr lang="zh-CN" altLang="en-US" strike="noStrike" dirty="0">
                <a:latin typeface="+mn-lt"/>
                <a:ea typeface="+mn-ea"/>
                <a:cs typeface="+mn-cs"/>
                <a:sym typeface="Helvetica"/>
              </a:rPr>
              <a:t>结果是显然的，我们可以通过它来快速开发和部署新系统（例如，</a:t>
            </a:r>
            <a:r>
              <a:rPr lang="en-US" altLang="zh-CN" strike="noStrike" dirty="0">
                <a:latin typeface="+mn-lt"/>
                <a:ea typeface="+mn-ea"/>
                <a:cs typeface="+mn-cs"/>
                <a:sym typeface="Helvetica"/>
              </a:rPr>
              <a:t>Delos</a:t>
            </a:r>
            <a:r>
              <a:rPr lang="zh-CN" altLang="en-US" strike="noStrike" dirty="0">
                <a:latin typeface="+mn-lt"/>
                <a:ea typeface="+mn-ea"/>
                <a:cs typeface="+mn-cs"/>
                <a:sym typeface="Helvetica"/>
              </a:rPr>
              <a:t>通过为其</a:t>
            </a:r>
            <a:r>
              <a:rPr lang="en-US" altLang="zh-CN" strike="noStrike" dirty="0" err="1">
                <a:latin typeface="+mn-lt"/>
                <a:ea typeface="+mn-ea"/>
                <a:cs typeface="+mn-cs"/>
                <a:sym typeface="Helvetica"/>
              </a:rPr>
              <a:t>Loglet</a:t>
            </a:r>
            <a:r>
              <a:rPr lang="zh-CN" altLang="en-US" strike="noStrike" dirty="0">
                <a:latin typeface="+mn-lt"/>
                <a:ea typeface="+mn-ea"/>
                <a:cs typeface="+mn-cs"/>
                <a:sym typeface="Helvetica"/>
              </a:rPr>
              <a:t>利用外部服务在</a:t>
            </a:r>
            <a:r>
              <a:rPr lang="en-US" altLang="zh-CN" strike="noStrike" dirty="0">
                <a:latin typeface="+mn-lt"/>
                <a:ea typeface="+mn-ea"/>
                <a:cs typeface="+mn-cs"/>
                <a:sym typeface="Helvetica"/>
              </a:rPr>
              <a:t>8</a:t>
            </a:r>
            <a:r>
              <a:rPr lang="zh-CN" altLang="en-US" strike="noStrike" dirty="0">
                <a:latin typeface="+mn-lt"/>
                <a:ea typeface="+mn-ea"/>
                <a:cs typeface="+mn-cs"/>
                <a:sym typeface="Helvetica"/>
              </a:rPr>
              <a:t>个月内实现了生产）； 并在不停机的情况下进行了升级，以提供明显不同的性能和容错属性（例如，我们在生产环境中热交换了</a:t>
            </a:r>
            <a:r>
              <a:rPr lang="en-US" altLang="zh-CN" strike="noStrike" dirty="0" err="1">
                <a:latin typeface="+mn-lt"/>
                <a:ea typeface="+mn-ea"/>
                <a:cs typeface="+mn-cs"/>
                <a:sym typeface="Helvetica"/>
              </a:rPr>
              <a:t>Loglet</a:t>
            </a:r>
            <a:r>
              <a:rPr lang="zh-CN" altLang="en-US" strike="noStrike" dirty="0">
                <a:latin typeface="+mn-lt"/>
                <a:ea typeface="+mn-ea"/>
                <a:cs typeface="+mn-cs"/>
                <a:sym typeface="Helvetica"/>
              </a:rPr>
              <a:t>，从而将延迟减少了</a:t>
            </a:r>
            <a:r>
              <a:rPr lang="en-US" altLang="zh-CN" strike="noStrike" dirty="0">
                <a:latin typeface="+mn-lt"/>
                <a:ea typeface="+mn-ea"/>
                <a:cs typeface="+mn-cs"/>
                <a:sym typeface="Helvetica"/>
              </a:rPr>
              <a:t>10</a:t>
            </a:r>
            <a:r>
              <a:rPr lang="zh-CN" altLang="en-US" strike="noStrike" dirty="0">
                <a:latin typeface="+mn-lt"/>
                <a:ea typeface="+mn-ea"/>
                <a:cs typeface="+mn-cs"/>
                <a:sym typeface="Helvetica"/>
              </a:rPr>
              <a:t>倍）。</a:t>
            </a:r>
            <a:endParaRPr lang="en-US" altLang="zh-CN" strike="noStrike" dirty="0">
              <a:latin typeface="+mn-lt"/>
              <a:ea typeface="+mn-ea"/>
              <a:cs typeface="+mn-cs"/>
              <a:sym typeface="Helvetica"/>
            </a:endParaRPr>
          </a:p>
          <a:p>
            <a:pPr>
              <a:defRPr>
                <a:latin typeface="+mj-lt"/>
                <a:ea typeface="+mj-ea"/>
                <a:cs typeface="+mj-cs"/>
                <a:sym typeface="Calibri"/>
              </a:defRPr>
            </a:pPr>
            <a:endParaRPr lang="en-US" altLang="zh-CN" strike="noStrike" dirty="0">
              <a:latin typeface="+mn-lt"/>
              <a:ea typeface="+mn-ea"/>
              <a:cs typeface="+mn-cs"/>
              <a:sym typeface="Helvetica"/>
            </a:endParaRPr>
          </a:p>
          <a:p>
            <a:pPr>
              <a:defRPr>
                <a:latin typeface="+mj-lt"/>
                <a:ea typeface="+mj-ea"/>
                <a:cs typeface="+mj-cs"/>
                <a:sym typeface="Calibri"/>
              </a:defRPr>
            </a:pPr>
            <a:r>
              <a:rPr lang="zh-CN" altLang="en-US" strike="noStrike" dirty="0">
                <a:latin typeface="+mn-lt"/>
                <a:ea typeface="+mn-ea"/>
                <a:cs typeface="+mn-cs"/>
                <a:sym typeface="Helvetica"/>
              </a:rPr>
              <a:t>另外，再来说说我个人对这篇文章的感受，在我看来，这是一篇极佳的工业界论文，很好的解决工业界中常常会需要的快速开发的需求，也明确地表示了工业界当前需要什么样的内容，对于学术界而言，是一篇十分具有指导意义的</a:t>
            </a:r>
            <a:r>
              <a:rPr lang="en-US" altLang="zh-CN" strike="noStrike">
                <a:latin typeface="+mn-lt"/>
                <a:ea typeface="+mn-ea"/>
                <a:cs typeface="+mn-cs"/>
                <a:sym typeface="Helvetica"/>
              </a:rPr>
              <a:t>paper</a:t>
            </a:r>
            <a:endParaRPr lang="en-US" altLang="zh-CN" strike="noStrike" dirty="0">
              <a:latin typeface="+mn-lt"/>
              <a:ea typeface="+mn-ea"/>
              <a:cs typeface="+mn-cs"/>
              <a:sym typeface="Helvetica"/>
            </a:endParaRPr>
          </a:p>
        </p:txBody>
      </p:sp>
    </p:spTree>
    <p:extLst>
      <p:ext uri="{BB962C8B-B14F-4D97-AF65-F5344CB8AC3E}">
        <p14:creationId xmlns:p14="http://schemas.microsoft.com/office/powerpoint/2010/main" val="4254810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 name="Shape 218"/>
          <p:cNvSpPr>
            <a:spLocks noGrp="1" noRot="1" noChangeAspect="1"/>
          </p:cNvSpPr>
          <p:nvPr>
            <p:ph type="sldImg"/>
          </p:nvPr>
        </p:nvSpPr>
        <p:spPr>
          <a:xfrm>
            <a:off x="381000" y="685800"/>
            <a:ext cx="6096000" cy="3429000"/>
          </a:xfrm>
          <a:prstGeom prst="rect">
            <a:avLst/>
          </a:prstGeom>
        </p:spPr>
        <p:txBody>
          <a:bodyPr/>
          <a:lstStyle/>
          <a:p>
            <a:endParaRPr/>
          </a:p>
        </p:txBody>
      </p:sp>
      <p:sp>
        <p:nvSpPr>
          <p:cNvPr id="219" name="Shape 219"/>
          <p:cNvSpPr>
            <a:spLocks noGrp="1"/>
          </p:cNvSpPr>
          <p:nvPr>
            <p:ph type="body" sz="quarter" idx="1"/>
          </p:nvPr>
        </p:nvSpPr>
        <p:spPr>
          <a:prstGeom prst="rect">
            <a:avLst/>
          </a:prstGeom>
        </p:spPr>
        <p:txBody>
          <a:bodyPr/>
          <a:lstStyle/>
          <a:p>
            <a:endParaRPr dirty="0"/>
          </a:p>
        </p:txBody>
      </p:sp>
    </p:spTree>
    <p:extLst>
      <p:ext uri="{BB962C8B-B14F-4D97-AF65-F5344CB8AC3E}">
        <p14:creationId xmlns:p14="http://schemas.microsoft.com/office/powerpoint/2010/main" val="37485739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 name="Shape 218"/>
          <p:cNvSpPr>
            <a:spLocks noGrp="1" noRot="1" noChangeAspect="1"/>
          </p:cNvSpPr>
          <p:nvPr>
            <p:ph type="sldImg"/>
          </p:nvPr>
        </p:nvSpPr>
        <p:spPr>
          <a:xfrm>
            <a:off x="381000" y="685800"/>
            <a:ext cx="6096000" cy="3429000"/>
          </a:xfrm>
          <a:prstGeom prst="rect">
            <a:avLst/>
          </a:prstGeom>
        </p:spPr>
        <p:txBody>
          <a:bodyPr/>
          <a:lstStyle/>
          <a:p>
            <a:endParaRPr/>
          </a:p>
        </p:txBody>
      </p:sp>
      <p:sp>
        <p:nvSpPr>
          <p:cNvPr id="219" name="Shape 219"/>
          <p:cNvSpPr>
            <a:spLocks noGrp="1"/>
          </p:cNvSpPr>
          <p:nvPr>
            <p:ph type="body" sz="quarter" idx="1"/>
          </p:nvPr>
        </p:nvSpPr>
        <p:spPr>
          <a:prstGeom prst="rect">
            <a:avLst/>
          </a:prstGeom>
        </p:spPr>
        <p:txBody>
          <a:bodyPr/>
          <a:lstStyle/>
          <a:p>
            <a:endParaRPr dirty="0"/>
          </a:p>
        </p:txBody>
      </p:sp>
    </p:spTree>
    <p:extLst>
      <p:ext uri="{BB962C8B-B14F-4D97-AF65-F5344CB8AC3E}">
        <p14:creationId xmlns:p14="http://schemas.microsoft.com/office/powerpoint/2010/main" val="28490247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Shape 127"/>
          <p:cNvSpPr>
            <a:spLocks noGrp="1" noRot="1" noChangeAspect="1"/>
          </p:cNvSpPr>
          <p:nvPr>
            <p:ph type="sldImg"/>
          </p:nvPr>
        </p:nvSpPr>
        <p:spPr>
          <a:xfrm>
            <a:off x="381000" y="685800"/>
            <a:ext cx="6096000" cy="3429000"/>
          </a:xfrm>
          <a:prstGeom prst="rect">
            <a:avLst/>
          </a:prstGeom>
        </p:spPr>
        <p:txBody>
          <a:bodyPr/>
          <a:lstStyle/>
          <a:p>
            <a:endParaRPr/>
          </a:p>
        </p:txBody>
      </p:sp>
      <p:sp>
        <p:nvSpPr>
          <p:cNvPr id="128" name="Shape 128"/>
          <p:cNvSpPr>
            <a:spLocks noGrp="1"/>
          </p:cNvSpPr>
          <p:nvPr>
            <p:ph type="body" sz="quarter" idx="1"/>
          </p:nvPr>
        </p:nvSpPr>
        <p:spPr>
          <a:prstGeom prst="rect">
            <a:avLst/>
          </a:prstGeom>
        </p:spPr>
        <p:txBody>
          <a:bodyPr/>
          <a:lstStyle>
            <a:lvl1pPr>
              <a:defRPr>
                <a:latin typeface="+mj-lt"/>
                <a:ea typeface="+mj-ea"/>
                <a:cs typeface="+mj-cs"/>
                <a:sym typeface="Helvetica"/>
              </a:defRPr>
            </a:lvl1pPr>
          </a:lstStyle>
          <a:p>
            <a:r>
              <a:t>接下来讲一下我们的研究内容</a:t>
            </a:r>
          </a:p>
        </p:txBody>
      </p:sp>
    </p:spTree>
    <p:extLst>
      <p:ext uri="{BB962C8B-B14F-4D97-AF65-F5344CB8AC3E}">
        <p14:creationId xmlns:p14="http://schemas.microsoft.com/office/powerpoint/2010/main" val="30592961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pPr algn="l"/>
            <a:r>
              <a:rPr lang="en-US" altLang="zh-CN" sz="1200" b="0" i="0" u="none" strike="noStrike" baseline="0" dirty="0">
                <a:latin typeface="NimbusRomNo9L-Regu"/>
              </a:rPr>
              <a:t>In virtual consensus, we divide and conquer: consensus in the </a:t>
            </a:r>
            <a:r>
              <a:rPr lang="en-US" altLang="zh-CN" sz="1200" b="0" i="0" u="none" strike="noStrike" baseline="0" dirty="0" err="1">
                <a:latin typeface="NimbusRomNo9L-Regu"/>
              </a:rPr>
              <a:t>VirtualLog</a:t>
            </a:r>
            <a:r>
              <a:rPr lang="en-US" altLang="zh-CN" sz="1200" b="0" i="0" u="none" strike="noStrike" baseline="0" dirty="0">
                <a:latin typeface="NimbusRomNo9L-Regu"/>
              </a:rPr>
              <a:t> is simple and fault-tolerant (but not necessarily fast, since it is invoked only on reconfigurations), while consensus in the </a:t>
            </a:r>
            <a:r>
              <a:rPr lang="en-US" altLang="zh-CN" sz="1200" b="0" i="0" u="none" strike="noStrike" baseline="0" dirty="0" err="1">
                <a:latin typeface="NimbusRomNo9L-Regu"/>
              </a:rPr>
              <a:t>Loglet</a:t>
            </a:r>
            <a:r>
              <a:rPr lang="en-US" altLang="zh-CN" sz="1200" b="0" i="0" u="none" strike="noStrike" baseline="0" dirty="0">
                <a:latin typeface="NimbusRomNo9L-Regu"/>
              </a:rPr>
              <a:t> </a:t>
            </a:r>
            <a:r>
              <a:rPr lang="en-US" altLang="zh-CN" sz="1200" b="0" i="0" u="none" strike="noStrike" baseline="0" dirty="0" err="1">
                <a:latin typeface="NimbusRomNo9L-Regu"/>
              </a:rPr>
              <a:t>issimple</a:t>
            </a:r>
            <a:r>
              <a:rPr lang="en-US" altLang="zh-CN" sz="1200" b="0" i="0" u="none" strike="noStrike" baseline="0" dirty="0">
                <a:latin typeface="NimbusRomNo9L-Regu"/>
              </a:rPr>
              <a:t> and fast (but not necessarily fault-tolerant).</a:t>
            </a:r>
          </a:p>
          <a:p>
            <a:pPr algn="l"/>
            <a:endParaRPr lang="en-US" altLang="zh-CN" sz="1200" b="0" i="0" u="none" strike="noStrike" baseline="0" dirty="0">
              <a:latin typeface="NimbusRomNo9L-Regu"/>
            </a:endParaRPr>
          </a:p>
          <a:p>
            <a:pPr algn="l"/>
            <a:r>
              <a:rPr lang="en-US" altLang="zh-CN" dirty="0" err="1"/>
              <a:t>VL:</a:t>
            </a:r>
            <a:r>
              <a:rPr lang="en-US" altLang="zh-CN" sz="1800" b="0" i="0" u="none" strike="noStrike" baseline="0" dirty="0" err="1">
                <a:solidFill>
                  <a:srgbClr val="F7924D"/>
                </a:solidFill>
                <a:latin typeface="Calibri" panose="020F0502020204030204" pitchFamily="34" charset="0"/>
              </a:rPr>
              <a:t>necessary</a:t>
            </a:r>
            <a:r>
              <a:rPr lang="en-US" altLang="zh-CN" sz="1800" b="0" i="0" u="none" strike="noStrike" baseline="0" dirty="0">
                <a:solidFill>
                  <a:srgbClr val="F7924D"/>
                </a:solidFill>
                <a:latin typeface="Calibri" panose="020F0502020204030204" pitchFamily="34" charset="0"/>
              </a:rPr>
              <a:t> and sufficient source of fault-tolerant consensus… </a:t>
            </a:r>
            <a:r>
              <a:rPr lang="en-US" altLang="zh-CN" sz="1800" b="0" i="0" u="none" strike="noStrike" baseline="0" dirty="0" err="1">
                <a:solidFill>
                  <a:srgbClr val="FFFFFF"/>
                </a:solidFill>
                <a:latin typeface="Calibri" panose="020F0502020204030204" pitchFamily="34" charset="0"/>
              </a:rPr>
              <a:t>Lamport’s</a:t>
            </a:r>
            <a:r>
              <a:rPr lang="en-US" altLang="zh-CN" sz="1800" b="0" i="0" u="none" strike="noStrike" baseline="0" dirty="0">
                <a:solidFill>
                  <a:srgbClr val="FFFFFF"/>
                </a:solidFill>
                <a:latin typeface="Calibri" panose="020F0502020204030204" pitchFamily="34" charset="0"/>
              </a:rPr>
              <a:t> original </a:t>
            </a:r>
            <a:r>
              <a:rPr lang="en-US" altLang="zh-CN" sz="1800" b="0" i="0" u="none" strike="noStrike" baseline="0" dirty="0" err="1">
                <a:solidFill>
                  <a:srgbClr val="FFFFFF"/>
                </a:solidFill>
                <a:latin typeface="Calibri" panose="020F0502020204030204" pitchFamily="34" charset="0"/>
              </a:rPr>
              <a:t>Paxos</a:t>
            </a:r>
            <a:r>
              <a:rPr lang="en-US" altLang="zh-CN" sz="1800" b="0" i="0" u="none" strike="noStrike" baseline="0" dirty="0">
                <a:solidFill>
                  <a:srgbClr val="FFFFFF"/>
                </a:solidFill>
                <a:latin typeface="Calibri" panose="020F0502020204030204" pitchFamily="34" charset="0"/>
              </a:rPr>
              <a:t> with no optimizations</a:t>
            </a:r>
          </a:p>
          <a:p>
            <a:pPr algn="l"/>
            <a:endParaRPr lang="zh-CN" altLang="en-US" dirty="0"/>
          </a:p>
        </p:txBody>
      </p:sp>
    </p:spTree>
    <p:extLst>
      <p:ext uri="{BB962C8B-B14F-4D97-AF65-F5344CB8AC3E}">
        <p14:creationId xmlns:p14="http://schemas.microsoft.com/office/powerpoint/2010/main" val="40986092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标题幻灯片">
    <p:spTree>
      <p:nvGrpSpPr>
        <p:cNvPr id="1" name=""/>
        <p:cNvGrpSpPr/>
        <p:nvPr/>
      </p:nvGrpSpPr>
      <p:grpSpPr>
        <a:xfrm>
          <a:off x="0" y="0"/>
          <a:ext cx="0" cy="0"/>
          <a:chOff x="0" y="0"/>
          <a:chExt cx="0" cy="0"/>
        </a:xfrm>
      </p:grpSpPr>
      <p:sp>
        <p:nvSpPr>
          <p:cNvPr id="13" name="标题文本"/>
          <p:cNvSpPr txBox="1">
            <a:spLocks noGrp="1"/>
          </p:cNvSpPr>
          <p:nvPr>
            <p:ph type="title"/>
          </p:nvPr>
        </p:nvSpPr>
        <p:spPr>
          <a:xfrm>
            <a:off x="1524000" y="1122362"/>
            <a:ext cx="9144000" cy="2387601"/>
          </a:xfrm>
          <a:prstGeom prst="rect">
            <a:avLst/>
          </a:prstGeom>
        </p:spPr>
        <p:txBody>
          <a:bodyPr anchor="b"/>
          <a:lstStyle>
            <a:lvl1pPr algn="ctr">
              <a:defRPr sz="6000" b="0">
                <a:solidFill>
                  <a:srgbClr val="000000"/>
                </a:solidFill>
              </a:defRPr>
            </a:lvl1pPr>
          </a:lstStyle>
          <a:p>
            <a:r>
              <a:t>标题文本</a:t>
            </a:r>
          </a:p>
        </p:txBody>
      </p:sp>
      <p:sp>
        <p:nvSpPr>
          <p:cNvPr id="14" name="正文级别 1…"/>
          <p:cNvSpPr txBox="1">
            <a:spLocks noGrp="1"/>
          </p:cNvSpPr>
          <p:nvPr>
            <p:ph type="body" sz="quarter" idx="1" hasCustomPrompt="1"/>
          </p:nvPr>
        </p:nvSpPr>
        <p:spPr>
          <a:xfrm>
            <a:off x="1524000" y="3602037"/>
            <a:ext cx="9144000" cy="1655765"/>
          </a:xfrm>
          <a:prstGeom prst="rect">
            <a:avLst/>
          </a:prstGeom>
        </p:spPr>
        <p:txBody>
          <a:bodyPr/>
          <a:lstStyle>
            <a:lvl1pPr marL="0" indent="0" algn="ctr">
              <a:buSzTx/>
              <a:buFontTx/>
              <a:buNone/>
              <a:defRPr sz="2400" b="0">
                <a:latin typeface="Gill Sans MT"/>
                <a:ea typeface="Gill Sans MT"/>
                <a:cs typeface="Gill Sans MT"/>
                <a:sym typeface="Gill Sans MT"/>
              </a:defRPr>
            </a:lvl1pPr>
            <a:lvl2pPr marL="0" indent="0" algn="ctr">
              <a:buSzTx/>
              <a:buFontTx/>
              <a:buNone/>
              <a:defRPr sz="2400" b="0">
                <a:latin typeface="Gill Sans MT"/>
                <a:ea typeface="Gill Sans MT"/>
                <a:cs typeface="Gill Sans MT"/>
                <a:sym typeface="Gill Sans MT"/>
              </a:defRPr>
            </a:lvl2pPr>
            <a:lvl3pPr marL="0" indent="0" algn="ctr">
              <a:buSzTx/>
              <a:buFontTx/>
              <a:buNone/>
              <a:defRPr sz="2400" b="0">
                <a:latin typeface="Gill Sans MT"/>
                <a:ea typeface="Gill Sans MT"/>
                <a:cs typeface="Gill Sans MT"/>
                <a:sym typeface="Gill Sans MT"/>
              </a:defRPr>
            </a:lvl3pPr>
            <a:lvl4pPr marL="0" indent="0" algn="ctr">
              <a:buSzTx/>
              <a:buFontTx/>
              <a:buNone/>
              <a:defRPr sz="2400" b="0">
                <a:latin typeface="Gill Sans MT"/>
                <a:ea typeface="Gill Sans MT"/>
                <a:cs typeface="Gill Sans MT"/>
                <a:sym typeface="Gill Sans MT"/>
              </a:defRPr>
            </a:lvl4pPr>
            <a:lvl5pPr marL="0" indent="0" algn="ctr">
              <a:buSzTx/>
              <a:buFontTx/>
              <a:buNone/>
              <a:defRPr sz="2400" b="0">
                <a:latin typeface="Gill Sans MT"/>
                <a:ea typeface="Gill Sans MT"/>
                <a:cs typeface="Gill Sans MT"/>
                <a:sym typeface="Gill Sans MT"/>
              </a:defRPr>
            </a:lvl5pPr>
          </a:lstStyle>
          <a:p>
            <a:r>
              <a:t>单击以编辑母版副标题样式</a:t>
            </a:r>
          </a:p>
          <a:p>
            <a:pPr lvl="1"/>
            <a:endParaRPr/>
          </a:p>
          <a:p>
            <a:pPr lvl="2"/>
            <a:endParaRPr/>
          </a:p>
          <a:p>
            <a:pPr lvl="3"/>
            <a:endParaRPr/>
          </a:p>
          <a:p>
            <a:pPr lvl="4"/>
            <a:endParaRPr/>
          </a:p>
        </p:txBody>
      </p:sp>
      <p:sp>
        <p:nvSpPr>
          <p:cNvPr id="15" name="幻灯片编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标题和内容">
    <p:spTree>
      <p:nvGrpSpPr>
        <p:cNvPr id="1" name=""/>
        <p:cNvGrpSpPr/>
        <p:nvPr/>
      </p:nvGrpSpPr>
      <p:grpSpPr>
        <a:xfrm>
          <a:off x="0" y="0"/>
          <a:ext cx="0" cy="0"/>
          <a:chOff x="0" y="0"/>
          <a:chExt cx="0" cy="0"/>
        </a:xfrm>
      </p:grpSpPr>
      <p:sp>
        <p:nvSpPr>
          <p:cNvPr id="22" name="标题文本"/>
          <p:cNvSpPr txBox="1">
            <a:spLocks noGrp="1"/>
          </p:cNvSpPr>
          <p:nvPr>
            <p:ph type="title"/>
          </p:nvPr>
        </p:nvSpPr>
        <p:spPr>
          <a:prstGeom prst="rect">
            <a:avLst/>
          </a:prstGeom>
        </p:spPr>
        <p:txBody>
          <a:bodyPr/>
          <a:lstStyle/>
          <a:p>
            <a:r>
              <a:t>标题文本</a:t>
            </a:r>
          </a:p>
        </p:txBody>
      </p:sp>
      <p:sp>
        <p:nvSpPr>
          <p:cNvPr id="23" name="正文级别 1…"/>
          <p:cNvSpPr txBox="1">
            <a:spLocks noGrp="1"/>
          </p:cNvSpPr>
          <p:nvPr>
            <p:ph type="body" idx="1" hasCustomPrompt="1"/>
          </p:nvPr>
        </p:nvSpPr>
        <p:spPr>
          <a:prstGeom prst="rect">
            <a:avLst/>
          </a:prstGeom>
        </p:spPr>
        <p:txBody>
          <a:bodyPr/>
          <a:lstStyle/>
          <a:p>
            <a:r>
              <a:t>编辑母版文本样式</a:t>
            </a:r>
          </a:p>
          <a:p>
            <a:pPr lvl="1"/>
            <a:endParaRPr/>
          </a:p>
          <a:p>
            <a:pPr lvl="2"/>
            <a:endParaRPr/>
          </a:p>
          <a:p>
            <a:pPr lvl="3"/>
            <a:endParaRPr/>
          </a:p>
          <a:p>
            <a:pPr lvl="4"/>
            <a:endParaRPr/>
          </a:p>
        </p:txBody>
      </p:sp>
      <p:sp>
        <p:nvSpPr>
          <p:cNvPr id="24" name="幻灯片编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节标题">
    <p:spTree>
      <p:nvGrpSpPr>
        <p:cNvPr id="1" name=""/>
        <p:cNvGrpSpPr/>
        <p:nvPr/>
      </p:nvGrpSpPr>
      <p:grpSpPr>
        <a:xfrm>
          <a:off x="0" y="0"/>
          <a:ext cx="0" cy="0"/>
          <a:chOff x="0" y="0"/>
          <a:chExt cx="0" cy="0"/>
        </a:xfrm>
      </p:grpSpPr>
      <p:sp>
        <p:nvSpPr>
          <p:cNvPr id="31" name="标题文本"/>
          <p:cNvSpPr txBox="1">
            <a:spLocks noGrp="1"/>
          </p:cNvSpPr>
          <p:nvPr>
            <p:ph type="title"/>
          </p:nvPr>
        </p:nvSpPr>
        <p:spPr>
          <a:xfrm>
            <a:off x="831850" y="1709738"/>
            <a:ext cx="10515600" cy="2852737"/>
          </a:xfrm>
          <a:prstGeom prst="rect">
            <a:avLst/>
          </a:prstGeom>
        </p:spPr>
        <p:txBody>
          <a:bodyPr anchor="b"/>
          <a:lstStyle>
            <a:lvl1pPr>
              <a:defRPr sz="6000" b="0">
                <a:solidFill>
                  <a:srgbClr val="000000"/>
                </a:solidFill>
                <a:latin typeface="微软雅黑"/>
                <a:ea typeface="微软雅黑"/>
                <a:cs typeface="微软雅黑"/>
                <a:sym typeface="微软雅黑"/>
              </a:defRPr>
            </a:lvl1pPr>
          </a:lstStyle>
          <a:p>
            <a:r>
              <a:t>标题文本</a:t>
            </a:r>
          </a:p>
        </p:txBody>
      </p:sp>
      <p:sp>
        <p:nvSpPr>
          <p:cNvPr id="32" name="正文级别 1…"/>
          <p:cNvSpPr txBox="1">
            <a:spLocks noGrp="1"/>
          </p:cNvSpPr>
          <p:nvPr>
            <p:ph type="body" sz="quarter" idx="1" hasCustomPrompt="1"/>
          </p:nvPr>
        </p:nvSpPr>
        <p:spPr>
          <a:xfrm>
            <a:off x="831850" y="4589462"/>
            <a:ext cx="10515600" cy="1500190"/>
          </a:xfrm>
          <a:prstGeom prst="rect">
            <a:avLst/>
          </a:prstGeom>
        </p:spPr>
        <p:txBody>
          <a:bodyPr/>
          <a:lstStyle>
            <a:lvl1pPr marL="0" indent="0">
              <a:buSzTx/>
              <a:buFontTx/>
              <a:buNone/>
              <a:defRPr sz="2400" b="0">
                <a:solidFill>
                  <a:srgbClr val="888888"/>
                </a:solidFill>
              </a:defRPr>
            </a:lvl1pPr>
            <a:lvl2pPr marL="0" indent="0">
              <a:buSzTx/>
              <a:buFontTx/>
              <a:buNone/>
              <a:defRPr sz="2400" b="0">
                <a:solidFill>
                  <a:srgbClr val="888888"/>
                </a:solidFill>
              </a:defRPr>
            </a:lvl2pPr>
            <a:lvl3pPr marL="0" indent="0">
              <a:buSzTx/>
              <a:buFontTx/>
              <a:buNone/>
              <a:defRPr sz="2400" b="0">
                <a:solidFill>
                  <a:srgbClr val="888888"/>
                </a:solidFill>
              </a:defRPr>
            </a:lvl3pPr>
            <a:lvl4pPr marL="0" indent="0">
              <a:buSzTx/>
              <a:buFontTx/>
              <a:buNone/>
              <a:defRPr sz="2400" b="0">
                <a:solidFill>
                  <a:srgbClr val="888888"/>
                </a:solidFill>
              </a:defRPr>
            </a:lvl4pPr>
            <a:lvl5pPr marL="0" indent="0">
              <a:buSzTx/>
              <a:buFontTx/>
              <a:buNone/>
              <a:defRPr sz="2400" b="0">
                <a:solidFill>
                  <a:srgbClr val="888888"/>
                </a:solidFill>
              </a:defRPr>
            </a:lvl5pPr>
          </a:lstStyle>
          <a:p>
            <a:r>
              <a:t>编辑母版文本样式</a:t>
            </a:r>
          </a:p>
          <a:p>
            <a:pPr lvl="1"/>
            <a:endParaRPr/>
          </a:p>
          <a:p>
            <a:pPr lvl="2"/>
            <a:endParaRPr/>
          </a:p>
          <a:p>
            <a:pPr lvl="3"/>
            <a:endParaRPr/>
          </a:p>
          <a:p>
            <a:pPr lvl="4"/>
            <a:endParaRPr/>
          </a:p>
        </p:txBody>
      </p:sp>
      <p:sp>
        <p:nvSpPr>
          <p:cNvPr id="33" name="幻灯片编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两栏内容">
    <p:spTree>
      <p:nvGrpSpPr>
        <p:cNvPr id="1" name=""/>
        <p:cNvGrpSpPr/>
        <p:nvPr/>
      </p:nvGrpSpPr>
      <p:grpSpPr>
        <a:xfrm>
          <a:off x="0" y="0"/>
          <a:ext cx="0" cy="0"/>
          <a:chOff x="0" y="0"/>
          <a:chExt cx="0" cy="0"/>
        </a:xfrm>
      </p:grpSpPr>
      <p:sp>
        <p:nvSpPr>
          <p:cNvPr id="40" name="标题文本"/>
          <p:cNvSpPr txBox="1">
            <a:spLocks noGrp="1"/>
          </p:cNvSpPr>
          <p:nvPr>
            <p:ph type="title"/>
          </p:nvPr>
        </p:nvSpPr>
        <p:spPr>
          <a:xfrm>
            <a:off x="838200" y="365125"/>
            <a:ext cx="10515600" cy="685800"/>
          </a:xfrm>
          <a:prstGeom prst="rect">
            <a:avLst/>
          </a:prstGeom>
        </p:spPr>
        <p:txBody>
          <a:bodyPr/>
          <a:lstStyle>
            <a:lvl1pPr>
              <a:defRPr sz="4400" b="0">
                <a:solidFill>
                  <a:srgbClr val="000000"/>
                </a:solidFill>
              </a:defRPr>
            </a:lvl1pPr>
          </a:lstStyle>
          <a:p>
            <a:r>
              <a:t>标题文本</a:t>
            </a:r>
          </a:p>
        </p:txBody>
      </p:sp>
      <p:sp>
        <p:nvSpPr>
          <p:cNvPr id="41" name="正文级别 1…"/>
          <p:cNvSpPr txBox="1">
            <a:spLocks noGrp="1"/>
          </p:cNvSpPr>
          <p:nvPr>
            <p:ph type="body" sz="half" idx="1" hasCustomPrompt="1"/>
          </p:nvPr>
        </p:nvSpPr>
        <p:spPr>
          <a:xfrm>
            <a:off x="838200" y="1216152"/>
            <a:ext cx="5181600" cy="4965192"/>
          </a:xfrm>
          <a:prstGeom prst="rect">
            <a:avLst/>
          </a:prstGeom>
        </p:spPr>
        <p:txBody>
          <a:bodyPr/>
          <a:lstStyle>
            <a:lvl1pPr>
              <a:defRPr sz="2800" b="0">
                <a:latin typeface="Gill Sans MT"/>
                <a:ea typeface="Gill Sans MT"/>
                <a:cs typeface="Gill Sans MT"/>
                <a:sym typeface="Gill Sans MT"/>
              </a:defRPr>
            </a:lvl1pPr>
            <a:lvl2pPr marL="723900" indent="-266700">
              <a:defRPr sz="2800" b="0">
                <a:latin typeface="Gill Sans MT"/>
                <a:ea typeface="Gill Sans MT"/>
                <a:cs typeface="Gill Sans MT"/>
                <a:sym typeface="Gill Sans MT"/>
              </a:defRPr>
            </a:lvl2pPr>
            <a:lvl3pPr marL="1234438" indent="-320038">
              <a:defRPr sz="2800" b="0">
                <a:latin typeface="Gill Sans MT"/>
                <a:ea typeface="Gill Sans MT"/>
                <a:cs typeface="Gill Sans MT"/>
                <a:sym typeface="Gill Sans MT"/>
              </a:defRPr>
            </a:lvl3pPr>
            <a:lvl4pPr marL="1727200" indent="-355600">
              <a:defRPr sz="2800" b="0">
                <a:latin typeface="Gill Sans MT"/>
                <a:ea typeface="Gill Sans MT"/>
                <a:cs typeface="Gill Sans MT"/>
                <a:sym typeface="Gill Sans MT"/>
              </a:defRPr>
            </a:lvl4pPr>
            <a:lvl5pPr marL="2184400" indent="-355600">
              <a:defRPr sz="2800" b="0">
                <a:latin typeface="Gill Sans MT"/>
                <a:ea typeface="Gill Sans MT"/>
                <a:cs typeface="Gill Sans MT"/>
                <a:sym typeface="Gill Sans MT"/>
              </a:defRPr>
            </a:lvl5pPr>
          </a:lstStyle>
          <a:p>
            <a:r>
              <a:t>编辑母版文本样式</a:t>
            </a:r>
          </a:p>
          <a:p>
            <a:pPr lvl="1"/>
            <a:endParaRPr/>
          </a:p>
          <a:p>
            <a:pPr lvl="2"/>
            <a:endParaRPr/>
          </a:p>
          <a:p>
            <a:pPr lvl="3"/>
            <a:endParaRPr/>
          </a:p>
          <a:p>
            <a:pPr lvl="4"/>
            <a:endParaRPr/>
          </a:p>
        </p:txBody>
      </p:sp>
      <p:pic>
        <p:nvPicPr>
          <p:cNvPr id="42" name="图片 8" descr="图片 8"/>
          <p:cNvPicPr>
            <a:picLocks noChangeAspect="1"/>
          </p:cNvPicPr>
          <p:nvPr/>
        </p:nvPicPr>
        <p:blipFill>
          <a:blip r:embed="rId2"/>
          <a:stretch>
            <a:fillRect/>
          </a:stretch>
        </p:blipFill>
        <p:spPr>
          <a:xfrm>
            <a:off x="8894233" y="568184"/>
            <a:ext cx="3148461" cy="547126"/>
          </a:xfrm>
          <a:prstGeom prst="rect">
            <a:avLst/>
          </a:prstGeom>
          <a:ln w="12700">
            <a:miter lim="400000"/>
          </a:ln>
        </p:spPr>
      </p:pic>
      <p:sp>
        <p:nvSpPr>
          <p:cNvPr id="43" name="矩形 9"/>
          <p:cNvSpPr/>
          <p:nvPr/>
        </p:nvSpPr>
        <p:spPr>
          <a:xfrm flipV="1">
            <a:off x="838200" y="1064806"/>
            <a:ext cx="8153400" cy="45722"/>
          </a:xfrm>
          <a:prstGeom prst="rect">
            <a:avLst/>
          </a:prstGeom>
          <a:gradFill>
            <a:gsLst>
              <a:gs pos="0">
                <a:srgbClr val="F7FAFD"/>
              </a:gs>
              <a:gs pos="100000">
                <a:srgbClr val="543795"/>
              </a:gs>
            </a:gsLst>
            <a:lin ang="60000"/>
          </a:gradFill>
          <a:ln w="12700">
            <a:miter lim="400000"/>
          </a:ln>
        </p:spPr>
        <p:txBody>
          <a:bodyPr lIns="45718" tIns="45718" rIns="45718" bIns="45718" anchor="ctr"/>
          <a:lstStyle/>
          <a:p>
            <a:pPr algn="ctr">
              <a:defRPr>
                <a:solidFill>
                  <a:srgbClr val="FFFFFF"/>
                </a:solidFill>
                <a:latin typeface="Times New Roman"/>
                <a:ea typeface="Times New Roman"/>
                <a:cs typeface="Times New Roman"/>
                <a:sym typeface="Times New Roman"/>
              </a:defRPr>
            </a:pPr>
            <a:endParaRPr/>
          </a:p>
        </p:txBody>
      </p:sp>
      <p:sp>
        <p:nvSpPr>
          <p:cNvPr id="44" name="幻灯片编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比较">
    <p:spTree>
      <p:nvGrpSpPr>
        <p:cNvPr id="1" name=""/>
        <p:cNvGrpSpPr/>
        <p:nvPr/>
      </p:nvGrpSpPr>
      <p:grpSpPr>
        <a:xfrm>
          <a:off x="0" y="0"/>
          <a:ext cx="0" cy="0"/>
          <a:chOff x="0" y="0"/>
          <a:chExt cx="0" cy="0"/>
        </a:xfrm>
      </p:grpSpPr>
      <p:sp>
        <p:nvSpPr>
          <p:cNvPr id="51" name="标题文本"/>
          <p:cNvSpPr txBox="1">
            <a:spLocks noGrp="1"/>
          </p:cNvSpPr>
          <p:nvPr>
            <p:ph type="title"/>
          </p:nvPr>
        </p:nvSpPr>
        <p:spPr>
          <a:xfrm>
            <a:off x="839787" y="365125"/>
            <a:ext cx="10515601" cy="685800"/>
          </a:xfrm>
          <a:prstGeom prst="rect">
            <a:avLst/>
          </a:prstGeom>
        </p:spPr>
        <p:txBody>
          <a:bodyPr/>
          <a:lstStyle>
            <a:lvl1pPr>
              <a:defRPr sz="4400" b="0">
                <a:solidFill>
                  <a:srgbClr val="000000"/>
                </a:solidFill>
                <a:latin typeface="微软雅黑"/>
                <a:ea typeface="微软雅黑"/>
                <a:cs typeface="微软雅黑"/>
                <a:sym typeface="微软雅黑"/>
              </a:defRPr>
            </a:lvl1pPr>
          </a:lstStyle>
          <a:p>
            <a:r>
              <a:t>标题文本</a:t>
            </a:r>
          </a:p>
        </p:txBody>
      </p:sp>
      <p:sp>
        <p:nvSpPr>
          <p:cNvPr id="52" name="正文级别 1…"/>
          <p:cNvSpPr txBox="1">
            <a:spLocks noGrp="1"/>
          </p:cNvSpPr>
          <p:nvPr>
            <p:ph type="body" sz="quarter" idx="1" hasCustomPrompt="1"/>
          </p:nvPr>
        </p:nvSpPr>
        <p:spPr>
          <a:xfrm>
            <a:off x="839787" y="1216152"/>
            <a:ext cx="5157790" cy="823914"/>
          </a:xfrm>
          <a:prstGeom prst="rect">
            <a:avLst/>
          </a:prstGeom>
        </p:spPr>
        <p:txBody>
          <a:bodyPr anchor="b"/>
          <a:lstStyle>
            <a:lvl1pPr marL="0" indent="0">
              <a:buSzTx/>
              <a:buFontTx/>
              <a:buNone/>
              <a:defRPr sz="2400"/>
            </a:lvl1pPr>
            <a:lvl2pPr marL="0" indent="0">
              <a:buSzTx/>
              <a:buFontTx/>
              <a:buNone/>
              <a:defRPr sz="2400"/>
            </a:lvl2pPr>
            <a:lvl3pPr marL="0" indent="0">
              <a:buSzTx/>
              <a:buFontTx/>
              <a:buNone/>
              <a:defRPr sz="2400"/>
            </a:lvl3pPr>
            <a:lvl4pPr marL="0" indent="0">
              <a:buSzTx/>
              <a:buFontTx/>
              <a:buNone/>
              <a:defRPr sz="2400"/>
            </a:lvl4pPr>
            <a:lvl5pPr marL="0" indent="0">
              <a:buSzTx/>
              <a:buFontTx/>
              <a:buNone/>
              <a:defRPr sz="2400"/>
            </a:lvl5pPr>
          </a:lstStyle>
          <a:p>
            <a:r>
              <a:t>编辑母版文本样式</a:t>
            </a:r>
          </a:p>
          <a:p>
            <a:pPr lvl="1"/>
            <a:endParaRPr/>
          </a:p>
          <a:p>
            <a:pPr lvl="2"/>
            <a:endParaRPr/>
          </a:p>
          <a:p>
            <a:pPr lvl="3"/>
            <a:endParaRPr/>
          </a:p>
          <a:p>
            <a:pPr lvl="4"/>
            <a:endParaRPr/>
          </a:p>
        </p:txBody>
      </p:sp>
      <p:sp>
        <p:nvSpPr>
          <p:cNvPr id="53" name="文本占位符 4"/>
          <p:cNvSpPr>
            <a:spLocks noGrp="1"/>
          </p:cNvSpPr>
          <p:nvPr>
            <p:ph type="body" sz="quarter" idx="21" hasCustomPrompt="1"/>
          </p:nvPr>
        </p:nvSpPr>
        <p:spPr>
          <a:xfrm>
            <a:off x="6172200" y="1216152"/>
            <a:ext cx="5183188" cy="823914"/>
          </a:xfrm>
          <a:prstGeom prst="rect">
            <a:avLst/>
          </a:prstGeom>
        </p:spPr>
        <p:txBody>
          <a:bodyPr anchor="b"/>
          <a:lstStyle>
            <a:lvl1pPr marL="0" indent="0">
              <a:buSzTx/>
              <a:buFontTx/>
              <a:buNone/>
              <a:defRPr sz="2400"/>
            </a:lvl1pPr>
          </a:lstStyle>
          <a:p>
            <a:r>
              <a:t>编辑母版文本样式</a:t>
            </a:r>
          </a:p>
        </p:txBody>
      </p:sp>
      <p:pic>
        <p:nvPicPr>
          <p:cNvPr id="54" name="图片 8" descr="图片 8"/>
          <p:cNvPicPr>
            <a:picLocks noChangeAspect="1"/>
          </p:cNvPicPr>
          <p:nvPr/>
        </p:nvPicPr>
        <p:blipFill>
          <a:blip r:embed="rId2"/>
          <a:stretch>
            <a:fillRect/>
          </a:stretch>
        </p:blipFill>
        <p:spPr>
          <a:xfrm>
            <a:off x="8894233" y="568184"/>
            <a:ext cx="3148461" cy="547126"/>
          </a:xfrm>
          <a:prstGeom prst="rect">
            <a:avLst/>
          </a:prstGeom>
          <a:ln w="12700">
            <a:miter lim="400000"/>
          </a:ln>
        </p:spPr>
      </p:pic>
      <p:sp>
        <p:nvSpPr>
          <p:cNvPr id="55" name="矩形 9"/>
          <p:cNvSpPr/>
          <p:nvPr/>
        </p:nvSpPr>
        <p:spPr>
          <a:xfrm flipV="1">
            <a:off x="838200" y="1064806"/>
            <a:ext cx="8153400" cy="45722"/>
          </a:xfrm>
          <a:prstGeom prst="rect">
            <a:avLst/>
          </a:prstGeom>
          <a:gradFill>
            <a:gsLst>
              <a:gs pos="0">
                <a:srgbClr val="F7FAFD"/>
              </a:gs>
              <a:gs pos="100000">
                <a:srgbClr val="543795"/>
              </a:gs>
            </a:gsLst>
            <a:lin ang="60000"/>
          </a:gradFill>
          <a:ln w="12700">
            <a:miter lim="400000"/>
          </a:ln>
        </p:spPr>
        <p:txBody>
          <a:bodyPr lIns="45718" tIns="45718" rIns="45718" bIns="45718" anchor="ctr"/>
          <a:lstStyle/>
          <a:p>
            <a:pPr algn="ctr">
              <a:defRPr>
                <a:solidFill>
                  <a:srgbClr val="FFFFFF"/>
                </a:solidFill>
                <a:latin typeface="Times New Roman"/>
                <a:ea typeface="Times New Roman"/>
                <a:cs typeface="Times New Roman"/>
                <a:sym typeface="Times New Roman"/>
              </a:defRPr>
            </a:pPr>
            <a:endParaRPr/>
          </a:p>
        </p:txBody>
      </p:sp>
      <p:sp>
        <p:nvSpPr>
          <p:cNvPr id="56" name="幻灯片编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仅标题">
    <p:spTree>
      <p:nvGrpSpPr>
        <p:cNvPr id="1" name=""/>
        <p:cNvGrpSpPr/>
        <p:nvPr/>
      </p:nvGrpSpPr>
      <p:grpSpPr>
        <a:xfrm>
          <a:off x="0" y="0"/>
          <a:ext cx="0" cy="0"/>
          <a:chOff x="0" y="0"/>
          <a:chExt cx="0" cy="0"/>
        </a:xfrm>
      </p:grpSpPr>
      <p:sp>
        <p:nvSpPr>
          <p:cNvPr id="63" name="标题文本"/>
          <p:cNvSpPr txBox="1">
            <a:spLocks noGrp="1"/>
          </p:cNvSpPr>
          <p:nvPr>
            <p:ph type="title"/>
          </p:nvPr>
        </p:nvSpPr>
        <p:spPr>
          <a:xfrm>
            <a:off x="838200" y="365125"/>
            <a:ext cx="10515600" cy="1325563"/>
          </a:xfrm>
          <a:prstGeom prst="rect">
            <a:avLst/>
          </a:prstGeom>
        </p:spPr>
        <p:txBody>
          <a:bodyPr/>
          <a:lstStyle>
            <a:lvl1pPr>
              <a:defRPr sz="4400" b="0">
                <a:solidFill>
                  <a:srgbClr val="000000"/>
                </a:solidFill>
                <a:latin typeface="微软雅黑"/>
                <a:ea typeface="微软雅黑"/>
                <a:cs typeface="微软雅黑"/>
                <a:sym typeface="微软雅黑"/>
              </a:defRPr>
            </a:lvl1pPr>
          </a:lstStyle>
          <a:p>
            <a:r>
              <a:t>标题文本</a:t>
            </a:r>
          </a:p>
        </p:txBody>
      </p:sp>
      <p:sp>
        <p:nvSpPr>
          <p:cNvPr id="64" name="幻灯片编号"/>
          <p:cNvSpPr txBox="1">
            <a:spLocks noGrp="1"/>
          </p:cNvSpPr>
          <p:nvPr>
            <p:ph type="sldNum" sz="quarter" idx="2"/>
          </p:nvPr>
        </p:nvSpPr>
        <p:spPr>
          <a:xfrm>
            <a:off x="8481063" y="6218619"/>
            <a:ext cx="256537" cy="275463"/>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内容与标题">
    <p:spTree>
      <p:nvGrpSpPr>
        <p:cNvPr id="1" name=""/>
        <p:cNvGrpSpPr/>
        <p:nvPr/>
      </p:nvGrpSpPr>
      <p:grpSpPr>
        <a:xfrm>
          <a:off x="0" y="0"/>
          <a:ext cx="0" cy="0"/>
          <a:chOff x="0" y="0"/>
          <a:chExt cx="0" cy="0"/>
        </a:xfrm>
      </p:grpSpPr>
      <p:sp>
        <p:nvSpPr>
          <p:cNvPr id="78" name="标题文本"/>
          <p:cNvSpPr txBox="1">
            <a:spLocks noGrp="1"/>
          </p:cNvSpPr>
          <p:nvPr>
            <p:ph type="title"/>
          </p:nvPr>
        </p:nvSpPr>
        <p:spPr>
          <a:xfrm>
            <a:off x="839787" y="457200"/>
            <a:ext cx="3932240" cy="1600200"/>
          </a:xfrm>
          <a:prstGeom prst="rect">
            <a:avLst/>
          </a:prstGeom>
        </p:spPr>
        <p:txBody>
          <a:bodyPr anchor="b"/>
          <a:lstStyle>
            <a:lvl1pPr>
              <a:defRPr sz="3200" b="0">
                <a:solidFill>
                  <a:srgbClr val="000000"/>
                </a:solidFill>
                <a:latin typeface="微软雅黑"/>
                <a:ea typeface="微软雅黑"/>
                <a:cs typeface="微软雅黑"/>
                <a:sym typeface="微软雅黑"/>
              </a:defRPr>
            </a:lvl1pPr>
          </a:lstStyle>
          <a:p>
            <a:r>
              <a:t>标题文本</a:t>
            </a:r>
          </a:p>
        </p:txBody>
      </p:sp>
      <p:sp>
        <p:nvSpPr>
          <p:cNvPr id="79" name="正文级别 1…"/>
          <p:cNvSpPr txBox="1">
            <a:spLocks noGrp="1"/>
          </p:cNvSpPr>
          <p:nvPr>
            <p:ph type="body" sz="half" idx="1" hasCustomPrompt="1"/>
          </p:nvPr>
        </p:nvSpPr>
        <p:spPr>
          <a:xfrm>
            <a:off x="5183187" y="987425"/>
            <a:ext cx="6172203" cy="4873625"/>
          </a:xfrm>
          <a:prstGeom prst="rect">
            <a:avLst/>
          </a:prstGeom>
        </p:spPr>
        <p:txBody>
          <a:bodyPr/>
          <a:lstStyle>
            <a:lvl1pPr>
              <a:defRPr b="0"/>
            </a:lvl1pPr>
            <a:lvl2pPr>
              <a:defRPr b="0"/>
            </a:lvl2pPr>
            <a:lvl3pPr>
              <a:defRPr b="0"/>
            </a:lvl3pPr>
            <a:lvl4pPr>
              <a:defRPr b="0"/>
            </a:lvl4pPr>
            <a:lvl5pPr>
              <a:defRPr b="0"/>
            </a:lvl5pPr>
          </a:lstStyle>
          <a:p>
            <a:r>
              <a:t>编辑母版文本样式</a:t>
            </a:r>
          </a:p>
          <a:p>
            <a:pPr lvl="1"/>
            <a:endParaRPr/>
          </a:p>
          <a:p>
            <a:pPr lvl="2"/>
            <a:endParaRPr/>
          </a:p>
          <a:p>
            <a:pPr lvl="3"/>
            <a:endParaRPr/>
          </a:p>
          <a:p>
            <a:pPr lvl="4"/>
            <a:endParaRPr/>
          </a:p>
        </p:txBody>
      </p:sp>
      <p:sp>
        <p:nvSpPr>
          <p:cNvPr id="80" name="文本占位符 3"/>
          <p:cNvSpPr>
            <a:spLocks noGrp="1"/>
          </p:cNvSpPr>
          <p:nvPr>
            <p:ph type="body" sz="quarter" idx="21" hasCustomPrompt="1"/>
          </p:nvPr>
        </p:nvSpPr>
        <p:spPr>
          <a:xfrm>
            <a:off x="839787" y="2057400"/>
            <a:ext cx="3932238" cy="3811588"/>
          </a:xfrm>
          <a:prstGeom prst="rect">
            <a:avLst/>
          </a:prstGeom>
        </p:spPr>
        <p:txBody>
          <a:bodyPr/>
          <a:lstStyle>
            <a:lvl1pPr marL="0" indent="0">
              <a:buSzTx/>
              <a:buFontTx/>
              <a:buNone/>
              <a:defRPr sz="1600" b="0"/>
            </a:lvl1pPr>
          </a:lstStyle>
          <a:p>
            <a:r>
              <a:t>编辑母版文本样式</a:t>
            </a:r>
          </a:p>
        </p:txBody>
      </p:sp>
      <p:sp>
        <p:nvSpPr>
          <p:cNvPr id="81" name="幻灯片编号"/>
          <p:cNvSpPr txBox="1">
            <a:spLocks noGrp="1"/>
          </p:cNvSpPr>
          <p:nvPr>
            <p:ph type="sldNum" sz="quarter" idx="2"/>
          </p:nvPr>
        </p:nvSpPr>
        <p:spPr>
          <a:xfrm>
            <a:off x="8481063" y="6218619"/>
            <a:ext cx="256537" cy="275463"/>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图片与标题">
    <p:spTree>
      <p:nvGrpSpPr>
        <p:cNvPr id="1" name=""/>
        <p:cNvGrpSpPr/>
        <p:nvPr/>
      </p:nvGrpSpPr>
      <p:grpSpPr>
        <a:xfrm>
          <a:off x="0" y="0"/>
          <a:ext cx="0" cy="0"/>
          <a:chOff x="0" y="0"/>
          <a:chExt cx="0" cy="0"/>
        </a:xfrm>
      </p:grpSpPr>
      <p:sp>
        <p:nvSpPr>
          <p:cNvPr id="88" name="标题文本"/>
          <p:cNvSpPr txBox="1">
            <a:spLocks noGrp="1"/>
          </p:cNvSpPr>
          <p:nvPr>
            <p:ph type="title"/>
          </p:nvPr>
        </p:nvSpPr>
        <p:spPr>
          <a:xfrm>
            <a:off x="839787" y="457200"/>
            <a:ext cx="3932240" cy="1600200"/>
          </a:xfrm>
          <a:prstGeom prst="rect">
            <a:avLst/>
          </a:prstGeom>
        </p:spPr>
        <p:txBody>
          <a:bodyPr anchor="b"/>
          <a:lstStyle>
            <a:lvl1pPr>
              <a:defRPr sz="3200" b="0">
                <a:solidFill>
                  <a:srgbClr val="000000"/>
                </a:solidFill>
                <a:latin typeface="微软雅黑"/>
                <a:ea typeface="微软雅黑"/>
                <a:cs typeface="微软雅黑"/>
                <a:sym typeface="微软雅黑"/>
              </a:defRPr>
            </a:lvl1pPr>
          </a:lstStyle>
          <a:p>
            <a:r>
              <a:t>标题文本</a:t>
            </a:r>
          </a:p>
        </p:txBody>
      </p:sp>
      <p:sp>
        <p:nvSpPr>
          <p:cNvPr id="89" name="图片占位符 2"/>
          <p:cNvSpPr>
            <a:spLocks noGrp="1"/>
          </p:cNvSpPr>
          <p:nvPr>
            <p:ph type="pic" sz="half" idx="21"/>
          </p:nvPr>
        </p:nvSpPr>
        <p:spPr>
          <a:xfrm>
            <a:off x="5183187" y="987425"/>
            <a:ext cx="6172203" cy="4873625"/>
          </a:xfrm>
          <a:prstGeom prst="rect">
            <a:avLst/>
          </a:prstGeom>
        </p:spPr>
        <p:txBody>
          <a:bodyPr lIns="91439" tIns="45719" rIns="91439" bIns="45719">
            <a:noAutofit/>
          </a:bodyPr>
          <a:lstStyle/>
          <a:p>
            <a:endParaRPr/>
          </a:p>
        </p:txBody>
      </p:sp>
      <p:sp>
        <p:nvSpPr>
          <p:cNvPr id="90" name="正文级别 1…"/>
          <p:cNvSpPr txBox="1">
            <a:spLocks noGrp="1"/>
          </p:cNvSpPr>
          <p:nvPr>
            <p:ph type="body" sz="quarter" idx="1" hasCustomPrompt="1"/>
          </p:nvPr>
        </p:nvSpPr>
        <p:spPr>
          <a:xfrm>
            <a:off x="839787" y="2057400"/>
            <a:ext cx="3932240" cy="3811588"/>
          </a:xfrm>
          <a:prstGeom prst="rect">
            <a:avLst/>
          </a:prstGeom>
        </p:spPr>
        <p:txBody>
          <a:bodyPr/>
          <a:lstStyle>
            <a:lvl1pPr marL="0" indent="0">
              <a:buSzTx/>
              <a:buFontTx/>
              <a:buNone/>
              <a:defRPr sz="1600" b="0"/>
            </a:lvl1pPr>
            <a:lvl2pPr marL="0" indent="0">
              <a:buSzTx/>
              <a:buFontTx/>
              <a:buNone/>
              <a:defRPr sz="1600" b="0"/>
            </a:lvl2pPr>
            <a:lvl3pPr marL="0" indent="0">
              <a:buSzTx/>
              <a:buFontTx/>
              <a:buNone/>
              <a:defRPr sz="1600" b="0"/>
            </a:lvl3pPr>
            <a:lvl4pPr marL="0" indent="0">
              <a:buSzTx/>
              <a:buFontTx/>
              <a:buNone/>
              <a:defRPr sz="1600" b="0"/>
            </a:lvl4pPr>
            <a:lvl5pPr marL="0" indent="0">
              <a:buSzTx/>
              <a:buFontTx/>
              <a:buNone/>
              <a:defRPr sz="1600" b="0"/>
            </a:lvl5pPr>
          </a:lstStyle>
          <a:p>
            <a:r>
              <a:t>编辑母版文本样式</a:t>
            </a:r>
          </a:p>
          <a:p>
            <a:pPr lvl="1"/>
            <a:endParaRPr/>
          </a:p>
          <a:p>
            <a:pPr lvl="2"/>
            <a:endParaRPr/>
          </a:p>
          <a:p>
            <a:pPr lvl="3"/>
            <a:endParaRPr/>
          </a:p>
          <a:p>
            <a:pPr lvl="4"/>
            <a:endParaRPr/>
          </a:p>
        </p:txBody>
      </p:sp>
      <p:sp>
        <p:nvSpPr>
          <p:cNvPr id="91" name="幻灯片编号"/>
          <p:cNvSpPr txBox="1">
            <a:spLocks noGrp="1"/>
          </p:cNvSpPr>
          <p:nvPr>
            <p:ph type="sldNum" sz="quarter" idx="2"/>
          </p:nvPr>
        </p:nvSpPr>
        <p:spPr>
          <a:xfrm>
            <a:off x="8481063" y="6218619"/>
            <a:ext cx="256537" cy="275463"/>
          </a:xfrm>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gif"/><Relationship Id="rId5" Type="http://schemas.openxmlformats.org/officeDocument/2006/relationships/slideLayout" Target="../slideLayouts/slideLayout5.xml"/><Relationship Id="rId10" Type="http://schemas.openxmlformats.org/officeDocument/2006/relationships/image" Target="../media/image1.bmp"/><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0"/>
          <a:srcRect/>
          <a:tile tx="0" ty="0" sx="100000" sy="100000" flip="none" algn="tl"/>
        </a:blipFill>
        <a:effectLst/>
      </p:bgPr>
    </p:bg>
    <p:spTree>
      <p:nvGrpSpPr>
        <p:cNvPr id="1" name=""/>
        <p:cNvGrpSpPr/>
        <p:nvPr/>
      </p:nvGrpSpPr>
      <p:grpSpPr>
        <a:xfrm>
          <a:off x="0" y="0"/>
          <a:ext cx="0" cy="0"/>
          <a:chOff x="0" y="0"/>
          <a:chExt cx="0" cy="0"/>
        </a:xfrm>
      </p:grpSpPr>
      <p:pic>
        <p:nvPicPr>
          <p:cNvPr id="2" name="图片 5" descr="图片 5"/>
          <p:cNvPicPr>
            <a:picLocks noChangeAspect="1"/>
          </p:cNvPicPr>
          <p:nvPr/>
        </p:nvPicPr>
        <p:blipFill>
          <a:blip r:embed="rId11"/>
          <a:stretch>
            <a:fillRect/>
          </a:stretch>
        </p:blipFill>
        <p:spPr>
          <a:xfrm>
            <a:off x="8894233" y="568184"/>
            <a:ext cx="3148461" cy="547126"/>
          </a:xfrm>
          <a:prstGeom prst="rect">
            <a:avLst/>
          </a:prstGeom>
          <a:ln w="12700">
            <a:miter lim="400000"/>
          </a:ln>
        </p:spPr>
      </p:pic>
      <p:sp>
        <p:nvSpPr>
          <p:cNvPr id="3" name="矩形 3"/>
          <p:cNvSpPr/>
          <p:nvPr/>
        </p:nvSpPr>
        <p:spPr>
          <a:xfrm flipV="1">
            <a:off x="838200" y="1064806"/>
            <a:ext cx="8153400" cy="45722"/>
          </a:xfrm>
          <a:prstGeom prst="rect">
            <a:avLst/>
          </a:prstGeom>
          <a:gradFill>
            <a:gsLst>
              <a:gs pos="0">
                <a:srgbClr val="F7FAFD"/>
              </a:gs>
              <a:gs pos="100000">
                <a:srgbClr val="543795"/>
              </a:gs>
            </a:gsLst>
            <a:lin ang="60000"/>
          </a:gradFill>
          <a:ln w="12700">
            <a:miter lim="400000"/>
          </a:ln>
        </p:spPr>
        <p:txBody>
          <a:bodyPr lIns="45718" tIns="45718" rIns="45718" bIns="45718" anchor="ctr"/>
          <a:lstStyle/>
          <a:p>
            <a:pPr algn="ctr">
              <a:defRPr>
                <a:solidFill>
                  <a:srgbClr val="FFFFFF"/>
                </a:solidFill>
                <a:latin typeface="Times New Roman"/>
                <a:ea typeface="Times New Roman"/>
                <a:cs typeface="Times New Roman"/>
                <a:sym typeface="Times New Roman"/>
              </a:defRPr>
            </a:pPr>
            <a:endParaRPr/>
          </a:p>
        </p:txBody>
      </p:sp>
      <p:sp>
        <p:nvSpPr>
          <p:cNvPr id="4" name="标题文本"/>
          <p:cNvSpPr txBox="1">
            <a:spLocks noGrp="1"/>
          </p:cNvSpPr>
          <p:nvPr>
            <p:ph type="title"/>
          </p:nvPr>
        </p:nvSpPr>
        <p:spPr>
          <a:xfrm>
            <a:off x="838200" y="388797"/>
            <a:ext cx="10515600" cy="68851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ctr">
            <a:normAutofit/>
          </a:bodyPr>
          <a:lstStyle/>
          <a:p>
            <a:r>
              <a:t>标题文本</a:t>
            </a:r>
          </a:p>
        </p:txBody>
      </p:sp>
      <p:sp>
        <p:nvSpPr>
          <p:cNvPr id="5" name="正文级别 1…"/>
          <p:cNvSpPr txBox="1">
            <a:spLocks noGrp="1"/>
          </p:cNvSpPr>
          <p:nvPr>
            <p:ph type="body" idx="1" hasCustomPrompt="1"/>
          </p:nvPr>
        </p:nvSpPr>
        <p:spPr>
          <a:xfrm>
            <a:off x="838200" y="1213835"/>
            <a:ext cx="10515600" cy="496313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ormAutofit/>
          </a:bodyPr>
          <a:lstStyle/>
          <a:p>
            <a:r>
              <a:t>编辑母版文本样式</a:t>
            </a:r>
          </a:p>
          <a:p>
            <a:pPr lvl="1"/>
            <a:endParaRPr/>
          </a:p>
          <a:p>
            <a:pPr lvl="2"/>
            <a:endParaRPr/>
          </a:p>
          <a:p>
            <a:pPr lvl="3"/>
            <a:endParaRPr/>
          </a:p>
          <a:p>
            <a:pPr lvl="4"/>
            <a:endParaRPr/>
          </a:p>
        </p:txBody>
      </p:sp>
      <p:sp>
        <p:nvSpPr>
          <p:cNvPr id="6" name="幻灯片编号"/>
          <p:cNvSpPr txBox="1">
            <a:spLocks noGrp="1"/>
          </p:cNvSpPr>
          <p:nvPr>
            <p:ph type="sldNum" sz="quarter" idx="2"/>
          </p:nvPr>
        </p:nvSpPr>
        <p:spPr>
          <a:xfrm>
            <a:off x="11097265" y="6401181"/>
            <a:ext cx="256537" cy="275463"/>
          </a:xfrm>
          <a:prstGeom prst="rect">
            <a:avLst/>
          </a:prstGeom>
          <a:ln w="12700">
            <a:miter lim="400000"/>
          </a:ln>
        </p:spPr>
        <p:txBody>
          <a:bodyPr wrap="none" lIns="45718" tIns="45718" rIns="45718" bIns="45718" anchor="ctr">
            <a:spAutoFit/>
          </a:bodyPr>
          <a:lstStyle>
            <a:lvl1pPr algn="r">
              <a:defRPr sz="1200">
                <a:solidFill>
                  <a:srgbClr val="888888"/>
                </a:solidFill>
                <a:latin typeface="Times New Roman"/>
                <a:ea typeface="Times New Roman"/>
                <a:cs typeface="Times New Roman"/>
                <a:sym typeface="Times New Roman"/>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6" r:id="rId7"/>
    <p:sldLayoutId id="2147483657" r:id="rId8"/>
  </p:sldLayoutIdLst>
  <p:transition spd="med"/>
  <p:txStyles>
    <p:titleStyle>
      <a:lvl1pPr marL="0" marR="0" indent="0" algn="l" defTabSz="914400" rtl="0" latinLnBrk="0">
        <a:lnSpc>
          <a:spcPct val="90000"/>
        </a:lnSpc>
        <a:spcBef>
          <a:spcPts val="0"/>
        </a:spcBef>
        <a:spcAft>
          <a:spcPts val="0"/>
        </a:spcAft>
        <a:buClrTx/>
        <a:buSzTx/>
        <a:buFontTx/>
        <a:buNone/>
        <a:tabLst/>
        <a:defRPr sz="4000" b="1" i="0" u="none" strike="noStrike" cap="none" spc="0" baseline="0">
          <a:solidFill>
            <a:srgbClr val="543795"/>
          </a:solidFill>
          <a:uFillTx/>
          <a:latin typeface="Gill Sans MT"/>
          <a:ea typeface="Gill Sans MT"/>
          <a:cs typeface="Gill Sans MT"/>
          <a:sym typeface="Gill Sans MT"/>
        </a:defRPr>
      </a:lvl1pPr>
      <a:lvl2pPr marL="0" marR="0" indent="0" algn="l" defTabSz="914400" rtl="0" latinLnBrk="0">
        <a:lnSpc>
          <a:spcPct val="90000"/>
        </a:lnSpc>
        <a:spcBef>
          <a:spcPts val="0"/>
        </a:spcBef>
        <a:spcAft>
          <a:spcPts val="0"/>
        </a:spcAft>
        <a:buClrTx/>
        <a:buSzTx/>
        <a:buFontTx/>
        <a:buNone/>
        <a:tabLst/>
        <a:defRPr sz="4000" b="1" i="0" u="none" strike="noStrike" cap="none" spc="0" baseline="0">
          <a:solidFill>
            <a:srgbClr val="543795"/>
          </a:solidFill>
          <a:uFillTx/>
          <a:latin typeface="Gill Sans MT"/>
          <a:ea typeface="Gill Sans MT"/>
          <a:cs typeface="Gill Sans MT"/>
          <a:sym typeface="Gill Sans MT"/>
        </a:defRPr>
      </a:lvl2pPr>
      <a:lvl3pPr marL="0" marR="0" indent="0" algn="l" defTabSz="914400" rtl="0" latinLnBrk="0">
        <a:lnSpc>
          <a:spcPct val="90000"/>
        </a:lnSpc>
        <a:spcBef>
          <a:spcPts val="0"/>
        </a:spcBef>
        <a:spcAft>
          <a:spcPts val="0"/>
        </a:spcAft>
        <a:buClrTx/>
        <a:buSzTx/>
        <a:buFontTx/>
        <a:buNone/>
        <a:tabLst/>
        <a:defRPr sz="4000" b="1" i="0" u="none" strike="noStrike" cap="none" spc="0" baseline="0">
          <a:solidFill>
            <a:srgbClr val="543795"/>
          </a:solidFill>
          <a:uFillTx/>
          <a:latin typeface="Gill Sans MT"/>
          <a:ea typeface="Gill Sans MT"/>
          <a:cs typeface="Gill Sans MT"/>
          <a:sym typeface="Gill Sans MT"/>
        </a:defRPr>
      </a:lvl3pPr>
      <a:lvl4pPr marL="0" marR="0" indent="0" algn="l" defTabSz="914400" rtl="0" latinLnBrk="0">
        <a:lnSpc>
          <a:spcPct val="90000"/>
        </a:lnSpc>
        <a:spcBef>
          <a:spcPts val="0"/>
        </a:spcBef>
        <a:spcAft>
          <a:spcPts val="0"/>
        </a:spcAft>
        <a:buClrTx/>
        <a:buSzTx/>
        <a:buFontTx/>
        <a:buNone/>
        <a:tabLst/>
        <a:defRPr sz="4000" b="1" i="0" u="none" strike="noStrike" cap="none" spc="0" baseline="0">
          <a:solidFill>
            <a:srgbClr val="543795"/>
          </a:solidFill>
          <a:uFillTx/>
          <a:latin typeface="Gill Sans MT"/>
          <a:ea typeface="Gill Sans MT"/>
          <a:cs typeface="Gill Sans MT"/>
          <a:sym typeface="Gill Sans MT"/>
        </a:defRPr>
      </a:lvl4pPr>
      <a:lvl5pPr marL="0" marR="0" indent="0" algn="l" defTabSz="914400" rtl="0" latinLnBrk="0">
        <a:lnSpc>
          <a:spcPct val="90000"/>
        </a:lnSpc>
        <a:spcBef>
          <a:spcPts val="0"/>
        </a:spcBef>
        <a:spcAft>
          <a:spcPts val="0"/>
        </a:spcAft>
        <a:buClrTx/>
        <a:buSzTx/>
        <a:buFontTx/>
        <a:buNone/>
        <a:tabLst/>
        <a:defRPr sz="4000" b="1" i="0" u="none" strike="noStrike" cap="none" spc="0" baseline="0">
          <a:solidFill>
            <a:srgbClr val="543795"/>
          </a:solidFill>
          <a:uFillTx/>
          <a:latin typeface="Gill Sans MT"/>
          <a:ea typeface="Gill Sans MT"/>
          <a:cs typeface="Gill Sans MT"/>
          <a:sym typeface="Gill Sans MT"/>
        </a:defRPr>
      </a:lvl5pPr>
      <a:lvl6pPr marL="0" marR="0" indent="0" algn="l" defTabSz="914400" rtl="0" latinLnBrk="0">
        <a:lnSpc>
          <a:spcPct val="90000"/>
        </a:lnSpc>
        <a:spcBef>
          <a:spcPts val="0"/>
        </a:spcBef>
        <a:spcAft>
          <a:spcPts val="0"/>
        </a:spcAft>
        <a:buClrTx/>
        <a:buSzTx/>
        <a:buFontTx/>
        <a:buNone/>
        <a:tabLst/>
        <a:defRPr sz="4000" b="1" i="0" u="none" strike="noStrike" cap="none" spc="0" baseline="0">
          <a:solidFill>
            <a:srgbClr val="543795"/>
          </a:solidFill>
          <a:uFillTx/>
          <a:latin typeface="Gill Sans MT"/>
          <a:ea typeface="Gill Sans MT"/>
          <a:cs typeface="Gill Sans MT"/>
          <a:sym typeface="Gill Sans MT"/>
        </a:defRPr>
      </a:lvl6pPr>
      <a:lvl7pPr marL="0" marR="0" indent="0" algn="l" defTabSz="914400" rtl="0" latinLnBrk="0">
        <a:lnSpc>
          <a:spcPct val="90000"/>
        </a:lnSpc>
        <a:spcBef>
          <a:spcPts val="0"/>
        </a:spcBef>
        <a:spcAft>
          <a:spcPts val="0"/>
        </a:spcAft>
        <a:buClrTx/>
        <a:buSzTx/>
        <a:buFontTx/>
        <a:buNone/>
        <a:tabLst/>
        <a:defRPr sz="4000" b="1" i="0" u="none" strike="noStrike" cap="none" spc="0" baseline="0">
          <a:solidFill>
            <a:srgbClr val="543795"/>
          </a:solidFill>
          <a:uFillTx/>
          <a:latin typeface="Gill Sans MT"/>
          <a:ea typeface="Gill Sans MT"/>
          <a:cs typeface="Gill Sans MT"/>
          <a:sym typeface="Gill Sans MT"/>
        </a:defRPr>
      </a:lvl7pPr>
      <a:lvl8pPr marL="0" marR="0" indent="0" algn="l" defTabSz="914400" rtl="0" latinLnBrk="0">
        <a:lnSpc>
          <a:spcPct val="90000"/>
        </a:lnSpc>
        <a:spcBef>
          <a:spcPts val="0"/>
        </a:spcBef>
        <a:spcAft>
          <a:spcPts val="0"/>
        </a:spcAft>
        <a:buClrTx/>
        <a:buSzTx/>
        <a:buFontTx/>
        <a:buNone/>
        <a:tabLst/>
        <a:defRPr sz="4000" b="1" i="0" u="none" strike="noStrike" cap="none" spc="0" baseline="0">
          <a:solidFill>
            <a:srgbClr val="543795"/>
          </a:solidFill>
          <a:uFillTx/>
          <a:latin typeface="Gill Sans MT"/>
          <a:ea typeface="Gill Sans MT"/>
          <a:cs typeface="Gill Sans MT"/>
          <a:sym typeface="Gill Sans MT"/>
        </a:defRPr>
      </a:lvl8pPr>
      <a:lvl9pPr marL="0" marR="0" indent="0" algn="l" defTabSz="914400" rtl="0" latinLnBrk="0">
        <a:lnSpc>
          <a:spcPct val="90000"/>
        </a:lnSpc>
        <a:spcBef>
          <a:spcPts val="0"/>
        </a:spcBef>
        <a:spcAft>
          <a:spcPts val="0"/>
        </a:spcAft>
        <a:buClrTx/>
        <a:buSzTx/>
        <a:buFontTx/>
        <a:buNone/>
        <a:tabLst/>
        <a:defRPr sz="4000" b="1" i="0" u="none" strike="noStrike" cap="none" spc="0" baseline="0">
          <a:solidFill>
            <a:srgbClr val="543795"/>
          </a:solidFill>
          <a:uFillTx/>
          <a:latin typeface="Gill Sans MT"/>
          <a:ea typeface="Gill Sans MT"/>
          <a:cs typeface="Gill Sans MT"/>
          <a:sym typeface="Gill Sans MT"/>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sz="3200" b="1" i="0" u="none" strike="noStrike" cap="none" spc="0" baseline="0">
          <a:solidFill>
            <a:srgbClr val="000000"/>
          </a:solidFill>
          <a:uFillTx/>
          <a:latin typeface="Times New Roman"/>
          <a:ea typeface="Times New Roman"/>
          <a:cs typeface="Times New Roman"/>
          <a:sym typeface="Times New Roman"/>
        </a:defRPr>
      </a:lvl1pPr>
      <a:lvl2pPr marL="718457" marR="0" indent="-261257" algn="l" defTabSz="914400" rtl="0" latinLnBrk="0">
        <a:lnSpc>
          <a:spcPct val="90000"/>
        </a:lnSpc>
        <a:spcBef>
          <a:spcPts val="1000"/>
        </a:spcBef>
        <a:spcAft>
          <a:spcPts val="0"/>
        </a:spcAft>
        <a:buClrTx/>
        <a:buSzPct val="100000"/>
        <a:buFont typeface="Arial"/>
        <a:buChar char="•"/>
        <a:tabLst/>
        <a:defRPr sz="3200" b="1" i="0" u="none" strike="noStrike" cap="none" spc="0" baseline="0">
          <a:solidFill>
            <a:srgbClr val="000000"/>
          </a:solidFill>
          <a:uFillTx/>
          <a:latin typeface="Times New Roman"/>
          <a:ea typeface="Times New Roman"/>
          <a:cs typeface="Times New Roman"/>
          <a:sym typeface="Times New Roman"/>
        </a:defRPr>
      </a:lvl2pPr>
      <a:lvl3pPr marL="1219200" marR="0" indent="-304800" algn="l" defTabSz="914400" rtl="0" latinLnBrk="0">
        <a:lnSpc>
          <a:spcPct val="90000"/>
        </a:lnSpc>
        <a:spcBef>
          <a:spcPts val="1000"/>
        </a:spcBef>
        <a:spcAft>
          <a:spcPts val="0"/>
        </a:spcAft>
        <a:buClrTx/>
        <a:buSzPct val="100000"/>
        <a:buFont typeface="Arial"/>
        <a:buChar char="•"/>
        <a:tabLst/>
        <a:defRPr sz="3200" b="1" i="0" u="none" strike="noStrike" cap="none" spc="0" baseline="0">
          <a:solidFill>
            <a:srgbClr val="000000"/>
          </a:solidFill>
          <a:uFillTx/>
          <a:latin typeface="Times New Roman"/>
          <a:ea typeface="Times New Roman"/>
          <a:cs typeface="Times New Roman"/>
          <a:sym typeface="Times New Roman"/>
        </a:defRPr>
      </a:lvl3pPr>
      <a:lvl4pPr marL="1737360" marR="0" indent="-365760" algn="l" defTabSz="914400" rtl="0" latinLnBrk="0">
        <a:lnSpc>
          <a:spcPct val="90000"/>
        </a:lnSpc>
        <a:spcBef>
          <a:spcPts val="1000"/>
        </a:spcBef>
        <a:spcAft>
          <a:spcPts val="0"/>
        </a:spcAft>
        <a:buClrTx/>
        <a:buSzPct val="100000"/>
        <a:buFont typeface="Arial"/>
        <a:buChar char="•"/>
        <a:tabLst/>
        <a:defRPr sz="3200" b="1" i="0" u="none" strike="noStrike" cap="none" spc="0" baseline="0">
          <a:solidFill>
            <a:srgbClr val="000000"/>
          </a:solidFill>
          <a:uFillTx/>
          <a:latin typeface="Times New Roman"/>
          <a:ea typeface="Times New Roman"/>
          <a:cs typeface="Times New Roman"/>
          <a:sym typeface="Times New Roman"/>
        </a:defRPr>
      </a:lvl4pPr>
      <a:lvl5pPr marL="2194560" marR="0" indent="-365760" algn="l" defTabSz="914400" rtl="0" latinLnBrk="0">
        <a:lnSpc>
          <a:spcPct val="90000"/>
        </a:lnSpc>
        <a:spcBef>
          <a:spcPts val="1000"/>
        </a:spcBef>
        <a:spcAft>
          <a:spcPts val="0"/>
        </a:spcAft>
        <a:buClrTx/>
        <a:buSzPct val="100000"/>
        <a:buFont typeface="Arial"/>
        <a:buChar char="•"/>
        <a:tabLst/>
        <a:defRPr sz="3200" b="1" i="0" u="none" strike="noStrike" cap="none" spc="0" baseline="0">
          <a:solidFill>
            <a:srgbClr val="000000"/>
          </a:solidFill>
          <a:uFillTx/>
          <a:latin typeface="Times New Roman"/>
          <a:ea typeface="Times New Roman"/>
          <a:cs typeface="Times New Roman"/>
          <a:sym typeface="Times New Roman"/>
        </a:defRPr>
      </a:lvl5pPr>
      <a:lvl6pPr marL="2692400" marR="0" indent="-406400" algn="l" defTabSz="914400" rtl="0" latinLnBrk="0">
        <a:lnSpc>
          <a:spcPct val="90000"/>
        </a:lnSpc>
        <a:spcBef>
          <a:spcPts val="1000"/>
        </a:spcBef>
        <a:spcAft>
          <a:spcPts val="0"/>
        </a:spcAft>
        <a:buClrTx/>
        <a:buSzPct val="100000"/>
        <a:buFont typeface="Arial"/>
        <a:buChar char="•"/>
        <a:tabLst/>
        <a:defRPr sz="3200" b="1" i="0" u="none" strike="noStrike" cap="none" spc="0" baseline="0">
          <a:solidFill>
            <a:srgbClr val="000000"/>
          </a:solidFill>
          <a:uFillTx/>
          <a:latin typeface="Times New Roman"/>
          <a:ea typeface="Times New Roman"/>
          <a:cs typeface="Times New Roman"/>
          <a:sym typeface="Times New Roman"/>
        </a:defRPr>
      </a:lvl6pPr>
      <a:lvl7pPr marL="3149600" marR="0" indent="-406400" algn="l" defTabSz="914400" rtl="0" latinLnBrk="0">
        <a:lnSpc>
          <a:spcPct val="90000"/>
        </a:lnSpc>
        <a:spcBef>
          <a:spcPts val="1000"/>
        </a:spcBef>
        <a:spcAft>
          <a:spcPts val="0"/>
        </a:spcAft>
        <a:buClrTx/>
        <a:buSzPct val="100000"/>
        <a:buFont typeface="Arial"/>
        <a:buChar char="•"/>
        <a:tabLst/>
        <a:defRPr sz="3200" b="1" i="0" u="none" strike="noStrike" cap="none" spc="0" baseline="0">
          <a:solidFill>
            <a:srgbClr val="000000"/>
          </a:solidFill>
          <a:uFillTx/>
          <a:latin typeface="Times New Roman"/>
          <a:ea typeface="Times New Roman"/>
          <a:cs typeface="Times New Roman"/>
          <a:sym typeface="Times New Roman"/>
        </a:defRPr>
      </a:lvl7pPr>
      <a:lvl8pPr marL="3606800" marR="0" indent="-406400" algn="l" defTabSz="914400" rtl="0" latinLnBrk="0">
        <a:lnSpc>
          <a:spcPct val="90000"/>
        </a:lnSpc>
        <a:spcBef>
          <a:spcPts val="1000"/>
        </a:spcBef>
        <a:spcAft>
          <a:spcPts val="0"/>
        </a:spcAft>
        <a:buClrTx/>
        <a:buSzPct val="100000"/>
        <a:buFont typeface="Arial"/>
        <a:buChar char="•"/>
        <a:tabLst/>
        <a:defRPr sz="3200" b="1" i="0" u="none" strike="noStrike" cap="none" spc="0" baseline="0">
          <a:solidFill>
            <a:srgbClr val="000000"/>
          </a:solidFill>
          <a:uFillTx/>
          <a:latin typeface="Times New Roman"/>
          <a:ea typeface="Times New Roman"/>
          <a:cs typeface="Times New Roman"/>
          <a:sym typeface="Times New Roman"/>
        </a:defRPr>
      </a:lvl8pPr>
      <a:lvl9pPr marL="4064000" marR="0" indent="-406400" algn="l" defTabSz="914400" rtl="0" latinLnBrk="0">
        <a:lnSpc>
          <a:spcPct val="90000"/>
        </a:lnSpc>
        <a:spcBef>
          <a:spcPts val="1000"/>
        </a:spcBef>
        <a:spcAft>
          <a:spcPts val="0"/>
        </a:spcAft>
        <a:buClrTx/>
        <a:buSzPct val="100000"/>
        <a:buFont typeface="Arial"/>
        <a:buChar char="•"/>
        <a:tabLst/>
        <a:defRPr sz="3200" b="1" i="0" u="none" strike="noStrike" cap="none" spc="0" baseline="0">
          <a:solidFill>
            <a:srgbClr val="000000"/>
          </a:solidFill>
          <a:uFillTx/>
          <a:latin typeface="Times New Roman"/>
          <a:ea typeface="Times New Roman"/>
          <a:cs typeface="Times New Roman"/>
          <a:sym typeface="Times New Roman"/>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Times New Roman"/>
        </a:defRPr>
      </a:lvl1pPr>
      <a:lvl2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Times New Roman"/>
        </a:defRPr>
      </a:lvl2pPr>
      <a:lvl3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Times New Roman"/>
        </a:defRPr>
      </a:lvl3pPr>
      <a:lvl4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Times New Roman"/>
        </a:defRPr>
      </a:lvl4pPr>
      <a:lvl5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Times New Roman"/>
        </a:defRPr>
      </a:lvl5pPr>
      <a:lvl6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Times New Roman"/>
        </a:defRPr>
      </a:lvl6pPr>
      <a:lvl7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Times New Roman"/>
        </a:defRPr>
      </a:lvl7pPr>
      <a:lvl8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Times New Roman"/>
        </a:defRPr>
      </a:lvl8pPr>
      <a:lvl9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Times New Roman"/>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5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 name="标题 1"/>
          <p:cNvSpPr txBox="1">
            <a:spLocks noGrp="1"/>
          </p:cNvSpPr>
          <p:nvPr>
            <p:ph type="ctrTitle"/>
          </p:nvPr>
        </p:nvSpPr>
        <p:spPr>
          <a:xfrm>
            <a:off x="1353127" y="983815"/>
            <a:ext cx="9144000" cy="1461816"/>
          </a:xfrm>
          <a:prstGeom prst="rect">
            <a:avLst/>
          </a:prstGeom>
        </p:spPr>
        <p:txBody>
          <a:bodyPr>
            <a:normAutofit/>
          </a:bodyPr>
          <a:lstStyle>
            <a:lvl1pPr>
              <a:defRPr sz="3600"/>
            </a:lvl1pPr>
          </a:lstStyle>
          <a:p>
            <a:r>
              <a:rPr lang="en-US" altLang="zh-CN" sz="4400" dirty="0"/>
              <a:t>Virtual Consensus in Delos</a:t>
            </a:r>
            <a:endParaRPr lang="zh-CN" sz="4400"/>
          </a:p>
        </p:txBody>
      </p:sp>
      <p:sp>
        <p:nvSpPr>
          <p:cNvPr id="112" name="副标题 2"/>
          <p:cNvSpPr txBox="1">
            <a:spLocks noGrp="1"/>
          </p:cNvSpPr>
          <p:nvPr>
            <p:ph type="subTitle" sz="half" idx="1"/>
          </p:nvPr>
        </p:nvSpPr>
        <p:spPr>
          <a:xfrm>
            <a:off x="114802" y="2970765"/>
            <a:ext cx="11620650" cy="3055162"/>
          </a:xfrm>
          <a:prstGeom prst="rect">
            <a:avLst/>
          </a:prstGeom>
        </p:spPr>
        <p:txBody>
          <a:bodyPr lIns="45718" tIns="45718" rIns="45718" bIns="45718" anchor="t">
            <a:normAutofit/>
          </a:bodyPr>
          <a:lstStyle/>
          <a:p>
            <a:r>
              <a:rPr lang="af-ZA" dirty="0"/>
              <a:t>OSDI'20</a:t>
            </a:r>
            <a:endParaRPr lang="zh-CN" altLang="en-US" dirty="0"/>
          </a:p>
          <a:p>
            <a:r>
              <a:rPr lang="af-ZA" dirty="0" err="1"/>
              <a:t>Mahesh</a:t>
            </a:r>
            <a:r>
              <a:rPr lang="af-ZA" dirty="0"/>
              <a:t> </a:t>
            </a:r>
            <a:r>
              <a:rPr lang="af-ZA" dirty="0" err="1"/>
              <a:t>Balakrishnan</a:t>
            </a:r>
            <a:r>
              <a:rPr lang="af-ZA" dirty="0"/>
              <a:t>, Jason Flinn, </a:t>
            </a:r>
            <a:r>
              <a:rPr lang="af-ZA" dirty="0" err="1"/>
              <a:t>Chen</a:t>
            </a:r>
            <a:r>
              <a:rPr lang="af-ZA" dirty="0"/>
              <a:t> </a:t>
            </a:r>
            <a:r>
              <a:rPr lang="af-ZA" dirty="0" err="1"/>
              <a:t>Shen</a:t>
            </a:r>
            <a:r>
              <a:rPr lang="af-ZA" dirty="0"/>
              <a:t>, </a:t>
            </a:r>
            <a:r>
              <a:rPr lang="af-ZA" dirty="0" err="1"/>
              <a:t>Mihir</a:t>
            </a:r>
            <a:r>
              <a:rPr lang="af-ZA" dirty="0"/>
              <a:t> </a:t>
            </a:r>
            <a:r>
              <a:rPr lang="af-ZA" dirty="0" err="1"/>
              <a:t>Dharamshi</a:t>
            </a:r>
            <a:r>
              <a:rPr lang="af-ZA" dirty="0"/>
              <a:t>, Ahmed </a:t>
            </a:r>
            <a:r>
              <a:rPr lang="af-ZA" dirty="0" err="1"/>
              <a:t>Jafri</a:t>
            </a:r>
            <a:r>
              <a:rPr lang="af-ZA" dirty="0"/>
              <a:t>, </a:t>
            </a:r>
            <a:r>
              <a:rPr lang="af-ZA" dirty="0" err="1"/>
              <a:t>Xiao</a:t>
            </a:r>
            <a:r>
              <a:rPr lang="af-ZA" dirty="0"/>
              <a:t> </a:t>
            </a:r>
            <a:r>
              <a:rPr lang="af-ZA" dirty="0" err="1"/>
              <a:t>Shi</a:t>
            </a:r>
            <a:r>
              <a:rPr lang="af-ZA" dirty="0"/>
              <a:t> </a:t>
            </a:r>
            <a:r>
              <a:rPr lang="af-ZA" dirty="0" err="1"/>
              <a:t>Santosh</a:t>
            </a:r>
            <a:r>
              <a:rPr lang="af-ZA" dirty="0"/>
              <a:t> </a:t>
            </a:r>
            <a:r>
              <a:rPr lang="af-ZA" dirty="0" err="1"/>
              <a:t>Ghosh</a:t>
            </a:r>
            <a:r>
              <a:rPr lang="af-ZA" dirty="0"/>
              <a:t>, </a:t>
            </a:r>
            <a:r>
              <a:rPr lang="af-ZA" dirty="0" err="1"/>
              <a:t>Hazem</a:t>
            </a:r>
            <a:r>
              <a:rPr lang="af-ZA" dirty="0"/>
              <a:t> Hassan, </a:t>
            </a:r>
            <a:r>
              <a:rPr lang="af-ZA" dirty="0" err="1"/>
              <a:t>Aaryaman</a:t>
            </a:r>
            <a:r>
              <a:rPr lang="af-ZA" dirty="0"/>
              <a:t> </a:t>
            </a:r>
            <a:r>
              <a:rPr lang="af-ZA" dirty="0" err="1"/>
              <a:t>Sagar</a:t>
            </a:r>
            <a:r>
              <a:rPr lang="af-ZA" dirty="0"/>
              <a:t>, </a:t>
            </a:r>
            <a:r>
              <a:rPr lang="af-ZA" dirty="0" err="1"/>
              <a:t>Rhed</a:t>
            </a:r>
            <a:r>
              <a:rPr lang="af-ZA" dirty="0"/>
              <a:t> </a:t>
            </a:r>
            <a:r>
              <a:rPr lang="af-ZA" dirty="0" err="1"/>
              <a:t>Shi</a:t>
            </a:r>
            <a:r>
              <a:rPr lang="af-ZA" dirty="0"/>
              <a:t>, </a:t>
            </a:r>
            <a:r>
              <a:rPr lang="af-ZA" dirty="0" err="1"/>
              <a:t>Jingming</a:t>
            </a:r>
            <a:r>
              <a:rPr lang="af-ZA" dirty="0"/>
              <a:t> </a:t>
            </a:r>
            <a:r>
              <a:rPr lang="af-ZA" dirty="0" err="1"/>
              <a:t>Liu</a:t>
            </a:r>
            <a:r>
              <a:rPr lang="af-ZA" dirty="0"/>
              <a:t>, Filip </a:t>
            </a:r>
            <a:r>
              <a:rPr lang="af-ZA" dirty="0" err="1"/>
              <a:t>Gruszczynski</a:t>
            </a:r>
            <a:r>
              <a:rPr lang="af-ZA" dirty="0"/>
              <a:t> </a:t>
            </a:r>
            <a:r>
              <a:rPr lang="af-ZA" dirty="0" err="1"/>
              <a:t>Xianan</a:t>
            </a:r>
            <a:r>
              <a:rPr lang="af-ZA" dirty="0"/>
              <a:t> </a:t>
            </a:r>
            <a:r>
              <a:rPr lang="af-ZA" dirty="0" err="1"/>
              <a:t>Zhang</a:t>
            </a:r>
            <a:r>
              <a:rPr lang="af-ZA" dirty="0"/>
              <a:t>, Huy </a:t>
            </a:r>
            <a:r>
              <a:rPr lang="af-ZA" dirty="0" err="1"/>
              <a:t>Hoang</a:t>
            </a:r>
            <a:r>
              <a:rPr lang="af-ZA" dirty="0"/>
              <a:t>, Ahmed </a:t>
            </a:r>
            <a:r>
              <a:rPr lang="af-ZA" dirty="0" err="1"/>
              <a:t>Yossef</a:t>
            </a:r>
            <a:r>
              <a:rPr lang="af-ZA" dirty="0"/>
              <a:t>, Francois Richard, </a:t>
            </a:r>
            <a:r>
              <a:rPr lang="af-ZA" dirty="0" err="1"/>
              <a:t>Yee</a:t>
            </a:r>
            <a:r>
              <a:rPr lang="af-ZA" dirty="0"/>
              <a:t> </a:t>
            </a:r>
            <a:r>
              <a:rPr lang="af-ZA" dirty="0" err="1"/>
              <a:t>Jiun</a:t>
            </a:r>
            <a:r>
              <a:rPr lang="af-ZA" dirty="0"/>
              <a:t> Song</a:t>
            </a:r>
          </a:p>
          <a:p>
            <a:r>
              <a:rPr lang="zh-CN"/>
              <a:t>Facebook, Inc.</a:t>
            </a:r>
          </a:p>
          <a:p>
            <a:r>
              <a:rPr dirty="0"/>
              <a:t>Presented by </a:t>
            </a:r>
            <a:r>
              <a:rPr lang="af-ZA" dirty="0" err="1">
                <a:solidFill>
                  <a:srgbClr val="C55A11"/>
                </a:solidFill>
              </a:rPr>
              <a:t>Jia'an</a:t>
            </a:r>
            <a:r>
              <a:rPr lang="af-ZA" dirty="0">
                <a:solidFill>
                  <a:srgbClr val="C55A11"/>
                </a:solidFill>
              </a:rPr>
              <a:t> </a:t>
            </a:r>
            <a:r>
              <a:rPr lang="af-ZA" dirty="0" err="1">
                <a:solidFill>
                  <a:srgbClr val="C55A11"/>
                </a:solidFill>
              </a:rPr>
              <a:t>Zhu</a:t>
            </a:r>
            <a:r>
              <a:rPr lang="zh-CN" altLang="en-US" dirty="0">
                <a:solidFill>
                  <a:srgbClr val="C55A11"/>
                </a:solidFill>
              </a:rPr>
              <a:t> </a:t>
            </a:r>
            <a:r>
              <a:rPr lang="af-ZA" dirty="0" err="1">
                <a:solidFill>
                  <a:srgbClr val="C55A11"/>
                </a:solidFill>
              </a:rPr>
              <a:t>and</a:t>
            </a:r>
            <a:r>
              <a:rPr lang="zh-CN" dirty="0">
                <a:solidFill>
                  <a:srgbClr val="C55A11"/>
                </a:solidFill>
              </a:rPr>
              <a:t> </a:t>
            </a:r>
            <a:r>
              <a:rPr lang="en-US" altLang="zh-CN" dirty="0">
                <a:solidFill>
                  <a:srgbClr val="C55A11"/>
                </a:solidFill>
              </a:rPr>
              <a:t>Chao</a:t>
            </a:r>
            <a:r>
              <a:rPr lang="zh-CN" dirty="0">
                <a:solidFill>
                  <a:srgbClr val="C55A11"/>
                </a:solidFill>
              </a:rPr>
              <a:t> </a:t>
            </a:r>
            <a:r>
              <a:rPr lang="en-US" altLang="zh-CN" dirty="0">
                <a:solidFill>
                  <a:srgbClr val="C55A11"/>
                </a:solidFill>
              </a:rPr>
              <a:t>Bi</a:t>
            </a:r>
            <a:r>
              <a:rPr dirty="0"/>
              <a:t>, USTC, ADSL</a:t>
            </a:r>
          </a:p>
          <a:p>
            <a:r>
              <a:rPr lang="af-ZA" dirty="0" err="1"/>
              <a:t>January</a:t>
            </a:r>
            <a:r>
              <a:rPr lang="af-ZA" dirty="0"/>
              <a:t> 13</a:t>
            </a:r>
            <a:r>
              <a:rPr lang="af-ZA" baseline="31058" dirty="0"/>
              <a:t>th</a:t>
            </a:r>
            <a:r>
              <a:rPr dirty="0"/>
              <a:t>, </a:t>
            </a:r>
            <a:r>
              <a:rPr lang="en-US" dirty="0"/>
              <a:t>2021</a:t>
            </a:r>
            <a:endParaRPr dirty="0"/>
          </a:p>
        </p:txBody>
      </p:sp>
      <p:sp>
        <p:nvSpPr>
          <p:cNvPr id="113" name="灯片编号占位符 3"/>
          <p:cNvSpPr txBox="1">
            <a:spLocks noGrp="1"/>
          </p:cNvSpPr>
          <p:nvPr>
            <p:ph type="sldNum" sz="quarter" idx="4294967295"/>
          </p:nvPr>
        </p:nvSpPr>
        <p:spPr>
          <a:xfrm>
            <a:off x="11173459" y="6401179"/>
            <a:ext cx="180337" cy="275463"/>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1</a:t>
            </a:fld>
            <a:endParaRPr/>
          </a:p>
        </p:txBody>
      </p:sp>
      <p:sp>
        <p:nvSpPr>
          <p:cNvPr id="114" name="日期占位符 4"/>
          <p:cNvSpPr txBox="1"/>
          <p:nvPr/>
        </p:nvSpPr>
        <p:spPr>
          <a:xfrm>
            <a:off x="883919" y="6400413"/>
            <a:ext cx="2651762" cy="27699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ctr">
            <a:spAutoFit/>
          </a:bodyPr>
          <a:lstStyle>
            <a:lvl1pPr>
              <a:defRPr sz="1200">
                <a:solidFill>
                  <a:srgbClr val="888888"/>
                </a:solidFill>
                <a:latin typeface="Times New Roman"/>
                <a:ea typeface="Times New Roman"/>
                <a:cs typeface="Times New Roman"/>
                <a:sym typeface="Times New Roman"/>
              </a:defRPr>
            </a:lvl1pPr>
          </a:lstStyle>
          <a:p>
            <a:r>
              <a:rPr lang="en-US" dirty="0"/>
              <a:t>2021/1/13</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 name="标题 1"/>
          <p:cNvSpPr txBox="1">
            <a:spLocks noGrp="1"/>
          </p:cNvSpPr>
          <p:nvPr>
            <p:ph type="title"/>
          </p:nvPr>
        </p:nvSpPr>
        <p:spPr>
          <a:xfrm>
            <a:off x="838200" y="388796"/>
            <a:ext cx="10515600" cy="688519"/>
          </a:xfrm>
          <a:prstGeom prst="rect">
            <a:avLst/>
          </a:prstGeom>
        </p:spPr>
        <p:txBody>
          <a:bodyPr/>
          <a:lstStyle>
            <a:lvl1pPr defTabSz="905255">
              <a:defRPr sz="3900"/>
            </a:lvl1pPr>
          </a:lstStyle>
          <a:p>
            <a:r>
              <a:rPr lang="en-US" altLang="zh-CN" dirty="0"/>
              <a:t>Idea</a:t>
            </a:r>
            <a:endParaRPr dirty="0"/>
          </a:p>
        </p:txBody>
      </p:sp>
      <p:sp>
        <p:nvSpPr>
          <p:cNvPr id="186" name="Fewer Host Resources…"/>
          <p:cNvSpPr txBox="1"/>
          <p:nvPr/>
        </p:nvSpPr>
        <p:spPr>
          <a:xfrm>
            <a:off x="964712" y="2961435"/>
            <a:ext cx="2714456" cy="94897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ctr">
            <a:spAutoFit/>
          </a:bodyPr>
          <a:lstStyle/>
          <a:p>
            <a:pPr marR="5080" indent="12700">
              <a:spcBef>
                <a:spcPts val="100"/>
              </a:spcBef>
              <a:defRPr spc="-15">
                <a:solidFill>
                  <a:schemeClr val="accent1"/>
                </a:solidFill>
                <a:latin typeface="Verdana"/>
                <a:ea typeface="Verdana"/>
                <a:cs typeface="Verdana"/>
                <a:sym typeface="Verdana"/>
              </a:defRPr>
            </a:pPr>
            <a:r>
              <a:rPr lang="en-US" dirty="0"/>
              <a:t>Simple</a:t>
            </a:r>
          </a:p>
          <a:p>
            <a:pPr marR="5080" indent="12700">
              <a:spcBef>
                <a:spcPts val="100"/>
              </a:spcBef>
              <a:defRPr spc="-15">
                <a:solidFill>
                  <a:schemeClr val="accent1"/>
                </a:solidFill>
                <a:latin typeface="Verdana"/>
                <a:ea typeface="Verdana"/>
                <a:cs typeface="Verdana"/>
                <a:sym typeface="Verdana"/>
              </a:defRPr>
            </a:pPr>
            <a:r>
              <a:rPr lang="en-US" dirty="0"/>
              <a:t>Fast</a:t>
            </a:r>
          </a:p>
          <a:p>
            <a:pPr marR="5080" indent="12700">
              <a:spcBef>
                <a:spcPts val="100"/>
              </a:spcBef>
              <a:defRPr spc="-15">
                <a:solidFill>
                  <a:schemeClr val="accent1"/>
                </a:solidFill>
                <a:latin typeface="Verdana"/>
                <a:ea typeface="Verdana"/>
                <a:cs typeface="Verdana"/>
                <a:sym typeface="Verdana"/>
              </a:defRPr>
            </a:pPr>
            <a:r>
              <a:rPr lang="en-US" dirty="0"/>
              <a:t>Fault-tolerant</a:t>
            </a:r>
            <a:endParaRPr dirty="0"/>
          </a:p>
        </p:txBody>
      </p:sp>
      <p:grpSp>
        <p:nvGrpSpPr>
          <p:cNvPr id="193" name="矩形: 圆角 48"/>
          <p:cNvGrpSpPr/>
          <p:nvPr/>
        </p:nvGrpSpPr>
        <p:grpSpPr>
          <a:xfrm>
            <a:off x="6030951" y="3881042"/>
            <a:ext cx="2490888" cy="688518"/>
            <a:chOff x="0" y="0"/>
            <a:chExt cx="2961723" cy="494536"/>
          </a:xfrm>
        </p:grpSpPr>
        <p:sp>
          <p:nvSpPr>
            <p:cNvPr id="191" name="圆角矩形"/>
            <p:cNvSpPr/>
            <p:nvPr/>
          </p:nvSpPr>
          <p:spPr>
            <a:xfrm>
              <a:off x="0" y="0"/>
              <a:ext cx="2961723" cy="494536"/>
            </a:xfrm>
            <a:prstGeom prst="roundRect">
              <a:avLst>
                <a:gd name="adj" fmla="val 16667"/>
              </a:avLst>
            </a:prstGeom>
            <a:solidFill>
              <a:srgbClr val="FFFFFF"/>
            </a:solidFill>
            <a:ln w="12700" cap="flat">
              <a:solidFill>
                <a:srgbClr val="000000"/>
              </a:solidFill>
              <a:prstDash val="solid"/>
              <a:round/>
            </a:ln>
            <a:effectLst/>
          </p:spPr>
          <p:txBody>
            <a:bodyPr wrap="square" lIns="45718" tIns="45718" rIns="45718" bIns="45718" numCol="1" anchor="ctr">
              <a:noAutofit/>
            </a:bodyPr>
            <a:lstStyle/>
            <a:p>
              <a:pPr algn="ctr">
                <a:defRPr>
                  <a:latin typeface="Times New Roman"/>
                  <a:ea typeface="Times New Roman"/>
                  <a:cs typeface="Times New Roman"/>
                  <a:sym typeface="Times New Roman"/>
                </a:defRPr>
              </a:pPr>
              <a:endParaRPr/>
            </a:p>
          </p:txBody>
        </p:sp>
        <p:sp>
          <p:nvSpPr>
            <p:cNvPr id="192" name="Key-Value Interface"/>
            <p:cNvSpPr txBox="1"/>
            <p:nvPr/>
          </p:nvSpPr>
          <p:spPr>
            <a:xfrm>
              <a:off x="30490" y="16438"/>
              <a:ext cx="2900743" cy="46165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ctr">
              <a:spAutoFit/>
            </a:bodyPr>
            <a:lstStyle>
              <a:lvl1pPr algn="ctr">
                <a:defRPr sz="2400">
                  <a:latin typeface="Times New Roman"/>
                  <a:ea typeface="Times New Roman"/>
                  <a:cs typeface="Times New Roman"/>
                  <a:sym typeface="Times New Roman"/>
                </a:defRPr>
              </a:lvl1pPr>
            </a:lstStyle>
            <a:p>
              <a:r>
                <a:rPr dirty="0"/>
                <a:t> </a:t>
              </a:r>
              <a:r>
                <a:rPr lang="en-US" dirty="0" err="1"/>
                <a:t>Loglet</a:t>
              </a:r>
              <a:endParaRPr dirty="0"/>
            </a:p>
          </p:txBody>
        </p:sp>
      </p:grpSp>
      <p:sp>
        <p:nvSpPr>
          <p:cNvPr id="2" name="箭头: 右 1">
            <a:extLst>
              <a:ext uri="{FF2B5EF4-FFF2-40B4-BE49-F238E27FC236}">
                <a16:creationId xmlns:a16="http://schemas.microsoft.com/office/drawing/2014/main" id="{C46E8A4F-C088-479B-946B-8355F67A4C06}"/>
              </a:ext>
            </a:extLst>
          </p:cNvPr>
          <p:cNvSpPr/>
          <p:nvPr/>
        </p:nvSpPr>
        <p:spPr>
          <a:xfrm>
            <a:off x="3126947" y="3183233"/>
            <a:ext cx="2714455" cy="574562"/>
          </a:xfrm>
          <a:prstGeom prst="rightArrow">
            <a:avLst/>
          </a:prstGeom>
          <a:solidFill>
            <a:srgbClr val="FFFFFF"/>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zh-CN" altLang="en-US" sz="1800" b="0" i="0" u="none" strike="noStrike" cap="none" spc="0" normalizeH="0" baseline="0">
              <a:ln>
                <a:noFill/>
              </a:ln>
              <a:solidFill>
                <a:srgbClr val="000000"/>
              </a:solidFill>
              <a:effectLst/>
              <a:uFillTx/>
              <a:latin typeface="+mn-lt"/>
              <a:ea typeface="+mn-ea"/>
              <a:cs typeface="+mn-cs"/>
              <a:sym typeface="Calibri"/>
            </a:endParaRPr>
          </a:p>
        </p:txBody>
      </p:sp>
      <p:grpSp>
        <p:nvGrpSpPr>
          <p:cNvPr id="39" name="矩形: 圆角 48">
            <a:extLst>
              <a:ext uri="{FF2B5EF4-FFF2-40B4-BE49-F238E27FC236}">
                <a16:creationId xmlns:a16="http://schemas.microsoft.com/office/drawing/2014/main" id="{2D4D53E4-B6EA-40EE-8D52-4BC844E4454E}"/>
              </a:ext>
            </a:extLst>
          </p:cNvPr>
          <p:cNvGrpSpPr/>
          <p:nvPr/>
        </p:nvGrpSpPr>
        <p:grpSpPr>
          <a:xfrm>
            <a:off x="6004724" y="2448308"/>
            <a:ext cx="2547605" cy="688518"/>
            <a:chOff x="0" y="0"/>
            <a:chExt cx="2961723" cy="494536"/>
          </a:xfrm>
        </p:grpSpPr>
        <p:sp>
          <p:nvSpPr>
            <p:cNvPr id="40" name="圆角矩形">
              <a:extLst>
                <a:ext uri="{FF2B5EF4-FFF2-40B4-BE49-F238E27FC236}">
                  <a16:creationId xmlns:a16="http://schemas.microsoft.com/office/drawing/2014/main" id="{8872A437-560D-4CFD-B201-66F4A7FCF4CA}"/>
                </a:ext>
              </a:extLst>
            </p:cNvPr>
            <p:cNvSpPr/>
            <p:nvPr/>
          </p:nvSpPr>
          <p:spPr>
            <a:xfrm>
              <a:off x="0" y="0"/>
              <a:ext cx="2961723" cy="494536"/>
            </a:xfrm>
            <a:prstGeom prst="roundRect">
              <a:avLst>
                <a:gd name="adj" fmla="val 16667"/>
              </a:avLst>
            </a:prstGeom>
            <a:solidFill>
              <a:srgbClr val="FFFFFF"/>
            </a:solidFill>
            <a:ln w="12700" cap="flat">
              <a:solidFill>
                <a:srgbClr val="000000"/>
              </a:solidFill>
              <a:prstDash val="solid"/>
              <a:round/>
            </a:ln>
            <a:effectLst/>
          </p:spPr>
          <p:txBody>
            <a:bodyPr wrap="square" lIns="45718" tIns="45718" rIns="45718" bIns="45718" numCol="1" anchor="ctr">
              <a:noAutofit/>
            </a:bodyPr>
            <a:lstStyle/>
            <a:p>
              <a:pPr algn="ctr">
                <a:defRPr>
                  <a:latin typeface="Times New Roman"/>
                  <a:ea typeface="Times New Roman"/>
                  <a:cs typeface="Times New Roman"/>
                  <a:sym typeface="Times New Roman"/>
                </a:defRPr>
              </a:pPr>
              <a:endParaRPr/>
            </a:p>
          </p:txBody>
        </p:sp>
        <p:sp>
          <p:nvSpPr>
            <p:cNvPr id="41" name="Key-Value Interface">
              <a:extLst>
                <a:ext uri="{FF2B5EF4-FFF2-40B4-BE49-F238E27FC236}">
                  <a16:creationId xmlns:a16="http://schemas.microsoft.com/office/drawing/2014/main" id="{ABD51AB3-4948-4A67-9459-8E2A14E24646}"/>
                </a:ext>
              </a:extLst>
            </p:cNvPr>
            <p:cNvSpPr txBox="1"/>
            <p:nvPr/>
          </p:nvSpPr>
          <p:spPr>
            <a:xfrm>
              <a:off x="30490" y="16438"/>
              <a:ext cx="2900743" cy="46165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ctr">
              <a:spAutoFit/>
            </a:bodyPr>
            <a:lstStyle>
              <a:lvl1pPr algn="ctr">
                <a:defRPr sz="2400">
                  <a:latin typeface="Times New Roman"/>
                  <a:ea typeface="Times New Roman"/>
                  <a:cs typeface="Times New Roman"/>
                  <a:sym typeface="Times New Roman"/>
                </a:defRPr>
              </a:lvl1pPr>
            </a:lstStyle>
            <a:p>
              <a:r>
                <a:rPr dirty="0"/>
                <a:t> </a:t>
              </a:r>
              <a:r>
                <a:rPr lang="en-US" dirty="0" err="1"/>
                <a:t>VirtualLog</a:t>
              </a:r>
              <a:endParaRPr dirty="0"/>
            </a:p>
          </p:txBody>
        </p:sp>
      </p:grpSp>
      <p:sp>
        <p:nvSpPr>
          <p:cNvPr id="42" name="Fewer Host Resources…">
            <a:extLst>
              <a:ext uri="{FF2B5EF4-FFF2-40B4-BE49-F238E27FC236}">
                <a16:creationId xmlns:a16="http://schemas.microsoft.com/office/drawing/2014/main" id="{A0728B88-A8FE-478C-847A-D3D573E18942}"/>
              </a:ext>
            </a:extLst>
          </p:cNvPr>
          <p:cNvSpPr txBox="1"/>
          <p:nvPr/>
        </p:nvSpPr>
        <p:spPr>
          <a:xfrm>
            <a:off x="8814047" y="3765498"/>
            <a:ext cx="2714456" cy="94897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ctr">
            <a:spAutoFit/>
          </a:bodyPr>
          <a:lstStyle/>
          <a:p>
            <a:pPr marR="5080" indent="12700">
              <a:spcBef>
                <a:spcPts val="100"/>
              </a:spcBef>
              <a:defRPr spc="-15">
                <a:solidFill>
                  <a:schemeClr val="accent1"/>
                </a:solidFill>
                <a:latin typeface="Verdana"/>
                <a:ea typeface="Verdana"/>
                <a:cs typeface="Verdana"/>
                <a:sym typeface="Verdana"/>
              </a:defRPr>
            </a:pPr>
            <a:r>
              <a:rPr lang="en-US" dirty="0"/>
              <a:t>Data plane</a:t>
            </a:r>
          </a:p>
          <a:p>
            <a:pPr marR="5080" indent="12700">
              <a:spcBef>
                <a:spcPts val="100"/>
              </a:spcBef>
              <a:defRPr spc="-15">
                <a:solidFill>
                  <a:schemeClr val="accent1"/>
                </a:solidFill>
                <a:latin typeface="Verdana"/>
                <a:ea typeface="Verdana"/>
                <a:cs typeface="Verdana"/>
                <a:sym typeface="Verdana"/>
              </a:defRPr>
            </a:pPr>
            <a:r>
              <a:rPr lang="en-US" dirty="0"/>
              <a:t>Simple</a:t>
            </a:r>
          </a:p>
          <a:p>
            <a:pPr marR="5080" indent="12700">
              <a:spcBef>
                <a:spcPts val="100"/>
              </a:spcBef>
              <a:defRPr spc="-15">
                <a:solidFill>
                  <a:schemeClr val="accent1"/>
                </a:solidFill>
                <a:latin typeface="Verdana"/>
                <a:ea typeface="Verdana"/>
                <a:cs typeface="Verdana"/>
                <a:sym typeface="Verdana"/>
              </a:defRPr>
            </a:pPr>
            <a:r>
              <a:rPr lang="en-US" dirty="0"/>
              <a:t>Fast</a:t>
            </a:r>
          </a:p>
        </p:txBody>
      </p:sp>
      <p:sp>
        <p:nvSpPr>
          <p:cNvPr id="43" name="Fewer Host Resources…">
            <a:extLst>
              <a:ext uri="{FF2B5EF4-FFF2-40B4-BE49-F238E27FC236}">
                <a16:creationId xmlns:a16="http://schemas.microsoft.com/office/drawing/2014/main" id="{68375B97-CF16-491D-9B1E-3582EECDA670}"/>
              </a:ext>
            </a:extLst>
          </p:cNvPr>
          <p:cNvSpPr txBox="1"/>
          <p:nvPr/>
        </p:nvSpPr>
        <p:spPr>
          <a:xfrm>
            <a:off x="8814047" y="2315959"/>
            <a:ext cx="2714456" cy="94897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ctr">
            <a:spAutoFit/>
          </a:bodyPr>
          <a:lstStyle/>
          <a:p>
            <a:pPr marR="5080" indent="12700">
              <a:spcBef>
                <a:spcPts val="100"/>
              </a:spcBef>
              <a:defRPr spc="-15">
                <a:solidFill>
                  <a:schemeClr val="accent1"/>
                </a:solidFill>
                <a:latin typeface="Verdana"/>
                <a:ea typeface="Verdana"/>
                <a:cs typeface="Verdana"/>
                <a:sym typeface="Verdana"/>
              </a:defRPr>
            </a:pPr>
            <a:r>
              <a:rPr lang="en-US" dirty="0"/>
              <a:t>Control plane</a:t>
            </a:r>
          </a:p>
          <a:p>
            <a:pPr marR="5080" indent="12700">
              <a:spcBef>
                <a:spcPts val="100"/>
              </a:spcBef>
              <a:defRPr spc="-15">
                <a:solidFill>
                  <a:schemeClr val="accent1"/>
                </a:solidFill>
                <a:latin typeface="Verdana"/>
                <a:ea typeface="Verdana"/>
                <a:cs typeface="Verdana"/>
                <a:sym typeface="Verdana"/>
              </a:defRPr>
            </a:pPr>
            <a:r>
              <a:rPr lang="en-US" dirty="0"/>
              <a:t>Simple</a:t>
            </a:r>
          </a:p>
          <a:p>
            <a:pPr marR="5080" indent="12700">
              <a:spcBef>
                <a:spcPts val="100"/>
              </a:spcBef>
              <a:defRPr spc="-15">
                <a:solidFill>
                  <a:schemeClr val="accent1"/>
                </a:solidFill>
                <a:latin typeface="Verdana"/>
                <a:ea typeface="Verdana"/>
                <a:cs typeface="Verdana"/>
                <a:sym typeface="Verdana"/>
              </a:defRPr>
            </a:pPr>
            <a:r>
              <a:rPr lang="en-US" dirty="0"/>
              <a:t>Fault-tolerant</a:t>
            </a:r>
            <a:endParaRPr dirty="0"/>
          </a:p>
        </p:txBody>
      </p:sp>
      <p:sp>
        <p:nvSpPr>
          <p:cNvPr id="4" name="十字形 3">
            <a:extLst>
              <a:ext uri="{FF2B5EF4-FFF2-40B4-BE49-F238E27FC236}">
                <a16:creationId xmlns:a16="http://schemas.microsoft.com/office/drawing/2014/main" id="{FEA256A5-A411-4F07-A150-65711C834544}"/>
              </a:ext>
            </a:extLst>
          </p:cNvPr>
          <p:cNvSpPr/>
          <p:nvPr/>
        </p:nvSpPr>
        <p:spPr>
          <a:xfrm>
            <a:off x="7017574" y="3290717"/>
            <a:ext cx="505498" cy="505498"/>
          </a:xfrm>
          <a:prstGeom prst="plus">
            <a:avLst>
              <a:gd name="adj" fmla="val 43723"/>
            </a:avLst>
          </a:prstGeom>
          <a:solidFill>
            <a:srgbClr val="FFFFFF"/>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zh-CN" altLang="en-US" sz="1800" b="0" i="0" u="none" strike="noStrike" cap="none" spc="0" normalizeH="0" baseline="0">
              <a:ln>
                <a:noFill/>
              </a:ln>
              <a:solidFill>
                <a:srgbClr val="000000"/>
              </a:solidFill>
              <a:effectLst/>
              <a:uFillTx/>
              <a:latin typeface="+mn-lt"/>
              <a:ea typeface="+mn-ea"/>
              <a:cs typeface="+mn-cs"/>
              <a:sym typeface="Calibri"/>
            </a:endParaRPr>
          </a:p>
        </p:txBody>
      </p:sp>
      <p:sp>
        <p:nvSpPr>
          <p:cNvPr id="46" name="Fewer Host Resources…">
            <a:extLst>
              <a:ext uri="{FF2B5EF4-FFF2-40B4-BE49-F238E27FC236}">
                <a16:creationId xmlns:a16="http://schemas.microsoft.com/office/drawing/2014/main" id="{3A303D0C-525E-4599-AE68-5242C3448328}"/>
              </a:ext>
            </a:extLst>
          </p:cNvPr>
          <p:cNvSpPr txBox="1"/>
          <p:nvPr/>
        </p:nvSpPr>
        <p:spPr>
          <a:xfrm>
            <a:off x="3028550" y="2813905"/>
            <a:ext cx="2714456" cy="36932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ctr">
            <a:spAutoFit/>
          </a:bodyPr>
          <a:lstStyle/>
          <a:p>
            <a:pPr marR="5080" indent="12700">
              <a:spcBef>
                <a:spcPts val="100"/>
              </a:spcBef>
              <a:defRPr spc="-15">
                <a:solidFill>
                  <a:schemeClr val="accent1"/>
                </a:solidFill>
                <a:latin typeface="Verdana"/>
                <a:ea typeface="Verdana"/>
                <a:cs typeface="Verdana"/>
                <a:sym typeface="Verdana"/>
              </a:defRPr>
            </a:pPr>
            <a:r>
              <a:rPr lang="en-US" altLang="zh-CN" dirty="0"/>
              <a:t>Divide and Conquer</a:t>
            </a:r>
            <a:endParaRPr dirty="0"/>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 name="标题 1"/>
          <p:cNvSpPr txBox="1">
            <a:spLocks noGrp="1"/>
          </p:cNvSpPr>
          <p:nvPr>
            <p:ph type="title"/>
          </p:nvPr>
        </p:nvSpPr>
        <p:spPr>
          <a:xfrm>
            <a:off x="838200" y="388796"/>
            <a:ext cx="10515600" cy="688519"/>
          </a:xfrm>
          <a:prstGeom prst="rect">
            <a:avLst/>
          </a:prstGeom>
        </p:spPr>
        <p:txBody>
          <a:bodyPr/>
          <a:lstStyle>
            <a:lvl1pPr defTabSz="905255">
              <a:defRPr sz="3900"/>
            </a:lvl1pPr>
          </a:lstStyle>
          <a:p>
            <a:r>
              <a:rPr lang="en-US" dirty="0" err="1"/>
              <a:t>VirtualLog</a:t>
            </a:r>
            <a:r>
              <a:rPr lang="en-US" dirty="0"/>
              <a:t> abstraction</a:t>
            </a:r>
            <a:endParaRPr dirty="0"/>
          </a:p>
        </p:txBody>
      </p:sp>
      <p:sp>
        <p:nvSpPr>
          <p:cNvPr id="209" name="object 38"/>
          <p:cNvSpPr txBox="1"/>
          <p:nvPr/>
        </p:nvSpPr>
        <p:spPr>
          <a:xfrm>
            <a:off x="1613648" y="2998079"/>
            <a:ext cx="2378147" cy="19618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indent="12700">
              <a:spcBef>
                <a:spcPts val="100"/>
              </a:spcBef>
              <a:tabLst>
                <a:tab pos="279400" algn="l"/>
              </a:tabLst>
              <a:defRPr sz="1300" spc="5">
                <a:solidFill>
                  <a:srgbClr val="9FB8CD"/>
                </a:solidFill>
                <a:latin typeface="Times New Roman"/>
                <a:ea typeface="Times New Roman"/>
                <a:cs typeface="Times New Roman"/>
                <a:sym typeface="Times New Roman"/>
              </a:defRPr>
            </a:lvl1pPr>
          </a:lstStyle>
          <a:p>
            <a:r>
              <a:t>	</a:t>
            </a:r>
          </a:p>
        </p:txBody>
      </p:sp>
      <p:sp>
        <p:nvSpPr>
          <p:cNvPr id="9" name="箭头: 右 8">
            <a:extLst>
              <a:ext uri="{FF2B5EF4-FFF2-40B4-BE49-F238E27FC236}">
                <a16:creationId xmlns:a16="http://schemas.microsoft.com/office/drawing/2014/main" id="{FDD7AA2C-7385-4295-BDC3-6D15DEEFB02A}"/>
              </a:ext>
            </a:extLst>
          </p:cNvPr>
          <p:cNvSpPr/>
          <p:nvPr/>
        </p:nvSpPr>
        <p:spPr>
          <a:xfrm>
            <a:off x="1042057" y="1794918"/>
            <a:ext cx="9154739" cy="977256"/>
          </a:xfrm>
          <a:prstGeom prst="rightArrow">
            <a:avLst>
              <a:gd name="adj1" fmla="val 72161"/>
              <a:gd name="adj2" fmla="val 50000"/>
            </a:avLst>
          </a:prstGeom>
          <a:solidFill>
            <a:schemeClr val="accent3">
              <a:alpha val="98000"/>
            </a:schemeClr>
          </a:solidFill>
          <a:ln cap="rnd">
            <a:round/>
          </a:ln>
        </p:spPr>
        <p:style>
          <a:lnRef idx="2">
            <a:schemeClr val="accent3">
              <a:shade val="50000"/>
            </a:schemeClr>
          </a:lnRef>
          <a:fillRef idx="1">
            <a:schemeClr val="accent3"/>
          </a:fillRef>
          <a:effectRef idx="0">
            <a:schemeClr val="accent3"/>
          </a:effectRef>
          <a:fontRef idx="minor">
            <a:schemeClr val="lt1"/>
          </a:fontRef>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zh-CN" altLang="en-US" sz="1800" b="0" i="0" u="none" strike="noStrike" cap="none" spc="0" normalizeH="0" baseline="0">
              <a:ln>
                <a:noFill/>
              </a:ln>
              <a:solidFill>
                <a:srgbClr val="000000"/>
              </a:solidFill>
              <a:effectLst/>
              <a:uFillTx/>
              <a:latin typeface="+mn-lt"/>
              <a:ea typeface="+mn-ea"/>
              <a:cs typeface="+mn-cs"/>
              <a:sym typeface="Calibri"/>
            </a:endParaRPr>
          </a:p>
        </p:txBody>
      </p:sp>
      <p:sp>
        <p:nvSpPr>
          <p:cNvPr id="10" name="矩形: 圆角 9">
            <a:extLst>
              <a:ext uri="{FF2B5EF4-FFF2-40B4-BE49-F238E27FC236}">
                <a16:creationId xmlns:a16="http://schemas.microsoft.com/office/drawing/2014/main" id="{0A35D62C-20A9-49D9-B45F-A2D4B6177AB7}"/>
              </a:ext>
            </a:extLst>
          </p:cNvPr>
          <p:cNvSpPr/>
          <p:nvPr/>
        </p:nvSpPr>
        <p:spPr>
          <a:xfrm>
            <a:off x="945384" y="2028159"/>
            <a:ext cx="738773" cy="510774"/>
          </a:xfrm>
          <a:prstGeom prst="roundRect">
            <a:avLst/>
          </a:prstGeom>
          <a:solidFill>
            <a:schemeClr val="accent2"/>
          </a:solidFill>
          <a:ln w="25400" cap="flat">
            <a:solidFill>
              <a:schemeClr val="accent2"/>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altLang="zh-CN" sz="2400" b="0" i="0" u="none" strike="noStrike" cap="none" spc="0" normalizeH="0" baseline="0" dirty="0">
                <a:ln>
                  <a:noFill/>
                </a:ln>
                <a:solidFill>
                  <a:schemeClr val="bg1"/>
                </a:solidFill>
                <a:effectLst/>
                <a:uFillTx/>
                <a:latin typeface="+mn-lt"/>
                <a:ea typeface="+mn-ea"/>
                <a:cs typeface="+mn-cs"/>
                <a:sym typeface="Calibri"/>
              </a:rPr>
              <a:t>0</a:t>
            </a:r>
            <a:endParaRPr kumimoji="0" lang="zh-CN" altLang="en-US" sz="2400" b="0" i="0" u="none" strike="noStrike" cap="none" spc="0" normalizeH="0" baseline="0" dirty="0">
              <a:ln>
                <a:noFill/>
              </a:ln>
              <a:solidFill>
                <a:schemeClr val="bg1"/>
              </a:solidFill>
              <a:effectLst/>
              <a:uFillTx/>
              <a:latin typeface="+mn-lt"/>
              <a:ea typeface="+mn-ea"/>
              <a:cs typeface="+mn-cs"/>
              <a:sym typeface="Calibri"/>
            </a:endParaRPr>
          </a:p>
        </p:txBody>
      </p:sp>
      <p:sp>
        <p:nvSpPr>
          <p:cNvPr id="11" name="矩形: 圆角 10">
            <a:extLst>
              <a:ext uri="{FF2B5EF4-FFF2-40B4-BE49-F238E27FC236}">
                <a16:creationId xmlns:a16="http://schemas.microsoft.com/office/drawing/2014/main" id="{58A0E8D3-0283-4127-AB4D-CBFEE4DE883F}"/>
              </a:ext>
            </a:extLst>
          </p:cNvPr>
          <p:cNvSpPr/>
          <p:nvPr/>
        </p:nvSpPr>
        <p:spPr>
          <a:xfrm>
            <a:off x="5967096" y="2028159"/>
            <a:ext cx="738773" cy="510774"/>
          </a:xfrm>
          <a:prstGeom prst="roundRect">
            <a:avLst/>
          </a:prstGeom>
          <a:solidFill>
            <a:schemeClr val="accent6"/>
          </a:solidFill>
          <a:ln w="25400" cap="flat">
            <a:solidFill>
              <a:schemeClr val="accent6"/>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altLang="zh-CN" sz="2400" b="0" i="0" u="none" strike="noStrike" cap="none" spc="0" normalizeH="0" baseline="0" dirty="0">
                <a:ln>
                  <a:noFill/>
                </a:ln>
                <a:solidFill>
                  <a:schemeClr val="bg1"/>
                </a:solidFill>
                <a:effectLst/>
                <a:uFillTx/>
                <a:latin typeface="+mn-lt"/>
                <a:ea typeface="+mn-ea"/>
                <a:cs typeface="+mn-cs"/>
                <a:sym typeface="Calibri"/>
              </a:rPr>
              <a:t>300</a:t>
            </a:r>
            <a:endParaRPr kumimoji="0" lang="zh-CN" altLang="en-US" sz="2400" b="0" i="0" u="none" strike="noStrike" cap="none" spc="0" normalizeH="0" baseline="0" dirty="0">
              <a:ln>
                <a:noFill/>
              </a:ln>
              <a:solidFill>
                <a:schemeClr val="bg1"/>
              </a:solidFill>
              <a:effectLst/>
              <a:uFillTx/>
              <a:latin typeface="+mn-lt"/>
              <a:ea typeface="+mn-ea"/>
              <a:cs typeface="+mn-cs"/>
              <a:sym typeface="Calibri"/>
            </a:endParaRPr>
          </a:p>
        </p:txBody>
      </p:sp>
      <p:sp>
        <p:nvSpPr>
          <p:cNvPr id="12" name="矩形: 圆角 11">
            <a:extLst>
              <a:ext uri="{FF2B5EF4-FFF2-40B4-BE49-F238E27FC236}">
                <a16:creationId xmlns:a16="http://schemas.microsoft.com/office/drawing/2014/main" id="{F27BC55F-8556-47D9-876D-20CA630F839D}"/>
              </a:ext>
            </a:extLst>
          </p:cNvPr>
          <p:cNvSpPr/>
          <p:nvPr/>
        </p:nvSpPr>
        <p:spPr>
          <a:xfrm>
            <a:off x="6804048" y="2028159"/>
            <a:ext cx="738773" cy="510774"/>
          </a:xfrm>
          <a:prstGeom prst="roundRect">
            <a:avLst/>
          </a:prstGeom>
          <a:solidFill>
            <a:schemeClr val="accent6"/>
          </a:solidFill>
          <a:ln w="25400" cap="flat">
            <a:solidFill>
              <a:schemeClr val="accent6"/>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lang="en-US" altLang="zh-CN" sz="2400" dirty="0">
                <a:solidFill>
                  <a:schemeClr val="bg1"/>
                </a:solidFill>
              </a:rPr>
              <a:t>…</a:t>
            </a:r>
            <a:endParaRPr kumimoji="0" lang="zh-CN" altLang="en-US" sz="2400" b="0" i="0" u="none" strike="noStrike" cap="none" spc="0" normalizeH="0" baseline="0" dirty="0">
              <a:ln>
                <a:noFill/>
              </a:ln>
              <a:solidFill>
                <a:schemeClr val="bg1"/>
              </a:solidFill>
              <a:effectLst/>
              <a:uFillTx/>
              <a:latin typeface="+mn-lt"/>
              <a:ea typeface="+mn-ea"/>
              <a:cs typeface="+mn-cs"/>
              <a:sym typeface="Calibri"/>
            </a:endParaRPr>
          </a:p>
        </p:txBody>
      </p:sp>
      <p:sp>
        <p:nvSpPr>
          <p:cNvPr id="13" name="矩形: 圆角 12">
            <a:extLst>
              <a:ext uri="{FF2B5EF4-FFF2-40B4-BE49-F238E27FC236}">
                <a16:creationId xmlns:a16="http://schemas.microsoft.com/office/drawing/2014/main" id="{33EB365B-6CAD-44EB-B95B-CF94BCA7FBEA}"/>
              </a:ext>
            </a:extLst>
          </p:cNvPr>
          <p:cNvSpPr/>
          <p:nvPr/>
        </p:nvSpPr>
        <p:spPr>
          <a:xfrm>
            <a:off x="7641000" y="2003047"/>
            <a:ext cx="738773" cy="560998"/>
          </a:xfrm>
          <a:prstGeom prst="roundRect">
            <a:avLst/>
          </a:prstGeom>
          <a:solidFill>
            <a:srgbClr val="FFFFFF"/>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zh-CN" altLang="en-US" sz="1800" b="0" i="0" u="none" strike="noStrike" cap="none" spc="0" normalizeH="0" baseline="0">
              <a:ln>
                <a:noFill/>
              </a:ln>
              <a:solidFill>
                <a:srgbClr val="000000"/>
              </a:solidFill>
              <a:effectLst/>
              <a:uFillTx/>
              <a:latin typeface="+mn-lt"/>
              <a:ea typeface="+mn-ea"/>
              <a:cs typeface="+mn-cs"/>
              <a:sym typeface="Calibri"/>
            </a:endParaRPr>
          </a:p>
        </p:txBody>
      </p:sp>
      <p:sp>
        <p:nvSpPr>
          <p:cNvPr id="14" name="矩形: 圆角 13">
            <a:extLst>
              <a:ext uri="{FF2B5EF4-FFF2-40B4-BE49-F238E27FC236}">
                <a16:creationId xmlns:a16="http://schemas.microsoft.com/office/drawing/2014/main" id="{9477AC8B-7299-40D0-BBB3-E41B4A6D56E7}"/>
              </a:ext>
            </a:extLst>
          </p:cNvPr>
          <p:cNvSpPr/>
          <p:nvPr/>
        </p:nvSpPr>
        <p:spPr>
          <a:xfrm>
            <a:off x="8477952" y="2003047"/>
            <a:ext cx="738773" cy="560998"/>
          </a:xfrm>
          <a:prstGeom prst="roundRect">
            <a:avLst/>
          </a:prstGeom>
          <a:solidFill>
            <a:srgbClr val="FFFFFF"/>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zh-CN" altLang="en-US" sz="1800" b="0" i="0" u="none" strike="noStrike" cap="none" spc="0" normalizeH="0" baseline="0">
              <a:ln>
                <a:noFill/>
              </a:ln>
              <a:solidFill>
                <a:srgbClr val="000000"/>
              </a:solidFill>
              <a:effectLst/>
              <a:uFillTx/>
              <a:latin typeface="+mn-lt"/>
              <a:ea typeface="+mn-ea"/>
              <a:cs typeface="+mn-cs"/>
              <a:sym typeface="Calibri"/>
            </a:endParaRPr>
          </a:p>
        </p:txBody>
      </p:sp>
      <p:sp>
        <p:nvSpPr>
          <p:cNvPr id="15" name="矩形: 圆角 14">
            <a:extLst>
              <a:ext uri="{FF2B5EF4-FFF2-40B4-BE49-F238E27FC236}">
                <a16:creationId xmlns:a16="http://schemas.microsoft.com/office/drawing/2014/main" id="{0806A86F-1D99-4AB4-BC19-27269BF5BDCE}"/>
              </a:ext>
            </a:extLst>
          </p:cNvPr>
          <p:cNvSpPr/>
          <p:nvPr/>
        </p:nvSpPr>
        <p:spPr>
          <a:xfrm>
            <a:off x="9314904" y="2003047"/>
            <a:ext cx="738773" cy="560998"/>
          </a:xfrm>
          <a:prstGeom prst="roundRect">
            <a:avLst/>
          </a:prstGeom>
          <a:solidFill>
            <a:srgbClr val="FFFFFF"/>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zh-CN" altLang="en-US" sz="1800" b="0" i="0" u="none" strike="noStrike" cap="none" spc="0" normalizeH="0" baseline="0">
              <a:ln>
                <a:noFill/>
              </a:ln>
              <a:solidFill>
                <a:srgbClr val="000000"/>
              </a:solidFill>
              <a:effectLst/>
              <a:uFillTx/>
              <a:latin typeface="+mn-lt"/>
              <a:ea typeface="+mn-ea"/>
              <a:cs typeface="+mn-cs"/>
              <a:sym typeface="Calibri"/>
            </a:endParaRPr>
          </a:p>
        </p:txBody>
      </p:sp>
      <p:sp>
        <p:nvSpPr>
          <p:cNvPr id="16" name="矩形: 圆角 15">
            <a:extLst>
              <a:ext uri="{FF2B5EF4-FFF2-40B4-BE49-F238E27FC236}">
                <a16:creationId xmlns:a16="http://schemas.microsoft.com/office/drawing/2014/main" id="{D79B5457-505D-4E1F-BC2B-FA39B0379FCD}"/>
              </a:ext>
            </a:extLst>
          </p:cNvPr>
          <p:cNvSpPr/>
          <p:nvPr/>
        </p:nvSpPr>
        <p:spPr>
          <a:xfrm>
            <a:off x="1782336" y="2028159"/>
            <a:ext cx="738773" cy="510774"/>
          </a:xfrm>
          <a:prstGeom prst="roundRect">
            <a:avLst/>
          </a:prstGeom>
          <a:solidFill>
            <a:schemeClr val="accent2"/>
          </a:solidFill>
          <a:ln w="25400" cap="flat">
            <a:solidFill>
              <a:schemeClr val="accent2"/>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lang="en-US" altLang="zh-CN" sz="2400" dirty="0">
                <a:solidFill>
                  <a:schemeClr val="bg1"/>
                </a:solidFill>
              </a:rPr>
              <a:t>…</a:t>
            </a:r>
            <a:endParaRPr kumimoji="0" lang="zh-CN" altLang="en-US" sz="2400" b="0" i="0" u="none" strike="noStrike" cap="none" spc="0" normalizeH="0" baseline="0" dirty="0">
              <a:ln>
                <a:noFill/>
              </a:ln>
              <a:solidFill>
                <a:schemeClr val="bg1"/>
              </a:solidFill>
              <a:effectLst/>
              <a:uFillTx/>
              <a:latin typeface="+mn-lt"/>
              <a:ea typeface="+mn-ea"/>
              <a:cs typeface="+mn-cs"/>
              <a:sym typeface="Calibri"/>
            </a:endParaRPr>
          </a:p>
        </p:txBody>
      </p:sp>
      <p:sp>
        <p:nvSpPr>
          <p:cNvPr id="17" name="矩形: 圆角 16">
            <a:extLst>
              <a:ext uri="{FF2B5EF4-FFF2-40B4-BE49-F238E27FC236}">
                <a16:creationId xmlns:a16="http://schemas.microsoft.com/office/drawing/2014/main" id="{260E8430-9869-4DBA-9463-52FE52D3D7F1}"/>
              </a:ext>
            </a:extLst>
          </p:cNvPr>
          <p:cNvSpPr/>
          <p:nvPr/>
        </p:nvSpPr>
        <p:spPr>
          <a:xfrm>
            <a:off x="2619288" y="2028159"/>
            <a:ext cx="738773" cy="510774"/>
          </a:xfrm>
          <a:prstGeom prst="roundRect">
            <a:avLst/>
          </a:prstGeom>
          <a:solidFill>
            <a:schemeClr val="accent2"/>
          </a:solidFill>
          <a:ln w="25400" cap="flat">
            <a:solidFill>
              <a:schemeClr val="accent2"/>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altLang="zh-CN" sz="2400" b="0" i="0" u="none" strike="noStrike" cap="none" spc="0" normalizeH="0" baseline="0" dirty="0">
                <a:ln>
                  <a:noFill/>
                </a:ln>
                <a:solidFill>
                  <a:schemeClr val="bg1"/>
                </a:solidFill>
                <a:effectLst/>
                <a:uFillTx/>
                <a:latin typeface="+mn-lt"/>
                <a:ea typeface="+mn-ea"/>
                <a:cs typeface="+mn-cs"/>
                <a:sym typeface="Calibri"/>
              </a:rPr>
              <a:t>99</a:t>
            </a:r>
            <a:endParaRPr kumimoji="0" lang="zh-CN" altLang="en-US" sz="2400" b="0" i="0" u="none" strike="noStrike" cap="none" spc="0" normalizeH="0" baseline="0" dirty="0">
              <a:ln>
                <a:noFill/>
              </a:ln>
              <a:solidFill>
                <a:schemeClr val="bg1"/>
              </a:solidFill>
              <a:effectLst/>
              <a:uFillTx/>
              <a:latin typeface="+mn-lt"/>
              <a:ea typeface="+mn-ea"/>
              <a:cs typeface="+mn-cs"/>
              <a:sym typeface="Calibri"/>
            </a:endParaRPr>
          </a:p>
        </p:txBody>
      </p:sp>
      <p:sp>
        <p:nvSpPr>
          <p:cNvPr id="18" name="矩形: 圆角 17">
            <a:extLst>
              <a:ext uri="{FF2B5EF4-FFF2-40B4-BE49-F238E27FC236}">
                <a16:creationId xmlns:a16="http://schemas.microsoft.com/office/drawing/2014/main" id="{81220F87-5512-423B-A18F-B89DF9624FD1}"/>
              </a:ext>
            </a:extLst>
          </p:cNvPr>
          <p:cNvSpPr/>
          <p:nvPr/>
        </p:nvSpPr>
        <p:spPr>
          <a:xfrm>
            <a:off x="3456240" y="2028159"/>
            <a:ext cx="738773" cy="510774"/>
          </a:xfrm>
          <a:prstGeom prst="roundRect">
            <a:avLst/>
          </a:prstGeom>
          <a:solidFill>
            <a:schemeClr val="accent5"/>
          </a:solidFill>
          <a:ln w="25400" cap="flat">
            <a:solidFill>
              <a:schemeClr val="accent5"/>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altLang="zh-CN" sz="2400" b="0" i="0" u="none" strike="noStrike" cap="none" spc="0" normalizeH="0" baseline="0" dirty="0">
                <a:ln>
                  <a:noFill/>
                </a:ln>
                <a:solidFill>
                  <a:schemeClr val="bg1"/>
                </a:solidFill>
                <a:effectLst/>
                <a:uFillTx/>
                <a:latin typeface="+mn-lt"/>
                <a:ea typeface="+mn-ea"/>
                <a:cs typeface="+mn-cs"/>
                <a:sym typeface="Calibri"/>
              </a:rPr>
              <a:t>10</a:t>
            </a:r>
            <a:r>
              <a:rPr lang="en-US" altLang="zh-CN" sz="2400" dirty="0">
                <a:solidFill>
                  <a:schemeClr val="bg1"/>
                </a:solidFill>
              </a:rPr>
              <a:t>0</a:t>
            </a:r>
            <a:endParaRPr kumimoji="0" lang="zh-CN" altLang="en-US" sz="2400" b="0" i="0" u="none" strike="noStrike" cap="none" spc="0" normalizeH="0" baseline="0" dirty="0">
              <a:ln>
                <a:noFill/>
              </a:ln>
              <a:solidFill>
                <a:schemeClr val="bg1"/>
              </a:solidFill>
              <a:effectLst/>
              <a:uFillTx/>
              <a:latin typeface="+mn-lt"/>
              <a:ea typeface="+mn-ea"/>
              <a:cs typeface="+mn-cs"/>
              <a:sym typeface="Calibri"/>
            </a:endParaRPr>
          </a:p>
        </p:txBody>
      </p:sp>
      <p:sp>
        <p:nvSpPr>
          <p:cNvPr id="19" name="矩形: 圆角 18">
            <a:extLst>
              <a:ext uri="{FF2B5EF4-FFF2-40B4-BE49-F238E27FC236}">
                <a16:creationId xmlns:a16="http://schemas.microsoft.com/office/drawing/2014/main" id="{0B1A0252-2D28-4C4D-B7E5-306692F87B78}"/>
              </a:ext>
            </a:extLst>
          </p:cNvPr>
          <p:cNvSpPr/>
          <p:nvPr/>
        </p:nvSpPr>
        <p:spPr>
          <a:xfrm>
            <a:off x="4293192" y="2028159"/>
            <a:ext cx="738773" cy="510774"/>
          </a:xfrm>
          <a:prstGeom prst="roundRect">
            <a:avLst/>
          </a:prstGeom>
          <a:solidFill>
            <a:schemeClr val="accent5"/>
          </a:solidFill>
          <a:ln w="25400" cap="flat">
            <a:solidFill>
              <a:schemeClr val="accent5"/>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lang="en-US" altLang="zh-CN" sz="2400" dirty="0">
                <a:solidFill>
                  <a:schemeClr val="bg1"/>
                </a:solidFill>
              </a:rPr>
              <a:t>…</a:t>
            </a:r>
            <a:endParaRPr kumimoji="0" lang="zh-CN" altLang="en-US" sz="2400" b="0" i="0" u="none" strike="noStrike" cap="none" spc="0" normalizeH="0" baseline="0" dirty="0">
              <a:ln>
                <a:noFill/>
              </a:ln>
              <a:solidFill>
                <a:schemeClr val="bg1"/>
              </a:solidFill>
              <a:effectLst/>
              <a:uFillTx/>
              <a:latin typeface="+mn-lt"/>
              <a:ea typeface="+mn-ea"/>
              <a:cs typeface="+mn-cs"/>
              <a:sym typeface="Calibri"/>
            </a:endParaRPr>
          </a:p>
        </p:txBody>
      </p:sp>
      <p:sp>
        <p:nvSpPr>
          <p:cNvPr id="20" name="矩形: 圆角 19">
            <a:extLst>
              <a:ext uri="{FF2B5EF4-FFF2-40B4-BE49-F238E27FC236}">
                <a16:creationId xmlns:a16="http://schemas.microsoft.com/office/drawing/2014/main" id="{7A183D5C-9BE2-439B-91E0-6216196A8917}"/>
              </a:ext>
            </a:extLst>
          </p:cNvPr>
          <p:cNvSpPr/>
          <p:nvPr/>
        </p:nvSpPr>
        <p:spPr>
          <a:xfrm>
            <a:off x="5130144" y="2028159"/>
            <a:ext cx="738773" cy="510774"/>
          </a:xfrm>
          <a:prstGeom prst="roundRect">
            <a:avLst/>
          </a:prstGeom>
          <a:solidFill>
            <a:schemeClr val="accent5"/>
          </a:solidFill>
          <a:ln w="25400" cap="flat">
            <a:solidFill>
              <a:schemeClr val="accent5"/>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altLang="zh-CN" sz="2400" b="0" i="0" u="none" strike="noStrike" cap="none" spc="0" normalizeH="0" baseline="0" dirty="0">
                <a:ln>
                  <a:noFill/>
                </a:ln>
                <a:solidFill>
                  <a:schemeClr val="bg1"/>
                </a:solidFill>
                <a:effectLst/>
                <a:uFillTx/>
                <a:latin typeface="+mn-lt"/>
                <a:ea typeface="+mn-ea"/>
                <a:cs typeface="+mn-cs"/>
                <a:sym typeface="Calibri"/>
              </a:rPr>
              <a:t>299</a:t>
            </a:r>
            <a:endParaRPr kumimoji="0" lang="zh-CN" altLang="en-US" sz="1800" b="0" i="0" u="none" strike="noStrike" cap="none" spc="0" normalizeH="0" baseline="0" dirty="0">
              <a:ln>
                <a:noFill/>
              </a:ln>
              <a:solidFill>
                <a:schemeClr val="bg1"/>
              </a:solidFill>
              <a:effectLst/>
              <a:uFillTx/>
              <a:latin typeface="+mn-lt"/>
              <a:ea typeface="+mn-ea"/>
              <a:cs typeface="+mn-cs"/>
              <a:sym typeface="Calibri"/>
            </a:endParaRPr>
          </a:p>
        </p:txBody>
      </p:sp>
      <p:sp>
        <p:nvSpPr>
          <p:cNvPr id="21" name="箭头: 右 20">
            <a:extLst>
              <a:ext uri="{FF2B5EF4-FFF2-40B4-BE49-F238E27FC236}">
                <a16:creationId xmlns:a16="http://schemas.microsoft.com/office/drawing/2014/main" id="{E068EEAE-B766-4DFB-A7A6-CF2BE8D8BCAB}"/>
              </a:ext>
            </a:extLst>
          </p:cNvPr>
          <p:cNvSpPr/>
          <p:nvPr/>
        </p:nvSpPr>
        <p:spPr>
          <a:xfrm>
            <a:off x="728128" y="4054285"/>
            <a:ext cx="2413241" cy="977256"/>
          </a:xfrm>
          <a:prstGeom prst="rightArrow">
            <a:avLst>
              <a:gd name="adj1" fmla="val 72161"/>
              <a:gd name="adj2" fmla="val 50000"/>
            </a:avLst>
          </a:prstGeom>
          <a:ln/>
        </p:spPr>
        <p:style>
          <a:lnRef idx="3">
            <a:schemeClr val="lt1"/>
          </a:lnRef>
          <a:fillRef idx="1">
            <a:schemeClr val="accent2"/>
          </a:fillRef>
          <a:effectRef idx="1">
            <a:schemeClr val="accent2"/>
          </a:effectRef>
          <a:fontRef idx="minor">
            <a:schemeClr val="lt1"/>
          </a:fontRef>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zh-CN" altLang="en-US" sz="1800" b="0" i="0" u="none" strike="noStrike" cap="none" spc="0" normalizeH="0" baseline="0">
              <a:ln>
                <a:noFill/>
              </a:ln>
              <a:solidFill>
                <a:srgbClr val="000000"/>
              </a:solidFill>
              <a:effectLst/>
              <a:uFillTx/>
              <a:latin typeface="+mn-lt"/>
              <a:ea typeface="+mn-ea"/>
              <a:cs typeface="+mn-cs"/>
              <a:sym typeface="Calibri"/>
            </a:endParaRPr>
          </a:p>
        </p:txBody>
      </p:sp>
      <p:sp>
        <p:nvSpPr>
          <p:cNvPr id="22" name="矩形: 圆角 21">
            <a:extLst>
              <a:ext uri="{FF2B5EF4-FFF2-40B4-BE49-F238E27FC236}">
                <a16:creationId xmlns:a16="http://schemas.microsoft.com/office/drawing/2014/main" id="{20EAD945-77E8-41AD-8A9F-94E07765EA8B}"/>
              </a:ext>
            </a:extLst>
          </p:cNvPr>
          <p:cNvSpPr/>
          <p:nvPr/>
        </p:nvSpPr>
        <p:spPr>
          <a:xfrm>
            <a:off x="631455" y="4287526"/>
            <a:ext cx="738773" cy="510774"/>
          </a:xfrm>
          <a:prstGeom prst="roundRect">
            <a:avLst/>
          </a:prstGeom>
          <a:solidFill>
            <a:schemeClr val="bg1"/>
          </a:solidFill>
          <a:ln w="25400" cap="flat">
            <a:solidFill>
              <a:schemeClr val="accent2"/>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altLang="zh-CN" sz="2400" b="0" i="0" u="none" strike="noStrike" cap="none" spc="0" normalizeH="0" baseline="0" dirty="0">
                <a:ln>
                  <a:noFill/>
                </a:ln>
                <a:solidFill>
                  <a:srgbClr val="000000"/>
                </a:solidFill>
                <a:effectLst/>
                <a:uFillTx/>
                <a:latin typeface="+mn-lt"/>
                <a:ea typeface="+mn-ea"/>
                <a:cs typeface="+mn-cs"/>
                <a:sym typeface="Calibri"/>
              </a:rPr>
              <a:t>0</a:t>
            </a:r>
            <a:endParaRPr kumimoji="0" lang="zh-CN" altLang="en-US" sz="2400" b="0" i="0" u="none" strike="noStrike" cap="none" spc="0" normalizeH="0" baseline="0" dirty="0">
              <a:ln>
                <a:noFill/>
              </a:ln>
              <a:solidFill>
                <a:srgbClr val="000000"/>
              </a:solidFill>
              <a:effectLst/>
              <a:uFillTx/>
              <a:latin typeface="+mn-lt"/>
              <a:ea typeface="+mn-ea"/>
              <a:cs typeface="+mn-cs"/>
              <a:sym typeface="Calibri"/>
            </a:endParaRPr>
          </a:p>
        </p:txBody>
      </p:sp>
      <p:sp>
        <p:nvSpPr>
          <p:cNvPr id="23" name="矩形: 圆角 22">
            <a:extLst>
              <a:ext uri="{FF2B5EF4-FFF2-40B4-BE49-F238E27FC236}">
                <a16:creationId xmlns:a16="http://schemas.microsoft.com/office/drawing/2014/main" id="{BE18748B-7A7D-42F4-8872-93F12C23B106}"/>
              </a:ext>
            </a:extLst>
          </p:cNvPr>
          <p:cNvSpPr/>
          <p:nvPr/>
        </p:nvSpPr>
        <p:spPr>
          <a:xfrm>
            <a:off x="1468407" y="4287526"/>
            <a:ext cx="738773" cy="510774"/>
          </a:xfrm>
          <a:prstGeom prst="roundRect">
            <a:avLst/>
          </a:prstGeom>
          <a:solidFill>
            <a:schemeClr val="bg1"/>
          </a:solidFill>
          <a:ln w="25400" cap="flat">
            <a:solidFill>
              <a:schemeClr val="accent2"/>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lang="en-US" altLang="zh-CN" sz="2400" dirty="0"/>
              <a:t>…</a:t>
            </a:r>
            <a:endParaRPr kumimoji="0" lang="zh-CN" altLang="en-US" sz="2400" b="0" i="0" u="none" strike="noStrike" cap="none" spc="0" normalizeH="0" baseline="0" dirty="0">
              <a:ln>
                <a:noFill/>
              </a:ln>
              <a:solidFill>
                <a:srgbClr val="000000"/>
              </a:solidFill>
              <a:effectLst/>
              <a:uFillTx/>
              <a:latin typeface="+mn-lt"/>
              <a:ea typeface="+mn-ea"/>
              <a:cs typeface="+mn-cs"/>
              <a:sym typeface="Calibri"/>
            </a:endParaRPr>
          </a:p>
        </p:txBody>
      </p:sp>
      <p:sp>
        <p:nvSpPr>
          <p:cNvPr id="24" name="矩形: 圆角 23">
            <a:extLst>
              <a:ext uri="{FF2B5EF4-FFF2-40B4-BE49-F238E27FC236}">
                <a16:creationId xmlns:a16="http://schemas.microsoft.com/office/drawing/2014/main" id="{B7701FC2-3013-44B3-8930-8FEF7F92DEBF}"/>
              </a:ext>
            </a:extLst>
          </p:cNvPr>
          <p:cNvSpPr/>
          <p:nvPr/>
        </p:nvSpPr>
        <p:spPr>
          <a:xfrm>
            <a:off x="2305359" y="4287526"/>
            <a:ext cx="738773" cy="510774"/>
          </a:xfrm>
          <a:prstGeom prst="roundRect">
            <a:avLst/>
          </a:prstGeom>
          <a:solidFill>
            <a:schemeClr val="bg1"/>
          </a:solidFill>
          <a:ln w="25400" cap="flat">
            <a:solidFill>
              <a:schemeClr val="accent2"/>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altLang="zh-CN" sz="2400" b="0" i="0" u="none" strike="noStrike" cap="none" spc="0" normalizeH="0" baseline="0" dirty="0">
                <a:ln>
                  <a:noFill/>
                </a:ln>
                <a:solidFill>
                  <a:srgbClr val="000000"/>
                </a:solidFill>
                <a:effectLst/>
                <a:uFillTx/>
                <a:latin typeface="+mn-lt"/>
                <a:ea typeface="+mn-ea"/>
                <a:cs typeface="+mn-cs"/>
                <a:sym typeface="Calibri"/>
              </a:rPr>
              <a:t>99</a:t>
            </a:r>
            <a:endParaRPr kumimoji="0" lang="zh-CN" altLang="en-US" sz="2400" b="0" i="0" u="none" strike="noStrike" cap="none" spc="0" normalizeH="0" baseline="0" dirty="0">
              <a:ln>
                <a:noFill/>
              </a:ln>
              <a:solidFill>
                <a:srgbClr val="000000"/>
              </a:solidFill>
              <a:effectLst/>
              <a:uFillTx/>
              <a:latin typeface="+mn-lt"/>
              <a:ea typeface="+mn-ea"/>
              <a:cs typeface="+mn-cs"/>
              <a:sym typeface="Calibri"/>
            </a:endParaRPr>
          </a:p>
        </p:txBody>
      </p:sp>
      <p:sp>
        <p:nvSpPr>
          <p:cNvPr id="25" name="禁止符 24">
            <a:extLst>
              <a:ext uri="{FF2B5EF4-FFF2-40B4-BE49-F238E27FC236}">
                <a16:creationId xmlns:a16="http://schemas.microsoft.com/office/drawing/2014/main" id="{07A3D9FF-F89C-45F8-A657-15ED681EF76B}"/>
              </a:ext>
            </a:extLst>
          </p:cNvPr>
          <p:cNvSpPr/>
          <p:nvPr/>
        </p:nvSpPr>
        <p:spPr>
          <a:xfrm>
            <a:off x="2957059" y="4166276"/>
            <a:ext cx="836522" cy="796070"/>
          </a:xfrm>
          <a:prstGeom prst="noSmoking">
            <a:avLst/>
          </a:prstGeom>
          <a:ln>
            <a:solidFill>
              <a:srgbClr val="C00000"/>
            </a:solidFill>
          </a:ln>
        </p:spPr>
        <p:style>
          <a:lnRef idx="2">
            <a:schemeClr val="accent2"/>
          </a:lnRef>
          <a:fillRef idx="1">
            <a:schemeClr val="lt1"/>
          </a:fillRef>
          <a:effectRef idx="0">
            <a:schemeClr val="accent2"/>
          </a:effectRef>
          <a:fontRef idx="minor">
            <a:schemeClr val="dk1"/>
          </a:fontRef>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zh-CN" altLang="en-US" sz="1800" b="0" i="0" u="none" strike="noStrike" cap="none" spc="0" normalizeH="0" baseline="0">
              <a:ln>
                <a:noFill/>
              </a:ln>
              <a:solidFill>
                <a:srgbClr val="000000"/>
              </a:solidFill>
              <a:effectLst/>
              <a:uFillTx/>
              <a:latin typeface="+mn-lt"/>
              <a:ea typeface="+mn-ea"/>
              <a:cs typeface="+mn-cs"/>
              <a:sym typeface="Calibri"/>
            </a:endParaRPr>
          </a:p>
        </p:txBody>
      </p:sp>
      <p:sp>
        <p:nvSpPr>
          <p:cNvPr id="26" name="箭头: 右 25">
            <a:extLst>
              <a:ext uri="{FF2B5EF4-FFF2-40B4-BE49-F238E27FC236}">
                <a16:creationId xmlns:a16="http://schemas.microsoft.com/office/drawing/2014/main" id="{F9A97D87-DB75-4140-AB0C-502A96393603}"/>
              </a:ext>
            </a:extLst>
          </p:cNvPr>
          <p:cNvSpPr/>
          <p:nvPr/>
        </p:nvSpPr>
        <p:spPr>
          <a:xfrm>
            <a:off x="4032877" y="4054254"/>
            <a:ext cx="2413241" cy="977256"/>
          </a:xfrm>
          <a:prstGeom prst="rightArrow">
            <a:avLst>
              <a:gd name="adj1" fmla="val 72161"/>
              <a:gd name="adj2" fmla="val 50000"/>
            </a:avLst>
          </a:prstGeom>
          <a:ln/>
        </p:spPr>
        <p:style>
          <a:lnRef idx="3">
            <a:schemeClr val="lt1"/>
          </a:lnRef>
          <a:fillRef idx="1">
            <a:schemeClr val="accent5"/>
          </a:fillRef>
          <a:effectRef idx="1">
            <a:schemeClr val="accent5"/>
          </a:effectRef>
          <a:fontRef idx="minor">
            <a:schemeClr val="lt1"/>
          </a:fontRef>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zh-CN" altLang="en-US" sz="1800" b="0" i="0" u="none" strike="noStrike" cap="none" spc="0" normalizeH="0" baseline="0">
              <a:ln>
                <a:noFill/>
              </a:ln>
              <a:solidFill>
                <a:srgbClr val="000000"/>
              </a:solidFill>
              <a:effectLst/>
              <a:uFillTx/>
              <a:latin typeface="+mn-lt"/>
              <a:ea typeface="+mn-ea"/>
              <a:cs typeface="+mn-cs"/>
              <a:sym typeface="Calibri"/>
            </a:endParaRPr>
          </a:p>
        </p:txBody>
      </p:sp>
      <p:sp>
        <p:nvSpPr>
          <p:cNvPr id="27" name="矩形: 圆角 26">
            <a:extLst>
              <a:ext uri="{FF2B5EF4-FFF2-40B4-BE49-F238E27FC236}">
                <a16:creationId xmlns:a16="http://schemas.microsoft.com/office/drawing/2014/main" id="{D5C6FD7D-3949-4F38-9DA8-D8E8983D3879}"/>
              </a:ext>
            </a:extLst>
          </p:cNvPr>
          <p:cNvSpPr/>
          <p:nvPr/>
        </p:nvSpPr>
        <p:spPr>
          <a:xfrm>
            <a:off x="3936204" y="4287495"/>
            <a:ext cx="738773" cy="510774"/>
          </a:xfrm>
          <a:prstGeom prst="roundRect">
            <a:avLst/>
          </a:prstGeom>
          <a:solidFill>
            <a:srgbClr val="FFFFFF"/>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altLang="zh-CN" sz="2400" b="0" i="0" u="none" strike="noStrike" cap="none" spc="0" normalizeH="0" baseline="0" dirty="0">
                <a:ln>
                  <a:noFill/>
                </a:ln>
                <a:solidFill>
                  <a:srgbClr val="000000"/>
                </a:solidFill>
                <a:effectLst/>
                <a:uFillTx/>
                <a:latin typeface="+mn-lt"/>
                <a:ea typeface="+mn-ea"/>
                <a:cs typeface="+mn-cs"/>
                <a:sym typeface="Calibri"/>
              </a:rPr>
              <a:t>0</a:t>
            </a:r>
            <a:endParaRPr kumimoji="0" lang="zh-CN" altLang="en-US" sz="2400" b="0" i="0" u="none" strike="noStrike" cap="none" spc="0" normalizeH="0" baseline="0" dirty="0">
              <a:ln>
                <a:noFill/>
              </a:ln>
              <a:solidFill>
                <a:srgbClr val="000000"/>
              </a:solidFill>
              <a:effectLst/>
              <a:uFillTx/>
              <a:latin typeface="+mn-lt"/>
              <a:ea typeface="+mn-ea"/>
              <a:cs typeface="+mn-cs"/>
              <a:sym typeface="Calibri"/>
            </a:endParaRPr>
          </a:p>
        </p:txBody>
      </p:sp>
      <p:sp>
        <p:nvSpPr>
          <p:cNvPr id="28" name="矩形: 圆角 27">
            <a:extLst>
              <a:ext uri="{FF2B5EF4-FFF2-40B4-BE49-F238E27FC236}">
                <a16:creationId xmlns:a16="http://schemas.microsoft.com/office/drawing/2014/main" id="{B4E5791F-A8F5-4B97-BDE4-9BE11873C5EB}"/>
              </a:ext>
            </a:extLst>
          </p:cNvPr>
          <p:cNvSpPr/>
          <p:nvPr/>
        </p:nvSpPr>
        <p:spPr>
          <a:xfrm>
            <a:off x="4773156" y="4287495"/>
            <a:ext cx="738773" cy="510774"/>
          </a:xfrm>
          <a:prstGeom prst="roundRect">
            <a:avLst/>
          </a:prstGeom>
          <a:solidFill>
            <a:srgbClr val="FFFFFF"/>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altLang="zh-CN" sz="2400" b="0" i="0" u="none" strike="noStrike" cap="none" spc="0" normalizeH="0" baseline="0" dirty="0">
                <a:ln>
                  <a:noFill/>
                </a:ln>
                <a:solidFill>
                  <a:srgbClr val="000000"/>
                </a:solidFill>
                <a:effectLst/>
                <a:uFillTx/>
                <a:latin typeface="+mn-lt"/>
                <a:ea typeface="+mn-ea"/>
                <a:cs typeface="+mn-cs"/>
                <a:sym typeface="Calibri"/>
              </a:rPr>
              <a:t>…</a:t>
            </a:r>
            <a:endParaRPr kumimoji="0" lang="zh-CN" altLang="en-US" sz="2400" b="0" i="0" u="none" strike="noStrike" cap="none" spc="0" normalizeH="0" baseline="0" dirty="0">
              <a:ln>
                <a:noFill/>
              </a:ln>
              <a:solidFill>
                <a:srgbClr val="000000"/>
              </a:solidFill>
              <a:effectLst/>
              <a:uFillTx/>
              <a:latin typeface="+mn-lt"/>
              <a:ea typeface="+mn-ea"/>
              <a:cs typeface="+mn-cs"/>
              <a:sym typeface="Calibri"/>
            </a:endParaRPr>
          </a:p>
        </p:txBody>
      </p:sp>
      <p:sp>
        <p:nvSpPr>
          <p:cNvPr id="29" name="矩形: 圆角 28">
            <a:extLst>
              <a:ext uri="{FF2B5EF4-FFF2-40B4-BE49-F238E27FC236}">
                <a16:creationId xmlns:a16="http://schemas.microsoft.com/office/drawing/2014/main" id="{7A767C10-4E43-404F-8D17-B97DB3C4BC29}"/>
              </a:ext>
            </a:extLst>
          </p:cNvPr>
          <p:cNvSpPr/>
          <p:nvPr/>
        </p:nvSpPr>
        <p:spPr>
          <a:xfrm>
            <a:off x="5610108" y="4287495"/>
            <a:ext cx="738773" cy="510774"/>
          </a:xfrm>
          <a:prstGeom prst="roundRect">
            <a:avLst/>
          </a:prstGeom>
          <a:solidFill>
            <a:srgbClr val="FFFFFF"/>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lang="en-US" altLang="zh-CN" sz="2400" dirty="0"/>
              <a:t>1</a:t>
            </a:r>
            <a:r>
              <a:rPr kumimoji="0" lang="en-US" altLang="zh-CN" sz="2400" b="0" i="0" u="none" strike="noStrike" cap="none" spc="0" normalizeH="0" baseline="0" dirty="0">
                <a:ln>
                  <a:noFill/>
                </a:ln>
                <a:solidFill>
                  <a:srgbClr val="000000"/>
                </a:solidFill>
                <a:effectLst/>
                <a:uFillTx/>
                <a:latin typeface="+mn-lt"/>
                <a:ea typeface="+mn-ea"/>
                <a:cs typeface="+mn-cs"/>
                <a:sym typeface="Calibri"/>
              </a:rPr>
              <a:t>99</a:t>
            </a:r>
            <a:endParaRPr kumimoji="0" lang="zh-CN" altLang="en-US" sz="2400" b="0" i="0" u="none" strike="noStrike" cap="none" spc="0" normalizeH="0" baseline="0" dirty="0">
              <a:ln>
                <a:noFill/>
              </a:ln>
              <a:solidFill>
                <a:srgbClr val="000000"/>
              </a:solidFill>
              <a:effectLst/>
              <a:uFillTx/>
              <a:latin typeface="+mn-lt"/>
              <a:ea typeface="+mn-ea"/>
              <a:cs typeface="+mn-cs"/>
              <a:sym typeface="Calibri"/>
            </a:endParaRPr>
          </a:p>
        </p:txBody>
      </p:sp>
      <p:cxnSp>
        <p:nvCxnSpPr>
          <p:cNvPr id="30" name="直接连接符 29">
            <a:extLst>
              <a:ext uri="{FF2B5EF4-FFF2-40B4-BE49-F238E27FC236}">
                <a16:creationId xmlns:a16="http://schemas.microsoft.com/office/drawing/2014/main" id="{90609A41-27BC-4DE7-BDE3-A8A6648E5E36}"/>
              </a:ext>
            </a:extLst>
          </p:cNvPr>
          <p:cNvCxnSpPr>
            <a:cxnSpLocks/>
          </p:cNvCxnSpPr>
          <p:nvPr/>
        </p:nvCxnSpPr>
        <p:spPr>
          <a:xfrm>
            <a:off x="463786" y="3267487"/>
            <a:ext cx="11008895" cy="0"/>
          </a:xfrm>
          <a:prstGeom prst="line">
            <a:avLst/>
          </a:prstGeom>
          <a:ln w="2857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1" name="文本框 30">
            <a:extLst>
              <a:ext uri="{FF2B5EF4-FFF2-40B4-BE49-F238E27FC236}">
                <a16:creationId xmlns:a16="http://schemas.microsoft.com/office/drawing/2014/main" id="{D0A113A5-2CCD-4B57-99FD-BCA4C3E38BDA}"/>
              </a:ext>
            </a:extLst>
          </p:cNvPr>
          <p:cNvSpPr txBox="1"/>
          <p:nvPr/>
        </p:nvSpPr>
        <p:spPr>
          <a:xfrm>
            <a:off x="10590856" y="2865343"/>
            <a:ext cx="601579" cy="46166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altLang="zh-CN" sz="2400" b="0" i="0" u="none" strike="noStrike" cap="none" spc="0" normalizeH="0" baseline="0" dirty="0">
                <a:ln>
                  <a:noFill/>
                </a:ln>
                <a:solidFill>
                  <a:schemeClr val="tx1"/>
                </a:solidFill>
                <a:effectLst/>
                <a:uFillTx/>
                <a:latin typeface="+mn-lt"/>
                <a:ea typeface="+mn-ea"/>
                <a:cs typeface="+mn-cs"/>
                <a:sym typeface="Calibri"/>
              </a:rPr>
              <a:t>API</a:t>
            </a:r>
            <a:endParaRPr kumimoji="0" lang="zh-CN" altLang="en-US" sz="1800" b="0" i="0" u="none" strike="noStrike" cap="none" spc="0" normalizeH="0" baseline="0" dirty="0">
              <a:ln>
                <a:noFill/>
              </a:ln>
              <a:solidFill>
                <a:schemeClr val="tx1"/>
              </a:solidFill>
              <a:effectLst/>
              <a:uFillTx/>
              <a:latin typeface="+mn-lt"/>
              <a:ea typeface="+mn-ea"/>
              <a:cs typeface="+mn-cs"/>
              <a:sym typeface="Calibri"/>
            </a:endParaRPr>
          </a:p>
        </p:txBody>
      </p:sp>
      <p:sp>
        <p:nvSpPr>
          <p:cNvPr id="36" name="箭头: 下 35">
            <a:extLst>
              <a:ext uri="{FF2B5EF4-FFF2-40B4-BE49-F238E27FC236}">
                <a16:creationId xmlns:a16="http://schemas.microsoft.com/office/drawing/2014/main" id="{C80AA287-78D0-4EFF-9EC8-35A7A5135EAE}"/>
              </a:ext>
            </a:extLst>
          </p:cNvPr>
          <p:cNvSpPr/>
          <p:nvPr/>
        </p:nvSpPr>
        <p:spPr>
          <a:xfrm>
            <a:off x="1914483" y="2907601"/>
            <a:ext cx="434890" cy="1221419"/>
          </a:xfrm>
          <a:prstGeom prst="downArrow">
            <a:avLst/>
          </a:prstGeom>
          <a:ln/>
        </p:spPr>
        <p:style>
          <a:lnRef idx="3">
            <a:schemeClr val="lt1"/>
          </a:lnRef>
          <a:fillRef idx="1">
            <a:schemeClr val="accent2"/>
          </a:fillRef>
          <a:effectRef idx="1">
            <a:schemeClr val="accent2"/>
          </a:effectRef>
          <a:fontRef idx="minor">
            <a:schemeClr val="lt1"/>
          </a:fontRef>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zh-CN" altLang="en-US" sz="1800" b="0" i="0" u="none" strike="noStrike" cap="none" spc="0" normalizeH="0" baseline="0">
              <a:ln>
                <a:noFill/>
              </a:ln>
              <a:solidFill>
                <a:srgbClr val="000000"/>
              </a:solidFill>
              <a:effectLst/>
              <a:uFillTx/>
              <a:latin typeface="+mn-lt"/>
              <a:ea typeface="+mn-ea"/>
              <a:cs typeface="+mn-cs"/>
              <a:sym typeface="Calibri"/>
            </a:endParaRPr>
          </a:p>
        </p:txBody>
      </p:sp>
      <p:sp>
        <p:nvSpPr>
          <p:cNvPr id="37" name="箭头: 下 36">
            <a:extLst>
              <a:ext uri="{FF2B5EF4-FFF2-40B4-BE49-F238E27FC236}">
                <a16:creationId xmlns:a16="http://schemas.microsoft.com/office/drawing/2014/main" id="{D2F428EF-7427-4728-95F3-F20C5CF50B30}"/>
              </a:ext>
            </a:extLst>
          </p:cNvPr>
          <p:cNvSpPr/>
          <p:nvPr/>
        </p:nvSpPr>
        <p:spPr>
          <a:xfrm>
            <a:off x="4421980" y="2907601"/>
            <a:ext cx="434890" cy="1221419"/>
          </a:xfrm>
          <a:prstGeom prst="downArrow">
            <a:avLst/>
          </a:prstGeom>
          <a:ln/>
        </p:spPr>
        <p:style>
          <a:lnRef idx="3">
            <a:schemeClr val="lt1"/>
          </a:lnRef>
          <a:fillRef idx="1">
            <a:schemeClr val="accent5"/>
          </a:fillRef>
          <a:effectRef idx="1">
            <a:schemeClr val="accent5"/>
          </a:effectRef>
          <a:fontRef idx="minor">
            <a:schemeClr val="lt1"/>
          </a:fontRef>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zh-CN" altLang="en-US" sz="1800" b="0" i="0" u="none" strike="noStrike" cap="none" spc="0" normalizeH="0" baseline="0">
              <a:ln>
                <a:noFill/>
              </a:ln>
              <a:solidFill>
                <a:srgbClr val="000000"/>
              </a:solidFill>
              <a:effectLst/>
              <a:uFillTx/>
              <a:latin typeface="+mn-lt"/>
              <a:ea typeface="+mn-ea"/>
              <a:cs typeface="+mn-cs"/>
              <a:sym typeface="Calibri"/>
            </a:endParaRPr>
          </a:p>
        </p:txBody>
      </p:sp>
      <p:sp>
        <p:nvSpPr>
          <p:cNvPr id="67" name="禁止符 66">
            <a:extLst>
              <a:ext uri="{FF2B5EF4-FFF2-40B4-BE49-F238E27FC236}">
                <a16:creationId xmlns:a16="http://schemas.microsoft.com/office/drawing/2014/main" id="{EB4DCAF0-4901-4382-98E1-74B6900218F8}"/>
              </a:ext>
            </a:extLst>
          </p:cNvPr>
          <p:cNvSpPr/>
          <p:nvPr/>
        </p:nvSpPr>
        <p:spPr>
          <a:xfrm>
            <a:off x="6261812" y="4235440"/>
            <a:ext cx="836522" cy="796070"/>
          </a:xfrm>
          <a:prstGeom prst="noSmoking">
            <a:avLst/>
          </a:prstGeom>
          <a:ln>
            <a:solidFill>
              <a:srgbClr val="C00000"/>
            </a:solidFill>
          </a:ln>
        </p:spPr>
        <p:style>
          <a:lnRef idx="2">
            <a:schemeClr val="accent2"/>
          </a:lnRef>
          <a:fillRef idx="1">
            <a:schemeClr val="lt1"/>
          </a:fillRef>
          <a:effectRef idx="0">
            <a:schemeClr val="accent2"/>
          </a:effectRef>
          <a:fontRef idx="minor">
            <a:schemeClr val="dk1"/>
          </a:fontRef>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zh-CN" altLang="en-US" sz="1800" b="0" i="0" u="none" strike="noStrike" cap="none" spc="0" normalizeH="0" baseline="0">
              <a:ln>
                <a:noFill/>
              </a:ln>
              <a:solidFill>
                <a:srgbClr val="000000"/>
              </a:solidFill>
              <a:effectLst/>
              <a:uFillTx/>
              <a:latin typeface="+mn-lt"/>
              <a:ea typeface="+mn-ea"/>
              <a:cs typeface="+mn-cs"/>
              <a:sym typeface="Calibri"/>
            </a:endParaRPr>
          </a:p>
        </p:txBody>
      </p:sp>
      <p:sp>
        <p:nvSpPr>
          <p:cNvPr id="68" name="箭头: 右 67">
            <a:extLst>
              <a:ext uri="{FF2B5EF4-FFF2-40B4-BE49-F238E27FC236}">
                <a16:creationId xmlns:a16="http://schemas.microsoft.com/office/drawing/2014/main" id="{9FB6F804-9374-44CB-8259-F685B98D88C5}"/>
              </a:ext>
            </a:extLst>
          </p:cNvPr>
          <p:cNvSpPr/>
          <p:nvPr/>
        </p:nvSpPr>
        <p:spPr>
          <a:xfrm>
            <a:off x="7409218" y="4079366"/>
            <a:ext cx="2413241" cy="977256"/>
          </a:xfrm>
          <a:prstGeom prst="rightArrow">
            <a:avLst>
              <a:gd name="adj1" fmla="val 72161"/>
              <a:gd name="adj2" fmla="val 50000"/>
            </a:avLst>
          </a:prstGeom>
          <a:solidFill>
            <a:schemeClr val="accent6"/>
          </a:solidFill>
          <a:ln>
            <a:solidFill>
              <a:schemeClr val="accent6"/>
            </a:solidFill>
          </a:ln>
        </p:spPr>
        <p:style>
          <a:lnRef idx="3">
            <a:schemeClr val="lt1"/>
          </a:lnRef>
          <a:fillRef idx="1">
            <a:schemeClr val="accent5"/>
          </a:fillRef>
          <a:effectRef idx="1">
            <a:schemeClr val="accent5"/>
          </a:effectRef>
          <a:fontRef idx="minor">
            <a:schemeClr val="lt1"/>
          </a:fontRef>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zh-CN" altLang="en-US" sz="1800" b="0" i="0" u="none" strike="noStrike" cap="none" spc="0" normalizeH="0" baseline="0">
              <a:ln>
                <a:noFill/>
              </a:ln>
              <a:solidFill>
                <a:srgbClr val="000000"/>
              </a:solidFill>
              <a:effectLst/>
              <a:uFillTx/>
              <a:latin typeface="+mn-lt"/>
              <a:ea typeface="+mn-ea"/>
              <a:cs typeface="+mn-cs"/>
              <a:sym typeface="Calibri"/>
            </a:endParaRPr>
          </a:p>
        </p:txBody>
      </p:sp>
      <p:sp>
        <p:nvSpPr>
          <p:cNvPr id="69" name="矩形: 圆角 68">
            <a:extLst>
              <a:ext uri="{FF2B5EF4-FFF2-40B4-BE49-F238E27FC236}">
                <a16:creationId xmlns:a16="http://schemas.microsoft.com/office/drawing/2014/main" id="{2BD9ECF4-0AF6-4131-9FEA-090CEE9DCC78}"/>
              </a:ext>
            </a:extLst>
          </p:cNvPr>
          <p:cNvSpPr/>
          <p:nvPr/>
        </p:nvSpPr>
        <p:spPr>
          <a:xfrm>
            <a:off x="7312545" y="4312607"/>
            <a:ext cx="738773" cy="510774"/>
          </a:xfrm>
          <a:prstGeom prst="roundRect">
            <a:avLst/>
          </a:prstGeom>
          <a:solidFill>
            <a:srgbClr val="FFFFFF"/>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altLang="zh-CN" sz="2400" b="0" i="0" u="none" strike="noStrike" cap="none" spc="0" normalizeH="0" baseline="0" dirty="0">
                <a:ln>
                  <a:noFill/>
                </a:ln>
                <a:solidFill>
                  <a:srgbClr val="000000"/>
                </a:solidFill>
                <a:effectLst/>
                <a:uFillTx/>
                <a:latin typeface="+mn-lt"/>
                <a:ea typeface="+mn-ea"/>
                <a:cs typeface="+mn-cs"/>
                <a:sym typeface="Calibri"/>
              </a:rPr>
              <a:t>0</a:t>
            </a:r>
            <a:endParaRPr kumimoji="0" lang="zh-CN" altLang="en-US" sz="2400" b="0" i="0" u="none" strike="noStrike" cap="none" spc="0" normalizeH="0" baseline="0" dirty="0">
              <a:ln>
                <a:noFill/>
              </a:ln>
              <a:solidFill>
                <a:srgbClr val="000000"/>
              </a:solidFill>
              <a:effectLst/>
              <a:uFillTx/>
              <a:latin typeface="+mn-lt"/>
              <a:ea typeface="+mn-ea"/>
              <a:cs typeface="+mn-cs"/>
              <a:sym typeface="Calibri"/>
            </a:endParaRPr>
          </a:p>
        </p:txBody>
      </p:sp>
      <p:sp>
        <p:nvSpPr>
          <p:cNvPr id="70" name="矩形: 圆角 69">
            <a:extLst>
              <a:ext uri="{FF2B5EF4-FFF2-40B4-BE49-F238E27FC236}">
                <a16:creationId xmlns:a16="http://schemas.microsoft.com/office/drawing/2014/main" id="{4D955B3D-9817-4C46-8177-BC064C4C6163}"/>
              </a:ext>
            </a:extLst>
          </p:cNvPr>
          <p:cNvSpPr/>
          <p:nvPr/>
        </p:nvSpPr>
        <p:spPr>
          <a:xfrm>
            <a:off x="8149497" y="4312607"/>
            <a:ext cx="738773" cy="510774"/>
          </a:xfrm>
          <a:prstGeom prst="roundRect">
            <a:avLst/>
          </a:prstGeom>
          <a:solidFill>
            <a:srgbClr val="FFFFFF"/>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altLang="zh-CN" sz="2400" b="0" i="0" u="none" strike="noStrike" cap="none" spc="0" normalizeH="0" baseline="0" dirty="0">
                <a:ln>
                  <a:noFill/>
                </a:ln>
                <a:solidFill>
                  <a:srgbClr val="000000"/>
                </a:solidFill>
                <a:effectLst/>
                <a:uFillTx/>
                <a:latin typeface="+mn-lt"/>
                <a:ea typeface="+mn-ea"/>
                <a:cs typeface="+mn-cs"/>
                <a:sym typeface="Calibri"/>
              </a:rPr>
              <a:t>…</a:t>
            </a:r>
            <a:endParaRPr kumimoji="0" lang="zh-CN" altLang="en-US" sz="2400" b="0" i="0" u="none" strike="noStrike" cap="none" spc="0" normalizeH="0" baseline="0" dirty="0">
              <a:ln>
                <a:noFill/>
              </a:ln>
              <a:solidFill>
                <a:srgbClr val="000000"/>
              </a:solidFill>
              <a:effectLst/>
              <a:uFillTx/>
              <a:latin typeface="+mn-lt"/>
              <a:ea typeface="+mn-ea"/>
              <a:cs typeface="+mn-cs"/>
              <a:sym typeface="Calibri"/>
            </a:endParaRPr>
          </a:p>
        </p:txBody>
      </p:sp>
      <p:sp>
        <p:nvSpPr>
          <p:cNvPr id="71" name="矩形: 圆角 70">
            <a:extLst>
              <a:ext uri="{FF2B5EF4-FFF2-40B4-BE49-F238E27FC236}">
                <a16:creationId xmlns:a16="http://schemas.microsoft.com/office/drawing/2014/main" id="{DEB735E2-4D5D-4090-9B88-623512A48C36}"/>
              </a:ext>
            </a:extLst>
          </p:cNvPr>
          <p:cNvSpPr/>
          <p:nvPr/>
        </p:nvSpPr>
        <p:spPr>
          <a:xfrm>
            <a:off x="8986449" y="4312607"/>
            <a:ext cx="738773" cy="510774"/>
          </a:xfrm>
          <a:prstGeom prst="roundRect">
            <a:avLst/>
          </a:prstGeom>
          <a:solidFill>
            <a:srgbClr val="FFFFFF"/>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altLang="zh-CN" sz="2400" b="0" i="0" u="none" strike="noStrike" cap="none" spc="0" normalizeH="0" baseline="0" dirty="0">
                <a:ln>
                  <a:noFill/>
                </a:ln>
                <a:solidFill>
                  <a:srgbClr val="000000"/>
                </a:solidFill>
                <a:effectLst/>
                <a:uFillTx/>
                <a:latin typeface="+mn-lt"/>
                <a:ea typeface="+mn-ea"/>
                <a:cs typeface="+mn-cs"/>
                <a:sym typeface="Calibri"/>
              </a:rPr>
              <a:t>…</a:t>
            </a:r>
            <a:endParaRPr kumimoji="0" lang="zh-CN" altLang="en-US" sz="2400" b="0" i="0" u="none" strike="noStrike" cap="none" spc="0" normalizeH="0" baseline="0" dirty="0">
              <a:ln>
                <a:noFill/>
              </a:ln>
              <a:solidFill>
                <a:srgbClr val="000000"/>
              </a:solidFill>
              <a:effectLst/>
              <a:uFillTx/>
              <a:latin typeface="+mn-lt"/>
              <a:ea typeface="+mn-ea"/>
              <a:cs typeface="+mn-cs"/>
              <a:sym typeface="Calibri"/>
            </a:endParaRPr>
          </a:p>
        </p:txBody>
      </p:sp>
      <p:sp>
        <p:nvSpPr>
          <p:cNvPr id="72" name="箭头: 下 71">
            <a:extLst>
              <a:ext uri="{FF2B5EF4-FFF2-40B4-BE49-F238E27FC236}">
                <a16:creationId xmlns:a16="http://schemas.microsoft.com/office/drawing/2014/main" id="{CAAECCF5-BB64-44E3-913C-AB16B012AFDC}"/>
              </a:ext>
            </a:extLst>
          </p:cNvPr>
          <p:cNvSpPr/>
          <p:nvPr/>
        </p:nvSpPr>
        <p:spPr>
          <a:xfrm>
            <a:off x="7798321" y="2932713"/>
            <a:ext cx="434890" cy="1221419"/>
          </a:xfrm>
          <a:prstGeom prst="downArrow">
            <a:avLst/>
          </a:prstGeom>
          <a:ln/>
        </p:spPr>
        <p:style>
          <a:lnRef idx="3">
            <a:schemeClr val="lt1"/>
          </a:lnRef>
          <a:fillRef idx="1">
            <a:schemeClr val="accent6"/>
          </a:fillRef>
          <a:effectRef idx="1">
            <a:schemeClr val="accent6"/>
          </a:effectRef>
          <a:fontRef idx="minor">
            <a:schemeClr val="lt1"/>
          </a:fontRef>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zh-CN" altLang="en-US" sz="1800" b="0" i="0" u="none" strike="noStrike" cap="none" spc="0" normalizeH="0" baseline="0">
              <a:ln>
                <a:noFill/>
              </a:ln>
              <a:solidFill>
                <a:srgbClr val="000000"/>
              </a:solidFill>
              <a:effectLst/>
              <a:uFillTx/>
              <a:latin typeface="+mn-lt"/>
              <a:ea typeface="+mn-ea"/>
              <a:cs typeface="+mn-cs"/>
              <a:sym typeface="Calibri"/>
            </a:endParaRPr>
          </a:p>
        </p:txBody>
      </p:sp>
      <p:sp>
        <p:nvSpPr>
          <p:cNvPr id="74" name="文本框 73">
            <a:extLst>
              <a:ext uri="{FF2B5EF4-FFF2-40B4-BE49-F238E27FC236}">
                <a16:creationId xmlns:a16="http://schemas.microsoft.com/office/drawing/2014/main" id="{DACD7B49-D646-4C41-BF8C-03EF2F32B20F}"/>
              </a:ext>
            </a:extLst>
          </p:cNvPr>
          <p:cNvSpPr txBox="1"/>
          <p:nvPr/>
        </p:nvSpPr>
        <p:spPr>
          <a:xfrm>
            <a:off x="1042057" y="5264782"/>
            <a:ext cx="1263302" cy="46166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defTabSz="914400" rtl="0" fontAlgn="auto" latinLnBrk="0" hangingPunct="0">
              <a:lnSpc>
                <a:spcPct val="100000"/>
              </a:lnSpc>
              <a:spcBef>
                <a:spcPts val="0"/>
              </a:spcBef>
              <a:spcAft>
                <a:spcPts val="0"/>
              </a:spcAft>
              <a:buClrTx/>
              <a:buSzTx/>
              <a:buFontTx/>
              <a:buNone/>
              <a:tabLst/>
            </a:pPr>
            <a:r>
              <a:rPr lang="en-US" altLang="zh-CN" sz="2400" b="1" dirty="0" err="1">
                <a:solidFill>
                  <a:schemeClr val="tx1"/>
                </a:solidFill>
              </a:rPr>
              <a:t>Loglet</a:t>
            </a:r>
            <a:r>
              <a:rPr lang="en-US" altLang="zh-CN" sz="2400" b="1" dirty="0">
                <a:solidFill>
                  <a:schemeClr val="tx1"/>
                </a:solidFill>
              </a:rPr>
              <a:t> A</a:t>
            </a:r>
            <a:endParaRPr kumimoji="0" lang="zh-CN" altLang="en-US" sz="2400" b="1" i="0" u="none" strike="noStrike" cap="none" spc="0" normalizeH="0" baseline="0" dirty="0">
              <a:ln>
                <a:noFill/>
              </a:ln>
              <a:solidFill>
                <a:schemeClr val="tx1"/>
              </a:solidFill>
              <a:effectLst/>
              <a:uFillTx/>
              <a:latin typeface="+mn-lt"/>
              <a:ea typeface="+mn-ea"/>
              <a:cs typeface="+mn-cs"/>
              <a:sym typeface="Calibri"/>
            </a:endParaRPr>
          </a:p>
        </p:txBody>
      </p:sp>
      <p:sp>
        <p:nvSpPr>
          <p:cNvPr id="75" name="文本框 74">
            <a:extLst>
              <a:ext uri="{FF2B5EF4-FFF2-40B4-BE49-F238E27FC236}">
                <a16:creationId xmlns:a16="http://schemas.microsoft.com/office/drawing/2014/main" id="{51D685EE-FE91-46DA-B690-DD7CB2593E9F}"/>
              </a:ext>
            </a:extLst>
          </p:cNvPr>
          <p:cNvSpPr txBox="1"/>
          <p:nvPr/>
        </p:nvSpPr>
        <p:spPr>
          <a:xfrm>
            <a:off x="4249014" y="5264782"/>
            <a:ext cx="1263302" cy="46166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defTabSz="914400" rtl="0" fontAlgn="auto" latinLnBrk="0" hangingPunct="0">
              <a:lnSpc>
                <a:spcPct val="100000"/>
              </a:lnSpc>
              <a:spcBef>
                <a:spcPts val="0"/>
              </a:spcBef>
              <a:spcAft>
                <a:spcPts val="0"/>
              </a:spcAft>
              <a:buClrTx/>
              <a:buSzTx/>
              <a:buFontTx/>
              <a:buNone/>
              <a:tabLst/>
            </a:pPr>
            <a:r>
              <a:rPr lang="en-US" altLang="zh-CN" sz="2400" b="1" dirty="0" err="1">
                <a:solidFill>
                  <a:schemeClr val="tx1"/>
                </a:solidFill>
              </a:rPr>
              <a:t>Loglet</a:t>
            </a:r>
            <a:r>
              <a:rPr lang="en-US" altLang="zh-CN" sz="2400" b="1" dirty="0">
                <a:solidFill>
                  <a:schemeClr val="tx1"/>
                </a:solidFill>
              </a:rPr>
              <a:t> </a:t>
            </a:r>
            <a:r>
              <a:rPr lang="en-US" altLang="zh-CN" sz="2400" dirty="0">
                <a:solidFill>
                  <a:schemeClr val="tx1"/>
                </a:solidFill>
              </a:rPr>
              <a:t>B</a:t>
            </a:r>
            <a:endParaRPr kumimoji="0" lang="zh-CN" altLang="en-US" sz="2400" b="1" i="0" u="none" strike="noStrike" cap="none" spc="0" normalizeH="0" baseline="0" dirty="0">
              <a:ln>
                <a:noFill/>
              </a:ln>
              <a:solidFill>
                <a:schemeClr val="tx1"/>
              </a:solidFill>
              <a:effectLst/>
              <a:uFillTx/>
              <a:latin typeface="+mn-lt"/>
              <a:ea typeface="+mn-ea"/>
              <a:cs typeface="+mn-cs"/>
              <a:sym typeface="Calibri"/>
            </a:endParaRPr>
          </a:p>
        </p:txBody>
      </p:sp>
      <p:sp>
        <p:nvSpPr>
          <p:cNvPr id="78" name="TextBox 75">
            <a:extLst>
              <a:ext uri="{FF2B5EF4-FFF2-40B4-BE49-F238E27FC236}">
                <a16:creationId xmlns:a16="http://schemas.microsoft.com/office/drawing/2014/main" id="{79CD4881-B013-4728-B0AD-61CD0AB9BA1F}"/>
              </a:ext>
            </a:extLst>
          </p:cNvPr>
          <p:cNvSpPr txBox="1"/>
          <p:nvPr/>
        </p:nvSpPr>
        <p:spPr>
          <a:xfrm>
            <a:off x="7631168" y="5289863"/>
            <a:ext cx="1263302" cy="1261393"/>
          </a:xfrm>
          <a:custGeom>
            <a:avLst/>
            <a:gdLst>
              <a:gd name="connsiteX0" fmla="*/ 121763 h 600884"/>
              <a:gd name="connsiteY0" fmla="*/ 121763 h 600884"/>
              <a:gd name="connsiteX1" fmla="*/ 121763 h 600884"/>
              <a:gd name="connsiteY1" fmla="*/ 121763 h 600884"/>
              <a:gd name="connsiteX2" fmla="*/ 121763 h 600884"/>
              <a:gd name="connsiteY2" fmla="*/ 121763 h 600884"/>
              <a:gd name="connsiteX3" fmla="*/ 121763 h 600884"/>
              <a:gd name="connsiteY3" fmla="*/ 121763 h 600884"/>
              <a:gd name="connsiteX4" fmla="*/ 121763 h 600884"/>
              <a:gd name="connsiteY4" fmla="*/ 121763 h 600884"/>
              <a:gd name="connsiteX5" fmla="*/ 121763 h 600884"/>
              <a:gd name="connsiteY5" fmla="*/ 121763 h 600884"/>
              <a:gd name="connsiteX6" fmla="*/ 121763 h 600884"/>
              <a:gd name="connsiteY6" fmla="*/ 121763 h 600884"/>
              <a:gd name="connsiteX7" fmla="*/ 121763 h 600884"/>
              <a:gd name="connsiteY7" fmla="*/ 121763 h 600884"/>
              <a:gd name="connsiteX8" fmla="*/ 121763 h 600884"/>
              <a:gd name="connsiteY8" fmla="*/ 121763 h 600884"/>
              <a:gd name="connsiteX9" fmla="*/ 121763 h 600884"/>
              <a:gd name="connsiteY9" fmla="*/ 121763 h 600884"/>
              <a:gd name="connsiteX10" fmla="*/ 121763 h 600884"/>
              <a:gd name="connsiteY10" fmla="*/ 121763 h 600884"/>
              <a:gd name="connsiteX11" fmla="*/ 121763 h 600884"/>
              <a:gd name="connsiteY11" fmla="*/ 121763 h 600884"/>
              <a:gd name="connsiteX12" fmla="*/ 121763 h 600884"/>
              <a:gd name="connsiteY12" fmla="*/ 121763 h 600884"/>
              <a:gd name="connsiteX13" fmla="*/ 121763 h 600884"/>
              <a:gd name="connsiteY13" fmla="*/ 121763 h 600884"/>
              <a:gd name="connsiteX14" fmla="*/ 121763 h 600884"/>
              <a:gd name="connsiteY14" fmla="*/ 121763 h 600884"/>
              <a:gd name="connsiteX15" fmla="*/ 121763 h 600884"/>
              <a:gd name="connsiteY15" fmla="*/ 121763 h 600884"/>
              <a:gd name="connsiteX16" fmla="*/ 121763 h 600884"/>
              <a:gd name="connsiteY16" fmla="*/ 121763 h 600884"/>
              <a:gd name="connsiteX17" fmla="*/ 121763 h 600884"/>
              <a:gd name="connsiteY17" fmla="*/ 121763 h 600884"/>
              <a:gd name="connsiteX18" fmla="*/ 121763 h 600884"/>
              <a:gd name="connsiteY18" fmla="*/ 121763 h 600884"/>
              <a:gd name="connsiteX19" fmla="*/ 121763 h 600884"/>
              <a:gd name="connsiteY19" fmla="*/ 121763 h 600884"/>
              <a:gd name="connsiteX20" fmla="*/ 121763 h 600884"/>
              <a:gd name="connsiteY20" fmla="*/ 121763 h 600884"/>
              <a:gd name="connsiteX21" fmla="*/ 121763 h 600884"/>
              <a:gd name="connsiteY21" fmla="*/ 121763 h 600884"/>
              <a:gd name="connsiteX22" fmla="*/ 121763 h 600884"/>
              <a:gd name="connsiteY22" fmla="*/ 121763 h 600884"/>
              <a:gd name="connsiteX23" fmla="*/ 121763 h 600884"/>
              <a:gd name="connsiteY23" fmla="*/ 121763 h 600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7639" h="606722">
                <a:moveTo>
                  <a:pt x="422649" y="243945"/>
                </a:moveTo>
                <a:cubicBezTo>
                  <a:pt x="455492" y="243945"/>
                  <a:pt x="482104" y="270613"/>
                  <a:pt x="482104" y="303326"/>
                </a:cubicBezTo>
                <a:cubicBezTo>
                  <a:pt x="482104" y="336128"/>
                  <a:pt x="455492" y="362707"/>
                  <a:pt x="422649" y="362707"/>
                </a:cubicBezTo>
                <a:cubicBezTo>
                  <a:pt x="388471" y="362707"/>
                  <a:pt x="359812" y="335417"/>
                  <a:pt x="330529" y="303326"/>
                </a:cubicBezTo>
                <a:cubicBezTo>
                  <a:pt x="359812" y="271324"/>
                  <a:pt x="388471" y="243945"/>
                  <a:pt x="422649" y="243945"/>
                </a:cubicBezTo>
                <a:close/>
                <a:moveTo>
                  <a:pt x="184843" y="243945"/>
                </a:moveTo>
                <a:cubicBezTo>
                  <a:pt x="219016" y="243945"/>
                  <a:pt x="247761" y="271324"/>
                  <a:pt x="277040" y="303326"/>
                </a:cubicBezTo>
                <a:cubicBezTo>
                  <a:pt x="247761" y="335417"/>
                  <a:pt x="219016" y="362707"/>
                  <a:pt x="184843" y="362707"/>
                </a:cubicBezTo>
                <a:cubicBezTo>
                  <a:pt x="152093" y="362707"/>
                  <a:pt x="125395" y="336128"/>
                  <a:pt x="125395" y="303326"/>
                </a:cubicBezTo>
                <a:cubicBezTo>
                  <a:pt x="125395" y="270613"/>
                  <a:pt x="152093" y="243945"/>
                  <a:pt x="184843" y="243945"/>
                </a:cubicBezTo>
                <a:close/>
                <a:moveTo>
                  <a:pt x="184864" y="204403"/>
                </a:moveTo>
                <a:cubicBezTo>
                  <a:pt x="130215" y="204403"/>
                  <a:pt x="85801" y="248750"/>
                  <a:pt x="85801" y="303317"/>
                </a:cubicBezTo>
                <a:cubicBezTo>
                  <a:pt x="85801" y="357883"/>
                  <a:pt x="130215" y="402319"/>
                  <a:pt x="184864" y="402319"/>
                </a:cubicBezTo>
                <a:cubicBezTo>
                  <a:pt x="234084" y="402319"/>
                  <a:pt x="270220" y="369170"/>
                  <a:pt x="303775" y="332822"/>
                </a:cubicBezTo>
                <a:cubicBezTo>
                  <a:pt x="337419" y="369170"/>
                  <a:pt x="373466" y="402319"/>
                  <a:pt x="422686" y="402319"/>
                </a:cubicBezTo>
                <a:cubicBezTo>
                  <a:pt x="477335" y="402319"/>
                  <a:pt x="521838" y="357883"/>
                  <a:pt x="521838" y="303317"/>
                </a:cubicBezTo>
                <a:cubicBezTo>
                  <a:pt x="521838" y="248750"/>
                  <a:pt x="477335" y="204403"/>
                  <a:pt x="422686" y="204403"/>
                </a:cubicBezTo>
                <a:cubicBezTo>
                  <a:pt x="373466" y="204403"/>
                  <a:pt x="337419" y="237463"/>
                  <a:pt x="303775" y="273900"/>
                </a:cubicBezTo>
                <a:cubicBezTo>
                  <a:pt x="270220" y="237463"/>
                  <a:pt x="234084" y="204403"/>
                  <a:pt x="184864" y="204403"/>
                </a:cubicBezTo>
                <a:close/>
                <a:moveTo>
                  <a:pt x="303775" y="0"/>
                </a:moveTo>
                <a:cubicBezTo>
                  <a:pt x="471283" y="0"/>
                  <a:pt x="607639" y="136061"/>
                  <a:pt x="607639" y="303317"/>
                </a:cubicBezTo>
                <a:cubicBezTo>
                  <a:pt x="607639" y="470572"/>
                  <a:pt x="471283" y="606722"/>
                  <a:pt x="303775" y="606722"/>
                </a:cubicBezTo>
                <a:cubicBezTo>
                  <a:pt x="136267" y="606722"/>
                  <a:pt x="0" y="470572"/>
                  <a:pt x="0" y="303317"/>
                </a:cubicBezTo>
                <a:cubicBezTo>
                  <a:pt x="0" y="136061"/>
                  <a:pt x="136267" y="0"/>
                  <a:pt x="303775" y="0"/>
                </a:cubicBezTo>
                <a:close/>
              </a:path>
            </a:pathLst>
          </a:cu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horz" wrap="square" lIns="45718" tIns="45718" rIns="45718" bIns="45718"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a:lstStyle>
          <a:p>
            <a:pPr marL="0" marR="0" indent="0" defTabSz="914400" rtl="0" fontAlgn="auto" latinLnBrk="0" hangingPunct="0">
              <a:lnSpc>
                <a:spcPct val="100000"/>
              </a:lnSpc>
              <a:spcBef>
                <a:spcPts val="0"/>
              </a:spcBef>
              <a:spcAft>
                <a:spcPts val="0"/>
              </a:spcAft>
              <a:buClrTx/>
              <a:buSzTx/>
              <a:buFontTx/>
              <a:buNone/>
              <a:tabLst/>
            </a:pPr>
            <a:r>
              <a:rPr lang="en-US" altLang="zh-CN" sz="2400" dirty="0" err="1">
                <a:solidFill>
                  <a:schemeClr val="tx1"/>
                </a:solidFill>
              </a:rPr>
              <a:t>Loglet</a:t>
            </a:r>
            <a:r>
              <a:rPr lang="en-US" altLang="zh-CN" sz="2400" dirty="0">
                <a:solidFill>
                  <a:schemeClr val="tx1"/>
                </a:solidFill>
              </a:rPr>
              <a:t> C</a:t>
            </a:r>
            <a:endParaRPr kumimoji="0" lang="zh-CN" altLang="en-US" sz="2400" i="0" u="none" strike="noStrike" cap="none" spc="0" normalizeH="0" baseline="0" dirty="0">
              <a:ln>
                <a:noFill/>
              </a:ln>
              <a:solidFill>
                <a:schemeClr val="tx1"/>
              </a:solidFill>
              <a:effectLst/>
              <a:uFillTx/>
              <a:latin typeface="+mn-lt"/>
              <a:ea typeface="+mn-ea"/>
              <a:cs typeface="+mn-cs"/>
              <a:sym typeface="Calibri"/>
            </a:endParaRPr>
          </a:p>
        </p:txBody>
      </p:sp>
      <p:sp>
        <p:nvSpPr>
          <p:cNvPr id="80" name="infinity_261996">
            <a:extLst>
              <a:ext uri="{FF2B5EF4-FFF2-40B4-BE49-F238E27FC236}">
                <a16:creationId xmlns:a16="http://schemas.microsoft.com/office/drawing/2014/main" id="{C02927BB-DFE2-41C2-A0AF-E2C6A57CFCA0}"/>
              </a:ext>
            </a:extLst>
          </p:cNvPr>
          <p:cNvSpPr/>
          <p:nvPr/>
        </p:nvSpPr>
        <p:spPr>
          <a:xfrm>
            <a:off x="10409664" y="2141143"/>
            <a:ext cx="609685" cy="304902"/>
          </a:xfrm>
          <a:custGeom>
            <a:avLst/>
            <a:gdLst>
              <a:gd name="T0" fmla="*/ 8002 w 10668"/>
              <a:gd name="T1" fmla="*/ 0 h 5335"/>
              <a:gd name="T2" fmla="*/ 5334 w 10668"/>
              <a:gd name="T3" fmla="*/ 1785 h 5335"/>
              <a:gd name="T4" fmla="*/ 2668 w 10668"/>
              <a:gd name="T5" fmla="*/ 0 h 5335"/>
              <a:gd name="T6" fmla="*/ 2 w 10668"/>
              <a:gd name="T7" fmla="*/ 2667 h 5335"/>
              <a:gd name="T8" fmla="*/ 780 w 10668"/>
              <a:gd name="T9" fmla="*/ 4552 h 5335"/>
              <a:gd name="T10" fmla="*/ 2663 w 10668"/>
              <a:gd name="T11" fmla="*/ 5334 h 5335"/>
              <a:gd name="T12" fmla="*/ 2669 w 10668"/>
              <a:gd name="T13" fmla="*/ 5334 h 5335"/>
              <a:gd name="T14" fmla="*/ 5334 w 10668"/>
              <a:gd name="T15" fmla="*/ 3546 h 5335"/>
              <a:gd name="T16" fmla="*/ 8002 w 10668"/>
              <a:gd name="T17" fmla="*/ 5334 h 5335"/>
              <a:gd name="T18" fmla="*/ 10668 w 10668"/>
              <a:gd name="T19" fmla="*/ 2667 h 5335"/>
              <a:gd name="T20" fmla="*/ 8002 w 10668"/>
              <a:gd name="T21" fmla="*/ 0 h 5335"/>
              <a:gd name="T22" fmla="*/ 2667 w 10668"/>
              <a:gd name="T23" fmla="*/ 4267 h 5335"/>
              <a:gd name="T24" fmla="*/ 2663 w 10668"/>
              <a:gd name="T25" fmla="*/ 4800 h 5335"/>
              <a:gd name="T26" fmla="*/ 2663 w 10668"/>
              <a:gd name="T27" fmla="*/ 4267 h 5335"/>
              <a:gd name="T28" fmla="*/ 1536 w 10668"/>
              <a:gd name="T29" fmla="*/ 3799 h 5335"/>
              <a:gd name="T30" fmla="*/ 1192 w 10668"/>
              <a:gd name="T31" fmla="*/ 2055 h 5335"/>
              <a:gd name="T32" fmla="*/ 2668 w 10668"/>
              <a:gd name="T33" fmla="*/ 1067 h 5335"/>
              <a:gd name="T34" fmla="*/ 4666 w 10668"/>
              <a:gd name="T35" fmla="*/ 2666 h 5335"/>
              <a:gd name="T36" fmla="*/ 2667 w 10668"/>
              <a:gd name="T37" fmla="*/ 4267 h 5335"/>
              <a:gd name="T38" fmla="*/ 8002 w 10668"/>
              <a:gd name="T39" fmla="*/ 4267 h 5335"/>
              <a:gd name="T40" fmla="*/ 6002 w 10668"/>
              <a:gd name="T41" fmla="*/ 2666 h 5335"/>
              <a:gd name="T42" fmla="*/ 8002 w 10668"/>
              <a:gd name="T43" fmla="*/ 1067 h 5335"/>
              <a:gd name="T44" fmla="*/ 9602 w 10668"/>
              <a:gd name="T45" fmla="*/ 2667 h 5335"/>
              <a:gd name="T46" fmla="*/ 8002 w 10668"/>
              <a:gd name="T47" fmla="*/ 4267 h 5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668" h="5335">
                <a:moveTo>
                  <a:pt x="8002" y="0"/>
                </a:moveTo>
                <a:cubicBezTo>
                  <a:pt x="6885" y="0"/>
                  <a:pt x="6076" y="836"/>
                  <a:pt x="5334" y="1785"/>
                </a:cubicBezTo>
                <a:cubicBezTo>
                  <a:pt x="4593" y="836"/>
                  <a:pt x="3785" y="0"/>
                  <a:pt x="2668" y="0"/>
                </a:cubicBezTo>
                <a:cubicBezTo>
                  <a:pt x="1198" y="0"/>
                  <a:pt x="2" y="1197"/>
                  <a:pt x="2" y="2667"/>
                </a:cubicBezTo>
                <a:cubicBezTo>
                  <a:pt x="0" y="3374"/>
                  <a:pt x="280" y="4052"/>
                  <a:pt x="780" y="4552"/>
                </a:cubicBezTo>
                <a:cubicBezTo>
                  <a:pt x="1278" y="5054"/>
                  <a:pt x="1956" y="5335"/>
                  <a:pt x="2663" y="5334"/>
                </a:cubicBezTo>
                <a:lnTo>
                  <a:pt x="2669" y="5334"/>
                </a:lnTo>
                <a:cubicBezTo>
                  <a:pt x="3784" y="5331"/>
                  <a:pt x="4592" y="4495"/>
                  <a:pt x="5334" y="3546"/>
                </a:cubicBezTo>
                <a:cubicBezTo>
                  <a:pt x="6076" y="4497"/>
                  <a:pt x="6885" y="5334"/>
                  <a:pt x="8002" y="5334"/>
                </a:cubicBezTo>
                <a:cubicBezTo>
                  <a:pt x="9472" y="5334"/>
                  <a:pt x="10668" y="4137"/>
                  <a:pt x="10668" y="2667"/>
                </a:cubicBezTo>
                <a:cubicBezTo>
                  <a:pt x="10668" y="1197"/>
                  <a:pt x="9472" y="0"/>
                  <a:pt x="8002" y="0"/>
                </a:cubicBezTo>
                <a:close/>
                <a:moveTo>
                  <a:pt x="2667" y="4267"/>
                </a:moveTo>
                <a:lnTo>
                  <a:pt x="2663" y="4800"/>
                </a:lnTo>
                <a:lnTo>
                  <a:pt x="2663" y="4267"/>
                </a:lnTo>
                <a:cubicBezTo>
                  <a:pt x="2237" y="4267"/>
                  <a:pt x="1836" y="4101"/>
                  <a:pt x="1536" y="3799"/>
                </a:cubicBezTo>
                <a:cubicBezTo>
                  <a:pt x="1080" y="3340"/>
                  <a:pt x="944" y="2653"/>
                  <a:pt x="1192" y="2055"/>
                </a:cubicBezTo>
                <a:cubicBezTo>
                  <a:pt x="1439" y="1458"/>
                  <a:pt x="2022" y="1068"/>
                  <a:pt x="2668" y="1067"/>
                </a:cubicBezTo>
                <a:cubicBezTo>
                  <a:pt x="3378" y="1067"/>
                  <a:pt x="4034" y="1834"/>
                  <a:pt x="4666" y="2666"/>
                </a:cubicBezTo>
                <a:cubicBezTo>
                  <a:pt x="4033" y="3497"/>
                  <a:pt x="3377" y="4265"/>
                  <a:pt x="2667" y="4267"/>
                </a:cubicBezTo>
                <a:close/>
                <a:moveTo>
                  <a:pt x="8002" y="4267"/>
                </a:moveTo>
                <a:cubicBezTo>
                  <a:pt x="7292" y="4267"/>
                  <a:pt x="6636" y="3499"/>
                  <a:pt x="6002" y="2666"/>
                </a:cubicBezTo>
                <a:cubicBezTo>
                  <a:pt x="6635" y="1834"/>
                  <a:pt x="7291" y="1067"/>
                  <a:pt x="8002" y="1067"/>
                </a:cubicBezTo>
                <a:cubicBezTo>
                  <a:pt x="8884" y="1067"/>
                  <a:pt x="9602" y="1785"/>
                  <a:pt x="9602" y="2667"/>
                </a:cubicBezTo>
                <a:cubicBezTo>
                  <a:pt x="9602" y="3549"/>
                  <a:pt x="8884" y="4267"/>
                  <a:pt x="8002" y="4267"/>
                </a:cubicBezTo>
                <a:close/>
              </a:path>
            </a:pathLst>
          </a:cu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9pPr>
          </a:lstStyle>
          <a:p>
            <a:pPr algn="ctr"/>
            <a:endParaRPr lang="en-US" dirty="0"/>
          </a:p>
        </p:txBody>
      </p:sp>
    </p:spTree>
    <p:custDataLst>
      <p:tags r:id="rId1"/>
    </p:custData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 name="标题 1"/>
          <p:cNvSpPr txBox="1">
            <a:spLocks noGrp="1"/>
          </p:cNvSpPr>
          <p:nvPr>
            <p:ph type="title"/>
          </p:nvPr>
        </p:nvSpPr>
        <p:spPr>
          <a:xfrm>
            <a:off x="838200" y="388796"/>
            <a:ext cx="10515600" cy="688519"/>
          </a:xfrm>
          <a:prstGeom prst="rect">
            <a:avLst/>
          </a:prstGeom>
        </p:spPr>
        <p:txBody>
          <a:bodyPr/>
          <a:lstStyle>
            <a:lvl1pPr defTabSz="905255">
              <a:defRPr sz="3900"/>
            </a:lvl1pPr>
          </a:lstStyle>
          <a:p>
            <a:r>
              <a:rPr lang="en-US" dirty="0" err="1"/>
              <a:t>VirtualLog</a:t>
            </a:r>
            <a:r>
              <a:rPr lang="en-US" dirty="0"/>
              <a:t> abstraction</a:t>
            </a:r>
            <a:endParaRPr dirty="0"/>
          </a:p>
        </p:txBody>
      </p:sp>
      <p:sp>
        <p:nvSpPr>
          <p:cNvPr id="209" name="object 38"/>
          <p:cNvSpPr txBox="1"/>
          <p:nvPr/>
        </p:nvSpPr>
        <p:spPr>
          <a:xfrm>
            <a:off x="1613648" y="2998079"/>
            <a:ext cx="2378147" cy="19618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indent="12700">
              <a:spcBef>
                <a:spcPts val="100"/>
              </a:spcBef>
              <a:tabLst>
                <a:tab pos="279400" algn="l"/>
              </a:tabLst>
              <a:defRPr sz="1300" spc="5">
                <a:solidFill>
                  <a:srgbClr val="9FB8CD"/>
                </a:solidFill>
                <a:latin typeface="Times New Roman"/>
                <a:ea typeface="Times New Roman"/>
                <a:cs typeface="Times New Roman"/>
                <a:sym typeface="Times New Roman"/>
              </a:defRPr>
            </a:lvl1pPr>
          </a:lstStyle>
          <a:p>
            <a:r>
              <a:t>	</a:t>
            </a:r>
          </a:p>
        </p:txBody>
      </p:sp>
      <p:sp>
        <p:nvSpPr>
          <p:cNvPr id="9" name="箭头: 右 8">
            <a:extLst>
              <a:ext uri="{FF2B5EF4-FFF2-40B4-BE49-F238E27FC236}">
                <a16:creationId xmlns:a16="http://schemas.microsoft.com/office/drawing/2014/main" id="{FDD7AA2C-7385-4295-BDC3-6D15DEEFB02A}"/>
              </a:ext>
            </a:extLst>
          </p:cNvPr>
          <p:cNvSpPr/>
          <p:nvPr/>
        </p:nvSpPr>
        <p:spPr>
          <a:xfrm>
            <a:off x="1042057" y="1794918"/>
            <a:ext cx="9154739" cy="977256"/>
          </a:xfrm>
          <a:prstGeom prst="rightArrow">
            <a:avLst>
              <a:gd name="adj1" fmla="val 72161"/>
              <a:gd name="adj2" fmla="val 50000"/>
            </a:avLst>
          </a:prstGeom>
          <a:solidFill>
            <a:schemeClr val="accent3">
              <a:alpha val="98000"/>
            </a:schemeClr>
          </a:solidFill>
          <a:ln cap="rnd">
            <a:round/>
          </a:ln>
        </p:spPr>
        <p:style>
          <a:lnRef idx="2">
            <a:schemeClr val="accent3">
              <a:shade val="50000"/>
            </a:schemeClr>
          </a:lnRef>
          <a:fillRef idx="1">
            <a:schemeClr val="accent3"/>
          </a:fillRef>
          <a:effectRef idx="0">
            <a:schemeClr val="accent3"/>
          </a:effectRef>
          <a:fontRef idx="minor">
            <a:schemeClr val="lt1"/>
          </a:fontRef>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zh-CN" altLang="en-US" sz="1800" b="0" i="0" u="none" strike="noStrike" cap="none" spc="0" normalizeH="0" baseline="0">
              <a:ln>
                <a:noFill/>
              </a:ln>
              <a:solidFill>
                <a:srgbClr val="000000"/>
              </a:solidFill>
              <a:effectLst/>
              <a:uFillTx/>
              <a:latin typeface="+mn-lt"/>
              <a:ea typeface="+mn-ea"/>
              <a:cs typeface="+mn-cs"/>
              <a:sym typeface="Calibri"/>
            </a:endParaRPr>
          </a:p>
        </p:txBody>
      </p:sp>
      <p:sp>
        <p:nvSpPr>
          <p:cNvPr id="10" name="矩形: 圆角 9">
            <a:extLst>
              <a:ext uri="{FF2B5EF4-FFF2-40B4-BE49-F238E27FC236}">
                <a16:creationId xmlns:a16="http://schemas.microsoft.com/office/drawing/2014/main" id="{0A35D62C-20A9-49D9-B45F-A2D4B6177AB7}"/>
              </a:ext>
            </a:extLst>
          </p:cNvPr>
          <p:cNvSpPr/>
          <p:nvPr/>
        </p:nvSpPr>
        <p:spPr>
          <a:xfrm>
            <a:off x="945384" y="2028159"/>
            <a:ext cx="738773" cy="510774"/>
          </a:xfrm>
          <a:prstGeom prst="roundRect">
            <a:avLst/>
          </a:prstGeom>
          <a:solidFill>
            <a:schemeClr val="accent2"/>
          </a:solidFill>
          <a:ln w="25400" cap="flat">
            <a:solidFill>
              <a:schemeClr val="accent2"/>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altLang="zh-CN" sz="2400" b="0" i="0" u="none" strike="noStrike" cap="none" spc="0" normalizeH="0" baseline="0" dirty="0">
                <a:ln>
                  <a:noFill/>
                </a:ln>
                <a:solidFill>
                  <a:schemeClr val="bg1"/>
                </a:solidFill>
                <a:effectLst/>
                <a:uFillTx/>
                <a:latin typeface="+mn-lt"/>
                <a:ea typeface="+mn-ea"/>
                <a:cs typeface="+mn-cs"/>
                <a:sym typeface="Calibri"/>
              </a:rPr>
              <a:t>0</a:t>
            </a:r>
            <a:endParaRPr kumimoji="0" lang="zh-CN" altLang="en-US" sz="2400" b="0" i="0" u="none" strike="noStrike" cap="none" spc="0" normalizeH="0" baseline="0" dirty="0">
              <a:ln>
                <a:noFill/>
              </a:ln>
              <a:solidFill>
                <a:schemeClr val="bg1"/>
              </a:solidFill>
              <a:effectLst/>
              <a:uFillTx/>
              <a:latin typeface="+mn-lt"/>
              <a:ea typeface="+mn-ea"/>
              <a:cs typeface="+mn-cs"/>
              <a:sym typeface="Calibri"/>
            </a:endParaRPr>
          </a:p>
        </p:txBody>
      </p:sp>
      <p:sp>
        <p:nvSpPr>
          <p:cNvPr id="11" name="矩形: 圆角 10">
            <a:extLst>
              <a:ext uri="{FF2B5EF4-FFF2-40B4-BE49-F238E27FC236}">
                <a16:creationId xmlns:a16="http://schemas.microsoft.com/office/drawing/2014/main" id="{58A0E8D3-0283-4127-AB4D-CBFEE4DE883F}"/>
              </a:ext>
            </a:extLst>
          </p:cNvPr>
          <p:cNvSpPr/>
          <p:nvPr/>
        </p:nvSpPr>
        <p:spPr>
          <a:xfrm>
            <a:off x="5967096" y="2028159"/>
            <a:ext cx="738773" cy="510774"/>
          </a:xfrm>
          <a:prstGeom prst="roundRect">
            <a:avLst/>
          </a:prstGeom>
          <a:solidFill>
            <a:schemeClr val="accent6"/>
          </a:solidFill>
          <a:ln w="25400" cap="flat">
            <a:solidFill>
              <a:schemeClr val="accent6"/>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altLang="zh-CN" sz="2400" b="0" i="0" u="none" strike="noStrike" cap="none" spc="0" normalizeH="0" baseline="0" dirty="0">
                <a:ln>
                  <a:noFill/>
                </a:ln>
                <a:solidFill>
                  <a:schemeClr val="bg1"/>
                </a:solidFill>
                <a:effectLst/>
                <a:uFillTx/>
                <a:latin typeface="+mn-lt"/>
                <a:ea typeface="+mn-ea"/>
                <a:cs typeface="+mn-cs"/>
                <a:sym typeface="Calibri"/>
              </a:rPr>
              <a:t>300</a:t>
            </a:r>
            <a:endParaRPr kumimoji="0" lang="zh-CN" altLang="en-US" sz="2400" b="0" i="0" u="none" strike="noStrike" cap="none" spc="0" normalizeH="0" baseline="0" dirty="0">
              <a:ln>
                <a:noFill/>
              </a:ln>
              <a:solidFill>
                <a:schemeClr val="bg1"/>
              </a:solidFill>
              <a:effectLst/>
              <a:uFillTx/>
              <a:latin typeface="+mn-lt"/>
              <a:ea typeface="+mn-ea"/>
              <a:cs typeface="+mn-cs"/>
              <a:sym typeface="Calibri"/>
            </a:endParaRPr>
          </a:p>
        </p:txBody>
      </p:sp>
      <p:sp>
        <p:nvSpPr>
          <p:cNvPr id="12" name="矩形: 圆角 11">
            <a:extLst>
              <a:ext uri="{FF2B5EF4-FFF2-40B4-BE49-F238E27FC236}">
                <a16:creationId xmlns:a16="http://schemas.microsoft.com/office/drawing/2014/main" id="{F27BC55F-8556-47D9-876D-20CA630F839D}"/>
              </a:ext>
            </a:extLst>
          </p:cNvPr>
          <p:cNvSpPr/>
          <p:nvPr/>
        </p:nvSpPr>
        <p:spPr>
          <a:xfrm>
            <a:off x="6804048" y="2028159"/>
            <a:ext cx="738773" cy="510774"/>
          </a:xfrm>
          <a:prstGeom prst="roundRect">
            <a:avLst/>
          </a:prstGeom>
          <a:solidFill>
            <a:schemeClr val="accent6"/>
          </a:solidFill>
          <a:ln w="25400" cap="flat">
            <a:solidFill>
              <a:schemeClr val="accent6"/>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lang="en-US" altLang="zh-CN" sz="2400" dirty="0">
                <a:solidFill>
                  <a:schemeClr val="bg1"/>
                </a:solidFill>
              </a:rPr>
              <a:t>…</a:t>
            </a:r>
            <a:endParaRPr kumimoji="0" lang="zh-CN" altLang="en-US" sz="2400" b="0" i="0" u="none" strike="noStrike" cap="none" spc="0" normalizeH="0" baseline="0" dirty="0">
              <a:ln>
                <a:noFill/>
              </a:ln>
              <a:solidFill>
                <a:schemeClr val="bg1"/>
              </a:solidFill>
              <a:effectLst/>
              <a:uFillTx/>
              <a:latin typeface="+mn-lt"/>
              <a:ea typeface="+mn-ea"/>
              <a:cs typeface="+mn-cs"/>
              <a:sym typeface="Calibri"/>
            </a:endParaRPr>
          </a:p>
        </p:txBody>
      </p:sp>
      <p:sp>
        <p:nvSpPr>
          <p:cNvPr id="13" name="矩形: 圆角 12">
            <a:extLst>
              <a:ext uri="{FF2B5EF4-FFF2-40B4-BE49-F238E27FC236}">
                <a16:creationId xmlns:a16="http://schemas.microsoft.com/office/drawing/2014/main" id="{33EB365B-6CAD-44EB-B95B-CF94BCA7FBEA}"/>
              </a:ext>
            </a:extLst>
          </p:cNvPr>
          <p:cNvSpPr/>
          <p:nvPr/>
        </p:nvSpPr>
        <p:spPr>
          <a:xfrm>
            <a:off x="7641000" y="2003047"/>
            <a:ext cx="738773" cy="560998"/>
          </a:xfrm>
          <a:prstGeom prst="roundRect">
            <a:avLst/>
          </a:prstGeom>
          <a:solidFill>
            <a:srgbClr val="FFFFFF"/>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zh-CN" altLang="en-US" sz="1800" b="0" i="0" u="none" strike="noStrike" cap="none" spc="0" normalizeH="0" baseline="0">
              <a:ln>
                <a:noFill/>
              </a:ln>
              <a:solidFill>
                <a:srgbClr val="000000"/>
              </a:solidFill>
              <a:effectLst/>
              <a:uFillTx/>
              <a:latin typeface="+mn-lt"/>
              <a:ea typeface="+mn-ea"/>
              <a:cs typeface="+mn-cs"/>
              <a:sym typeface="Calibri"/>
            </a:endParaRPr>
          </a:p>
        </p:txBody>
      </p:sp>
      <p:sp>
        <p:nvSpPr>
          <p:cNvPr id="14" name="矩形: 圆角 13">
            <a:extLst>
              <a:ext uri="{FF2B5EF4-FFF2-40B4-BE49-F238E27FC236}">
                <a16:creationId xmlns:a16="http://schemas.microsoft.com/office/drawing/2014/main" id="{9477AC8B-7299-40D0-BBB3-E41B4A6D56E7}"/>
              </a:ext>
            </a:extLst>
          </p:cNvPr>
          <p:cNvSpPr/>
          <p:nvPr/>
        </p:nvSpPr>
        <p:spPr>
          <a:xfrm>
            <a:off x="8477952" y="2003047"/>
            <a:ext cx="738773" cy="560998"/>
          </a:xfrm>
          <a:prstGeom prst="roundRect">
            <a:avLst/>
          </a:prstGeom>
          <a:solidFill>
            <a:srgbClr val="FFFFFF"/>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zh-CN" altLang="en-US" sz="1800" b="0" i="0" u="none" strike="noStrike" cap="none" spc="0" normalizeH="0" baseline="0">
              <a:ln>
                <a:noFill/>
              </a:ln>
              <a:solidFill>
                <a:srgbClr val="000000"/>
              </a:solidFill>
              <a:effectLst/>
              <a:uFillTx/>
              <a:latin typeface="+mn-lt"/>
              <a:ea typeface="+mn-ea"/>
              <a:cs typeface="+mn-cs"/>
              <a:sym typeface="Calibri"/>
            </a:endParaRPr>
          </a:p>
        </p:txBody>
      </p:sp>
      <p:sp>
        <p:nvSpPr>
          <p:cNvPr id="15" name="矩形: 圆角 14">
            <a:extLst>
              <a:ext uri="{FF2B5EF4-FFF2-40B4-BE49-F238E27FC236}">
                <a16:creationId xmlns:a16="http://schemas.microsoft.com/office/drawing/2014/main" id="{0806A86F-1D99-4AB4-BC19-27269BF5BDCE}"/>
              </a:ext>
            </a:extLst>
          </p:cNvPr>
          <p:cNvSpPr/>
          <p:nvPr/>
        </p:nvSpPr>
        <p:spPr>
          <a:xfrm>
            <a:off x="9314904" y="2003047"/>
            <a:ext cx="738773" cy="560998"/>
          </a:xfrm>
          <a:prstGeom prst="roundRect">
            <a:avLst/>
          </a:prstGeom>
          <a:solidFill>
            <a:srgbClr val="FFFFFF"/>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zh-CN" altLang="en-US" sz="1800" b="0" i="0" u="none" strike="noStrike" cap="none" spc="0" normalizeH="0" baseline="0">
              <a:ln>
                <a:noFill/>
              </a:ln>
              <a:solidFill>
                <a:srgbClr val="000000"/>
              </a:solidFill>
              <a:effectLst/>
              <a:uFillTx/>
              <a:latin typeface="+mn-lt"/>
              <a:ea typeface="+mn-ea"/>
              <a:cs typeface="+mn-cs"/>
              <a:sym typeface="Calibri"/>
            </a:endParaRPr>
          </a:p>
        </p:txBody>
      </p:sp>
      <p:sp>
        <p:nvSpPr>
          <p:cNvPr id="16" name="矩形: 圆角 15">
            <a:extLst>
              <a:ext uri="{FF2B5EF4-FFF2-40B4-BE49-F238E27FC236}">
                <a16:creationId xmlns:a16="http://schemas.microsoft.com/office/drawing/2014/main" id="{D79B5457-505D-4E1F-BC2B-FA39B0379FCD}"/>
              </a:ext>
            </a:extLst>
          </p:cNvPr>
          <p:cNvSpPr/>
          <p:nvPr/>
        </p:nvSpPr>
        <p:spPr>
          <a:xfrm>
            <a:off x="1782336" y="2028159"/>
            <a:ext cx="738773" cy="510774"/>
          </a:xfrm>
          <a:prstGeom prst="roundRect">
            <a:avLst/>
          </a:prstGeom>
          <a:solidFill>
            <a:schemeClr val="accent2"/>
          </a:solidFill>
          <a:ln w="25400" cap="flat">
            <a:solidFill>
              <a:schemeClr val="accent2"/>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lang="en-US" altLang="zh-CN" sz="2400" dirty="0">
                <a:solidFill>
                  <a:schemeClr val="bg1"/>
                </a:solidFill>
              </a:rPr>
              <a:t>…</a:t>
            </a:r>
            <a:endParaRPr kumimoji="0" lang="zh-CN" altLang="en-US" sz="2400" b="0" i="0" u="none" strike="noStrike" cap="none" spc="0" normalizeH="0" baseline="0" dirty="0">
              <a:ln>
                <a:noFill/>
              </a:ln>
              <a:solidFill>
                <a:schemeClr val="bg1"/>
              </a:solidFill>
              <a:effectLst/>
              <a:uFillTx/>
              <a:latin typeface="+mn-lt"/>
              <a:ea typeface="+mn-ea"/>
              <a:cs typeface="+mn-cs"/>
              <a:sym typeface="Calibri"/>
            </a:endParaRPr>
          </a:p>
        </p:txBody>
      </p:sp>
      <p:sp>
        <p:nvSpPr>
          <p:cNvPr id="17" name="矩形: 圆角 16">
            <a:extLst>
              <a:ext uri="{FF2B5EF4-FFF2-40B4-BE49-F238E27FC236}">
                <a16:creationId xmlns:a16="http://schemas.microsoft.com/office/drawing/2014/main" id="{260E8430-9869-4DBA-9463-52FE52D3D7F1}"/>
              </a:ext>
            </a:extLst>
          </p:cNvPr>
          <p:cNvSpPr/>
          <p:nvPr/>
        </p:nvSpPr>
        <p:spPr>
          <a:xfrm>
            <a:off x="2619288" y="2028159"/>
            <a:ext cx="738773" cy="510774"/>
          </a:xfrm>
          <a:prstGeom prst="roundRect">
            <a:avLst/>
          </a:prstGeom>
          <a:solidFill>
            <a:schemeClr val="accent2"/>
          </a:solidFill>
          <a:ln w="25400" cap="flat">
            <a:solidFill>
              <a:schemeClr val="accent2"/>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altLang="zh-CN" sz="2400" b="0" i="0" u="none" strike="noStrike" cap="none" spc="0" normalizeH="0" baseline="0" dirty="0">
                <a:ln>
                  <a:noFill/>
                </a:ln>
                <a:solidFill>
                  <a:schemeClr val="bg1"/>
                </a:solidFill>
                <a:effectLst/>
                <a:uFillTx/>
                <a:latin typeface="+mn-lt"/>
                <a:ea typeface="+mn-ea"/>
                <a:cs typeface="+mn-cs"/>
                <a:sym typeface="Calibri"/>
              </a:rPr>
              <a:t>99</a:t>
            </a:r>
            <a:endParaRPr kumimoji="0" lang="zh-CN" altLang="en-US" sz="2400" b="0" i="0" u="none" strike="noStrike" cap="none" spc="0" normalizeH="0" baseline="0" dirty="0">
              <a:ln>
                <a:noFill/>
              </a:ln>
              <a:solidFill>
                <a:schemeClr val="bg1"/>
              </a:solidFill>
              <a:effectLst/>
              <a:uFillTx/>
              <a:latin typeface="+mn-lt"/>
              <a:ea typeface="+mn-ea"/>
              <a:cs typeface="+mn-cs"/>
              <a:sym typeface="Calibri"/>
            </a:endParaRPr>
          </a:p>
        </p:txBody>
      </p:sp>
      <p:sp>
        <p:nvSpPr>
          <p:cNvPr id="18" name="矩形: 圆角 17">
            <a:extLst>
              <a:ext uri="{FF2B5EF4-FFF2-40B4-BE49-F238E27FC236}">
                <a16:creationId xmlns:a16="http://schemas.microsoft.com/office/drawing/2014/main" id="{81220F87-5512-423B-A18F-B89DF9624FD1}"/>
              </a:ext>
            </a:extLst>
          </p:cNvPr>
          <p:cNvSpPr/>
          <p:nvPr/>
        </p:nvSpPr>
        <p:spPr>
          <a:xfrm>
            <a:off x="3456240" y="2028159"/>
            <a:ext cx="738773" cy="510774"/>
          </a:xfrm>
          <a:prstGeom prst="roundRect">
            <a:avLst/>
          </a:prstGeom>
          <a:solidFill>
            <a:schemeClr val="accent5"/>
          </a:solidFill>
          <a:ln w="25400" cap="flat">
            <a:solidFill>
              <a:schemeClr val="accent5"/>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altLang="zh-CN" sz="2400" b="0" i="0" u="none" strike="noStrike" cap="none" spc="0" normalizeH="0" baseline="0" dirty="0">
                <a:ln>
                  <a:noFill/>
                </a:ln>
                <a:solidFill>
                  <a:schemeClr val="bg1"/>
                </a:solidFill>
                <a:effectLst/>
                <a:uFillTx/>
                <a:latin typeface="+mn-lt"/>
                <a:ea typeface="+mn-ea"/>
                <a:cs typeface="+mn-cs"/>
                <a:sym typeface="Calibri"/>
              </a:rPr>
              <a:t>10</a:t>
            </a:r>
            <a:r>
              <a:rPr lang="en-US" altLang="zh-CN" sz="2400" dirty="0">
                <a:solidFill>
                  <a:schemeClr val="bg1"/>
                </a:solidFill>
              </a:rPr>
              <a:t>0</a:t>
            </a:r>
            <a:endParaRPr kumimoji="0" lang="zh-CN" altLang="en-US" sz="2400" b="0" i="0" u="none" strike="noStrike" cap="none" spc="0" normalizeH="0" baseline="0" dirty="0">
              <a:ln>
                <a:noFill/>
              </a:ln>
              <a:solidFill>
                <a:schemeClr val="bg1"/>
              </a:solidFill>
              <a:effectLst/>
              <a:uFillTx/>
              <a:latin typeface="+mn-lt"/>
              <a:ea typeface="+mn-ea"/>
              <a:cs typeface="+mn-cs"/>
              <a:sym typeface="Calibri"/>
            </a:endParaRPr>
          </a:p>
        </p:txBody>
      </p:sp>
      <p:sp>
        <p:nvSpPr>
          <p:cNvPr id="19" name="矩形: 圆角 18">
            <a:extLst>
              <a:ext uri="{FF2B5EF4-FFF2-40B4-BE49-F238E27FC236}">
                <a16:creationId xmlns:a16="http://schemas.microsoft.com/office/drawing/2014/main" id="{0B1A0252-2D28-4C4D-B7E5-306692F87B78}"/>
              </a:ext>
            </a:extLst>
          </p:cNvPr>
          <p:cNvSpPr/>
          <p:nvPr/>
        </p:nvSpPr>
        <p:spPr>
          <a:xfrm>
            <a:off x="4293192" y="2028159"/>
            <a:ext cx="738773" cy="510774"/>
          </a:xfrm>
          <a:prstGeom prst="roundRect">
            <a:avLst/>
          </a:prstGeom>
          <a:solidFill>
            <a:schemeClr val="accent5"/>
          </a:solidFill>
          <a:ln w="25400" cap="flat">
            <a:solidFill>
              <a:schemeClr val="accent5"/>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lang="en-US" altLang="zh-CN" sz="2400" dirty="0">
                <a:solidFill>
                  <a:schemeClr val="bg1"/>
                </a:solidFill>
              </a:rPr>
              <a:t>…</a:t>
            </a:r>
            <a:endParaRPr kumimoji="0" lang="zh-CN" altLang="en-US" sz="2400" b="0" i="0" u="none" strike="noStrike" cap="none" spc="0" normalizeH="0" baseline="0" dirty="0">
              <a:ln>
                <a:noFill/>
              </a:ln>
              <a:solidFill>
                <a:schemeClr val="bg1"/>
              </a:solidFill>
              <a:effectLst/>
              <a:uFillTx/>
              <a:latin typeface="+mn-lt"/>
              <a:ea typeface="+mn-ea"/>
              <a:cs typeface="+mn-cs"/>
              <a:sym typeface="Calibri"/>
            </a:endParaRPr>
          </a:p>
        </p:txBody>
      </p:sp>
      <p:sp>
        <p:nvSpPr>
          <p:cNvPr id="20" name="矩形: 圆角 19">
            <a:extLst>
              <a:ext uri="{FF2B5EF4-FFF2-40B4-BE49-F238E27FC236}">
                <a16:creationId xmlns:a16="http://schemas.microsoft.com/office/drawing/2014/main" id="{7A183D5C-9BE2-439B-91E0-6216196A8917}"/>
              </a:ext>
            </a:extLst>
          </p:cNvPr>
          <p:cNvSpPr/>
          <p:nvPr/>
        </p:nvSpPr>
        <p:spPr>
          <a:xfrm>
            <a:off x="5130144" y="2028159"/>
            <a:ext cx="738773" cy="510774"/>
          </a:xfrm>
          <a:prstGeom prst="roundRect">
            <a:avLst/>
          </a:prstGeom>
          <a:solidFill>
            <a:schemeClr val="accent5"/>
          </a:solidFill>
          <a:ln w="25400" cap="flat">
            <a:solidFill>
              <a:schemeClr val="accent5"/>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altLang="zh-CN" sz="2400" b="0" i="0" u="none" strike="noStrike" cap="none" spc="0" normalizeH="0" baseline="0" dirty="0">
                <a:ln>
                  <a:noFill/>
                </a:ln>
                <a:solidFill>
                  <a:schemeClr val="bg1"/>
                </a:solidFill>
                <a:effectLst/>
                <a:uFillTx/>
                <a:latin typeface="+mn-lt"/>
                <a:ea typeface="+mn-ea"/>
                <a:cs typeface="+mn-cs"/>
                <a:sym typeface="Calibri"/>
              </a:rPr>
              <a:t>299</a:t>
            </a:r>
            <a:endParaRPr kumimoji="0" lang="zh-CN" altLang="en-US" sz="1800" b="0" i="0" u="none" strike="noStrike" cap="none" spc="0" normalizeH="0" baseline="0" dirty="0">
              <a:ln>
                <a:noFill/>
              </a:ln>
              <a:solidFill>
                <a:schemeClr val="bg1"/>
              </a:solidFill>
              <a:effectLst/>
              <a:uFillTx/>
              <a:latin typeface="+mn-lt"/>
              <a:ea typeface="+mn-ea"/>
              <a:cs typeface="+mn-cs"/>
              <a:sym typeface="Calibri"/>
            </a:endParaRPr>
          </a:p>
        </p:txBody>
      </p:sp>
      <p:sp>
        <p:nvSpPr>
          <p:cNvPr id="21" name="箭头: 右 20">
            <a:extLst>
              <a:ext uri="{FF2B5EF4-FFF2-40B4-BE49-F238E27FC236}">
                <a16:creationId xmlns:a16="http://schemas.microsoft.com/office/drawing/2014/main" id="{E068EEAE-B766-4DFB-A7A6-CF2BE8D8BCAB}"/>
              </a:ext>
            </a:extLst>
          </p:cNvPr>
          <p:cNvSpPr/>
          <p:nvPr/>
        </p:nvSpPr>
        <p:spPr>
          <a:xfrm>
            <a:off x="728128" y="4054285"/>
            <a:ext cx="2413241" cy="977256"/>
          </a:xfrm>
          <a:prstGeom prst="rightArrow">
            <a:avLst>
              <a:gd name="adj1" fmla="val 72161"/>
              <a:gd name="adj2" fmla="val 50000"/>
            </a:avLst>
          </a:prstGeom>
          <a:ln/>
        </p:spPr>
        <p:style>
          <a:lnRef idx="3">
            <a:schemeClr val="lt1"/>
          </a:lnRef>
          <a:fillRef idx="1">
            <a:schemeClr val="accent2"/>
          </a:fillRef>
          <a:effectRef idx="1">
            <a:schemeClr val="accent2"/>
          </a:effectRef>
          <a:fontRef idx="minor">
            <a:schemeClr val="lt1"/>
          </a:fontRef>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zh-CN" altLang="en-US" sz="1800" b="0" i="0" u="none" strike="noStrike" cap="none" spc="0" normalizeH="0" baseline="0">
              <a:ln>
                <a:noFill/>
              </a:ln>
              <a:solidFill>
                <a:srgbClr val="000000"/>
              </a:solidFill>
              <a:effectLst/>
              <a:uFillTx/>
              <a:latin typeface="+mn-lt"/>
              <a:ea typeface="+mn-ea"/>
              <a:cs typeface="+mn-cs"/>
              <a:sym typeface="Calibri"/>
            </a:endParaRPr>
          </a:p>
        </p:txBody>
      </p:sp>
      <p:sp>
        <p:nvSpPr>
          <p:cNvPr id="22" name="矩形: 圆角 21">
            <a:extLst>
              <a:ext uri="{FF2B5EF4-FFF2-40B4-BE49-F238E27FC236}">
                <a16:creationId xmlns:a16="http://schemas.microsoft.com/office/drawing/2014/main" id="{20EAD945-77E8-41AD-8A9F-94E07765EA8B}"/>
              </a:ext>
            </a:extLst>
          </p:cNvPr>
          <p:cNvSpPr/>
          <p:nvPr/>
        </p:nvSpPr>
        <p:spPr>
          <a:xfrm>
            <a:off x="631455" y="4287526"/>
            <a:ext cx="738773" cy="510774"/>
          </a:xfrm>
          <a:prstGeom prst="roundRect">
            <a:avLst/>
          </a:prstGeom>
          <a:solidFill>
            <a:schemeClr val="bg1"/>
          </a:solidFill>
          <a:ln w="25400" cap="flat">
            <a:solidFill>
              <a:schemeClr val="accent2"/>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altLang="zh-CN" sz="2400" b="0" i="0" u="none" strike="noStrike" cap="none" spc="0" normalizeH="0" baseline="0" dirty="0">
                <a:ln>
                  <a:noFill/>
                </a:ln>
                <a:solidFill>
                  <a:srgbClr val="000000"/>
                </a:solidFill>
                <a:effectLst/>
                <a:uFillTx/>
                <a:latin typeface="+mn-lt"/>
                <a:ea typeface="+mn-ea"/>
                <a:cs typeface="+mn-cs"/>
                <a:sym typeface="Calibri"/>
              </a:rPr>
              <a:t>0</a:t>
            </a:r>
            <a:endParaRPr kumimoji="0" lang="zh-CN" altLang="en-US" sz="2400" b="0" i="0" u="none" strike="noStrike" cap="none" spc="0" normalizeH="0" baseline="0" dirty="0">
              <a:ln>
                <a:noFill/>
              </a:ln>
              <a:solidFill>
                <a:srgbClr val="000000"/>
              </a:solidFill>
              <a:effectLst/>
              <a:uFillTx/>
              <a:latin typeface="+mn-lt"/>
              <a:ea typeface="+mn-ea"/>
              <a:cs typeface="+mn-cs"/>
              <a:sym typeface="Calibri"/>
            </a:endParaRPr>
          </a:p>
        </p:txBody>
      </p:sp>
      <p:sp>
        <p:nvSpPr>
          <p:cNvPr id="23" name="矩形: 圆角 22">
            <a:extLst>
              <a:ext uri="{FF2B5EF4-FFF2-40B4-BE49-F238E27FC236}">
                <a16:creationId xmlns:a16="http://schemas.microsoft.com/office/drawing/2014/main" id="{BE18748B-7A7D-42F4-8872-93F12C23B106}"/>
              </a:ext>
            </a:extLst>
          </p:cNvPr>
          <p:cNvSpPr/>
          <p:nvPr/>
        </p:nvSpPr>
        <p:spPr>
          <a:xfrm>
            <a:off x="1468407" y="4287526"/>
            <a:ext cx="738773" cy="510774"/>
          </a:xfrm>
          <a:prstGeom prst="roundRect">
            <a:avLst/>
          </a:prstGeom>
          <a:solidFill>
            <a:schemeClr val="bg1"/>
          </a:solidFill>
          <a:ln w="25400" cap="flat">
            <a:solidFill>
              <a:schemeClr val="accent2"/>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lang="en-US" altLang="zh-CN" sz="2400" dirty="0"/>
              <a:t>…</a:t>
            </a:r>
            <a:endParaRPr kumimoji="0" lang="zh-CN" altLang="en-US" sz="2400" b="0" i="0" u="none" strike="noStrike" cap="none" spc="0" normalizeH="0" baseline="0" dirty="0">
              <a:ln>
                <a:noFill/>
              </a:ln>
              <a:solidFill>
                <a:srgbClr val="000000"/>
              </a:solidFill>
              <a:effectLst/>
              <a:uFillTx/>
              <a:latin typeface="+mn-lt"/>
              <a:ea typeface="+mn-ea"/>
              <a:cs typeface="+mn-cs"/>
              <a:sym typeface="Calibri"/>
            </a:endParaRPr>
          </a:p>
        </p:txBody>
      </p:sp>
      <p:sp>
        <p:nvSpPr>
          <p:cNvPr id="24" name="矩形: 圆角 23">
            <a:extLst>
              <a:ext uri="{FF2B5EF4-FFF2-40B4-BE49-F238E27FC236}">
                <a16:creationId xmlns:a16="http://schemas.microsoft.com/office/drawing/2014/main" id="{B7701FC2-3013-44B3-8930-8FEF7F92DEBF}"/>
              </a:ext>
            </a:extLst>
          </p:cNvPr>
          <p:cNvSpPr/>
          <p:nvPr/>
        </p:nvSpPr>
        <p:spPr>
          <a:xfrm>
            <a:off x="2305359" y="4287526"/>
            <a:ext cx="738773" cy="510774"/>
          </a:xfrm>
          <a:prstGeom prst="roundRect">
            <a:avLst/>
          </a:prstGeom>
          <a:solidFill>
            <a:schemeClr val="bg1"/>
          </a:solidFill>
          <a:ln w="25400" cap="flat">
            <a:solidFill>
              <a:schemeClr val="accent2"/>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altLang="zh-CN" sz="2400" b="0" i="0" u="none" strike="noStrike" cap="none" spc="0" normalizeH="0" baseline="0" dirty="0">
                <a:ln>
                  <a:noFill/>
                </a:ln>
                <a:solidFill>
                  <a:srgbClr val="000000"/>
                </a:solidFill>
                <a:effectLst/>
                <a:uFillTx/>
                <a:latin typeface="+mn-lt"/>
                <a:ea typeface="+mn-ea"/>
                <a:cs typeface="+mn-cs"/>
                <a:sym typeface="Calibri"/>
              </a:rPr>
              <a:t>99</a:t>
            </a:r>
            <a:endParaRPr kumimoji="0" lang="zh-CN" altLang="en-US" sz="2400" b="0" i="0" u="none" strike="noStrike" cap="none" spc="0" normalizeH="0" baseline="0" dirty="0">
              <a:ln>
                <a:noFill/>
              </a:ln>
              <a:solidFill>
                <a:srgbClr val="000000"/>
              </a:solidFill>
              <a:effectLst/>
              <a:uFillTx/>
              <a:latin typeface="+mn-lt"/>
              <a:ea typeface="+mn-ea"/>
              <a:cs typeface="+mn-cs"/>
              <a:sym typeface="Calibri"/>
            </a:endParaRPr>
          </a:p>
        </p:txBody>
      </p:sp>
      <p:sp>
        <p:nvSpPr>
          <p:cNvPr id="25" name="禁止符 24">
            <a:extLst>
              <a:ext uri="{FF2B5EF4-FFF2-40B4-BE49-F238E27FC236}">
                <a16:creationId xmlns:a16="http://schemas.microsoft.com/office/drawing/2014/main" id="{07A3D9FF-F89C-45F8-A657-15ED681EF76B}"/>
              </a:ext>
            </a:extLst>
          </p:cNvPr>
          <p:cNvSpPr/>
          <p:nvPr/>
        </p:nvSpPr>
        <p:spPr>
          <a:xfrm>
            <a:off x="2957059" y="4166276"/>
            <a:ext cx="836522" cy="796070"/>
          </a:xfrm>
          <a:prstGeom prst="noSmoking">
            <a:avLst/>
          </a:prstGeom>
          <a:ln>
            <a:solidFill>
              <a:srgbClr val="C00000"/>
            </a:solidFill>
          </a:ln>
        </p:spPr>
        <p:style>
          <a:lnRef idx="2">
            <a:schemeClr val="accent2"/>
          </a:lnRef>
          <a:fillRef idx="1">
            <a:schemeClr val="lt1"/>
          </a:fillRef>
          <a:effectRef idx="0">
            <a:schemeClr val="accent2"/>
          </a:effectRef>
          <a:fontRef idx="minor">
            <a:schemeClr val="dk1"/>
          </a:fontRef>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zh-CN" altLang="en-US" sz="1800" b="0" i="0" u="none" strike="noStrike" cap="none" spc="0" normalizeH="0" baseline="0">
              <a:ln>
                <a:noFill/>
              </a:ln>
              <a:solidFill>
                <a:srgbClr val="000000"/>
              </a:solidFill>
              <a:effectLst/>
              <a:uFillTx/>
              <a:latin typeface="+mn-lt"/>
              <a:ea typeface="+mn-ea"/>
              <a:cs typeface="+mn-cs"/>
              <a:sym typeface="Calibri"/>
            </a:endParaRPr>
          </a:p>
        </p:txBody>
      </p:sp>
      <p:sp>
        <p:nvSpPr>
          <p:cNvPr id="26" name="箭头: 右 25">
            <a:extLst>
              <a:ext uri="{FF2B5EF4-FFF2-40B4-BE49-F238E27FC236}">
                <a16:creationId xmlns:a16="http://schemas.microsoft.com/office/drawing/2014/main" id="{F9A97D87-DB75-4140-AB0C-502A96393603}"/>
              </a:ext>
            </a:extLst>
          </p:cNvPr>
          <p:cNvSpPr/>
          <p:nvPr/>
        </p:nvSpPr>
        <p:spPr>
          <a:xfrm>
            <a:off x="4032877" y="4054254"/>
            <a:ext cx="2413241" cy="977256"/>
          </a:xfrm>
          <a:prstGeom prst="rightArrow">
            <a:avLst>
              <a:gd name="adj1" fmla="val 72161"/>
              <a:gd name="adj2" fmla="val 50000"/>
            </a:avLst>
          </a:prstGeom>
          <a:ln/>
        </p:spPr>
        <p:style>
          <a:lnRef idx="3">
            <a:schemeClr val="lt1"/>
          </a:lnRef>
          <a:fillRef idx="1">
            <a:schemeClr val="accent5"/>
          </a:fillRef>
          <a:effectRef idx="1">
            <a:schemeClr val="accent5"/>
          </a:effectRef>
          <a:fontRef idx="minor">
            <a:schemeClr val="lt1"/>
          </a:fontRef>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zh-CN" altLang="en-US" sz="1800" b="0" i="0" u="none" strike="noStrike" cap="none" spc="0" normalizeH="0" baseline="0">
              <a:ln>
                <a:noFill/>
              </a:ln>
              <a:solidFill>
                <a:srgbClr val="000000"/>
              </a:solidFill>
              <a:effectLst/>
              <a:uFillTx/>
              <a:latin typeface="+mn-lt"/>
              <a:ea typeface="+mn-ea"/>
              <a:cs typeface="+mn-cs"/>
              <a:sym typeface="Calibri"/>
            </a:endParaRPr>
          </a:p>
        </p:txBody>
      </p:sp>
      <p:sp>
        <p:nvSpPr>
          <p:cNvPr id="27" name="矩形: 圆角 26">
            <a:extLst>
              <a:ext uri="{FF2B5EF4-FFF2-40B4-BE49-F238E27FC236}">
                <a16:creationId xmlns:a16="http://schemas.microsoft.com/office/drawing/2014/main" id="{D5C6FD7D-3949-4F38-9DA8-D8E8983D3879}"/>
              </a:ext>
            </a:extLst>
          </p:cNvPr>
          <p:cNvSpPr/>
          <p:nvPr/>
        </p:nvSpPr>
        <p:spPr>
          <a:xfrm>
            <a:off x="3936204" y="4287495"/>
            <a:ext cx="738773" cy="510774"/>
          </a:xfrm>
          <a:prstGeom prst="roundRect">
            <a:avLst/>
          </a:prstGeom>
          <a:solidFill>
            <a:srgbClr val="FFFFFF"/>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altLang="zh-CN" sz="2400" b="0" i="0" u="none" strike="noStrike" cap="none" spc="0" normalizeH="0" baseline="0" dirty="0">
                <a:ln>
                  <a:noFill/>
                </a:ln>
                <a:solidFill>
                  <a:srgbClr val="000000"/>
                </a:solidFill>
                <a:effectLst/>
                <a:uFillTx/>
                <a:latin typeface="+mn-lt"/>
                <a:ea typeface="+mn-ea"/>
                <a:cs typeface="+mn-cs"/>
                <a:sym typeface="Calibri"/>
              </a:rPr>
              <a:t>0</a:t>
            </a:r>
            <a:endParaRPr kumimoji="0" lang="zh-CN" altLang="en-US" sz="2400" b="0" i="0" u="none" strike="noStrike" cap="none" spc="0" normalizeH="0" baseline="0" dirty="0">
              <a:ln>
                <a:noFill/>
              </a:ln>
              <a:solidFill>
                <a:srgbClr val="000000"/>
              </a:solidFill>
              <a:effectLst/>
              <a:uFillTx/>
              <a:latin typeface="+mn-lt"/>
              <a:ea typeface="+mn-ea"/>
              <a:cs typeface="+mn-cs"/>
              <a:sym typeface="Calibri"/>
            </a:endParaRPr>
          </a:p>
        </p:txBody>
      </p:sp>
      <p:sp>
        <p:nvSpPr>
          <p:cNvPr id="28" name="矩形: 圆角 27">
            <a:extLst>
              <a:ext uri="{FF2B5EF4-FFF2-40B4-BE49-F238E27FC236}">
                <a16:creationId xmlns:a16="http://schemas.microsoft.com/office/drawing/2014/main" id="{B4E5791F-A8F5-4B97-BDE4-9BE11873C5EB}"/>
              </a:ext>
            </a:extLst>
          </p:cNvPr>
          <p:cNvSpPr/>
          <p:nvPr/>
        </p:nvSpPr>
        <p:spPr>
          <a:xfrm>
            <a:off x="4773156" y="4287495"/>
            <a:ext cx="738773" cy="510774"/>
          </a:xfrm>
          <a:prstGeom prst="roundRect">
            <a:avLst/>
          </a:prstGeom>
          <a:solidFill>
            <a:srgbClr val="FFFFFF"/>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altLang="zh-CN" sz="2400" b="0" i="0" u="none" strike="noStrike" cap="none" spc="0" normalizeH="0" baseline="0" dirty="0">
                <a:ln>
                  <a:noFill/>
                </a:ln>
                <a:solidFill>
                  <a:srgbClr val="000000"/>
                </a:solidFill>
                <a:effectLst/>
                <a:uFillTx/>
                <a:latin typeface="+mn-lt"/>
                <a:ea typeface="+mn-ea"/>
                <a:cs typeface="+mn-cs"/>
                <a:sym typeface="Calibri"/>
              </a:rPr>
              <a:t>…</a:t>
            </a:r>
            <a:endParaRPr kumimoji="0" lang="zh-CN" altLang="en-US" sz="2400" b="0" i="0" u="none" strike="noStrike" cap="none" spc="0" normalizeH="0" baseline="0" dirty="0">
              <a:ln>
                <a:noFill/>
              </a:ln>
              <a:solidFill>
                <a:srgbClr val="000000"/>
              </a:solidFill>
              <a:effectLst/>
              <a:uFillTx/>
              <a:latin typeface="+mn-lt"/>
              <a:ea typeface="+mn-ea"/>
              <a:cs typeface="+mn-cs"/>
              <a:sym typeface="Calibri"/>
            </a:endParaRPr>
          </a:p>
        </p:txBody>
      </p:sp>
      <p:sp>
        <p:nvSpPr>
          <p:cNvPr id="29" name="矩形: 圆角 28">
            <a:extLst>
              <a:ext uri="{FF2B5EF4-FFF2-40B4-BE49-F238E27FC236}">
                <a16:creationId xmlns:a16="http://schemas.microsoft.com/office/drawing/2014/main" id="{7A767C10-4E43-404F-8D17-B97DB3C4BC29}"/>
              </a:ext>
            </a:extLst>
          </p:cNvPr>
          <p:cNvSpPr/>
          <p:nvPr/>
        </p:nvSpPr>
        <p:spPr>
          <a:xfrm>
            <a:off x="5610108" y="4287495"/>
            <a:ext cx="738773" cy="510774"/>
          </a:xfrm>
          <a:prstGeom prst="roundRect">
            <a:avLst/>
          </a:prstGeom>
          <a:solidFill>
            <a:srgbClr val="FFFFFF"/>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lang="en-US" altLang="zh-CN" sz="2400" dirty="0"/>
              <a:t>1</a:t>
            </a:r>
            <a:r>
              <a:rPr kumimoji="0" lang="en-US" altLang="zh-CN" sz="2400" b="0" i="0" u="none" strike="noStrike" cap="none" spc="0" normalizeH="0" baseline="0" dirty="0">
                <a:ln>
                  <a:noFill/>
                </a:ln>
                <a:solidFill>
                  <a:srgbClr val="000000"/>
                </a:solidFill>
                <a:effectLst/>
                <a:uFillTx/>
                <a:latin typeface="+mn-lt"/>
                <a:ea typeface="+mn-ea"/>
                <a:cs typeface="+mn-cs"/>
                <a:sym typeface="Calibri"/>
              </a:rPr>
              <a:t>99</a:t>
            </a:r>
            <a:endParaRPr kumimoji="0" lang="zh-CN" altLang="en-US" sz="2400" b="0" i="0" u="none" strike="noStrike" cap="none" spc="0" normalizeH="0" baseline="0" dirty="0">
              <a:ln>
                <a:noFill/>
              </a:ln>
              <a:solidFill>
                <a:srgbClr val="000000"/>
              </a:solidFill>
              <a:effectLst/>
              <a:uFillTx/>
              <a:latin typeface="+mn-lt"/>
              <a:ea typeface="+mn-ea"/>
              <a:cs typeface="+mn-cs"/>
              <a:sym typeface="Calibri"/>
            </a:endParaRPr>
          </a:p>
        </p:txBody>
      </p:sp>
      <p:cxnSp>
        <p:nvCxnSpPr>
          <p:cNvPr id="30" name="直接连接符 29">
            <a:extLst>
              <a:ext uri="{FF2B5EF4-FFF2-40B4-BE49-F238E27FC236}">
                <a16:creationId xmlns:a16="http://schemas.microsoft.com/office/drawing/2014/main" id="{90609A41-27BC-4DE7-BDE3-A8A6648E5E36}"/>
              </a:ext>
            </a:extLst>
          </p:cNvPr>
          <p:cNvCxnSpPr>
            <a:cxnSpLocks/>
          </p:cNvCxnSpPr>
          <p:nvPr/>
        </p:nvCxnSpPr>
        <p:spPr>
          <a:xfrm>
            <a:off x="463786" y="3267487"/>
            <a:ext cx="11008895" cy="0"/>
          </a:xfrm>
          <a:prstGeom prst="line">
            <a:avLst/>
          </a:prstGeom>
          <a:ln w="2857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1" name="文本框 30">
            <a:extLst>
              <a:ext uri="{FF2B5EF4-FFF2-40B4-BE49-F238E27FC236}">
                <a16:creationId xmlns:a16="http://schemas.microsoft.com/office/drawing/2014/main" id="{D0A113A5-2CCD-4B57-99FD-BCA4C3E38BDA}"/>
              </a:ext>
            </a:extLst>
          </p:cNvPr>
          <p:cNvSpPr txBox="1"/>
          <p:nvPr/>
        </p:nvSpPr>
        <p:spPr>
          <a:xfrm>
            <a:off x="10590856" y="2865343"/>
            <a:ext cx="601579" cy="46166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altLang="zh-CN" sz="2400" b="0" i="0" u="none" strike="noStrike" cap="none" spc="0" normalizeH="0" baseline="0" dirty="0">
                <a:ln>
                  <a:noFill/>
                </a:ln>
                <a:solidFill>
                  <a:schemeClr val="tx1"/>
                </a:solidFill>
                <a:effectLst/>
                <a:uFillTx/>
                <a:latin typeface="+mn-lt"/>
                <a:ea typeface="+mn-ea"/>
                <a:cs typeface="+mn-cs"/>
                <a:sym typeface="Calibri"/>
              </a:rPr>
              <a:t>API</a:t>
            </a:r>
            <a:endParaRPr kumimoji="0" lang="zh-CN" altLang="en-US" sz="1800" b="0" i="0" u="none" strike="noStrike" cap="none" spc="0" normalizeH="0" baseline="0" dirty="0">
              <a:ln>
                <a:noFill/>
              </a:ln>
              <a:solidFill>
                <a:schemeClr val="tx1"/>
              </a:solidFill>
              <a:effectLst/>
              <a:uFillTx/>
              <a:latin typeface="+mn-lt"/>
              <a:ea typeface="+mn-ea"/>
              <a:cs typeface="+mn-cs"/>
              <a:sym typeface="Calibri"/>
            </a:endParaRPr>
          </a:p>
        </p:txBody>
      </p:sp>
      <p:sp>
        <p:nvSpPr>
          <p:cNvPr id="36" name="箭头: 下 35">
            <a:extLst>
              <a:ext uri="{FF2B5EF4-FFF2-40B4-BE49-F238E27FC236}">
                <a16:creationId xmlns:a16="http://schemas.microsoft.com/office/drawing/2014/main" id="{C80AA287-78D0-4EFF-9EC8-35A7A5135EAE}"/>
              </a:ext>
            </a:extLst>
          </p:cNvPr>
          <p:cNvSpPr/>
          <p:nvPr/>
        </p:nvSpPr>
        <p:spPr>
          <a:xfrm>
            <a:off x="1914483" y="2907601"/>
            <a:ext cx="434890" cy="1221419"/>
          </a:xfrm>
          <a:prstGeom prst="downArrow">
            <a:avLst/>
          </a:prstGeom>
          <a:ln/>
        </p:spPr>
        <p:style>
          <a:lnRef idx="3">
            <a:schemeClr val="lt1"/>
          </a:lnRef>
          <a:fillRef idx="1">
            <a:schemeClr val="accent2"/>
          </a:fillRef>
          <a:effectRef idx="1">
            <a:schemeClr val="accent2"/>
          </a:effectRef>
          <a:fontRef idx="minor">
            <a:schemeClr val="lt1"/>
          </a:fontRef>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zh-CN" altLang="en-US" sz="1800" b="0" i="0" u="none" strike="noStrike" cap="none" spc="0" normalizeH="0" baseline="0">
              <a:ln>
                <a:noFill/>
              </a:ln>
              <a:solidFill>
                <a:srgbClr val="000000"/>
              </a:solidFill>
              <a:effectLst/>
              <a:uFillTx/>
              <a:latin typeface="+mn-lt"/>
              <a:ea typeface="+mn-ea"/>
              <a:cs typeface="+mn-cs"/>
              <a:sym typeface="Calibri"/>
            </a:endParaRPr>
          </a:p>
        </p:txBody>
      </p:sp>
      <p:sp>
        <p:nvSpPr>
          <p:cNvPr id="37" name="箭头: 下 36">
            <a:extLst>
              <a:ext uri="{FF2B5EF4-FFF2-40B4-BE49-F238E27FC236}">
                <a16:creationId xmlns:a16="http://schemas.microsoft.com/office/drawing/2014/main" id="{D2F428EF-7427-4728-95F3-F20C5CF50B30}"/>
              </a:ext>
            </a:extLst>
          </p:cNvPr>
          <p:cNvSpPr/>
          <p:nvPr/>
        </p:nvSpPr>
        <p:spPr>
          <a:xfrm>
            <a:off x="4421980" y="2907601"/>
            <a:ext cx="434890" cy="1221419"/>
          </a:xfrm>
          <a:prstGeom prst="downArrow">
            <a:avLst/>
          </a:prstGeom>
          <a:ln/>
        </p:spPr>
        <p:style>
          <a:lnRef idx="3">
            <a:schemeClr val="lt1"/>
          </a:lnRef>
          <a:fillRef idx="1">
            <a:schemeClr val="accent5"/>
          </a:fillRef>
          <a:effectRef idx="1">
            <a:schemeClr val="accent5"/>
          </a:effectRef>
          <a:fontRef idx="minor">
            <a:schemeClr val="lt1"/>
          </a:fontRef>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zh-CN" altLang="en-US" sz="1800" b="0" i="0" u="none" strike="noStrike" cap="none" spc="0" normalizeH="0" baseline="0">
              <a:ln>
                <a:noFill/>
              </a:ln>
              <a:solidFill>
                <a:srgbClr val="000000"/>
              </a:solidFill>
              <a:effectLst/>
              <a:uFillTx/>
              <a:latin typeface="+mn-lt"/>
              <a:ea typeface="+mn-ea"/>
              <a:cs typeface="+mn-cs"/>
              <a:sym typeface="Calibri"/>
            </a:endParaRPr>
          </a:p>
        </p:txBody>
      </p:sp>
      <p:sp>
        <p:nvSpPr>
          <p:cNvPr id="67" name="禁止符 66">
            <a:extLst>
              <a:ext uri="{FF2B5EF4-FFF2-40B4-BE49-F238E27FC236}">
                <a16:creationId xmlns:a16="http://schemas.microsoft.com/office/drawing/2014/main" id="{EB4DCAF0-4901-4382-98E1-74B6900218F8}"/>
              </a:ext>
            </a:extLst>
          </p:cNvPr>
          <p:cNvSpPr/>
          <p:nvPr/>
        </p:nvSpPr>
        <p:spPr>
          <a:xfrm>
            <a:off x="6377993" y="4210328"/>
            <a:ext cx="836522" cy="796070"/>
          </a:xfrm>
          <a:prstGeom prst="noSmoking">
            <a:avLst/>
          </a:prstGeom>
          <a:ln>
            <a:solidFill>
              <a:srgbClr val="C00000"/>
            </a:solidFill>
          </a:ln>
        </p:spPr>
        <p:style>
          <a:lnRef idx="2">
            <a:schemeClr val="accent2"/>
          </a:lnRef>
          <a:fillRef idx="1">
            <a:schemeClr val="lt1"/>
          </a:fillRef>
          <a:effectRef idx="0">
            <a:schemeClr val="accent2"/>
          </a:effectRef>
          <a:fontRef idx="minor">
            <a:schemeClr val="dk1"/>
          </a:fontRef>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zh-CN" altLang="en-US" sz="1800" b="0" i="0" u="none" strike="noStrike" cap="none" spc="0" normalizeH="0" baseline="0">
              <a:ln>
                <a:noFill/>
              </a:ln>
              <a:solidFill>
                <a:srgbClr val="000000"/>
              </a:solidFill>
              <a:effectLst/>
              <a:uFillTx/>
              <a:latin typeface="+mn-lt"/>
              <a:ea typeface="+mn-ea"/>
              <a:cs typeface="+mn-cs"/>
              <a:sym typeface="Calibri"/>
            </a:endParaRPr>
          </a:p>
        </p:txBody>
      </p:sp>
      <p:sp>
        <p:nvSpPr>
          <p:cNvPr id="68" name="箭头: 右 67">
            <a:extLst>
              <a:ext uri="{FF2B5EF4-FFF2-40B4-BE49-F238E27FC236}">
                <a16:creationId xmlns:a16="http://schemas.microsoft.com/office/drawing/2014/main" id="{9FB6F804-9374-44CB-8259-F685B98D88C5}"/>
              </a:ext>
            </a:extLst>
          </p:cNvPr>
          <p:cNvSpPr/>
          <p:nvPr/>
        </p:nvSpPr>
        <p:spPr>
          <a:xfrm>
            <a:off x="7409218" y="4079366"/>
            <a:ext cx="2413241" cy="977256"/>
          </a:xfrm>
          <a:prstGeom prst="rightArrow">
            <a:avLst>
              <a:gd name="adj1" fmla="val 72161"/>
              <a:gd name="adj2" fmla="val 50000"/>
            </a:avLst>
          </a:prstGeom>
          <a:solidFill>
            <a:schemeClr val="accent6"/>
          </a:solidFill>
          <a:ln>
            <a:solidFill>
              <a:schemeClr val="accent6"/>
            </a:solidFill>
          </a:ln>
        </p:spPr>
        <p:style>
          <a:lnRef idx="3">
            <a:schemeClr val="lt1"/>
          </a:lnRef>
          <a:fillRef idx="1">
            <a:schemeClr val="accent5"/>
          </a:fillRef>
          <a:effectRef idx="1">
            <a:schemeClr val="accent5"/>
          </a:effectRef>
          <a:fontRef idx="minor">
            <a:schemeClr val="lt1"/>
          </a:fontRef>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zh-CN" altLang="en-US" sz="1800" b="0" i="0" u="none" strike="noStrike" cap="none" spc="0" normalizeH="0" baseline="0">
              <a:ln>
                <a:noFill/>
              </a:ln>
              <a:solidFill>
                <a:srgbClr val="000000"/>
              </a:solidFill>
              <a:effectLst/>
              <a:uFillTx/>
              <a:latin typeface="+mn-lt"/>
              <a:ea typeface="+mn-ea"/>
              <a:cs typeface="+mn-cs"/>
              <a:sym typeface="Calibri"/>
            </a:endParaRPr>
          </a:p>
        </p:txBody>
      </p:sp>
      <p:sp>
        <p:nvSpPr>
          <p:cNvPr id="69" name="矩形: 圆角 68">
            <a:extLst>
              <a:ext uri="{FF2B5EF4-FFF2-40B4-BE49-F238E27FC236}">
                <a16:creationId xmlns:a16="http://schemas.microsoft.com/office/drawing/2014/main" id="{2BD9ECF4-0AF6-4131-9FEA-090CEE9DCC78}"/>
              </a:ext>
            </a:extLst>
          </p:cNvPr>
          <p:cNvSpPr/>
          <p:nvPr/>
        </p:nvSpPr>
        <p:spPr>
          <a:xfrm>
            <a:off x="7312545" y="4312607"/>
            <a:ext cx="738773" cy="510774"/>
          </a:xfrm>
          <a:prstGeom prst="roundRect">
            <a:avLst/>
          </a:prstGeom>
          <a:solidFill>
            <a:srgbClr val="FFFFFF"/>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altLang="zh-CN" sz="2400" b="0" i="0" u="none" strike="noStrike" cap="none" spc="0" normalizeH="0" baseline="0" dirty="0">
                <a:ln>
                  <a:noFill/>
                </a:ln>
                <a:solidFill>
                  <a:srgbClr val="000000"/>
                </a:solidFill>
                <a:effectLst/>
                <a:uFillTx/>
                <a:latin typeface="+mn-lt"/>
                <a:ea typeface="+mn-ea"/>
                <a:cs typeface="+mn-cs"/>
                <a:sym typeface="Calibri"/>
              </a:rPr>
              <a:t>0</a:t>
            </a:r>
            <a:endParaRPr kumimoji="0" lang="zh-CN" altLang="en-US" sz="2400" b="0" i="0" u="none" strike="noStrike" cap="none" spc="0" normalizeH="0" baseline="0" dirty="0">
              <a:ln>
                <a:noFill/>
              </a:ln>
              <a:solidFill>
                <a:srgbClr val="000000"/>
              </a:solidFill>
              <a:effectLst/>
              <a:uFillTx/>
              <a:latin typeface="+mn-lt"/>
              <a:ea typeface="+mn-ea"/>
              <a:cs typeface="+mn-cs"/>
              <a:sym typeface="Calibri"/>
            </a:endParaRPr>
          </a:p>
        </p:txBody>
      </p:sp>
      <p:sp>
        <p:nvSpPr>
          <p:cNvPr id="70" name="矩形: 圆角 69">
            <a:extLst>
              <a:ext uri="{FF2B5EF4-FFF2-40B4-BE49-F238E27FC236}">
                <a16:creationId xmlns:a16="http://schemas.microsoft.com/office/drawing/2014/main" id="{4D955B3D-9817-4C46-8177-BC064C4C6163}"/>
              </a:ext>
            </a:extLst>
          </p:cNvPr>
          <p:cNvSpPr/>
          <p:nvPr/>
        </p:nvSpPr>
        <p:spPr>
          <a:xfrm>
            <a:off x="8149497" y="4312607"/>
            <a:ext cx="738773" cy="510774"/>
          </a:xfrm>
          <a:prstGeom prst="roundRect">
            <a:avLst/>
          </a:prstGeom>
          <a:solidFill>
            <a:srgbClr val="FFFFFF"/>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altLang="zh-CN" sz="2400" b="0" i="0" u="none" strike="noStrike" cap="none" spc="0" normalizeH="0" baseline="0" dirty="0">
                <a:ln>
                  <a:noFill/>
                </a:ln>
                <a:solidFill>
                  <a:srgbClr val="000000"/>
                </a:solidFill>
                <a:effectLst/>
                <a:uFillTx/>
                <a:latin typeface="+mn-lt"/>
                <a:ea typeface="+mn-ea"/>
                <a:cs typeface="+mn-cs"/>
                <a:sym typeface="Calibri"/>
              </a:rPr>
              <a:t>…</a:t>
            </a:r>
            <a:endParaRPr kumimoji="0" lang="zh-CN" altLang="en-US" sz="2400" b="0" i="0" u="none" strike="noStrike" cap="none" spc="0" normalizeH="0" baseline="0" dirty="0">
              <a:ln>
                <a:noFill/>
              </a:ln>
              <a:solidFill>
                <a:srgbClr val="000000"/>
              </a:solidFill>
              <a:effectLst/>
              <a:uFillTx/>
              <a:latin typeface="+mn-lt"/>
              <a:ea typeface="+mn-ea"/>
              <a:cs typeface="+mn-cs"/>
              <a:sym typeface="Calibri"/>
            </a:endParaRPr>
          </a:p>
        </p:txBody>
      </p:sp>
      <p:sp>
        <p:nvSpPr>
          <p:cNvPr id="71" name="矩形: 圆角 70">
            <a:extLst>
              <a:ext uri="{FF2B5EF4-FFF2-40B4-BE49-F238E27FC236}">
                <a16:creationId xmlns:a16="http://schemas.microsoft.com/office/drawing/2014/main" id="{DEB735E2-4D5D-4090-9B88-623512A48C36}"/>
              </a:ext>
            </a:extLst>
          </p:cNvPr>
          <p:cNvSpPr/>
          <p:nvPr/>
        </p:nvSpPr>
        <p:spPr>
          <a:xfrm>
            <a:off x="8986449" y="4312607"/>
            <a:ext cx="738773" cy="510774"/>
          </a:xfrm>
          <a:prstGeom prst="roundRect">
            <a:avLst/>
          </a:prstGeom>
          <a:solidFill>
            <a:srgbClr val="FFFFFF"/>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altLang="zh-CN" sz="2400" b="0" i="0" u="none" strike="noStrike" cap="none" spc="0" normalizeH="0" baseline="0" dirty="0">
                <a:ln>
                  <a:noFill/>
                </a:ln>
                <a:solidFill>
                  <a:srgbClr val="000000"/>
                </a:solidFill>
                <a:effectLst/>
                <a:uFillTx/>
                <a:latin typeface="+mn-lt"/>
                <a:ea typeface="+mn-ea"/>
                <a:cs typeface="+mn-cs"/>
                <a:sym typeface="Calibri"/>
              </a:rPr>
              <a:t>…</a:t>
            </a:r>
            <a:endParaRPr kumimoji="0" lang="zh-CN" altLang="en-US" sz="2400" b="0" i="0" u="none" strike="noStrike" cap="none" spc="0" normalizeH="0" baseline="0" dirty="0">
              <a:ln>
                <a:noFill/>
              </a:ln>
              <a:solidFill>
                <a:srgbClr val="000000"/>
              </a:solidFill>
              <a:effectLst/>
              <a:uFillTx/>
              <a:latin typeface="+mn-lt"/>
              <a:ea typeface="+mn-ea"/>
              <a:cs typeface="+mn-cs"/>
              <a:sym typeface="Calibri"/>
            </a:endParaRPr>
          </a:p>
        </p:txBody>
      </p:sp>
      <p:sp>
        <p:nvSpPr>
          <p:cNvPr id="72" name="箭头: 下 71">
            <a:extLst>
              <a:ext uri="{FF2B5EF4-FFF2-40B4-BE49-F238E27FC236}">
                <a16:creationId xmlns:a16="http://schemas.microsoft.com/office/drawing/2014/main" id="{CAAECCF5-BB64-44E3-913C-AB16B012AFDC}"/>
              </a:ext>
            </a:extLst>
          </p:cNvPr>
          <p:cNvSpPr/>
          <p:nvPr/>
        </p:nvSpPr>
        <p:spPr>
          <a:xfrm>
            <a:off x="7798321" y="2932713"/>
            <a:ext cx="434890" cy="1221419"/>
          </a:xfrm>
          <a:prstGeom prst="downArrow">
            <a:avLst/>
          </a:prstGeom>
          <a:ln/>
        </p:spPr>
        <p:style>
          <a:lnRef idx="3">
            <a:schemeClr val="lt1"/>
          </a:lnRef>
          <a:fillRef idx="1">
            <a:schemeClr val="accent6"/>
          </a:fillRef>
          <a:effectRef idx="1">
            <a:schemeClr val="accent6"/>
          </a:effectRef>
          <a:fontRef idx="minor">
            <a:schemeClr val="lt1"/>
          </a:fontRef>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zh-CN" altLang="en-US" sz="1800" b="0" i="0" u="none" strike="noStrike" cap="none" spc="0" normalizeH="0" baseline="0">
              <a:ln>
                <a:noFill/>
              </a:ln>
              <a:solidFill>
                <a:srgbClr val="000000"/>
              </a:solidFill>
              <a:effectLst/>
              <a:uFillTx/>
              <a:latin typeface="+mn-lt"/>
              <a:ea typeface="+mn-ea"/>
              <a:cs typeface="+mn-cs"/>
              <a:sym typeface="Calibri"/>
            </a:endParaRPr>
          </a:p>
        </p:txBody>
      </p:sp>
      <p:sp>
        <p:nvSpPr>
          <p:cNvPr id="74" name="文本框 73">
            <a:extLst>
              <a:ext uri="{FF2B5EF4-FFF2-40B4-BE49-F238E27FC236}">
                <a16:creationId xmlns:a16="http://schemas.microsoft.com/office/drawing/2014/main" id="{DACD7B49-D646-4C41-BF8C-03EF2F32B20F}"/>
              </a:ext>
            </a:extLst>
          </p:cNvPr>
          <p:cNvSpPr txBox="1"/>
          <p:nvPr/>
        </p:nvSpPr>
        <p:spPr>
          <a:xfrm>
            <a:off x="1042057" y="5264782"/>
            <a:ext cx="1263302" cy="46166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defTabSz="914400" rtl="0" fontAlgn="auto" latinLnBrk="0" hangingPunct="0">
              <a:lnSpc>
                <a:spcPct val="100000"/>
              </a:lnSpc>
              <a:spcBef>
                <a:spcPts val="0"/>
              </a:spcBef>
              <a:spcAft>
                <a:spcPts val="0"/>
              </a:spcAft>
              <a:buClrTx/>
              <a:buSzTx/>
              <a:buFontTx/>
              <a:buNone/>
              <a:tabLst/>
            </a:pPr>
            <a:r>
              <a:rPr lang="en-US" altLang="zh-CN" sz="2400" b="1" dirty="0" err="1">
                <a:solidFill>
                  <a:schemeClr val="tx1"/>
                </a:solidFill>
              </a:rPr>
              <a:t>Loglet</a:t>
            </a:r>
            <a:r>
              <a:rPr lang="en-US" altLang="zh-CN" sz="2400" b="1" dirty="0">
                <a:solidFill>
                  <a:schemeClr val="tx1"/>
                </a:solidFill>
              </a:rPr>
              <a:t> A</a:t>
            </a:r>
            <a:endParaRPr kumimoji="0" lang="zh-CN" altLang="en-US" sz="2400" b="1" i="0" u="none" strike="noStrike" cap="none" spc="0" normalizeH="0" baseline="0" dirty="0">
              <a:ln>
                <a:noFill/>
              </a:ln>
              <a:solidFill>
                <a:schemeClr val="tx1"/>
              </a:solidFill>
              <a:effectLst/>
              <a:uFillTx/>
              <a:latin typeface="+mn-lt"/>
              <a:ea typeface="+mn-ea"/>
              <a:cs typeface="+mn-cs"/>
              <a:sym typeface="Calibri"/>
            </a:endParaRPr>
          </a:p>
        </p:txBody>
      </p:sp>
      <p:sp>
        <p:nvSpPr>
          <p:cNvPr id="75" name="文本框 74">
            <a:extLst>
              <a:ext uri="{FF2B5EF4-FFF2-40B4-BE49-F238E27FC236}">
                <a16:creationId xmlns:a16="http://schemas.microsoft.com/office/drawing/2014/main" id="{51D685EE-FE91-46DA-B690-DD7CB2593E9F}"/>
              </a:ext>
            </a:extLst>
          </p:cNvPr>
          <p:cNvSpPr txBox="1"/>
          <p:nvPr/>
        </p:nvSpPr>
        <p:spPr>
          <a:xfrm>
            <a:off x="4249014" y="5264782"/>
            <a:ext cx="1263302" cy="46166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defTabSz="914400" rtl="0" fontAlgn="auto" latinLnBrk="0" hangingPunct="0">
              <a:lnSpc>
                <a:spcPct val="100000"/>
              </a:lnSpc>
              <a:spcBef>
                <a:spcPts val="0"/>
              </a:spcBef>
              <a:spcAft>
                <a:spcPts val="0"/>
              </a:spcAft>
              <a:buClrTx/>
              <a:buSzTx/>
              <a:buFontTx/>
              <a:buNone/>
              <a:tabLst/>
            </a:pPr>
            <a:r>
              <a:rPr lang="en-US" altLang="zh-CN" sz="2400" b="1" dirty="0" err="1">
                <a:solidFill>
                  <a:schemeClr val="tx1"/>
                </a:solidFill>
              </a:rPr>
              <a:t>Loglet</a:t>
            </a:r>
            <a:r>
              <a:rPr lang="en-US" altLang="zh-CN" sz="2400" b="1" dirty="0">
                <a:solidFill>
                  <a:schemeClr val="tx1"/>
                </a:solidFill>
              </a:rPr>
              <a:t> </a:t>
            </a:r>
            <a:r>
              <a:rPr lang="en-US" altLang="zh-CN" sz="2400" dirty="0">
                <a:solidFill>
                  <a:schemeClr val="tx1"/>
                </a:solidFill>
              </a:rPr>
              <a:t>B</a:t>
            </a:r>
            <a:endParaRPr kumimoji="0" lang="zh-CN" altLang="en-US" sz="2400" b="1" i="0" u="none" strike="noStrike" cap="none" spc="0" normalizeH="0" baseline="0" dirty="0">
              <a:ln>
                <a:noFill/>
              </a:ln>
              <a:solidFill>
                <a:schemeClr val="tx1"/>
              </a:solidFill>
              <a:effectLst/>
              <a:uFillTx/>
              <a:latin typeface="+mn-lt"/>
              <a:ea typeface="+mn-ea"/>
              <a:cs typeface="+mn-cs"/>
              <a:sym typeface="Calibri"/>
            </a:endParaRPr>
          </a:p>
        </p:txBody>
      </p:sp>
      <p:sp>
        <p:nvSpPr>
          <p:cNvPr id="78" name="TextBox 75">
            <a:extLst>
              <a:ext uri="{FF2B5EF4-FFF2-40B4-BE49-F238E27FC236}">
                <a16:creationId xmlns:a16="http://schemas.microsoft.com/office/drawing/2014/main" id="{79CD4881-B013-4728-B0AD-61CD0AB9BA1F}"/>
              </a:ext>
            </a:extLst>
          </p:cNvPr>
          <p:cNvSpPr txBox="1"/>
          <p:nvPr/>
        </p:nvSpPr>
        <p:spPr>
          <a:xfrm>
            <a:off x="7631168" y="5289863"/>
            <a:ext cx="1263302" cy="1261393"/>
          </a:xfrm>
          <a:custGeom>
            <a:avLst/>
            <a:gdLst>
              <a:gd name="connsiteX0" fmla="*/ 121763 h 600884"/>
              <a:gd name="connsiteY0" fmla="*/ 121763 h 600884"/>
              <a:gd name="connsiteX1" fmla="*/ 121763 h 600884"/>
              <a:gd name="connsiteY1" fmla="*/ 121763 h 600884"/>
              <a:gd name="connsiteX2" fmla="*/ 121763 h 600884"/>
              <a:gd name="connsiteY2" fmla="*/ 121763 h 600884"/>
              <a:gd name="connsiteX3" fmla="*/ 121763 h 600884"/>
              <a:gd name="connsiteY3" fmla="*/ 121763 h 600884"/>
              <a:gd name="connsiteX4" fmla="*/ 121763 h 600884"/>
              <a:gd name="connsiteY4" fmla="*/ 121763 h 600884"/>
              <a:gd name="connsiteX5" fmla="*/ 121763 h 600884"/>
              <a:gd name="connsiteY5" fmla="*/ 121763 h 600884"/>
              <a:gd name="connsiteX6" fmla="*/ 121763 h 600884"/>
              <a:gd name="connsiteY6" fmla="*/ 121763 h 600884"/>
              <a:gd name="connsiteX7" fmla="*/ 121763 h 600884"/>
              <a:gd name="connsiteY7" fmla="*/ 121763 h 600884"/>
              <a:gd name="connsiteX8" fmla="*/ 121763 h 600884"/>
              <a:gd name="connsiteY8" fmla="*/ 121763 h 600884"/>
              <a:gd name="connsiteX9" fmla="*/ 121763 h 600884"/>
              <a:gd name="connsiteY9" fmla="*/ 121763 h 600884"/>
              <a:gd name="connsiteX10" fmla="*/ 121763 h 600884"/>
              <a:gd name="connsiteY10" fmla="*/ 121763 h 600884"/>
              <a:gd name="connsiteX11" fmla="*/ 121763 h 600884"/>
              <a:gd name="connsiteY11" fmla="*/ 121763 h 600884"/>
              <a:gd name="connsiteX12" fmla="*/ 121763 h 600884"/>
              <a:gd name="connsiteY12" fmla="*/ 121763 h 600884"/>
              <a:gd name="connsiteX13" fmla="*/ 121763 h 600884"/>
              <a:gd name="connsiteY13" fmla="*/ 121763 h 600884"/>
              <a:gd name="connsiteX14" fmla="*/ 121763 h 600884"/>
              <a:gd name="connsiteY14" fmla="*/ 121763 h 600884"/>
              <a:gd name="connsiteX15" fmla="*/ 121763 h 600884"/>
              <a:gd name="connsiteY15" fmla="*/ 121763 h 600884"/>
              <a:gd name="connsiteX16" fmla="*/ 121763 h 600884"/>
              <a:gd name="connsiteY16" fmla="*/ 121763 h 600884"/>
              <a:gd name="connsiteX17" fmla="*/ 121763 h 600884"/>
              <a:gd name="connsiteY17" fmla="*/ 121763 h 600884"/>
              <a:gd name="connsiteX18" fmla="*/ 121763 h 600884"/>
              <a:gd name="connsiteY18" fmla="*/ 121763 h 600884"/>
              <a:gd name="connsiteX19" fmla="*/ 121763 h 600884"/>
              <a:gd name="connsiteY19" fmla="*/ 121763 h 600884"/>
              <a:gd name="connsiteX20" fmla="*/ 121763 h 600884"/>
              <a:gd name="connsiteY20" fmla="*/ 121763 h 600884"/>
              <a:gd name="connsiteX21" fmla="*/ 121763 h 600884"/>
              <a:gd name="connsiteY21" fmla="*/ 121763 h 600884"/>
              <a:gd name="connsiteX22" fmla="*/ 121763 h 600884"/>
              <a:gd name="connsiteY22" fmla="*/ 121763 h 600884"/>
              <a:gd name="connsiteX23" fmla="*/ 121763 h 600884"/>
              <a:gd name="connsiteY23" fmla="*/ 121763 h 600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7639" h="606722">
                <a:moveTo>
                  <a:pt x="422649" y="243945"/>
                </a:moveTo>
                <a:cubicBezTo>
                  <a:pt x="455492" y="243945"/>
                  <a:pt x="482104" y="270613"/>
                  <a:pt x="482104" y="303326"/>
                </a:cubicBezTo>
                <a:cubicBezTo>
                  <a:pt x="482104" y="336128"/>
                  <a:pt x="455492" y="362707"/>
                  <a:pt x="422649" y="362707"/>
                </a:cubicBezTo>
                <a:cubicBezTo>
                  <a:pt x="388471" y="362707"/>
                  <a:pt x="359812" y="335417"/>
                  <a:pt x="330529" y="303326"/>
                </a:cubicBezTo>
                <a:cubicBezTo>
                  <a:pt x="359812" y="271324"/>
                  <a:pt x="388471" y="243945"/>
                  <a:pt x="422649" y="243945"/>
                </a:cubicBezTo>
                <a:close/>
                <a:moveTo>
                  <a:pt x="184843" y="243945"/>
                </a:moveTo>
                <a:cubicBezTo>
                  <a:pt x="219016" y="243945"/>
                  <a:pt x="247761" y="271324"/>
                  <a:pt x="277040" y="303326"/>
                </a:cubicBezTo>
                <a:cubicBezTo>
                  <a:pt x="247761" y="335417"/>
                  <a:pt x="219016" y="362707"/>
                  <a:pt x="184843" y="362707"/>
                </a:cubicBezTo>
                <a:cubicBezTo>
                  <a:pt x="152093" y="362707"/>
                  <a:pt x="125395" y="336128"/>
                  <a:pt x="125395" y="303326"/>
                </a:cubicBezTo>
                <a:cubicBezTo>
                  <a:pt x="125395" y="270613"/>
                  <a:pt x="152093" y="243945"/>
                  <a:pt x="184843" y="243945"/>
                </a:cubicBezTo>
                <a:close/>
                <a:moveTo>
                  <a:pt x="184864" y="204403"/>
                </a:moveTo>
                <a:cubicBezTo>
                  <a:pt x="130215" y="204403"/>
                  <a:pt x="85801" y="248750"/>
                  <a:pt x="85801" y="303317"/>
                </a:cubicBezTo>
                <a:cubicBezTo>
                  <a:pt x="85801" y="357883"/>
                  <a:pt x="130215" y="402319"/>
                  <a:pt x="184864" y="402319"/>
                </a:cubicBezTo>
                <a:cubicBezTo>
                  <a:pt x="234084" y="402319"/>
                  <a:pt x="270220" y="369170"/>
                  <a:pt x="303775" y="332822"/>
                </a:cubicBezTo>
                <a:cubicBezTo>
                  <a:pt x="337419" y="369170"/>
                  <a:pt x="373466" y="402319"/>
                  <a:pt x="422686" y="402319"/>
                </a:cubicBezTo>
                <a:cubicBezTo>
                  <a:pt x="477335" y="402319"/>
                  <a:pt x="521838" y="357883"/>
                  <a:pt x="521838" y="303317"/>
                </a:cubicBezTo>
                <a:cubicBezTo>
                  <a:pt x="521838" y="248750"/>
                  <a:pt x="477335" y="204403"/>
                  <a:pt x="422686" y="204403"/>
                </a:cubicBezTo>
                <a:cubicBezTo>
                  <a:pt x="373466" y="204403"/>
                  <a:pt x="337419" y="237463"/>
                  <a:pt x="303775" y="273900"/>
                </a:cubicBezTo>
                <a:cubicBezTo>
                  <a:pt x="270220" y="237463"/>
                  <a:pt x="234084" y="204403"/>
                  <a:pt x="184864" y="204403"/>
                </a:cubicBezTo>
                <a:close/>
                <a:moveTo>
                  <a:pt x="303775" y="0"/>
                </a:moveTo>
                <a:cubicBezTo>
                  <a:pt x="471283" y="0"/>
                  <a:pt x="607639" y="136061"/>
                  <a:pt x="607639" y="303317"/>
                </a:cubicBezTo>
                <a:cubicBezTo>
                  <a:pt x="607639" y="470572"/>
                  <a:pt x="471283" y="606722"/>
                  <a:pt x="303775" y="606722"/>
                </a:cubicBezTo>
                <a:cubicBezTo>
                  <a:pt x="136267" y="606722"/>
                  <a:pt x="0" y="470572"/>
                  <a:pt x="0" y="303317"/>
                </a:cubicBezTo>
                <a:cubicBezTo>
                  <a:pt x="0" y="136061"/>
                  <a:pt x="136267" y="0"/>
                  <a:pt x="303775" y="0"/>
                </a:cubicBezTo>
                <a:close/>
              </a:path>
            </a:pathLst>
          </a:cu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horz" wrap="square" lIns="45718" tIns="45718" rIns="45718" bIns="45718"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a:lstStyle>
          <a:p>
            <a:pPr marL="0" marR="0" indent="0" defTabSz="914400" rtl="0" fontAlgn="auto" latinLnBrk="0" hangingPunct="0">
              <a:lnSpc>
                <a:spcPct val="100000"/>
              </a:lnSpc>
              <a:spcBef>
                <a:spcPts val="0"/>
              </a:spcBef>
              <a:spcAft>
                <a:spcPts val="0"/>
              </a:spcAft>
              <a:buClrTx/>
              <a:buSzTx/>
              <a:buFontTx/>
              <a:buNone/>
              <a:tabLst/>
            </a:pPr>
            <a:r>
              <a:rPr lang="en-US" altLang="zh-CN" sz="2400" dirty="0" err="1">
                <a:solidFill>
                  <a:schemeClr val="tx1"/>
                </a:solidFill>
              </a:rPr>
              <a:t>Loglet</a:t>
            </a:r>
            <a:r>
              <a:rPr lang="en-US" altLang="zh-CN" sz="2400" dirty="0">
                <a:solidFill>
                  <a:schemeClr val="tx1"/>
                </a:solidFill>
              </a:rPr>
              <a:t> C</a:t>
            </a:r>
            <a:endParaRPr kumimoji="0" lang="zh-CN" altLang="en-US" sz="2400" i="0" u="none" strike="noStrike" cap="none" spc="0" normalizeH="0" baseline="0" dirty="0">
              <a:ln>
                <a:noFill/>
              </a:ln>
              <a:solidFill>
                <a:schemeClr val="tx1"/>
              </a:solidFill>
              <a:effectLst/>
              <a:uFillTx/>
              <a:latin typeface="+mn-lt"/>
              <a:ea typeface="+mn-ea"/>
              <a:cs typeface="+mn-cs"/>
              <a:sym typeface="Calibri"/>
            </a:endParaRPr>
          </a:p>
        </p:txBody>
      </p:sp>
      <p:sp>
        <p:nvSpPr>
          <p:cNvPr id="80" name="infinity_261996">
            <a:extLst>
              <a:ext uri="{FF2B5EF4-FFF2-40B4-BE49-F238E27FC236}">
                <a16:creationId xmlns:a16="http://schemas.microsoft.com/office/drawing/2014/main" id="{C02927BB-DFE2-41C2-A0AF-E2C6A57CFCA0}"/>
              </a:ext>
            </a:extLst>
          </p:cNvPr>
          <p:cNvSpPr/>
          <p:nvPr/>
        </p:nvSpPr>
        <p:spPr>
          <a:xfrm>
            <a:off x="10409664" y="2141143"/>
            <a:ext cx="609685" cy="304902"/>
          </a:xfrm>
          <a:custGeom>
            <a:avLst/>
            <a:gdLst>
              <a:gd name="T0" fmla="*/ 8002 w 10668"/>
              <a:gd name="T1" fmla="*/ 0 h 5335"/>
              <a:gd name="T2" fmla="*/ 5334 w 10668"/>
              <a:gd name="T3" fmla="*/ 1785 h 5335"/>
              <a:gd name="T4" fmla="*/ 2668 w 10668"/>
              <a:gd name="T5" fmla="*/ 0 h 5335"/>
              <a:gd name="T6" fmla="*/ 2 w 10668"/>
              <a:gd name="T7" fmla="*/ 2667 h 5335"/>
              <a:gd name="T8" fmla="*/ 780 w 10668"/>
              <a:gd name="T9" fmla="*/ 4552 h 5335"/>
              <a:gd name="T10" fmla="*/ 2663 w 10668"/>
              <a:gd name="T11" fmla="*/ 5334 h 5335"/>
              <a:gd name="T12" fmla="*/ 2669 w 10668"/>
              <a:gd name="T13" fmla="*/ 5334 h 5335"/>
              <a:gd name="T14" fmla="*/ 5334 w 10668"/>
              <a:gd name="T15" fmla="*/ 3546 h 5335"/>
              <a:gd name="T16" fmla="*/ 8002 w 10668"/>
              <a:gd name="T17" fmla="*/ 5334 h 5335"/>
              <a:gd name="T18" fmla="*/ 10668 w 10668"/>
              <a:gd name="T19" fmla="*/ 2667 h 5335"/>
              <a:gd name="T20" fmla="*/ 8002 w 10668"/>
              <a:gd name="T21" fmla="*/ 0 h 5335"/>
              <a:gd name="T22" fmla="*/ 2667 w 10668"/>
              <a:gd name="T23" fmla="*/ 4267 h 5335"/>
              <a:gd name="T24" fmla="*/ 2663 w 10668"/>
              <a:gd name="T25" fmla="*/ 4800 h 5335"/>
              <a:gd name="T26" fmla="*/ 2663 w 10668"/>
              <a:gd name="T27" fmla="*/ 4267 h 5335"/>
              <a:gd name="T28" fmla="*/ 1536 w 10668"/>
              <a:gd name="T29" fmla="*/ 3799 h 5335"/>
              <a:gd name="T30" fmla="*/ 1192 w 10668"/>
              <a:gd name="T31" fmla="*/ 2055 h 5335"/>
              <a:gd name="T32" fmla="*/ 2668 w 10668"/>
              <a:gd name="T33" fmla="*/ 1067 h 5335"/>
              <a:gd name="T34" fmla="*/ 4666 w 10668"/>
              <a:gd name="T35" fmla="*/ 2666 h 5335"/>
              <a:gd name="T36" fmla="*/ 2667 w 10668"/>
              <a:gd name="T37" fmla="*/ 4267 h 5335"/>
              <a:gd name="T38" fmla="*/ 8002 w 10668"/>
              <a:gd name="T39" fmla="*/ 4267 h 5335"/>
              <a:gd name="T40" fmla="*/ 6002 w 10668"/>
              <a:gd name="T41" fmla="*/ 2666 h 5335"/>
              <a:gd name="T42" fmla="*/ 8002 w 10668"/>
              <a:gd name="T43" fmla="*/ 1067 h 5335"/>
              <a:gd name="T44" fmla="*/ 9602 w 10668"/>
              <a:gd name="T45" fmla="*/ 2667 h 5335"/>
              <a:gd name="T46" fmla="*/ 8002 w 10668"/>
              <a:gd name="T47" fmla="*/ 4267 h 5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668" h="5335">
                <a:moveTo>
                  <a:pt x="8002" y="0"/>
                </a:moveTo>
                <a:cubicBezTo>
                  <a:pt x="6885" y="0"/>
                  <a:pt x="6076" y="836"/>
                  <a:pt x="5334" y="1785"/>
                </a:cubicBezTo>
                <a:cubicBezTo>
                  <a:pt x="4593" y="836"/>
                  <a:pt x="3785" y="0"/>
                  <a:pt x="2668" y="0"/>
                </a:cubicBezTo>
                <a:cubicBezTo>
                  <a:pt x="1198" y="0"/>
                  <a:pt x="2" y="1197"/>
                  <a:pt x="2" y="2667"/>
                </a:cubicBezTo>
                <a:cubicBezTo>
                  <a:pt x="0" y="3374"/>
                  <a:pt x="280" y="4052"/>
                  <a:pt x="780" y="4552"/>
                </a:cubicBezTo>
                <a:cubicBezTo>
                  <a:pt x="1278" y="5054"/>
                  <a:pt x="1956" y="5335"/>
                  <a:pt x="2663" y="5334"/>
                </a:cubicBezTo>
                <a:lnTo>
                  <a:pt x="2669" y="5334"/>
                </a:lnTo>
                <a:cubicBezTo>
                  <a:pt x="3784" y="5331"/>
                  <a:pt x="4592" y="4495"/>
                  <a:pt x="5334" y="3546"/>
                </a:cubicBezTo>
                <a:cubicBezTo>
                  <a:pt x="6076" y="4497"/>
                  <a:pt x="6885" y="5334"/>
                  <a:pt x="8002" y="5334"/>
                </a:cubicBezTo>
                <a:cubicBezTo>
                  <a:pt x="9472" y="5334"/>
                  <a:pt x="10668" y="4137"/>
                  <a:pt x="10668" y="2667"/>
                </a:cubicBezTo>
                <a:cubicBezTo>
                  <a:pt x="10668" y="1197"/>
                  <a:pt x="9472" y="0"/>
                  <a:pt x="8002" y="0"/>
                </a:cubicBezTo>
                <a:close/>
                <a:moveTo>
                  <a:pt x="2667" y="4267"/>
                </a:moveTo>
                <a:lnTo>
                  <a:pt x="2663" y="4800"/>
                </a:lnTo>
                <a:lnTo>
                  <a:pt x="2663" y="4267"/>
                </a:lnTo>
                <a:cubicBezTo>
                  <a:pt x="2237" y="4267"/>
                  <a:pt x="1836" y="4101"/>
                  <a:pt x="1536" y="3799"/>
                </a:cubicBezTo>
                <a:cubicBezTo>
                  <a:pt x="1080" y="3340"/>
                  <a:pt x="944" y="2653"/>
                  <a:pt x="1192" y="2055"/>
                </a:cubicBezTo>
                <a:cubicBezTo>
                  <a:pt x="1439" y="1458"/>
                  <a:pt x="2022" y="1068"/>
                  <a:pt x="2668" y="1067"/>
                </a:cubicBezTo>
                <a:cubicBezTo>
                  <a:pt x="3378" y="1067"/>
                  <a:pt x="4034" y="1834"/>
                  <a:pt x="4666" y="2666"/>
                </a:cubicBezTo>
                <a:cubicBezTo>
                  <a:pt x="4033" y="3497"/>
                  <a:pt x="3377" y="4265"/>
                  <a:pt x="2667" y="4267"/>
                </a:cubicBezTo>
                <a:close/>
                <a:moveTo>
                  <a:pt x="8002" y="4267"/>
                </a:moveTo>
                <a:cubicBezTo>
                  <a:pt x="7292" y="4267"/>
                  <a:pt x="6636" y="3499"/>
                  <a:pt x="6002" y="2666"/>
                </a:cubicBezTo>
                <a:cubicBezTo>
                  <a:pt x="6635" y="1834"/>
                  <a:pt x="7291" y="1067"/>
                  <a:pt x="8002" y="1067"/>
                </a:cubicBezTo>
                <a:cubicBezTo>
                  <a:pt x="8884" y="1067"/>
                  <a:pt x="9602" y="1785"/>
                  <a:pt x="9602" y="2667"/>
                </a:cubicBezTo>
                <a:cubicBezTo>
                  <a:pt x="9602" y="3549"/>
                  <a:pt x="8884" y="4267"/>
                  <a:pt x="8002" y="4267"/>
                </a:cubicBezTo>
                <a:close/>
              </a:path>
            </a:pathLst>
          </a:cu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9pPr>
          </a:lstStyle>
          <a:p>
            <a:pPr algn="ctr"/>
            <a:endParaRPr lang="en-US" dirty="0"/>
          </a:p>
        </p:txBody>
      </p:sp>
    </p:spTree>
    <p:custDataLst>
      <p:tags r:id="rId1"/>
    </p:custDataLst>
    <p:extLst>
      <p:ext uri="{BB962C8B-B14F-4D97-AF65-F5344CB8AC3E}">
        <p14:creationId xmlns:p14="http://schemas.microsoft.com/office/powerpoint/2010/main" val="3740930698"/>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圆角矩形">
            <a:extLst>
              <a:ext uri="{FF2B5EF4-FFF2-40B4-BE49-F238E27FC236}">
                <a16:creationId xmlns:a16="http://schemas.microsoft.com/office/drawing/2014/main" id="{C80D12F8-479E-436C-AB39-935E2A26980E}"/>
              </a:ext>
            </a:extLst>
          </p:cNvPr>
          <p:cNvSpPr/>
          <p:nvPr/>
        </p:nvSpPr>
        <p:spPr>
          <a:xfrm>
            <a:off x="1511718" y="1837219"/>
            <a:ext cx="10327341" cy="4464422"/>
          </a:xfrm>
          <a:prstGeom prst="roundRect">
            <a:avLst>
              <a:gd name="adj" fmla="val 16667"/>
            </a:avLst>
          </a:prstGeom>
          <a:solidFill>
            <a:srgbClr val="FFFFFF"/>
          </a:solidFill>
          <a:ln w="12700" cap="flat">
            <a:solidFill>
              <a:srgbClr val="000000"/>
            </a:solidFill>
            <a:prstDash val="solid"/>
            <a:round/>
          </a:ln>
          <a:effectLst/>
        </p:spPr>
        <p:txBody>
          <a:bodyPr wrap="square" lIns="45718" tIns="45718" rIns="45718" bIns="45718" numCol="1" anchor="ctr">
            <a:noAutofit/>
          </a:bodyPr>
          <a:lstStyle/>
          <a:p>
            <a:pPr algn="ctr">
              <a:defRPr>
                <a:latin typeface="Times New Roman"/>
                <a:ea typeface="Times New Roman"/>
                <a:cs typeface="Times New Roman"/>
                <a:sym typeface="Times New Roman"/>
              </a:defRPr>
            </a:pPr>
            <a:endParaRPr/>
          </a:p>
        </p:txBody>
      </p:sp>
      <p:sp>
        <p:nvSpPr>
          <p:cNvPr id="171" name="标题 1"/>
          <p:cNvSpPr txBox="1">
            <a:spLocks noGrp="1"/>
          </p:cNvSpPr>
          <p:nvPr>
            <p:ph type="title"/>
          </p:nvPr>
        </p:nvSpPr>
        <p:spPr>
          <a:xfrm>
            <a:off x="838200" y="388796"/>
            <a:ext cx="10515600" cy="688519"/>
          </a:xfrm>
          <a:prstGeom prst="rect">
            <a:avLst/>
          </a:prstGeom>
        </p:spPr>
        <p:txBody>
          <a:bodyPr/>
          <a:lstStyle>
            <a:lvl1pPr defTabSz="905255">
              <a:defRPr sz="3900"/>
            </a:lvl1pPr>
          </a:lstStyle>
          <a:p>
            <a:r>
              <a:rPr lang="en-US" altLang="zh-CN" dirty="0" err="1"/>
              <a:t>VirtualLog</a:t>
            </a:r>
            <a:r>
              <a:rPr lang="en-US" altLang="zh-CN" dirty="0"/>
              <a:t> Design</a:t>
            </a:r>
            <a:endParaRPr dirty="0"/>
          </a:p>
        </p:txBody>
      </p:sp>
      <p:grpSp>
        <p:nvGrpSpPr>
          <p:cNvPr id="39" name="矩形: 圆角 48">
            <a:extLst>
              <a:ext uri="{FF2B5EF4-FFF2-40B4-BE49-F238E27FC236}">
                <a16:creationId xmlns:a16="http://schemas.microsoft.com/office/drawing/2014/main" id="{2D4D53E4-B6EA-40EE-8D52-4BC844E4454E}"/>
              </a:ext>
            </a:extLst>
          </p:cNvPr>
          <p:cNvGrpSpPr/>
          <p:nvPr/>
        </p:nvGrpSpPr>
        <p:grpSpPr>
          <a:xfrm>
            <a:off x="1918928" y="2290720"/>
            <a:ext cx="4491558" cy="4567281"/>
            <a:chOff x="-965023" y="-1921"/>
            <a:chExt cx="2977549" cy="868695"/>
          </a:xfrm>
        </p:grpSpPr>
        <p:sp>
          <p:nvSpPr>
            <p:cNvPr id="40" name="圆角矩形">
              <a:extLst>
                <a:ext uri="{FF2B5EF4-FFF2-40B4-BE49-F238E27FC236}">
                  <a16:creationId xmlns:a16="http://schemas.microsoft.com/office/drawing/2014/main" id="{8872A437-560D-4CFD-B201-66F4A7FCF4CA}"/>
                </a:ext>
              </a:extLst>
            </p:cNvPr>
            <p:cNvSpPr/>
            <p:nvPr/>
          </p:nvSpPr>
          <p:spPr>
            <a:xfrm>
              <a:off x="-965023" y="-1921"/>
              <a:ext cx="2900743" cy="665233"/>
            </a:xfrm>
            <a:prstGeom prst="roundRect">
              <a:avLst>
                <a:gd name="adj" fmla="val 16667"/>
              </a:avLst>
            </a:prstGeom>
            <a:solidFill>
              <a:srgbClr val="FFFFFF"/>
            </a:solidFill>
            <a:ln w="12700" cap="flat">
              <a:solidFill>
                <a:srgbClr val="000000"/>
              </a:solidFill>
              <a:prstDash val="solid"/>
              <a:round/>
            </a:ln>
            <a:effectLst/>
          </p:spPr>
          <p:txBody>
            <a:bodyPr wrap="square" lIns="45718" tIns="45718" rIns="45718" bIns="45718" numCol="1" anchor="ctr">
              <a:noAutofit/>
            </a:bodyPr>
            <a:lstStyle/>
            <a:p>
              <a:pPr algn="ctr">
                <a:defRPr>
                  <a:latin typeface="Times New Roman"/>
                  <a:ea typeface="Times New Roman"/>
                  <a:cs typeface="Times New Roman"/>
                  <a:sym typeface="Times New Roman"/>
                </a:defRPr>
              </a:pPr>
              <a:endParaRPr/>
            </a:p>
          </p:txBody>
        </p:sp>
        <p:sp>
          <p:nvSpPr>
            <p:cNvPr id="41" name="Key-Value Interface">
              <a:extLst>
                <a:ext uri="{FF2B5EF4-FFF2-40B4-BE49-F238E27FC236}">
                  <a16:creationId xmlns:a16="http://schemas.microsoft.com/office/drawing/2014/main" id="{ABD51AB3-4948-4A67-9459-8E2A14E24646}"/>
                </a:ext>
              </a:extLst>
            </p:cNvPr>
            <p:cNvSpPr txBox="1"/>
            <p:nvPr/>
          </p:nvSpPr>
          <p:spPr>
            <a:xfrm>
              <a:off x="-888217" y="535181"/>
              <a:ext cx="2900743" cy="33159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ctr">
              <a:spAutoFit/>
            </a:bodyPr>
            <a:lstStyle>
              <a:lvl1pPr algn="ctr">
                <a:defRPr sz="2400">
                  <a:latin typeface="Times New Roman"/>
                  <a:ea typeface="Times New Roman"/>
                  <a:cs typeface="Times New Roman"/>
                  <a:sym typeface="Times New Roman"/>
                </a:defRPr>
              </a:lvl1pPr>
            </a:lstStyle>
            <a:p>
              <a:r>
                <a:rPr lang="en-US" altLang="zh-CN" dirty="0"/>
                <a:t>Shared </a:t>
              </a:r>
              <a:r>
                <a:rPr lang="en-US" dirty="0"/>
                <a:t>Log API</a:t>
              </a:r>
              <a:endParaRPr dirty="0"/>
            </a:p>
          </p:txBody>
        </p:sp>
      </p:grpSp>
      <p:grpSp>
        <p:nvGrpSpPr>
          <p:cNvPr id="18" name="矩形: 圆角 48">
            <a:extLst>
              <a:ext uri="{FF2B5EF4-FFF2-40B4-BE49-F238E27FC236}">
                <a16:creationId xmlns:a16="http://schemas.microsoft.com/office/drawing/2014/main" id="{561EEE26-6DCA-43B8-9427-A9A4EA77F3EE}"/>
              </a:ext>
            </a:extLst>
          </p:cNvPr>
          <p:cNvGrpSpPr/>
          <p:nvPr/>
        </p:nvGrpSpPr>
        <p:grpSpPr>
          <a:xfrm>
            <a:off x="6669921" y="2290720"/>
            <a:ext cx="4497025" cy="3926417"/>
            <a:chOff x="-968647" y="-1921"/>
            <a:chExt cx="2981173" cy="746803"/>
          </a:xfrm>
        </p:grpSpPr>
        <p:sp>
          <p:nvSpPr>
            <p:cNvPr id="19" name="圆角矩形">
              <a:extLst>
                <a:ext uri="{FF2B5EF4-FFF2-40B4-BE49-F238E27FC236}">
                  <a16:creationId xmlns:a16="http://schemas.microsoft.com/office/drawing/2014/main" id="{7190D9AC-FE01-47C6-B333-7707496747ED}"/>
                </a:ext>
              </a:extLst>
            </p:cNvPr>
            <p:cNvSpPr/>
            <p:nvPr/>
          </p:nvSpPr>
          <p:spPr>
            <a:xfrm>
              <a:off x="-968647" y="-1921"/>
              <a:ext cx="2900743" cy="665233"/>
            </a:xfrm>
            <a:prstGeom prst="roundRect">
              <a:avLst>
                <a:gd name="adj" fmla="val 16667"/>
              </a:avLst>
            </a:prstGeom>
            <a:solidFill>
              <a:srgbClr val="FFFFFF"/>
            </a:solidFill>
            <a:ln w="12700" cap="flat">
              <a:solidFill>
                <a:srgbClr val="000000"/>
              </a:solidFill>
              <a:prstDash val="solid"/>
              <a:round/>
            </a:ln>
            <a:effectLst/>
          </p:spPr>
          <p:txBody>
            <a:bodyPr wrap="square" lIns="45718" tIns="45718" rIns="45718" bIns="45718" numCol="1" anchor="ctr">
              <a:noAutofit/>
            </a:bodyPr>
            <a:lstStyle/>
            <a:p>
              <a:pPr algn="ctr">
                <a:defRPr>
                  <a:latin typeface="Times New Roman"/>
                  <a:ea typeface="Times New Roman"/>
                  <a:cs typeface="Times New Roman"/>
                  <a:sym typeface="Times New Roman"/>
                </a:defRPr>
              </a:pPr>
              <a:endParaRPr dirty="0"/>
            </a:p>
          </p:txBody>
        </p:sp>
        <p:sp>
          <p:nvSpPr>
            <p:cNvPr id="20" name="Key-Value Interface">
              <a:extLst>
                <a:ext uri="{FF2B5EF4-FFF2-40B4-BE49-F238E27FC236}">
                  <a16:creationId xmlns:a16="http://schemas.microsoft.com/office/drawing/2014/main" id="{E3D6A60E-1129-4A39-9C7C-7A00D2F48E9E}"/>
                </a:ext>
              </a:extLst>
            </p:cNvPr>
            <p:cNvSpPr txBox="1"/>
            <p:nvPr/>
          </p:nvSpPr>
          <p:spPr>
            <a:xfrm>
              <a:off x="-888217" y="657074"/>
              <a:ext cx="2900743" cy="8780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ctr">
              <a:spAutoFit/>
            </a:bodyPr>
            <a:lstStyle>
              <a:lvl1pPr algn="ctr">
                <a:defRPr sz="2400">
                  <a:latin typeface="Times New Roman"/>
                  <a:ea typeface="Times New Roman"/>
                  <a:cs typeface="Times New Roman"/>
                  <a:sym typeface="Times New Roman"/>
                </a:defRPr>
              </a:lvl1pPr>
            </a:lstStyle>
            <a:p>
              <a:r>
                <a:rPr lang="en-US" altLang="zh-CN" dirty="0" err="1"/>
                <a:t>MetaStore</a:t>
              </a:r>
              <a:endParaRPr dirty="0"/>
            </a:p>
          </p:txBody>
        </p:sp>
      </p:grpSp>
      <p:sp>
        <p:nvSpPr>
          <p:cNvPr id="21" name="矩形: 圆角 20">
            <a:extLst>
              <a:ext uri="{FF2B5EF4-FFF2-40B4-BE49-F238E27FC236}">
                <a16:creationId xmlns:a16="http://schemas.microsoft.com/office/drawing/2014/main" id="{B60F8A3F-8B6F-42B2-8C04-BBC52B64F0B5}"/>
              </a:ext>
            </a:extLst>
          </p:cNvPr>
          <p:cNvSpPr/>
          <p:nvPr/>
        </p:nvSpPr>
        <p:spPr>
          <a:xfrm>
            <a:off x="2486532" y="3705533"/>
            <a:ext cx="1607216" cy="510774"/>
          </a:xfrm>
          <a:prstGeom prst="roundRect">
            <a:avLst/>
          </a:prstGeom>
          <a:ln/>
        </p:spPr>
        <p:style>
          <a:lnRef idx="3">
            <a:schemeClr val="lt1"/>
          </a:lnRef>
          <a:fillRef idx="1">
            <a:schemeClr val="dk1"/>
          </a:fillRef>
          <a:effectRef idx="1">
            <a:schemeClr val="dk1"/>
          </a:effectRef>
          <a:fontRef idx="minor">
            <a:schemeClr val="lt1"/>
          </a:fontRef>
        </p:style>
        <p:txBody>
          <a:bodyPr rot="0" spcFirstLastPara="1" vertOverflow="overflow" horzOverflow="overflow" vert="horz" wrap="square" lIns="45718" tIns="45718" rIns="45718" bIns="45718"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lang="en-US" altLang="zh-CN" sz="2400" dirty="0">
                <a:solidFill>
                  <a:schemeClr val="bg1"/>
                </a:solidFill>
              </a:rPr>
              <a:t>Read</a:t>
            </a:r>
            <a:endParaRPr kumimoji="0" lang="zh-CN" altLang="en-US" sz="1800" b="0" i="0" u="none" strike="noStrike" cap="none" spc="0" normalizeH="0" baseline="0" dirty="0">
              <a:ln>
                <a:noFill/>
              </a:ln>
              <a:solidFill>
                <a:schemeClr val="bg1"/>
              </a:solidFill>
              <a:effectLst/>
              <a:uFillTx/>
              <a:latin typeface="+mn-lt"/>
              <a:ea typeface="+mn-ea"/>
              <a:cs typeface="+mn-cs"/>
              <a:sym typeface="Calibri"/>
            </a:endParaRPr>
          </a:p>
        </p:txBody>
      </p:sp>
      <p:sp>
        <p:nvSpPr>
          <p:cNvPr id="22" name="矩形: 圆角 21">
            <a:extLst>
              <a:ext uri="{FF2B5EF4-FFF2-40B4-BE49-F238E27FC236}">
                <a16:creationId xmlns:a16="http://schemas.microsoft.com/office/drawing/2014/main" id="{DB86AFD4-A2FB-4426-B5C1-55FF33B83190}"/>
              </a:ext>
            </a:extLst>
          </p:cNvPr>
          <p:cNvSpPr/>
          <p:nvPr/>
        </p:nvSpPr>
        <p:spPr>
          <a:xfrm>
            <a:off x="4216249" y="3710362"/>
            <a:ext cx="1607217" cy="510774"/>
          </a:xfrm>
          <a:prstGeom prst="roundRect">
            <a:avLst/>
          </a:prstGeom>
          <a:ln/>
        </p:spPr>
        <p:style>
          <a:lnRef idx="3">
            <a:schemeClr val="lt1"/>
          </a:lnRef>
          <a:fillRef idx="1">
            <a:schemeClr val="dk1"/>
          </a:fillRef>
          <a:effectRef idx="1">
            <a:schemeClr val="dk1"/>
          </a:effectRef>
          <a:fontRef idx="minor">
            <a:schemeClr val="lt1"/>
          </a:fontRef>
        </p:style>
        <p:txBody>
          <a:bodyPr rot="0" spcFirstLastPara="1" vertOverflow="overflow" horzOverflow="overflow" vert="horz" wrap="square" lIns="45718" tIns="45718" rIns="45718" bIns="45718"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altLang="zh-CN" sz="2400" b="0" i="0" u="none" strike="noStrike" cap="none" spc="0" normalizeH="0" baseline="0" dirty="0">
                <a:ln>
                  <a:noFill/>
                </a:ln>
                <a:solidFill>
                  <a:schemeClr val="bg1"/>
                </a:solidFill>
                <a:effectLst/>
                <a:uFillTx/>
                <a:latin typeface="+mn-lt"/>
                <a:ea typeface="+mn-ea"/>
                <a:cs typeface="+mn-cs"/>
                <a:sym typeface="Calibri"/>
              </a:rPr>
              <a:t>Append</a:t>
            </a:r>
            <a:endParaRPr kumimoji="0" lang="zh-CN" altLang="en-US" sz="1800" b="0" i="0" u="none" strike="noStrike" cap="none" spc="0" normalizeH="0" baseline="0" dirty="0">
              <a:ln>
                <a:noFill/>
              </a:ln>
              <a:solidFill>
                <a:schemeClr val="bg1"/>
              </a:solidFill>
              <a:effectLst/>
              <a:uFillTx/>
              <a:latin typeface="+mn-lt"/>
              <a:ea typeface="+mn-ea"/>
              <a:cs typeface="+mn-cs"/>
              <a:sym typeface="Calibri"/>
            </a:endParaRPr>
          </a:p>
        </p:txBody>
      </p:sp>
      <p:sp>
        <p:nvSpPr>
          <p:cNvPr id="23" name="矩形: 圆角 22">
            <a:extLst>
              <a:ext uri="{FF2B5EF4-FFF2-40B4-BE49-F238E27FC236}">
                <a16:creationId xmlns:a16="http://schemas.microsoft.com/office/drawing/2014/main" id="{7FE05F01-67D2-4240-AD84-C71670A9A705}"/>
              </a:ext>
            </a:extLst>
          </p:cNvPr>
          <p:cNvSpPr/>
          <p:nvPr/>
        </p:nvSpPr>
        <p:spPr>
          <a:xfrm>
            <a:off x="2486532" y="4399447"/>
            <a:ext cx="1607216" cy="510774"/>
          </a:xfrm>
          <a:prstGeom prst="roundRect">
            <a:avLst/>
          </a:prstGeom>
          <a:ln/>
        </p:spPr>
        <p:style>
          <a:lnRef idx="3">
            <a:schemeClr val="lt1"/>
          </a:lnRef>
          <a:fillRef idx="1">
            <a:schemeClr val="dk1"/>
          </a:fillRef>
          <a:effectRef idx="1">
            <a:schemeClr val="dk1"/>
          </a:effectRef>
          <a:fontRef idx="minor">
            <a:schemeClr val="lt1"/>
          </a:fontRef>
        </p:style>
        <p:txBody>
          <a:bodyPr rot="0" spcFirstLastPara="1" vertOverflow="overflow" horzOverflow="overflow" vert="horz" wrap="square" lIns="45718" tIns="45718" rIns="45718" bIns="45718"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altLang="zh-CN" sz="2400" b="0" i="0" u="none" strike="noStrike" cap="none" spc="0" normalizeH="0" baseline="0" dirty="0">
                <a:ln>
                  <a:noFill/>
                </a:ln>
                <a:solidFill>
                  <a:schemeClr val="bg1"/>
                </a:solidFill>
                <a:effectLst/>
                <a:uFillTx/>
                <a:latin typeface="+mn-lt"/>
                <a:ea typeface="+mn-ea"/>
                <a:cs typeface="+mn-cs"/>
                <a:sym typeface="Calibri"/>
              </a:rPr>
              <a:t>Seal</a:t>
            </a:r>
            <a:endParaRPr kumimoji="0" lang="zh-CN" altLang="en-US" sz="1800" b="0" i="0" u="none" strike="noStrike" cap="none" spc="0" normalizeH="0" baseline="0" dirty="0">
              <a:ln>
                <a:noFill/>
              </a:ln>
              <a:solidFill>
                <a:schemeClr val="bg1"/>
              </a:solidFill>
              <a:effectLst/>
              <a:uFillTx/>
              <a:latin typeface="+mn-lt"/>
              <a:ea typeface="+mn-ea"/>
              <a:cs typeface="+mn-cs"/>
              <a:sym typeface="Calibri"/>
            </a:endParaRPr>
          </a:p>
        </p:txBody>
      </p:sp>
      <p:sp>
        <p:nvSpPr>
          <p:cNvPr id="24" name="矩形: 圆角 23">
            <a:extLst>
              <a:ext uri="{FF2B5EF4-FFF2-40B4-BE49-F238E27FC236}">
                <a16:creationId xmlns:a16="http://schemas.microsoft.com/office/drawing/2014/main" id="{14739EC9-E6E6-4D52-A810-73CC05C9AF05}"/>
              </a:ext>
            </a:extLst>
          </p:cNvPr>
          <p:cNvSpPr/>
          <p:nvPr/>
        </p:nvSpPr>
        <p:spPr>
          <a:xfrm>
            <a:off x="2487034" y="3051918"/>
            <a:ext cx="1607216" cy="510774"/>
          </a:xfrm>
          <a:prstGeom prst="roundRect">
            <a:avLst/>
          </a:prstGeom>
          <a:ln/>
        </p:spPr>
        <p:style>
          <a:lnRef idx="3">
            <a:schemeClr val="lt1"/>
          </a:lnRef>
          <a:fillRef idx="1">
            <a:schemeClr val="dk1"/>
          </a:fillRef>
          <a:effectRef idx="1">
            <a:schemeClr val="dk1"/>
          </a:effectRef>
          <a:fontRef idx="minor">
            <a:schemeClr val="lt1"/>
          </a:fontRef>
        </p:style>
        <p:txBody>
          <a:bodyPr rot="0" spcFirstLastPara="1" vertOverflow="overflow" horzOverflow="overflow" vert="horz" wrap="square" lIns="45718" tIns="45718" rIns="45718" bIns="45718"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altLang="zh-CN" sz="2400" b="0" i="0" u="none" strike="noStrike" cap="none" spc="0" normalizeH="0" baseline="0" dirty="0">
                <a:ln>
                  <a:noFill/>
                </a:ln>
                <a:solidFill>
                  <a:schemeClr val="bg1"/>
                </a:solidFill>
                <a:effectLst/>
                <a:uFillTx/>
                <a:latin typeface="+mn-lt"/>
                <a:ea typeface="+mn-ea"/>
                <a:cs typeface="+mn-cs"/>
                <a:sym typeface="Calibri"/>
              </a:rPr>
              <a:t>Trim</a:t>
            </a:r>
            <a:endParaRPr kumimoji="0" lang="zh-CN" altLang="en-US" sz="1800" b="0" i="0" u="none" strike="noStrike" cap="none" spc="0" normalizeH="0" baseline="0" dirty="0">
              <a:ln>
                <a:noFill/>
              </a:ln>
              <a:solidFill>
                <a:schemeClr val="bg1"/>
              </a:solidFill>
              <a:effectLst/>
              <a:uFillTx/>
              <a:latin typeface="+mn-lt"/>
              <a:ea typeface="+mn-ea"/>
              <a:cs typeface="+mn-cs"/>
              <a:sym typeface="Calibri"/>
            </a:endParaRPr>
          </a:p>
        </p:txBody>
      </p:sp>
      <p:sp>
        <p:nvSpPr>
          <p:cNvPr id="25" name="矩形: 圆角 24">
            <a:extLst>
              <a:ext uri="{FF2B5EF4-FFF2-40B4-BE49-F238E27FC236}">
                <a16:creationId xmlns:a16="http://schemas.microsoft.com/office/drawing/2014/main" id="{0753C36D-8EEA-4588-A9EC-7A516860F730}"/>
              </a:ext>
            </a:extLst>
          </p:cNvPr>
          <p:cNvSpPr/>
          <p:nvPr/>
        </p:nvSpPr>
        <p:spPr>
          <a:xfrm>
            <a:off x="4216249" y="3024474"/>
            <a:ext cx="1607216" cy="510774"/>
          </a:xfrm>
          <a:prstGeom prst="roundRect">
            <a:avLst/>
          </a:prstGeom>
          <a:ln/>
        </p:spPr>
        <p:style>
          <a:lnRef idx="3">
            <a:schemeClr val="lt1"/>
          </a:lnRef>
          <a:fillRef idx="1">
            <a:schemeClr val="dk1"/>
          </a:fillRef>
          <a:effectRef idx="1">
            <a:schemeClr val="dk1"/>
          </a:effectRef>
          <a:fontRef idx="minor">
            <a:schemeClr val="lt1"/>
          </a:fontRef>
        </p:style>
        <p:txBody>
          <a:bodyPr rot="0" spcFirstLastPara="1" vertOverflow="overflow" horzOverflow="overflow" vert="horz" wrap="square" lIns="45718" tIns="45718" rIns="45718" bIns="45718"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lang="en-US" altLang="zh-CN" sz="2400" dirty="0" err="1">
                <a:solidFill>
                  <a:schemeClr val="bg1"/>
                </a:solidFill>
              </a:rPr>
              <a:t>Checktail</a:t>
            </a:r>
            <a:endParaRPr kumimoji="0" lang="zh-CN" altLang="en-US" sz="1800" b="0" i="0" u="none" strike="noStrike" cap="none" spc="0" normalizeH="0" baseline="0" dirty="0">
              <a:ln>
                <a:noFill/>
              </a:ln>
              <a:solidFill>
                <a:schemeClr val="bg1"/>
              </a:solidFill>
              <a:effectLst/>
              <a:uFillTx/>
              <a:latin typeface="+mn-lt"/>
              <a:ea typeface="+mn-ea"/>
              <a:cs typeface="+mn-cs"/>
              <a:sym typeface="Calibri"/>
            </a:endParaRPr>
          </a:p>
        </p:txBody>
      </p:sp>
      <p:sp>
        <p:nvSpPr>
          <p:cNvPr id="26" name="矩形: 圆角 25">
            <a:extLst>
              <a:ext uri="{FF2B5EF4-FFF2-40B4-BE49-F238E27FC236}">
                <a16:creationId xmlns:a16="http://schemas.microsoft.com/office/drawing/2014/main" id="{5B360BA2-B523-454B-8676-0464D83FA789}"/>
              </a:ext>
            </a:extLst>
          </p:cNvPr>
          <p:cNvSpPr/>
          <p:nvPr/>
        </p:nvSpPr>
        <p:spPr>
          <a:xfrm>
            <a:off x="4216825" y="4396250"/>
            <a:ext cx="1607216" cy="510774"/>
          </a:xfrm>
          <a:prstGeom prst="roundRect">
            <a:avLst/>
          </a:prstGeom>
          <a:ln/>
        </p:spPr>
        <p:style>
          <a:lnRef idx="3">
            <a:schemeClr val="lt1"/>
          </a:lnRef>
          <a:fillRef idx="1">
            <a:schemeClr val="dk1"/>
          </a:fillRef>
          <a:effectRef idx="1">
            <a:schemeClr val="dk1"/>
          </a:effectRef>
          <a:fontRef idx="minor">
            <a:schemeClr val="lt1"/>
          </a:fontRef>
        </p:style>
        <p:txBody>
          <a:bodyPr rot="0" spcFirstLastPara="1" vertOverflow="overflow" horzOverflow="overflow" vert="horz" wrap="square" lIns="45718" tIns="45718" rIns="45718" bIns="45718"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altLang="zh-CN" sz="2400" b="0" i="0" u="none" strike="noStrike" cap="none" spc="0" normalizeH="0" baseline="0" dirty="0">
                <a:ln>
                  <a:noFill/>
                </a:ln>
                <a:solidFill>
                  <a:schemeClr val="bg1"/>
                </a:solidFill>
                <a:effectLst/>
                <a:uFillTx/>
                <a:latin typeface="+mn-lt"/>
                <a:ea typeface="+mn-ea"/>
                <a:cs typeface="+mn-cs"/>
                <a:sym typeface="Calibri"/>
              </a:rPr>
              <a:t>…</a:t>
            </a:r>
            <a:endParaRPr kumimoji="0" lang="zh-CN" altLang="en-US" sz="2400" b="0" i="0" u="none" strike="noStrike" cap="none" spc="0" normalizeH="0" baseline="0" dirty="0">
              <a:ln>
                <a:noFill/>
              </a:ln>
              <a:solidFill>
                <a:schemeClr val="bg1"/>
              </a:solidFill>
              <a:effectLst/>
              <a:uFillTx/>
              <a:latin typeface="+mn-lt"/>
              <a:ea typeface="+mn-ea"/>
              <a:cs typeface="+mn-cs"/>
              <a:sym typeface="Calibri"/>
            </a:endParaRPr>
          </a:p>
        </p:txBody>
      </p:sp>
      <p:sp>
        <p:nvSpPr>
          <p:cNvPr id="27" name="矩形: 圆角 26">
            <a:extLst>
              <a:ext uri="{FF2B5EF4-FFF2-40B4-BE49-F238E27FC236}">
                <a16:creationId xmlns:a16="http://schemas.microsoft.com/office/drawing/2014/main" id="{4775B6A2-C133-4C95-BDEB-13C5090CE276}"/>
              </a:ext>
            </a:extLst>
          </p:cNvPr>
          <p:cNvSpPr/>
          <p:nvPr/>
        </p:nvSpPr>
        <p:spPr>
          <a:xfrm>
            <a:off x="2178364" y="4897897"/>
            <a:ext cx="3818054" cy="510774"/>
          </a:xfrm>
          <a:prstGeom prst="roundRect">
            <a:avLst/>
          </a:prstGeom>
          <a:ln>
            <a:solidFill>
              <a:schemeClr val="accent3"/>
            </a:solidFill>
          </a:ln>
        </p:spPr>
        <p:style>
          <a:lnRef idx="3">
            <a:schemeClr val="lt1"/>
          </a:lnRef>
          <a:fillRef idx="1">
            <a:schemeClr val="accent3"/>
          </a:fillRef>
          <a:effectRef idx="1">
            <a:schemeClr val="accent3"/>
          </a:effectRef>
          <a:fontRef idx="minor">
            <a:schemeClr val="lt1"/>
          </a:fontRef>
        </p:style>
        <p:txBody>
          <a:bodyPr rot="0" spcFirstLastPara="1" vertOverflow="overflow" horzOverflow="overflow" vert="horz" wrap="square" lIns="45718" tIns="45718" rIns="45718" bIns="45718"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altLang="zh-CN" sz="2400" b="0" i="0" u="none" strike="noStrike" cap="none" spc="0" normalizeH="0" baseline="0" dirty="0">
                <a:ln>
                  <a:noFill/>
                </a:ln>
                <a:solidFill>
                  <a:schemeClr val="bg1"/>
                </a:solidFill>
                <a:effectLst/>
                <a:uFillTx/>
                <a:latin typeface="+mn-lt"/>
                <a:ea typeface="+mn-ea"/>
                <a:cs typeface="+mn-cs"/>
                <a:sym typeface="Calibri"/>
              </a:rPr>
              <a:t>Chain-structured mapping</a:t>
            </a:r>
            <a:endParaRPr kumimoji="0" lang="zh-CN" altLang="en-US" sz="2400" b="0" i="0" u="none" strike="noStrike" cap="none" spc="0" normalizeH="0" baseline="0" dirty="0">
              <a:ln>
                <a:noFill/>
              </a:ln>
              <a:solidFill>
                <a:schemeClr val="bg1"/>
              </a:solidFill>
              <a:effectLst/>
              <a:uFillTx/>
              <a:latin typeface="+mn-lt"/>
              <a:ea typeface="+mn-ea"/>
              <a:cs typeface="+mn-cs"/>
              <a:sym typeface="Calibri"/>
            </a:endParaRPr>
          </a:p>
        </p:txBody>
      </p:sp>
      <p:grpSp>
        <p:nvGrpSpPr>
          <p:cNvPr id="5" name="组合 4">
            <a:extLst>
              <a:ext uri="{FF2B5EF4-FFF2-40B4-BE49-F238E27FC236}">
                <a16:creationId xmlns:a16="http://schemas.microsoft.com/office/drawing/2014/main" id="{82862580-09DB-4DA1-831C-F13DD94754FA}"/>
              </a:ext>
            </a:extLst>
          </p:cNvPr>
          <p:cNvGrpSpPr/>
          <p:nvPr/>
        </p:nvGrpSpPr>
        <p:grpSpPr>
          <a:xfrm>
            <a:off x="8234064" y="2528307"/>
            <a:ext cx="2919042" cy="2847216"/>
            <a:chOff x="6996027" y="2522447"/>
            <a:chExt cx="2919042" cy="2847216"/>
          </a:xfrm>
        </p:grpSpPr>
        <p:pic>
          <p:nvPicPr>
            <p:cNvPr id="28" name="图形 4" descr="图形 4">
              <a:extLst>
                <a:ext uri="{FF2B5EF4-FFF2-40B4-BE49-F238E27FC236}">
                  <a16:creationId xmlns:a16="http://schemas.microsoft.com/office/drawing/2014/main" id="{6A1A3DC5-1A9C-47EB-955A-2AF75E6370FC}"/>
                </a:ext>
              </a:extLst>
            </p:cNvPr>
            <p:cNvPicPr>
              <a:picLocks noChangeAspect="1"/>
            </p:cNvPicPr>
            <p:nvPr/>
          </p:nvPicPr>
          <p:blipFill>
            <a:blip r:embed="rId3"/>
            <a:stretch>
              <a:fillRect/>
            </a:stretch>
          </p:blipFill>
          <p:spPr>
            <a:xfrm>
              <a:off x="6996027" y="2522447"/>
              <a:ext cx="2919042" cy="2847216"/>
            </a:xfrm>
            <a:prstGeom prst="rect">
              <a:avLst/>
            </a:prstGeom>
            <a:ln w="12700" cap="flat">
              <a:noFill/>
              <a:miter lim="400000"/>
            </a:ln>
            <a:effectLst/>
          </p:spPr>
        </p:pic>
        <p:grpSp>
          <p:nvGrpSpPr>
            <p:cNvPr id="3" name="组合 2">
              <a:extLst>
                <a:ext uri="{FF2B5EF4-FFF2-40B4-BE49-F238E27FC236}">
                  <a16:creationId xmlns:a16="http://schemas.microsoft.com/office/drawing/2014/main" id="{55BCD365-7C9C-4ACA-A5F7-07B9C2DB20AB}"/>
                </a:ext>
              </a:extLst>
            </p:cNvPr>
            <p:cNvGrpSpPr/>
            <p:nvPr/>
          </p:nvGrpSpPr>
          <p:grpSpPr>
            <a:xfrm>
              <a:off x="7863456" y="4655870"/>
              <a:ext cx="994314" cy="339701"/>
              <a:chOff x="8553442" y="5089862"/>
              <a:chExt cx="994314" cy="339701"/>
            </a:xfrm>
          </p:grpSpPr>
          <p:sp>
            <p:nvSpPr>
              <p:cNvPr id="31" name="chain-links_29">
                <a:extLst>
                  <a:ext uri="{FF2B5EF4-FFF2-40B4-BE49-F238E27FC236}">
                    <a16:creationId xmlns:a16="http://schemas.microsoft.com/office/drawing/2014/main" id="{992EED93-2653-4D4C-B7C3-7422C075B559}"/>
                  </a:ext>
                </a:extLst>
              </p:cNvPr>
              <p:cNvSpPr/>
              <p:nvPr/>
            </p:nvSpPr>
            <p:spPr>
              <a:xfrm rot="2586001">
                <a:off x="8553442" y="5089862"/>
                <a:ext cx="333014" cy="330783"/>
              </a:xfrm>
              <a:custGeom>
                <a:avLst/>
                <a:gdLst>
                  <a:gd name="T0" fmla="*/ 220 w 3645"/>
                  <a:gd name="T1" fmla="*/ 3626 h 3626"/>
                  <a:gd name="T2" fmla="*/ 361 w 3645"/>
                  <a:gd name="T3" fmla="*/ 3567 h 3626"/>
                  <a:gd name="T4" fmla="*/ 894 w 3645"/>
                  <a:gd name="T5" fmla="*/ 3034 h 3626"/>
                  <a:gd name="T6" fmla="*/ 1446 w 3645"/>
                  <a:gd name="T7" fmla="*/ 3200 h 3626"/>
                  <a:gd name="T8" fmla="*/ 1446 w 3645"/>
                  <a:gd name="T9" fmla="*/ 3200 h 3626"/>
                  <a:gd name="T10" fmla="*/ 2152 w 3645"/>
                  <a:gd name="T11" fmla="*/ 2907 h 3626"/>
                  <a:gd name="T12" fmla="*/ 2153 w 3645"/>
                  <a:gd name="T13" fmla="*/ 2907 h 3626"/>
                  <a:gd name="T14" fmla="*/ 2530 w 3645"/>
                  <a:gd name="T15" fmla="*/ 2530 h 3626"/>
                  <a:gd name="T16" fmla="*/ 2530 w 3645"/>
                  <a:gd name="T17" fmla="*/ 2530 h 3626"/>
                  <a:gd name="T18" fmla="*/ 2907 w 3645"/>
                  <a:gd name="T19" fmla="*/ 2153 h 3626"/>
                  <a:gd name="T20" fmla="*/ 2907 w 3645"/>
                  <a:gd name="T21" fmla="*/ 2152 h 3626"/>
                  <a:gd name="T22" fmla="*/ 3200 w 3645"/>
                  <a:gd name="T23" fmla="*/ 1446 h 3626"/>
                  <a:gd name="T24" fmla="*/ 3034 w 3645"/>
                  <a:gd name="T25" fmla="*/ 894 h 3626"/>
                  <a:gd name="T26" fmla="*/ 3567 w 3645"/>
                  <a:gd name="T27" fmla="*/ 361 h 3626"/>
                  <a:gd name="T28" fmla="*/ 3567 w 3645"/>
                  <a:gd name="T29" fmla="*/ 79 h 3626"/>
                  <a:gd name="T30" fmla="*/ 3284 w 3645"/>
                  <a:gd name="T31" fmla="*/ 79 h 3626"/>
                  <a:gd name="T32" fmla="*/ 2751 w 3645"/>
                  <a:gd name="T33" fmla="*/ 611 h 3626"/>
                  <a:gd name="T34" fmla="*/ 2200 w 3645"/>
                  <a:gd name="T35" fmla="*/ 446 h 3626"/>
                  <a:gd name="T36" fmla="*/ 1493 w 3645"/>
                  <a:gd name="T37" fmla="*/ 738 h 3626"/>
                  <a:gd name="T38" fmla="*/ 1493 w 3645"/>
                  <a:gd name="T39" fmla="*/ 739 h 3626"/>
                  <a:gd name="T40" fmla="*/ 1116 w 3645"/>
                  <a:gd name="T41" fmla="*/ 1116 h 3626"/>
                  <a:gd name="T42" fmla="*/ 1116 w 3645"/>
                  <a:gd name="T43" fmla="*/ 1116 h 3626"/>
                  <a:gd name="T44" fmla="*/ 739 w 3645"/>
                  <a:gd name="T45" fmla="*/ 1493 h 3626"/>
                  <a:gd name="T46" fmla="*/ 739 w 3645"/>
                  <a:gd name="T47" fmla="*/ 1493 h 3626"/>
                  <a:gd name="T48" fmla="*/ 611 w 3645"/>
                  <a:gd name="T49" fmla="*/ 2751 h 3626"/>
                  <a:gd name="T50" fmla="*/ 79 w 3645"/>
                  <a:gd name="T51" fmla="*/ 3284 h 3626"/>
                  <a:gd name="T52" fmla="*/ 79 w 3645"/>
                  <a:gd name="T53" fmla="*/ 3567 h 3626"/>
                  <a:gd name="T54" fmla="*/ 220 w 3645"/>
                  <a:gd name="T55" fmla="*/ 3626 h 3626"/>
                  <a:gd name="T56" fmla="*/ 1021 w 3645"/>
                  <a:gd name="T57" fmla="*/ 1776 h 3626"/>
                  <a:gd name="T58" fmla="*/ 1021 w 3645"/>
                  <a:gd name="T59" fmla="*/ 1776 h 3626"/>
                  <a:gd name="T60" fmla="*/ 1398 w 3645"/>
                  <a:gd name="T61" fmla="*/ 1399 h 3626"/>
                  <a:gd name="T62" fmla="*/ 1398 w 3645"/>
                  <a:gd name="T63" fmla="*/ 1398 h 3626"/>
                  <a:gd name="T64" fmla="*/ 1776 w 3645"/>
                  <a:gd name="T65" fmla="*/ 1021 h 3626"/>
                  <a:gd name="T66" fmla="*/ 1776 w 3645"/>
                  <a:gd name="T67" fmla="*/ 1021 h 3626"/>
                  <a:gd name="T68" fmla="*/ 2200 w 3645"/>
                  <a:gd name="T69" fmla="*/ 846 h 3626"/>
                  <a:gd name="T70" fmla="*/ 2459 w 3645"/>
                  <a:gd name="T71" fmla="*/ 904 h 3626"/>
                  <a:gd name="T72" fmla="*/ 2153 w 3645"/>
                  <a:gd name="T73" fmla="*/ 1210 h 3626"/>
                  <a:gd name="T74" fmla="*/ 2153 w 3645"/>
                  <a:gd name="T75" fmla="*/ 1493 h 3626"/>
                  <a:gd name="T76" fmla="*/ 2294 w 3645"/>
                  <a:gd name="T77" fmla="*/ 1551 h 3626"/>
                  <a:gd name="T78" fmla="*/ 2436 w 3645"/>
                  <a:gd name="T79" fmla="*/ 1493 h 3626"/>
                  <a:gd name="T80" fmla="*/ 2741 w 3645"/>
                  <a:gd name="T81" fmla="*/ 1187 h 3626"/>
                  <a:gd name="T82" fmla="*/ 2800 w 3645"/>
                  <a:gd name="T83" fmla="*/ 1446 h 3626"/>
                  <a:gd name="T84" fmla="*/ 2624 w 3645"/>
                  <a:gd name="T85" fmla="*/ 1870 h 3626"/>
                  <a:gd name="T86" fmla="*/ 2624 w 3645"/>
                  <a:gd name="T87" fmla="*/ 1870 h 3626"/>
                  <a:gd name="T88" fmla="*/ 2624 w 3645"/>
                  <a:gd name="T89" fmla="*/ 1870 h 3626"/>
                  <a:gd name="T90" fmla="*/ 2247 w 3645"/>
                  <a:gd name="T91" fmla="*/ 2247 h 3626"/>
                  <a:gd name="T92" fmla="*/ 2247 w 3645"/>
                  <a:gd name="T93" fmla="*/ 2247 h 3626"/>
                  <a:gd name="T94" fmla="*/ 1870 w 3645"/>
                  <a:gd name="T95" fmla="*/ 2624 h 3626"/>
                  <a:gd name="T96" fmla="*/ 1870 w 3645"/>
                  <a:gd name="T97" fmla="*/ 2624 h 3626"/>
                  <a:gd name="T98" fmla="*/ 1446 w 3645"/>
                  <a:gd name="T99" fmla="*/ 2800 h 3626"/>
                  <a:gd name="T100" fmla="*/ 1187 w 3645"/>
                  <a:gd name="T101" fmla="*/ 2741 h 3626"/>
                  <a:gd name="T102" fmla="*/ 1493 w 3645"/>
                  <a:gd name="T103" fmla="*/ 2436 h 3626"/>
                  <a:gd name="T104" fmla="*/ 1493 w 3645"/>
                  <a:gd name="T105" fmla="*/ 2153 h 3626"/>
                  <a:gd name="T106" fmla="*/ 1210 w 3645"/>
                  <a:gd name="T107" fmla="*/ 2153 h 3626"/>
                  <a:gd name="T108" fmla="*/ 904 w 3645"/>
                  <a:gd name="T109" fmla="*/ 2458 h 3626"/>
                  <a:gd name="T110" fmla="*/ 1021 w 3645"/>
                  <a:gd name="T111" fmla="*/ 1776 h 3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645" h="3626">
                    <a:moveTo>
                      <a:pt x="220" y="3626"/>
                    </a:moveTo>
                    <a:cubicBezTo>
                      <a:pt x="271" y="3626"/>
                      <a:pt x="322" y="3606"/>
                      <a:pt x="361" y="3567"/>
                    </a:cubicBezTo>
                    <a:lnTo>
                      <a:pt x="894" y="3034"/>
                    </a:lnTo>
                    <a:cubicBezTo>
                      <a:pt x="1056" y="3142"/>
                      <a:pt x="1246" y="3200"/>
                      <a:pt x="1446" y="3200"/>
                    </a:cubicBezTo>
                    <a:lnTo>
                      <a:pt x="1446" y="3200"/>
                    </a:lnTo>
                    <a:cubicBezTo>
                      <a:pt x="1713" y="3200"/>
                      <a:pt x="1964" y="3096"/>
                      <a:pt x="2152" y="2907"/>
                    </a:cubicBezTo>
                    <a:cubicBezTo>
                      <a:pt x="2153" y="2907"/>
                      <a:pt x="2153" y="2907"/>
                      <a:pt x="2153" y="2907"/>
                    </a:cubicBezTo>
                    <a:lnTo>
                      <a:pt x="2530" y="2530"/>
                    </a:lnTo>
                    <a:cubicBezTo>
                      <a:pt x="2530" y="2530"/>
                      <a:pt x="2530" y="2530"/>
                      <a:pt x="2530" y="2530"/>
                    </a:cubicBezTo>
                    <a:lnTo>
                      <a:pt x="2907" y="2153"/>
                    </a:lnTo>
                    <a:cubicBezTo>
                      <a:pt x="2907" y="2153"/>
                      <a:pt x="2907" y="2153"/>
                      <a:pt x="2907" y="2152"/>
                    </a:cubicBezTo>
                    <a:cubicBezTo>
                      <a:pt x="3096" y="1964"/>
                      <a:pt x="3200" y="1713"/>
                      <a:pt x="3200" y="1446"/>
                    </a:cubicBezTo>
                    <a:cubicBezTo>
                      <a:pt x="3200" y="1246"/>
                      <a:pt x="3142" y="1056"/>
                      <a:pt x="3034" y="894"/>
                    </a:cubicBezTo>
                    <a:lnTo>
                      <a:pt x="3567" y="361"/>
                    </a:lnTo>
                    <a:cubicBezTo>
                      <a:pt x="3645" y="283"/>
                      <a:pt x="3645" y="157"/>
                      <a:pt x="3567" y="79"/>
                    </a:cubicBezTo>
                    <a:cubicBezTo>
                      <a:pt x="3489" y="0"/>
                      <a:pt x="3362" y="0"/>
                      <a:pt x="3284" y="79"/>
                    </a:cubicBezTo>
                    <a:lnTo>
                      <a:pt x="2751" y="611"/>
                    </a:lnTo>
                    <a:cubicBezTo>
                      <a:pt x="2589" y="504"/>
                      <a:pt x="2399" y="446"/>
                      <a:pt x="2200" y="446"/>
                    </a:cubicBezTo>
                    <a:cubicBezTo>
                      <a:pt x="1933" y="446"/>
                      <a:pt x="1682" y="550"/>
                      <a:pt x="1493" y="738"/>
                    </a:cubicBezTo>
                    <a:cubicBezTo>
                      <a:pt x="1493" y="738"/>
                      <a:pt x="1493" y="738"/>
                      <a:pt x="1493" y="739"/>
                    </a:cubicBezTo>
                    <a:lnTo>
                      <a:pt x="1116" y="1116"/>
                    </a:lnTo>
                    <a:cubicBezTo>
                      <a:pt x="1116" y="1116"/>
                      <a:pt x="1116" y="1116"/>
                      <a:pt x="1116" y="1116"/>
                    </a:cubicBezTo>
                    <a:lnTo>
                      <a:pt x="739" y="1493"/>
                    </a:lnTo>
                    <a:cubicBezTo>
                      <a:pt x="739" y="1493"/>
                      <a:pt x="739" y="1493"/>
                      <a:pt x="739" y="1493"/>
                    </a:cubicBezTo>
                    <a:cubicBezTo>
                      <a:pt x="397" y="1834"/>
                      <a:pt x="355" y="2363"/>
                      <a:pt x="611" y="2751"/>
                    </a:cubicBezTo>
                    <a:lnTo>
                      <a:pt x="79" y="3284"/>
                    </a:lnTo>
                    <a:cubicBezTo>
                      <a:pt x="0" y="3362"/>
                      <a:pt x="0" y="3489"/>
                      <a:pt x="79" y="3567"/>
                    </a:cubicBezTo>
                    <a:cubicBezTo>
                      <a:pt x="118" y="3606"/>
                      <a:pt x="169" y="3626"/>
                      <a:pt x="220" y="3626"/>
                    </a:cubicBezTo>
                    <a:close/>
                    <a:moveTo>
                      <a:pt x="1021" y="1776"/>
                    </a:moveTo>
                    <a:lnTo>
                      <a:pt x="1021" y="1776"/>
                    </a:lnTo>
                    <a:lnTo>
                      <a:pt x="1398" y="1399"/>
                    </a:lnTo>
                    <a:cubicBezTo>
                      <a:pt x="1398" y="1399"/>
                      <a:pt x="1398" y="1399"/>
                      <a:pt x="1398" y="1398"/>
                    </a:cubicBezTo>
                    <a:lnTo>
                      <a:pt x="1776" y="1021"/>
                    </a:lnTo>
                    <a:cubicBezTo>
                      <a:pt x="1776" y="1021"/>
                      <a:pt x="1776" y="1021"/>
                      <a:pt x="1776" y="1021"/>
                    </a:cubicBezTo>
                    <a:cubicBezTo>
                      <a:pt x="1889" y="908"/>
                      <a:pt x="2040" y="846"/>
                      <a:pt x="2200" y="846"/>
                    </a:cubicBezTo>
                    <a:cubicBezTo>
                      <a:pt x="2291" y="846"/>
                      <a:pt x="2379" y="866"/>
                      <a:pt x="2459" y="904"/>
                    </a:cubicBezTo>
                    <a:lnTo>
                      <a:pt x="2153" y="1210"/>
                    </a:lnTo>
                    <a:cubicBezTo>
                      <a:pt x="2075" y="1288"/>
                      <a:pt x="2075" y="1415"/>
                      <a:pt x="2153" y="1493"/>
                    </a:cubicBezTo>
                    <a:cubicBezTo>
                      <a:pt x="2192" y="1532"/>
                      <a:pt x="2243" y="1551"/>
                      <a:pt x="2294" y="1551"/>
                    </a:cubicBezTo>
                    <a:cubicBezTo>
                      <a:pt x="2345" y="1551"/>
                      <a:pt x="2397" y="1532"/>
                      <a:pt x="2436" y="1493"/>
                    </a:cubicBezTo>
                    <a:lnTo>
                      <a:pt x="2741" y="1187"/>
                    </a:lnTo>
                    <a:cubicBezTo>
                      <a:pt x="2780" y="1267"/>
                      <a:pt x="2800" y="1355"/>
                      <a:pt x="2800" y="1446"/>
                    </a:cubicBezTo>
                    <a:cubicBezTo>
                      <a:pt x="2800" y="1606"/>
                      <a:pt x="2737" y="1757"/>
                      <a:pt x="2624" y="1870"/>
                    </a:cubicBezTo>
                    <a:lnTo>
                      <a:pt x="2624" y="1870"/>
                    </a:lnTo>
                    <a:lnTo>
                      <a:pt x="2624" y="1870"/>
                    </a:lnTo>
                    <a:lnTo>
                      <a:pt x="2247" y="2247"/>
                    </a:lnTo>
                    <a:cubicBezTo>
                      <a:pt x="2247" y="2247"/>
                      <a:pt x="2247" y="2247"/>
                      <a:pt x="2247" y="2247"/>
                    </a:cubicBezTo>
                    <a:lnTo>
                      <a:pt x="1870" y="2624"/>
                    </a:lnTo>
                    <a:cubicBezTo>
                      <a:pt x="1870" y="2624"/>
                      <a:pt x="1870" y="2624"/>
                      <a:pt x="1870" y="2624"/>
                    </a:cubicBezTo>
                    <a:cubicBezTo>
                      <a:pt x="1757" y="2737"/>
                      <a:pt x="1606" y="2800"/>
                      <a:pt x="1446" y="2800"/>
                    </a:cubicBezTo>
                    <a:cubicBezTo>
                      <a:pt x="1355" y="2800"/>
                      <a:pt x="1267" y="2780"/>
                      <a:pt x="1187" y="2741"/>
                    </a:cubicBezTo>
                    <a:lnTo>
                      <a:pt x="1493" y="2436"/>
                    </a:lnTo>
                    <a:cubicBezTo>
                      <a:pt x="1571" y="2357"/>
                      <a:pt x="1571" y="2231"/>
                      <a:pt x="1493" y="2153"/>
                    </a:cubicBezTo>
                    <a:cubicBezTo>
                      <a:pt x="1415" y="2075"/>
                      <a:pt x="1288" y="2075"/>
                      <a:pt x="1210" y="2153"/>
                    </a:cubicBezTo>
                    <a:lnTo>
                      <a:pt x="904" y="2458"/>
                    </a:lnTo>
                    <a:cubicBezTo>
                      <a:pt x="798" y="2235"/>
                      <a:pt x="837" y="1960"/>
                      <a:pt x="1021" y="1776"/>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9pPr>
              </a:lstStyle>
              <a:p>
                <a:pPr algn="ctr"/>
                <a:endParaRPr lang="en-US"/>
              </a:p>
            </p:txBody>
          </p:sp>
          <p:sp>
            <p:nvSpPr>
              <p:cNvPr id="32" name="chain-links_29">
                <a:extLst>
                  <a:ext uri="{FF2B5EF4-FFF2-40B4-BE49-F238E27FC236}">
                    <a16:creationId xmlns:a16="http://schemas.microsoft.com/office/drawing/2014/main" id="{48A0685C-0B08-4E6F-8734-783469AC4EAE}"/>
                  </a:ext>
                </a:extLst>
              </p:cNvPr>
              <p:cNvSpPr/>
              <p:nvPr/>
            </p:nvSpPr>
            <p:spPr>
              <a:xfrm rot="2586001">
                <a:off x="8873778" y="5092585"/>
                <a:ext cx="333014" cy="330783"/>
              </a:xfrm>
              <a:custGeom>
                <a:avLst/>
                <a:gdLst>
                  <a:gd name="T0" fmla="*/ 220 w 3645"/>
                  <a:gd name="T1" fmla="*/ 3626 h 3626"/>
                  <a:gd name="T2" fmla="*/ 361 w 3645"/>
                  <a:gd name="T3" fmla="*/ 3567 h 3626"/>
                  <a:gd name="T4" fmla="*/ 894 w 3645"/>
                  <a:gd name="T5" fmla="*/ 3034 h 3626"/>
                  <a:gd name="T6" fmla="*/ 1446 w 3645"/>
                  <a:gd name="T7" fmla="*/ 3200 h 3626"/>
                  <a:gd name="T8" fmla="*/ 1446 w 3645"/>
                  <a:gd name="T9" fmla="*/ 3200 h 3626"/>
                  <a:gd name="T10" fmla="*/ 2152 w 3645"/>
                  <a:gd name="T11" fmla="*/ 2907 h 3626"/>
                  <a:gd name="T12" fmla="*/ 2153 w 3645"/>
                  <a:gd name="T13" fmla="*/ 2907 h 3626"/>
                  <a:gd name="T14" fmla="*/ 2530 w 3645"/>
                  <a:gd name="T15" fmla="*/ 2530 h 3626"/>
                  <a:gd name="T16" fmla="*/ 2530 w 3645"/>
                  <a:gd name="T17" fmla="*/ 2530 h 3626"/>
                  <a:gd name="T18" fmla="*/ 2907 w 3645"/>
                  <a:gd name="T19" fmla="*/ 2153 h 3626"/>
                  <a:gd name="T20" fmla="*/ 2907 w 3645"/>
                  <a:gd name="T21" fmla="*/ 2152 h 3626"/>
                  <a:gd name="T22" fmla="*/ 3200 w 3645"/>
                  <a:gd name="T23" fmla="*/ 1446 h 3626"/>
                  <a:gd name="T24" fmla="*/ 3034 w 3645"/>
                  <a:gd name="T25" fmla="*/ 894 h 3626"/>
                  <a:gd name="T26" fmla="*/ 3567 w 3645"/>
                  <a:gd name="T27" fmla="*/ 361 h 3626"/>
                  <a:gd name="T28" fmla="*/ 3567 w 3645"/>
                  <a:gd name="T29" fmla="*/ 79 h 3626"/>
                  <a:gd name="T30" fmla="*/ 3284 w 3645"/>
                  <a:gd name="T31" fmla="*/ 79 h 3626"/>
                  <a:gd name="T32" fmla="*/ 2751 w 3645"/>
                  <a:gd name="T33" fmla="*/ 611 h 3626"/>
                  <a:gd name="T34" fmla="*/ 2200 w 3645"/>
                  <a:gd name="T35" fmla="*/ 446 h 3626"/>
                  <a:gd name="T36" fmla="*/ 1493 w 3645"/>
                  <a:gd name="T37" fmla="*/ 738 h 3626"/>
                  <a:gd name="T38" fmla="*/ 1493 w 3645"/>
                  <a:gd name="T39" fmla="*/ 739 h 3626"/>
                  <a:gd name="T40" fmla="*/ 1116 w 3645"/>
                  <a:gd name="T41" fmla="*/ 1116 h 3626"/>
                  <a:gd name="T42" fmla="*/ 1116 w 3645"/>
                  <a:gd name="T43" fmla="*/ 1116 h 3626"/>
                  <a:gd name="T44" fmla="*/ 739 w 3645"/>
                  <a:gd name="T45" fmla="*/ 1493 h 3626"/>
                  <a:gd name="T46" fmla="*/ 739 w 3645"/>
                  <a:gd name="T47" fmla="*/ 1493 h 3626"/>
                  <a:gd name="T48" fmla="*/ 611 w 3645"/>
                  <a:gd name="T49" fmla="*/ 2751 h 3626"/>
                  <a:gd name="T50" fmla="*/ 79 w 3645"/>
                  <a:gd name="T51" fmla="*/ 3284 h 3626"/>
                  <a:gd name="T52" fmla="*/ 79 w 3645"/>
                  <a:gd name="T53" fmla="*/ 3567 h 3626"/>
                  <a:gd name="T54" fmla="*/ 220 w 3645"/>
                  <a:gd name="T55" fmla="*/ 3626 h 3626"/>
                  <a:gd name="T56" fmla="*/ 1021 w 3645"/>
                  <a:gd name="T57" fmla="*/ 1776 h 3626"/>
                  <a:gd name="T58" fmla="*/ 1021 w 3645"/>
                  <a:gd name="T59" fmla="*/ 1776 h 3626"/>
                  <a:gd name="T60" fmla="*/ 1398 w 3645"/>
                  <a:gd name="T61" fmla="*/ 1399 h 3626"/>
                  <a:gd name="T62" fmla="*/ 1398 w 3645"/>
                  <a:gd name="T63" fmla="*/ 1398 h 3626"/>
                  <a:gd name="T64" fmla="*/ 1776 w 3645"/>
                  <a:gd name="T65" fmla="*/ 1021 h 3626"/>
                  <a:gd name="T66" fmla="*/ 1776 w 3645"/>
                  <a:gd name="T67" fmla="*/ 1021 h 3626"/>
                  <a:gd name="T68" fmla="*/ 2200 w 3645"/>
                  <a:gd name="T69" fmla="*/ 846 h 3626"/>
                  <a:gd name="T70" fmla="*/ 2459 w 3645"/>
                  <a:gd name="T71" fmla="*/ 904 h 3626"/>
                  <a:gd name="T72" fmla="*/ 2153 w 3645"/>
                  <a:gd name="T73" fmla="*/ 1210 h 3626"/>
                  <a:gd name="T74" fmla="*/ 2153 w 3645"/>
                  <a:gd name="T75" fmla="*/ 1493 h 3626"/>
                  <a:gd name="T76" fmla="*/ 2294 w 3645"/>
                  <a:gd name="T77" fmla="*/ 1551 h 3626"/>
                  <a:gd name="T78" fmla="*/ 2436 w 3645"/>
                  <a:gd name="T79" fmla="*/ 1493 h 3626"/>
                  <a:gd name="T80" fmla="*/ 2741 w 3645"/>
                  <a:gd name="T81" fmla="*/ 1187 h 3626"/>
                  <a:gd name="T82" fmla="*/ 2800 w 3645"/>
                  <a:gd name="T83" fmla="*/ 1446 h 3626"/>
                  <a:gd name="T84" fmla="*/ 2624 w 3645"/>
                  <a:gd name="T85" fmla="*/ 1870 h 3626"/>
                  <a:gd name="T86" fmla="*/ 2624 w 3645"/>
                  <a:gd name="T87" fmla="*/ 1870 h 3626"/>
                  <a:gd name="T88" fmla="*/ 2624 w 3645"/>
                  <a:gd name="T89" fmla="*/ 1870 h 3626"/>
                  <a:gd name="T90" fmla="*/ 2247 w 3645"/>
                  <a:gd name="T91" fmla="*/ 2247 h 3626"/>
                  <a:gd name="T92" fmla="*/ 2247 w 3645"/>
                  <a:gd name="T93" fmla="*/ 2247 h 3626"/>
                  <a:gd name="T94" fmla="*/ 1870 w 3645"/>
                  <a:gd name="T95" fmla="*/ 2624 h 3626"/>
                  <a:gd name="T96" fmla="*/ 1870 w 3645"/>
                  <a:gd name="T97" fmla="*/ 2624 h 3626"/>
                  <a:gd name="T98" fmla="*/ 1446 w 3645"/>
                  <a:gd name="T99" fmla="*/ 2800 h 3626"/>
                  <a:gd name="T100" fmla="*/ 1187 w 3645"/>
                  <a:gd name="T101" fmla="*/ 2741 h 3626"/>
                  <a:gd name="T102" fmla="*/ 1493 w 3645"/>
                  <a:gd name="T103" fmla="*/ 2436 h 3626"/>
                  <a:gd name="T104" fmla="*/ 1493 w 3645"/>
                  <a:gd name="T105" fmla="*/ 2153 h 3626"/>
                  <a:gd name="T106" fmla="*/ 1210 w 3645"/>
                  <a:gd name="T107" fmla="*/ 2153 h 3626"/>
                  <a:gd name="T108" fmla="*/ 904 w 3645"/>
                  <a:gd name="T109" fmla="*/ 2458 h 3626"/>
                  <a:gd name="T110" fmla="*/ 1021 w 3645"/>
                  <a:gd name="T111" fmla="*/ 1776 h 3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645" h="3626">
                    <a:moveTo>
                      <a:pt x="220" y="3626"/>
                    </a:moveTo>
                    <a:cubicBezTo>
                      <a:pt x="271" y="3626"/>
                      <a:pt x="322" y="3606"/>
                      <a:pt x="361" y="3567"/>
                    </a:cubicBezTo>
                    <a:lnTo>
                      <a:pt x="894" y="3034"/>
                    </a:lnTo>
                    <a:cubicBezTo>
                      <a:pt x="1056" y="3142"/>
                      <a:pt x="1246" y="3200"/>
                      <a:pt x="1446" y="3200"/>
                    </a:cubicBezTo>
                    <a:lnTo>
                      <a:pt x="1446" y="3200"/>
                    </a:lnTo>
                    <a:cubicBezTo>
                      <a:pt x="1713" y="3200"/>
                      <a:pt x="1964" y="3096"/>
                      <a:pt x="2152" y="2907"/>
                    </a:cubicBezTo>
                    <a:cubicBezTo>
                      <a:pt x="2153" y="2907"/>
                      <a:pt x="2153" y="2907"/>
                      <a:pt x="2153" y="2907"/>
                    </a:cubicBezTo>
                    <a:lnTo>
                      <a:pt x="2530" y="2530"/>
                    </a:lnTo>
                    <a:cubicBezTo>
                      <a:pt x="2530" y="2530"/>
                      <a:pt x="2530" y="2530"/>
                      <a:pt x="2530" y="2530"/>
                    </a:cubicBezTo>
                    <a:lnTo>
                      <a:pt x="2907" y="2153"/>
                    </a:lnTo>
                    <a:cubicBezTo>
                      <a:pt x="2907" y="2153"/>
                      <a:pt x="2907" y="2153"/>
                      <a:pt x="2907" y="2152"/>
                    </a:cubicBezTo>
                    <a:cubicBezTo>
                      <a:pt x="3096" y="1964"/>
                      <a:pt x="3200" y="1713"/>
                      <a:pt x="3200" y="1446"/>
                    </a:cubicBezTo>
                    <a:cubicBezTo>
                      <a:pt x="3200" y="1246"/>
                      <a:pt x="3142" y="1056"/>
                      <a:pt x="3034" y="894"/>
                    </a:cubicBezTo>
                    <a:lnTo>
                      <a:pt x="3567" y="361"/>
                    </a:lnTo>
                    <a:cubicBezTo>
                      <a:pt x="3645" y="283"/>
                      <a:pt x="3645" y="157"/>
                      <a:pt x="3567" y="79"/>
                    </a:cubicBezTo>
                    <a:cubicBezTo>
                      <a:pt x="3489" y="0"/>
                      <a:pt x="3362" y="0"/>
                      <a:pt x="3284" y="79"/>
                    </a:cubicBezTo>
                    <a:lnTo>
                      <a:pt x="2751" y="611"/>
                    </a:lnTo>
                    <a:cubicBezTo>
                      <a:pt x="2589" y="504"/>
                      <a:pt x="2399" y="446"/>
                      <a:pt x="2200" y="446"/>
                    </a:cubicBezTo>
                    <a:cubicBezTo>
                      <a:pt x="1933" y="446"/>
                      <a:pt x="1682" y="550"/>
                      <a:pt x="1493" y="738"/>
                    </a:cubicBezTo>
                    <a:cubicBezTo>
                      <a:pt x="1493" y="738"/>
                      <a:pt x="1493" y="738"/>
                      <a:pt x="1493" y="739"/>
                    </a:cubicBezTo>
                    <a:lnTo>
                      <a:pt x="1116" y="1116"/>
                    </a:lnTo>
                    <a:cubicBezTo>
                      <a:pt x="1116" y="1116"/>
                      <a:pt x="1116" y="1116"/>
                      <a:pt x="1116" y="1116"/>
                    </a:cubicBezTo>
                    <a:lnTo>
                      <a:pt x="739" y="1493"/>
                    </a:lnTo>
                    <a:cubicBezTo>
                      <a:pt x="739" y="1493"/>
                      <a:pt x="739" y="1493"/>
                      <a:pt x="739" y="1493"/>
                    </a:cubicBezTo>
                    <a:cubicBezTo>
                      <a:pt x="397" y="1834"/>
                      <a:pt x="355" y="2363"/>
                      <a:pt x="611" y="2751"/>
                    </a:cubicBezTo>
                    <a:lnTo>
                      <a:pt x="79" y="3284"/>
                    </a:lnTo>
                    <a:cubicBezTo>
                      <a:pt x="0" y="3362"/>
                      <a:pt x="0" y="3489"/>
                      <a:pt x="79" y="3567"/>
                    </a:cubicBezTo>
                    <a:cubicBezTo>
                      <a:pt x="118" y="3606"/>
                      <a:pt x="169" y="3626"/>
                      <a:pt x="220" y="3626"/>
                    </a:cubicBezTo>
                    <a:close/>
                    <a:moveTo>
                      <a:pt x="1021" y="1776"/>
                    </a:moveTo>
                    <a:lnTo>
                      <a:pt x="1021" y="1776"/>
                    </a:lnTo>
                    <a:lnTo>
                      <a:pt x="1398" y="1399"/>
                    </a:lnTo>
                    <a:cubicBezTo>
                      <a:pt x="1398" y="1399"/>
                      <a:pt x="1398" y="1399"/>
                      <a:pt x="1398" y="1398"/>
                    </a:cubicBezTo>
                    <a:lnTo>
                      <a:pt x="1776" y="1021"/>
                    </a:lnTo>
                    <a:cubicBezTo>
                      <a:pt x="1776" y="1021"/>
                      <a:pt x="1776" y="1021"/>
                      <a:pt x="1776" y="1021"/>
                    </a:cubicBezTo>
                    <a:cubicBezTo>
                      <a:pt x="1889" y="908"/>
                      <a:pt x="2040" y="846"/>
                      <a:pt x="2200" y="846"/>
                    </a:cubicBezTo>
                    <a:cubicBezTo>
                      <a:pt x="2291" y="846"/>
                      <a:pt x="2379" y="866"/>
                      <a:pt x="2459" y="904"/>
                    </a:cubicBezTo>
                    <a:lnTo>
                      <a:pt x="2153" y="1210"/>
                    </a:lnTo>
                    <a:cubicBezTo>
                      <a:pt x="2075" y="1288"/>
                      <a:pt x="2075" y="1415"/>
                      <a:pt x="2153" y="1493"/>
                    </a:cubicBezTo>
                    <a:cubicBezTo>
                      <a:pt x="2192" y="1532"/>
                      <a:pt x="2243" y="1551"/>
                      <a:pt x="2294" y="1551"/>
                    </a:cubicBezTo>
                    <a:cubicBezTo>
                      <a:pt x="2345" y="1551"/>
                      <a:pt x="2397" y="1532"/>
                      <a:pt x="2436" y="1493"/>
                    </a:cubicBezTo>
                    <a:lnTo>
                      <a:pt x="2741" y="1187"/>
                    </a:lnTo>
                    <a:cubicBezTo>
                      <a:pt x="2780" y="1267"/>
                      <a:pt x="2800" y="1355"/>
                      <a:pt x="2800" y="1446"/>
                    </a:cubicBezTo>
                    <a:cubicBezTo>
                      <a:pt x="2800" y="1606"/>
                      <a:pt x="2737" y="1757"/>
                      <a:pt x="2624" y="1870"/>
                    </a:cubicBezTo>
                    <a:lnTo>
                      <a:pt x="2624" y="1870"/>
                    </a:lnTo>
                    <a:lnTo>
                      <a:pt x="2624" y="1870"/>
                    </a:lnTo>
                    <a:lnTo>
                      <a:pt x="2247" y="2247"/>
                    </a:lnTo>
                    <a:cubicBezTo>
                      <a:pt x="2247" y="2247"/>
                      <a:pt x="2247" y="2247"/>
                      <a:pt x="2247" y="2247"/>
                    </a:cubicBezTo>
                    <a:lnTo>
                      <a:pt x="1870" y="2624"/>
                    </a:lnTo>
                    <a:cubicBezTo>
                      <a:pt x="1870" y="2624"/>
                      <a:pt x="1870" y="2624"/>
                      <a:pt x="1870" y="2624"/>
                    </a:cubicBezTo>
                    <a:cubicBezTo>
                      <a:pt x="1757" y="2737"/>
                      <a:pt x="1606" y="2800"/>
                      <a:pt x="1446" y="2800"/>
                    </a:cubicBezTo>
                    <a:cubicBezTo>
                      <a:pt x="1355" y="2800"/>
                      <a:pt x="1267" y="2780"/>
                      <a:pt x="1187" y="2741"/>
                    </a:cubicBezTo>
                    <a:lnTo>
                      <a:pt x="1493" y="2436"/>
                    </a:lnTo>
                    <a:cubicBezTo>
                      <a:pt x="1571" y="2357"/>
                      <a:pt x="1571" y="2231"/>
                      <a:pt x="1493" y="2153"/>
                    </a:cubicBezTo>
                    <a:cubicBezTo>
                      <a:pt x="1415" y="2075"/>
                      <a:pt x="1288" y="2075"/>
                      <a:pt x="1210" y="2153"/>
                    </a:cubicBezTo>
                    <a:lnTo>
                      <a:pt x="904" y="2458"/>
                    </a:lnTo>
                    <a:cubicBezTo>
                      <a:pt x="798" y="2235"/>
                      <a:pt x="837" y="1960"/>
                      <a:pt x="1021" y="1776"/>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9pPr>
              </a:lstStyle>
              <a:p>
                <a:pPr algn="ctr"/>
                <a:endParaRPr lang="en-US"/>
              </a:p>
            </p:txBody>
          </p:sp>
          <p:sp>
            <p:nvSpPr>
              <p:cNvPr id="33" name="chain-links_29">
                <a:extLst>
                  <a:ext uri="{FF2B5EF4-FFF2-40B4-BE49-F238E27FC236}">
                    <a16:creationId xmlns:a16="http://schemas.microsoft.com/office/drawing/2014/main" id="{F0C5B1D0-76E6-4465-8B34-984936DD1CE6}"/>
                  </a:ext>
                </a:extLst>
              </p:cNvPr>
              <p:cNvSpPr/>
              <p:nvPr/>
            </p:nvSpPr>
            <p:spPr>
              <a:xfrm rot="2586001">
                <a:off x="9214742" y="5098780"/>
                <a:ext cx="333014" cy="330783"/>
              </a:xfrm>
              <a:custGeom>
                <a:avLst/>
                <a:gdLst>
                  <a:gd name="T0" fmla="*/ 220 w 3645"/>
                  <a:gd name="T1" fmla="*/ 3626 h 3626"/>
                  <a:gd name="T2" fmla="*/ 361 w 3645"/>
                  <a:gd name="T3" fmla="*/ 3567 h 3626"/>
                  <a:gd name="T4" fmla="*/ 894 w 3645"/>
                  <a:gd name="T5" fmla="*/ 3034 h 3626"/>
                  <a:gd name="T6" fmla="*/ 1446 w 3645"/>
                  <a:gd name="T7" fmla="*/ 3200 h 3626"/>
                  <a:gd name="T8" fmla="*/ 1446 w 3645"/>
                  <a:gd name="T9" fmla="*/ 3200 h 3626"/>
                  <a:gd name="T10" fmla="*/ 2152 w 3645"/>
                  <a:gd name="T11" fmla="*/ 2907 h 3626"/>
                  <a:gd name="T12" fmla="*/ 2153 w 3645"/>
                  <a:gd name="T13" fmla="*/ 2907 h 3626"/>
                  <a:gd name="T14" fmla="*/ 2530 w 3645"/>
                  <a:gd name="T15" fmla="*/ 2530 h 3626"/>
                  <a:gd name="T16" fmla="*/ 2530 w 3645"/>
                  <a:gd name="T17" fmla="*/ 2530 h 3626"/>
                  <a:gd name="T18" fmla="*/ 2907 w 3645"/>
                  <a:gd name="T19" fmla="*/ 2153 h 3626"/>
                  <a:gd name="T20" fmla="*/ 2907 w 3645"/>
                  <a:gd name="T21" fmla="*/ 2152 h 3626"/>
                  <a:gd name="T22" fmla="*/ 3200 w 3645"/>
                  <a:gd name="T23" fmla="*/ 1446 h 3626"/>
                  <a:gd name="T24" fmla="*/ 3034 w 3645"/>
                  <a:gd name="T25" fmla="*/ 894 h 3626"/>
                  <a:gd name="T26" fmla="*/ 3567 w 3645"/>
                  <a:gd name="T27" fmla="*/ 361 h 3626"/>
                  <a:gd name="T28" fmla="*/ 3567 w 3645"/>
                  <a:gd name="T29" fmla="*/ 79 h 3626"/>
                  <a:gd name="T30" fmla="*/ 3284 w 3645"/>
                  <a:gd name="T31" fmla="*/ 79 h 3626"/>
                  <a:gd name="T32" fmla="*/ 2751 w 3645"/>
                  <a:gd name="T33" fmla="*/ 611 h 3626"/>
                  <a:gd name="T34" fmla="*/ 2200 w 3645"/>
                  <a:gd name="T35" fmla="*/ 446 h 3626"/>
                  <a:gd name="T36" fmla="*/ 1493 w 3645"/>
                  <a:gd name="T37" fmla="*/ 738 h 3626"/>
                  <a:gd name="T38" fmla="*/ 1493 w 3645"/>
                  <a:gd name="T39" fmla="*/ 739 h 3626"/>
                  <a:gd name="T40" fmla="*/ 1116 w 3645"/>
                  <a:gd name="T41" fmla="*/ 1116 h 3626"/>
                  <a:gd name="T42" fmla="*/ 1116 w 3645"/>
                  <a:gd name="T43" fmla="*/ 1116 h 3626"/>
                  <a:gd name="T44" fmla="*/ 739 w 3645"/>
                  <a:gd name="T45" fmla="*/ 1493 h 3626"/>
                  <a:gd name="T46" fmla="*/ 739 w 3645"/>
                  <a:gd name="T47" fmla="*/ 1493 h 3626"/>
                  <a:gd name="T48" fmla="*/ 611 w 3645"/>
                  <a:gd name="T49" fmla="*/ 2751 h 3626"/>
                  <a:gd name="T50" fmla="*/ 79 w 3645"/>
                  <a:gd name="T51" fmla="*/ 3284 h 3626"/>
                  <a:gd name="T52" fmla="*/ 79 w 3645"/>
                  <a:gd name="T53" fmla="*/ 3567 h 3626"/>
                  <a:gd name="T54" fmla="*/ 220 w 3645"/>
                  <a:gd name="T55" fmla="*/ 3626 h 3626"/>
                  <a:gd name="T56" fmla="*/ 1021 w 3645"/>
                  <a:gd name="T57" fmla="*/ 1776 h 3626"/>
                  <a:gd name="T58" fmla="*/ 1021 w 3645"/>
                  <a:gd name="T59" fmla="*/ 1776 h 3626"/>
                  <a:gd name="T60" fmla="*/ 1398 w 3645"/>
                  <a:gd name="T61" fmla="*/ 1399 h 3626"/>
                  <a:gd name="T62" fmla="*/ 1398 w 3645"/>
                  <a:gd name="T63" fmla="*/ 1398 h 3626"/>
                  <a:gd name="T64" fmla="*/ 1776 w 3645"/>
                  <a:gd name="T65" fmla="*/ 1021 h 3626"/>
                  <a:gd name="T66" fmla="*/ 1776 w 3645"/>
                  <a:gd name="T67" fmla="*/ 1021 h 3626"/>
                  <a:gd name="T68" fmla="*/ 2200 w 3645"/>
                  <a:gd name="T69" fmla="*/ 846 h 3626"/>
                  <a:gd name="T70" fmla="*/ 2459 w 3645"/>
                  <a:gd name="T71" fmla="*/ 904 h 3626"/>
                  <a:gd name="T72" fmla="*/ 2153 w 3645"/>
                  <a:gd name="T73" fmla="*/ 1210 h 3626"/>
                  <a:gd name="T74" fmla="*/ 2153 w 3645"/>
                  <a:gd name="T75" fmla="*/ 1493 h 3626"/>
                  <a:gd name="T76" fmla="*/ 2294 w 3645"/>
                  <a:gd name="T77" fmla="*/ 1551 h 3626"/>
                  <a:gd name="T78" fmla="*/ 2436 w 3645"/>
                  <a:gd name="T79" fmla="*/ 1493 h 3626"/>
                  <a:gd name="T80" fmla="*/ 2741 w 3645"/>
                  <a:gd name="T81" fmla="*/ 1187 h 3626"/>
                  <a:gd name="T82" fmla="*/ 2800 w 3645"/>
                  <a:gd name="T83" fmla="*/ 1446 h 3626"/>
                  <a:gd name="T84" fmla="*/ 2624 w 3645"/>
                  <a:gd name="T85" fmla="*/ 1870 h 3626"/>
                  <a:gd name="T86" fmla="*/ 2624 w 3645"/>
                  <a:gd name="T87" fmla="*/ 1870 h 3626"/>
                  <a:gd name="T88" fmla="*/ 2624 w 3645"/>
                  <a:gd name="T89" fmla="*/ 1870 h 3626"/>
                  <a:gd name="T90" fmla="*/ 2247 w 3645"/>
                  <a:gd name="T91" fmla="*/ 2247 h 3626"/>
                  <a:gd name="T92" fmla="*/ 2247 w 3645"/>
                  <a:gd name="T93" fmla="*/ 2247 h 3626"/>
                  <a:gd name="T94" fmla="*/ 1870 w 3645"/>
                  <a:gd name="T95" fmla="*/ 2624 h 3626"/>
                  <a:gd name="T96" fmla="*/ 1870 w 3645"/>
                  <a:gd name="T97" fmla="*/ 2624 h 3626"/>
                  <a:gd name="T98" fmla="*/ 1446 w 3645"/>
                  <a:gd name="T99" fmla="*/ 2800 h 3626"/>
                  <a:gd name="T100" fmla="*/ 1187 w 3645"/>
                  <a:gd name="T101" fmla="*/ 2741 h 3626"/>
                  <a:gd name="T102" fmla="*/ 1493 w 3645"/>
                  <a:gd name="T103" fmla="*/ 2436 h 3626"/>
                  <a:gd name="T104" fmla="*/ 1493 w 3645"/>
                  <a:gd name="T105" fmla="*/ 2153 h 3626"/>
                  <a:gd name="T106" fmla="*/ 1210 w 3645"/>
                  <a:gd name="T107" fmla="*/ 2153 h 3626"/>
                  <a:gd name="T108" fmla="*/ 904 w 3645"/>
                  <a:gd name="T109" fmla="*/ 2458 h 3626"/>
                  <a:gd name="T110" fmla="*/ 1021 w 3645"/>
                  <a:gd name="T111" fmla="*/ 1776 h 3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645" h="3626">
                    <a:moveTo>
                      <a:pt x="220" y="3626"/>
                    </a:moveTo>
                    <a:cubicBezTo>
                      <a:pt x="271" y="3626"/>
                      <a:pt x="322" y="3606"/>
                      <a:pt x="361" y="3567"/>
                    </a:cubicBezTo>
                    <a:lnTo>
                      <a:pt x="894" y="3034"/>
                    </a:lnTo>
                    <a:cubicBezTo>
                      <a:pt x="1056" y="3142"/>
                      <a:pt x="1246" y="3200"/>
                      <a:pt x="1446" y="3200"/>
                    </a:cubicBezTo>
                    <a:lnTo>
                      <a:pt x="1446" y="3200"/>
                    </a:lnTo>
                    <a:cubicBezTo>
                      <a:pt x="1713" y="3200"/>
                      <a:pt x="1964" y="3096"/>
                      <a:pt x="2152" y="2907"/>
                    </a:cubicBezTo>
                    <a:cubicBezTo>
                      <a:pt x="2153" y="2907"/>
                      <a:pt x="2153" y="2907"/>
                      <a:pt x="2153" y="2907"/>
                    </a:cubicBezTo>
                    <a:lnTo>
                      <a:pt x="2530" y="2530"/>
                    </a:lnTo>
                    <a:cubicBezTo>
                      <a:pt x="2530" y="2530"/>
                      <a:pt x="2530" y="2530"/>
                      <a:pt x="2530" y="2530"/>
                    </a:cubicBezTo>
                    <a:lnTo>
                      <a:pt x="2907" y="2153"/>
                    </a:lnTo>
                    <a:cubicBezTo>
                      <a:pt x="2907" y="2153"/>
                      <a:pt x="2907" y="2153"/>
                      <a:pt x="2907" y="2152"/>
                    </a:cubicBezTo>
                    <a:cubicBezTo>
                      <a:pt x="3096" y="1964"/>
                      <a:pt x="3200" y="1713"/>
                      <a:pt x="3200" y="1446"/>
                    </a:cubicBezTo>
                    <a:cubicBezTo>
                      <a:pt x="3200" y="1246"/>
                      <a:pt x="3142" y="1056"/>
                      <a:pt x="3034" y="894"/>
                    </a:cubicBezTo>
                    <a:lnTo>
                      <a:pt x="3567" y="361"/>
                    </a:lnTo>
                    <a:cubicBezTo>
                      <a:pt x="3645" y="283"/>
                      <a:pt x="3645" y="157"/>
                      <a:pt x="3567" y="79"/>
                    </a:cubicBezTo>
                    <a:cubicBezTo>
                      <a:pt x="3489" y="0"/>
                      <a:pt x="3362" y="0"/>
                      <a:pt x="3284" y="79"/>
                    </a:cubicBezTo>
                    <a:lnTo>
                      <a:pt x="2751" y="611"/>
                    </a:lnTo>
                    <a:cubicBezTo>
                      <a:pt x="2589" y="504"/>
                      <a:pt x="2399" y="446"/>
                      <a:pt x="2200" y="446"/>
                    </a:cubicBezTo>
                    <a:cubicBezTo>
                      <a:pt x="1933" y="446"/>
                      <a:pt x="1682" y="550"/>
                      <a:pt x="1493" y="738"/>
                    </a:cubicBezTo>
                    <a:cubicBezTo>
                      <a:pt x="1493" y="738"/>
                      <a:pt x="1493" y="738"/>
                      <a:pt x="1493" y="739"/>
                    </a:cubicBezTo>
                    <a:lnTo>
                      <a:pt x="1116" y="1116"/>
                    </a:lnTo>
                    <a:cubicBezTo>
                      <a:pt x="1116" y="1116"/>
                      <a:pt x="1116" y="1116"/>
                      <a:pt x="1116" y="1116"/>
                    </a:cubicBezTo>
                    <a:lnTo>
                      <a:pt x="739" y="1493"/>
                    </a:lnTo>
                    <a:cubicBezTo>
                      <a:pt x="739" y="1493"/>
                      <a:pt x="739" y="1493"/>
                      <a:pt x="739" y="1493"/>
                    </a:cubicBezTo>
                    <a:cubicBezTo>
                      <a:pt x="397" y="1834"/>
                      <a:pt x="355" y="2363"/>
                      <a:pt x="611" y="2751"/>
                    </a:cubicBezTo>
                    <a:lnTo>
                      <a:pt x="79" y="3284"/>
                    </a:lnTo>
                    <a:cubicBezTo>
                      <a:pt x="0" y="3362"/>
                      <a:pt x="0" y="3489"/>
                      <a:pt x="79" y="3567"/>
                    </a:cubicBezTo>
                    <a:cubicBezTo>
                      <a:pt x="118" y="3606"/>
                      <a:pt x="169" y="3626"/>
                      <a:pt x="220" y="3626"/>
                    </a:cubicBezTo>
                    <a:close/>
                    <a:moveTo>
                      <a:pt x="1021" y="1776"/>
                    </a:moveTo>
                    <a:lnTo>
                      <a:pt x="1021" y="1776"/>
                    </a:lnTo>
                    <a:lnTo>
                      <a:pt x="1398" y="1399"/>
                    </a:lnTo>
                    <a:cubicBezTo>
                      <a:pt x="1398" y="1399"/>
                      <a:pt x="1398" y="1399"/>
                      <a:pt x="1398" y="1398"/>
                    </a:cubicBezTo>
                    <a:lnTo>
                      <a:pt x="1776" y="1021"/>
                    </a:lnTo>
                    <a:cubicBezTo>
                      <a:pt x="1776" y="1021"/>
                      <a:pt x="1776" y="1021"/>
                      <a:pt x="1776" y="1021"/>
                    </a:cubicBezTo>
                    <a:cubicBezTo>
                      <a:pt x="1889" y="908"/>
                      <a:pt x="2040" y="846"/>
                      <a:pt x="2200" y="846"/>
                    </a:cubicBezTo>
                    <a:cubicBezTo>
                      <a:pt x="2291" y="846"/>
                      <a:pt x="2379" y="866"/>
                      <a:pt x="2459" y="904"/>
                    </a:cubicBezTo>
                    <a:lnTo>
                      <a:pt x="2153" y="1210"/>
                    </a:lnTo>
                    <a:cubicBezTo>
                      <a:pt x="2075" y="1288"/>
                      <a:pt x="2075" y="1415"/>
                      <a:pt x="2153" y="1493"/>
                    </a:cubicBezTo>
                    <a:cubicBezTo>
                      <a:pt x="2192" y="1532"/>
                      <a:pt x="2243" y="1551"/>
                      <a:pt x="2294" y="1551"/>
                    </a:cubicBezTo>
                    <a:cubicBezTo>
                      <a:pt x="2345" y="1551"/>
                      <a:pt x="2397" y="1532"/>
                      <a:pt x="2436" y="1493"/>
                    </a:cubicBezTo>
                    <a:lnTo>
                      <a:pt x="2741" y="1187"/>
                    </a:lnTo>
                    <a:cubicBezTo>
                      <a:pt x="2780" y="1267"/>
                      <a:pt x="2800" y="1355"/>
                      <a:pt x="2800" y="1446"/>
                    </a:cubicBezTo>
                    <a:cubicBezTo>
                      <a:pt x="2800" y="1606"/>
                      <a:pt x="2737" y="1757"/>
                      <a:pt x="2624" y="1870"/>
                    </a:cubicBezTo>
                    <a:lnTo>
                      <a:pt x="2624" y="1870"/>
                    </a:lnTo>
                    <a:lnTo>
                      <a:pt x="2624" y="1870"/>
                    </a:lnTo>
                    <a:lnTo>
                      <a:pt x="2247" y="2247"/>
                    </a:lnTo>
                    <a:cubicBezTo>
                      <a:pt x="2247" y="2247"/>
                      <a:pt x="2247" y="2247"/>
                      <a:pt x="2247" y="2247"/>
                    </a:cubicBezTo>
                    <a:lnTo>
                      <a:pt x="1870" y="2624"/>
                    </a:lnTo>
                    <a:cubicBezTo>
                      <a:pt x="1870" y="2624"/>
                      <a:pt x="1870" y="2624"/>
                      <a:pt x="1870" y="2624"/>
                    </a:cubicBezTo>
                    <a:cubicBezTo>
                      <a:pt x="1757" y="2737"/>
                      <a:pt x="1606" y="2800"/>
                      <a:pt x="1446" y="2800"/>
                    </a:cubicBezTo>
                    <a:cubicBezTo>
                      <a:pt x="1355" y="2800"/>
                      <a:pt x="1267" y="2780"/>
                      <a:pt x="1187" y="2741"/>
                    </a:cubicBezTo>
                    <a:lnTo>
                      <a:pt x="1493" y="2436"/>
                    </a:lnTo>
                    <a:cubicBezTo>
                      <a:pt x="1571" y="2357"/>
                      <a:pt x="1571" y="2231"/>
                      <a:pt x="1493" y="2153"/>
                    </a:cubicBezTo>
                    <a:cubicBezTo>
                      <a:pt x="1415" y="2075"/>
                      <a:pt x="1288" y="2075"/>
                      <a:pt x="1210" y="2153"/>
                    </a:cubicBezTo>
                    <a:lnTo>
                      <a:pt x="904" y="2458"/>
                    </a:lnTo>
                    <a:cubicBezTo>
                      <a:pt x="798" y="2235"/>
                      <a:pt x="837" y="1960"/>
                      <a:pt x="1021" y="1776"/>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9pPr>
              </a:lstStyle>
              <a:p>
                <a:pPr algn="ctr"/>
                <a:endParaRPr lang="en-US"/>
              </a:p>
            </p:txBody>
          </p:sp>
        </p:grpSp>
        <p:grpSp>
          <p:nvGrpSpPr>
            <p:cNvPr id="44" name="组合 43">
              <a:extLst>
                <a:ext uri="{FF2B5EF4-FFF2-40B4-BE49-F238E27FC236}">
                  <a16:creationId xmlns:a16="http://schemas.microsoft.com/office/drawing/2014/main" id="{732F6981-5D76-4926-85DB-85AFF73A1FEA}"/>
                </a:ext>
              </a:extLst>
            </p:cNvPr>
            <p:cNvGrpSpPr/>
            <p:nvPr/>
          </p:nvGrpSpPr>
          <p:grpSpPr>
            <a:xfrm>
              <a:off x="7853142" y="4034331"/>
              <a:ext cx="994314" cy="339701"/>
              <a:chOff x="8553442" y="5089862"/>
              <a:chExt cx="994314" cy="339701"/>
            </a:xfrm>
          </p:grpSpPr>
          <p:sp>
            <p:nvSpPr>
              <p:cNvPr id="45" name="chain-links_29">
                <a:extLst>
                  <a:ext uri="{FF2B5EF4-FFF2-40B4-BE49-F238E27FC236}">
                    <a16:creationId xmlns:a16="http://schemas.microsoft.com/office/drawing/2014/main" id="{DB5AFE81-7246-49FC-A36F-CC36812A18FD}"/>
                  </a:ext>
                </a:extLst>
              </p:cNvPr>
              <p:cNvSpPr/>
              <p:nvPr/>
            </p:nvSpPr>
            <p:spPr>
              <a:xfrm rot="2586001">
                <a:off x="8553442" y="5089862"/>
                <a:ext cx="333014" cy="330783"/>
              </a:xfrm>
              <a:custGeom>
                <a:avLst/>
                <a:gdLst>
                  <a:gd name="T0" fmla="*/ 220 w 3645"/>
                  <a:gd name="T1" fmla="*/ 3626 h 3626"/>
                  <a:gd name="T2" fmla="*/ 361 w 3645"/>
                  <a:gd name="T3" fmla="*/ 3567 h 3626"/>
                  <a:gd name="T4" fmla="*/ 894 w 3645"/>
                  <a:gd name="T5" fmla="*/ 3034 h 3626"/>
                  <a:gd name="T6" fmla="*/ 1446 w 3645"/>
                  <a:gd name="T7" fmla="*/ 3200 h 3626"/>
                  <a:gd name="T8" fmla="*/ 1446 w 3645"/>
                  <a:gd name="T9" fmla="*/ 3200 h 3626"/>
                  <a:gd name="T10" fmla="*/ 2152 w 3645"/>
                  <a:gd name="T11" fmla="*/ 2907 h 3626"/>
                  <a:gd name="T12" fmla="*/ 2153 w 3645"/>
                  <a:gd name="T13" fmla="*/ 2907 h 3626"/>
                  <a:gd name="T14" fmla="*/ 2530 w 3645"/>
                  <a:gd name="T15" fmla="*/ 2530 h 3626"/>
                  <a:gd name="T16" fmla="*/ 2530 w 3645"/>
                  <a:gd name="T17" fmla="*/ 2530 h 3626"/>
                  <a:gd name="T18" fmla="*/ 2907 w 3645"/>
                  <a:gd name="T19" fmla="*/ 2153 h 3626"/>
                  <a:gd name="T20" fmla="*/ 2907 w 3645"/>
                  <a:gd name="T21" fmla="*/ 2152 h 3626"/>
                  <a:gd name="T22" fmla="*/ 3200 w 3645"/>
                  <a:gd name="T23" fmla="*/ 1446 h 3626"/>
                  <a:gd name="T24" fmla="*/ 3034 w 3645"/>
                  <a:gd name="T25" fmla="*/ 894 h 3626"/>
                  <a:gd name="T26" fmla="*/ 3567 w 3645"/>
                  <a:gd name="T27" fmla="*/ 361 h 3626"/>
                  <a:gd name="T28" fmla="*/ 3567 w 3645"/>
                  <a:gd name="T29" fmla="*/ 79 h 3626"/>
                  <a:gd name="T30" fmla="*/ 3284 w 3645"/>
                  <a:gd name="T31" fmla="*/ 79 h 3626"/>
                  <a:gd name="T32" fmla="*/ 2751 w 3645"/>
                  <a:gd name="T33" fmla="*/ 611 h 3626"/>
                  <a:gd name="T34" fmla="*/ 2200 w 3645"/>
                  <a:gd name="T35" fmla="*/ 446 h 3626"/>
                  <a:gd name="T36" fmla="*/ 1493 w 3645"/>
                  <a:gd name="T37" fmla="*/ 738 h 3626"/>
                  <a:gd name="T38" fmla="*/ 1493 w 3645"/>
                  <a:gd name="T39" fmla="*/ 739 h 3626"/>
                  <a:gd name="T40" fmla="*/ 1116 w 3645"/>
                  <a:gd name="T41" fmla="*/ 1116 h 3626"/>
                  <a:gd name="T42" fmla="*/ 1116 w 3645"/>
                  <a:gd name="T43" fmla="*/ 1116 h 3626"/>
                  <a:gd name="T44" fmla="*/ 739 w 3645"/>
                  <a:gd name="T45" fmla="*/ 1493 h 3626"/>
                  <a:gd name="T46" fmla="*/ 739 w 3645"/>
                  <a:gd name="T47" fmla="*/ 1493 h 3626"/>
                  <a:gd name="T48" fmla="*/ 611 w 3645"/>
                  <a:gd name="T49" fmla="*/ 2751 h 3626"/>
                  <a:gd name="T50" fmla="*/ 79 w 3645"/>
                  <a:gd name="T51" fmla="*/ 3284 h 3626"/>
                  <a:gd name="T52" fmla="*/ 79 w 3645"/>
                  <a:gd name="T53" fmla="*/ 3567 h 3626"/>
                  <a:gd name="T54" fmla="*/ 220 w 3645"/>
                  <a:gd name="T55" fmla="*/ 3626 h 3626"/>
                  <a:gd name="T56" fmla="*/ 1021 w 3645"/>
                  <a:gd name="T57" fmla="*/ 1776 h 3626"/>
                  <a:gd name="T58" fmla="*/ 1021 w 3645"/>
                  <a:gd name="T59" fmla="*/ 1776 h 3626"/>
                  <a:gd name="T60" fmla="*/ 1398 w 3645"/>
                  <a:gd name="T61" fmla="*/ 1399 h 3626"/>
                  <a:gd name="T62" fmla="*/ 1398 w 3645"/>
                  <a:gd name="T63" fmla="*/ 1398 h 3626"/>
                  <a:gd name="T64" fmla="*/ 1776 w 3645"/>
                  <a:gd name="T65" fmla="*/ 1021 h 3626"/>
                  <a:gd name="T66" fmla="*/ 1776 w 3645"/>
                  <a:gd name="T67" fmla="*/ 1021 h 3626"/>
                  <a:gd name="T68" fmla="*/ 2200 w 3645"/>
                  <a:gd name="T69" fmla="*/ 846 h 3626"/>
                  <a:gd name="T70" fmla="*/ 2459 w 3645"/>
                  <a:gd name="T71" fmla="*/ 904 h 3626"/>
                  <a:gd name="T72" fmla="*/ 2153 w 3645"/>
                  <a:gd name="T73" fmla="*/ 1210 h 3626"/>
                  <a:gd name="T74" fmla="*/ 2153 w 3645"/>
                  <a:gd name="T75" fmla="*/ 1493 h 3626"/>
                  <a:gd name="T76" fmla="*/ 2294 w 3645"/>
                  <a:gd name="T77" fmla="*/ 1551 h 3626"/>
                  <a:gd name="T78" fmla="*/ 2436 w 3645"/>
                  <a:gd name="T79" fmla="*/ 1493 h 3626"/>
                  <a:gd name="T80" fmla="*/ 2741 w 3645"/>
                  <a:gd name="T81" fmla="*/ 1187 h 3626"/>
                  <a:gd name="T82" fmla="*/ 2800 w 3645"/>
                  <a:gd name="T83" fmla="*/ 1446 h 3626"/>
                  <a:gd name="T84" fmla="*/ 2624 w 3645"/>
                  <a:gd name="T85" fmla="*/ 1870 h 3626"/>
                  <a:gd name="T86" fmla="*/ 2624 w 3645"/>
                  <a:gd name="T87" fmla="*/ 1870 h 3626"/>
                  <a:gd name="T88" fmla="*/ 2624 w 3645"/>
                  <a:gd name="T89" fmla="*/ 1870 h 3626"/>
                  <a:gd name="T90" fmla="*/ 2247 w 3645"/>
                  <a:gd name="T91" fmla="*/ 2247 h 3626"/>
                  <a:gd name="T92" fmla="*/ 2247 w 3645"/>
                  <a:gd name="T93" fmla="*/ 2247 h 3626"/>
                  <a:gd name="T94" fmla="*/ 1870 w 3645"/>
                  <a:gd name="T95" fmla="*/ 2624 h 3626"/>
                  <a:gd name="T96" fmla="*/ 1870 w 3645"/>
                  <a:gd name="T97" fmla="*/ 2624 h 3626"/>
                  <a:gd name="T98" fmla="*/ 1446 w 3645"/>
                  <a:gd name="T99" fmla="*/ 2800 h 3626"/>
                  <a:gd name="T100" fmla="*/ 1187 w 3645"/>
                  <a:gd name="T101" fmla="*/ 2741 h 3626"/>
                  <a:gd name="T102" fmla="*/ 1493 w 3645"/>
                  <a:gd name="T103" fmla="*/ 2436 h 3626"/>
                  <a:gd name="T104" fmla="*/ 1493 w 3645"/>
                  <a:gd name="T105" fmla="*/ 2153 h 3626"/>
                  <a:gd name="T106" fmla="*/ 1210 w 3645"/>
                  <a:gd name="T107" fmla="*/ 2153 h 3626"/>
                  <a:gd name="T108" fmla="*/ 904 w 3645"/>
                  <a:gd name="T109" fmla="*/ 2458 h 3626"/>
                  <a:gd name="T110" fmla="*/ 1021 w 3645"/>
                  <a:gd name="T111" fmla="*/ 1776 h 3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645" h="3626">
                    <a:moveTo>
                      <a:pt x="220" y="3626"/>
                    </a:moveTo>
                    <a:cubicBezTo>
                      <a:pt x="271" y="3626"/>
                      <a:pt x="322" y="3606"/>
                      <a:pt x="361" y="3567"/>
                    </a:cubicBezTo>
                    <a:lnTo>
                      <a:pt x="894" y="3034"/>
                    </a:lnTo>
                    <a:cubicBezTo>
                      <a:pt x="1056" y="3142"/>
                      <a:pt x="1246" y="3200"/>
                      <a:pt x="1446" y="3200"/>
                    </a:cubicBezTo>
                    <a:lnTo>
                      <a:pt x="1446" y="3200"/>
                    </a:lnTo>
                    <a:cubicBezTo>
                      <a:pt x="1713" y="3200"/>
                      <a:pt x="1964" y="3096"/>
                      <a:pt x="2152" y="2907"/>
                    </a:cubicBezTo>
                    <a:cubicBezTo>
                      <a:pt x="2153" y="2907"/>
                      <a:pt x="2153" y="2907"/>
                      <a:pt x="2153" y="2907"/>
                    </a:cubicBezTo>
                    <a:lnTo>
                      <a:pt x="2530" y="2530"/>
                    </a:lnTo>
                    <a:cubicBezTo>
                      <a:pt x="2530" y="2530"/>
                      <a:pt x="2530" y="2530"/>
                      <a:pt x="2530" y="2530"/>
                    </a:cubicBezTo>
                    <a:lnTo>
                      <a:pt x="2907" y="2153"/>
                    </a:lnTo>
                    <a:cubicBezTo>
                      <a:pt x="2907" y="2153"/>
                      <a:pt x="2907" y="2153"/>
                      <a:pt x="2907" y="2152"/>
                    </a:cubicBezTo>
                    <a:cubicBezTo>
                      <a:pt x="3096" y="1964"/>
                      <a:pt x="3200" y="1713"/>
                      <a:pt x="3200" y="1446"/>
                    </a:cubicBezTo>
                    <a:cubicBezTo>
                      <a:pt x="3200" y="1246"/>
                      <a:pt x="3142" y="1056"/>
                      <a:pt x="3034" y="894"/>
                    </a:cubicBezTo>
                    <a:lnTo>
                      <a:pt x="3567" y="361"/>
                    </a:lnTo>
                    <a:cubicBezTo>
                      <a:pt x="3645" y="283"/>
                      <a:pt x="3645" y="157"/>
                      <a:pt x="3567" y="79"/>
                    </a:cubicBezTo>
                    <a:cubicBezTo>
                      <a:pt x="3489" y="0"/>
                      <a:pt x="3362" y="0"/>
                      <a:pt x="3284" y="79"/>
                    </a:cubicBezTo>
                    <a:lnTo>
                      <a:pt x="2751" y="611"/>
                    </a:lnTo>
                    <a:cubicBezTo>
                      <a:pt x="2589" y="504"/>
                      <a:pt x="2399" y="446"/>
                      <a:pt x="2200" y="446"/>
                    </a:cubicBezTo>
                    <a:cubicBezTo>
                      <a:pt x="1933" y="446"/>
                      <a:pt x="1682" y="550"/>
                      <a:pt x="1493" y="738"/>
                    </a:cubicBezTo>
                    <a:cubicBezTo>
                      <a:pt x="1493" y="738"/>
                      <a:pt x="1493" y="738"/>
                      <a:pt x="1493" y="739"/>
                    </a:cubicBezTo>
                    <a:lnTo>
                      <a:pt x="1116" y="1116"/>
                    </a:lnTo>
                    <a:cubicBezTo>
                      <a:pt x="1116" y="1116"/>
                      <a:pt x="1116" y="1116"/>
                      <a:pt x="1116" y="1116"/>
                    </a:cubicBezTo>
                    <a:lnTo>
                      <a:pt x="739" y="1493"/>
                    </a:lnTo>
                    <a:cubicBezTo>
                      <a:pt x="739" y="1493"/>
                      <a:pt x="739" y="1493"/>
                      <a:pt x="739" y="1493"/>
                    </a:cubicBezTo>
                    <a:cubicBezTo>
                      <a:pt x="397" y="1834"/>
                      <a:pt x="355" y="2363"/>
                      <a:pt x="611" y="2751"/>
                    </a:cubicBezTo>
                    <a:lnTo>
                      <a:pt x="79" y="3284"/>
                    </a:lnTo>
                    <a:cubicBezTo>
                      <a:pt x="0" y="3362"/>
                      <a:pt x="0" y="3489"/>
                      <a:pt x="79" y="3567"/>
                    </a:cubicBezTo>
                    <a:cubicBezTo>
                      <a:pt x="118" y="3606"/>
                      <a:pt x="169" y="3626"/>
                      <a:pt x="220" y="3626"/>
                    </a:cubicBezTo>
                    <a:close/>
                    <a:moveTo>
                      <a:pt x="1021" y="1776"/>
                    </a:moveTo>
                    <a:lnTo>
                      <a:pt x="1021" y="1776"/>
                    </a:lnTo>
                    <a:lnTo>
                      <a:pt x="1398" y="1399"/>
                    </a:lnTo>
                    <a:cubicBezTo>
                      <a:pt x="1398" y="1399"/>
                      <a:pt x="1398" y="1399"/>
                      <a:pt x="1398" y="1398"/>
                    </a:cubicBezTo>
                    <a:lnTo>
                      <a:pt x="1776" y="1021"/>
                    </a:lnTo>
                    <a:cubicBezTo>
                      <a:pt x="1776" y="1021"/>
                      <a:pt x="1776" y="1021"/>
                      <a:pt x="1776" y="1021"/>
                    </a:cubicBezTo>
                    <a:cubicBezTo>
                      <a:pt x="1889" y="908"/>
                      <a:pt x="2040" y="846"/>
                      <a:pt x="2200" y="846"/>
                    </a:cubicBezTo>
                    <a:cubicBezTo>
                      <a:pt x="2291" y="846"/>
                      <a:pt x="2379" y="866"/>
                      <a:pt x="2459" y="904"/>
                    </a:cubicBezTo>
                    <a:lnTo>
                      <a:pt x="2153" y="1210"/>
                    </a:lnTo>
                    <a:cubicBezTo>
                      <a:pt x="2075" y="1288"/>
                      <a:pt x="2075" y="1415"/>
                      <a:pt x="2153" y="1493"/>
                    </a:cubicBezTo>
                    <a:cubicBezTo>
                      <a:pt x="2192" y="1532"/>
                      <a:pt x="2243" y="1551"/>
                      <a:pt x="2294" y="1551"/>
                    </a:cubicBezTo>
                    <a:cubicBezTo>
                      <a:pt x="2345" y="1551"/>
                      <a:pt x="2397" y="1532"/>
                      <a:pt x="2436" y="1493"/>
                    </a:cubicBezTo>
                    <a:lnTo>
                      <a:pt x="2741" y="1187"/>
                    </a:lnTo>
                    <a:cubicBezTo>
                      <a:pt x="2780" y="1267"/>
                      <a:pt x="2800" y="1355"/>
                      <a:pt x="2800" y="1446"/>
                    </a:cubicBezTo>
                    <a:cubicBezTo>
                      <a:pt x="2800" y="1606"/>
                      <a:pt x="2737" y="1757"/>
                      <a:pt x="2624" y="1870"/>
                    </a:cubicBezTo>
                    <a:lnTo>
                      <a:pt x="2624" y="1870"/>
                    </a:lnTo>
                    <a:lnTo>
                      <a:pt x="2624" y="1870"/>
                    </a:lnTo>
                    <a:lnTo>
                      <a:pt x="2247" y="2247"/>
                    </a:lnTo>
                    <a:cubicBezTo>
                      <a:pt x="2247" y="2247"/>
                      <a:pt x="2247" y="2247"/>
                      <a:pt x="2247" y="2247"/>
                    </a:cubicBezTo>
                    <a:lnTo>
                      <a:pt x="1870" y="2624"/>
                    </a:lnTo>
                    <a:cubicBezTo>
                      <a:pt x="1870" y="2624"/>
                      <a:pt x="1870" y="2624"/>
                      <a:pt x="1870" y="2624"/>
                    </a:cubicBezTo>
                    <a:cubicBezTo>
                      <a:pt x="1757" y="2737"/>
                      <a:pt x="1606" y="2800"/>
                      <a:pt x="1446" y="2800"/>
                    </a:cubicBezTo>
                    <a:cubicBezTo>
                      <a:pt x="1355" y="2800"/>
                      <a:pt x="1267" y="2780"/>
                      <a:pt x="1187" y="2741"/>
                    </a:cubicBezTo>
                    <a:lnTo>
                      <a:pt x="1493" y="2436"/>
                    </a:lnTo>
                    <a:cubicBezTo>
                      <a:pt x="1571" y="2357"/>
                      <a:pt x="1571" y="2231"/>
                      <a:pt x="1493" y="2153"/>
                    </a:cubicBezTo>
                    <a:cubicBezTo>
                      <a:pt x="1415" y="2075"/>
                      <a:pt x="1288" y="2075"/>
                      <a:pt x="1210" y="2153"/>
                    </a:cubicBezTo>
                    <a:lnTo>
                      <a:pt x="904" y="2458"/>
                    </a:lnTo>
                    <a:cubicBezTo>
                      <a:pt x="798" y="2235"/>
                      <a:pt x="837" y="1960"/>
                      <a:pt x="1021" y="1776"/>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9pPr>
              </a:lstStyle>
              <a:p>
                <a:pPr algn="ctr"/>
                <a:endParaRPr lang="en-US"/>
              </a:p>
            </p:txBody>
          </p:sp>
          <p:sp>
            <p:nvSpPr>
              <p:cNvPr id="47" name="chain-links_29">
                <a:extLst>
                  <a:ext uri="{FF2B5EF4-FFF2-40B4-BE49-F238E27FC236}">
                    <a16:creationId xmlns:a16="http://schemas.microsoft.com/office/drawing/2014/main" id="{FA70D8EC-AA7C-4C59-8D29-EB059A5EAA3D}"/>
                  </a:ext>
                </a:extLst>
              </p:cNvPr>
              <p:cNvSpPr/>
              <p:nvPr/>
            </p:nvSpPr>
            <p:spPr>
              <a:xfrm rot="2586001">
                <a:off x="8873778" y="5092585"/>
                <a:ext cx="333014" cy="330783"/>
              </a:xfrm>
              <a:custGeom>
                <a:avLst/>
                <a:gdLst>
                  <a:gd name="T0" fmla="*/ 220 w 3645"/>
                  <a:gd name="T1" fmla="*/ 3626 h 3626"/>
                  <a:gd name="T2" fmla="*/ 361 w 3645"/>
                  <a:gd name="T3" fmla="*/ 3567 h 3626"/>
                  <a:gd name="T4" fmla="*/ 894 w 3645"/>
                  <a:gd name="T5" fmla="*/ 3034 h 3626"/>
                  <a:gd name="T6" fmla="*/ 1446 w 3645"/>
                  <a:gd name="T7" fmla="*/ 3200 h 3626"/>
                  <a:gd name="T8" fmla="*/ 1446 w 3645"/>
                  <a:gd name="T9" fmla="*/ 3200 h 3626"/>
                  <a:gd name="T10" fmla="*/ 2152 w 3645"/>
                  <a:gd name="T11" fmla="*/ 2907 h 3626"/>
                  <a:gd name="T12" fmla="*/ 2153 w 3645"/>
                  <a:gd name="T13" fmla="*/ 2907 h 3626"/>
                  <a:gd name="T14" fmla="*/ 2530 w 3645"/>
                  <a:gd name="T15" fmla="*/ 2530 h 3626"/>
                  <a:gd name="T16" fmla="*/ 2530 w 3645"/>
                  <a:gd name="T17" fmla="*/ 2530 h 3626"/>
                  <a:gd name="T18" fmla="*/ 2907 w 3645"/>
                  <a:gd name="T19" fmla="*/ 2153 h 3626"/>
                  <a:gd name="T20" fmla="*/ 2907 w 3645"/>
                  <a:gd name="T21" fmla="*/ 2152 h 3626"/>
                  <a:gd name="T22" fmla="*/ 3200 w 3645"/>
                  <a:gd name="T23" fmla="*/ 1446 h 3626"/>
                  <a:gd name="T24" fmla="*/ 3034 w 3645"/>
                  <a:gd name="T25" fmla="*/ 894 h 3626"/>
                  <a:gd name="T26" fmla="*/ 3567 w 3645"/>
                  <a:gd name="T27" fmla="*/ 361 h 3626"/>
                  <a:gd name="T28" fmla="*/ 3567 w 3645"/>
                  <a:gd name="T29" fmla="*/ 79 h 3626"/>
                  <a:gd name="T30" fmla="*/ 3284 w 3645"/>
                  <a:gd name="T31" fmla="*/ 79 h 3626"/>
                  <a:gd name="T32" fmla="*/ 2751 w 3645"/>
                  <a:gd name="T33" fmla="*/ 611 h 3626"/>
                  <a:gd name="T34" fmla="*/ 2200 w 3645"/>
                  <a:gd name="T35" fmla="*/ 446 h 3626"/>
                  <a:gd name="T36" fmla="*/ 1493 w 3645"/>
                  <a:gd name="T37" fmla="*/ 738 h 3626"/>
                  <a:gd name="T38" fmla="*/ 1493 w 3645"/>
                  <a:gd name="T39" fmla="*/ 739 h 3626"/>
                  <a:gd name="T40" fmla="*/ 1116 w 3645"/>
                  <a:gd name="T41" fmla="*/ 1116 h 3626"/>
                  <a:gd name="T42" fmla="*/ 1116 w 3645"/>
                  <a:gd name="T43" fmla="*/ 1116 h 3626"/>
                  <a:gd name="T44" fmla="*/ 739 w 3645"/>
                  <a:gd name="T45" fmla="*/ 1493 h 3626"/>
                  <a:gd name="T46" fmla="*/ 739 w 3645"/>
                  <a:gd name="T47" fmla="*/ 1493 h 3626"/>
                  <a:gd name="T48" fmla="*/ 611 w 3645"/>
                  <a:gd name="T49" fmla="*/ 2751 h 3626"/>
                  <a:gd name="T50" fmla="*/ 79 w 3645"/>
                  <a:gd name="T51" fmla="*/ 3284 h 3626"/>
                  <a:gd name="T52" fmla="*/ 79 w 3645"/>
                  <a:gd name="T53" fmla="*/ 3567 h 3626"/>
                  <a:gd name="T54" fmla="*/ 220 w 3645"/>
                  <a:gd name="T55" fmla="*/ 3626 h 3626"/>
                  <a:gd name="T56" fmla="*/ 1021 w 3645"/>
                  <a:gd name="T57" fmla="*/ 1776 h 3626"/>
                  <a:gd name="T58" fmla="*/ 1021 w 3645"/>
                  <a:gd name="T59" fmla="*/ 1776 h 3626"/>
                  <a:gd name="T60" fmla="*/ 1398 w 3645"/>
                  <a:gd name="T61" fmla="*/ 1399 h 3626"/>
                  <a:gd name="T62" fmla="*/ 1398 w 3645"/>
                  <a:gd name="T63" fmla="*/ 1398 h 3626"/>
                  <a:gd name="T64" fmla="*/ 1776 w 3645"/>
                  <a:gd name="T65" fmla="*/ 1021 h 3626"/>
                  <a:gd name="T66" fmla="*/ 1776 w 3645"/>
                  <a:gd name="T67" fmla="*/ 1021 h 3626"/>
                  <a:gd name="T68" fmla="*/ 2200 w 3645"/>
                  <a:gd name="T69" fmla="*/ 846 h 3626"/>
                  <a:gd name="T70" fmla="*/ 2459 w 3645"/>
                  <a:gd name="T71" fmla="*/ 904 h 3626"/>
                  <a:gd name="T72" fmla="*/ 2153 w 3645"/>
                  <a:gd name="T73" fmla="*/ 1210 h 3626"/>
                  <a:gd name="T74" fmla="*/ 2153 w 3645"/>
                  <a:gd name="T75" fmla="*/ 1493 h 3626"/>
                  <a:gd name="T76" fmla="*/ 2294 w 3645"/>
                  <a:gd name="T77" fmla="*/ 1551 h 3626"/>
                  <a:gd name="T78" fmla="*/ 2436 w 3645"/>
                  <a:gd name="T79" fmla="*/ 1493 h 3626"/>
                  <a:gd name="T80" fmla="*/ 2741 w 3645"/>
                  <a:gd name="T81" fmla="*/ 1187 h 3626"/>
                  <a:gd name="T82" fmla="*/ 2800 w 3645"/>
                  <a:gd name="T83" fmla="*/ 1446 h 3626"/>
                  <a:gd name="T84" fmla="*/ 2624 w 3645"/>
                  <a:gd name="T85" fmla="*/ 1870 h 3626"/>
                  <a:gd name="T86" fmla="*/ 2624 w 3645"/>
                  <a:gd name="T87" fmla="*/ 1870 h 3626"/>
                  <a:gd name="T88" fmla="*/ 2624 w 3645"/>
                  <a:gd name="T89" fmla="*/ 1870 h 3626"/>
                  <a:gd name="T90" fmla="*/ 2247 w 3645"/>
                  <a:gd name="T91" fmla="*/ 2247 h 3626"/>
                  <a:gd name="T92" fmla="*/ 2247 w 3645"/>
                  <a:gd name="T93" fmla="*/ 2247 h 3626"/>
                  <a:gd name="T94" fmla="*/ 1870 w 3645"/>
                  <a:gd name="T95" fmla="*/ 2624 h 3626"/>
                  <a:gd name="T96" fmla="*/ 1870 w 3645"/>
                  <a:gd name="T97" fmla="*/ 2624 h 3626"/>
                  <a:gd name="T98" fmla="*/ 1446 w 3645"/>
                  <a:gd name="T99" fmla="*/ 2800 h 3626"/>
                  <a:gd name="T100" fmla="*/ 1187 w 3645"/>
                  <a:gd name="T101" fmla="*/ 2741 h 3626"/>
                  <a:gd name="T102" fmla="*/ 1493 w 3645"/>
                  <a:gd name="T103" fmla="*/ 2436 h 3626"/>
                  <a:gd name="T104" fmla="*/ 1493 w 3645"/>
                  <a:gd name="T105" fmla="*/ 2153 h 3626"/>
                  <a:gd name="T106" fmla="*/ 1210 w 3645"/>
                  <a:gd name="T107" fmla="*/ 2153 h 3626"/>
                  <a:gd name="T108" fmla="*/ 904 w 3645"/>
                  <a:gd name="T109" fmla="*/ 2458 h 3626"/>
                  <a:gd name="T110" fmla="*/ 1021 w 3645"/>
                  <a:gd name="T111" fmla="*/ 1776 h 3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645" h="3626">
                    <a:moveTo>
                      <a:pt x="220" y="3626"/>
                    </a:moveTo>
                    <a:cubicBezTo>
                      <a:pt x="271" y="3626"/>
                      <a:pt x="322" y="3606"/>
                      <a:pt x="361" y="3567"/>
                    </a:cubicBezTo>
                    <a:lnTo>
                      <a:pt x="894" y="3034"/>
                    </a:lnTo>
                    <a:cubicBezTo>
                      <a:pt x="1056" y="3142"/>
                      <a:pt x="1246" y="3200"/>
                      <a:pt x="1446" y="3200"/>
                    </a:cubicBezTo>
                    <a:lnTo>
                      <a:pt x="1446" y="3200"/>
                    </a:lnTo>
                    <a:cubicBezTo>
                      <a:pt x="1713" y="3200"/>
                      <a:pt x="1964" y="3096"/>
                      <a:pt x="2152" y="2907"/>
                    </a:cubicBezTo>
                    <a:cubicBezTo>
                      <a:pt x="2153" y="2907"/>
                      <a:pt x="2153" y="2907"/>
                      <a:pt x="2153" y="2907"/>
                    </a:cubicBezTo>
                    <a:lnTo>
                      <a:pt x="2530" y="2530"/>
                    </a:lnTo>
                    <a:cubicBezTo>
                      <a:pt x="2530" y="2530"/>
                      <a:pt x="2530" y="2530"/>
                      <a:pt x="2530" y="2530"/>
                    </a:cubicBezTo>
                    <a:lnTo>
                      <a:pt x="2907" y="2153"/>
                    </a:lnTo>
                    <a:cubicBezTo>
                      <a:pt x="2907" y="2153"/>
                      <a:pt x="2907" y="2153"/>
                      <a:pt x="2907" y="2152"/>
                    </a:cubicBezTo>
                    <a:cubicBezTo>
                      <a:pt x="3096" y="1964"/>
                      <a:pt x="3200" y="1713"/>
                      <a:pt x="3200" y="1446"/>
                    </a:cubicBezTo>
                    <a:cubicBezTo>
                      <a:pt x="3200" y="1246"/>
                      <a:pt x="3142" y="1056"/>
                      <a:pt x="3034" y="894"/>
                    </a:cubicBezTo>
                    <a:lnTo>
                      <a:pt x="3567" y="361"/>
                    </a:lnTo>
                    <a:cubicBezTo>
                      <a:pt x="3645" y="283"/>
                      <a:pt x="3645" y="157"/>
                      <a:pt x="3567" y="79"/>
                    </a:cubicBezTo>
                    <a:cubicBezTo>
                      <a:pt x="3489" y="0"/>
                      <a:pt x="3362" y="0"/>
                      <a:pt x="3284" y="79"/>
                    </a:cubicBezTo>
                    <a:lnTo>
                      <a:pt x="2751" y="611"/>
                    </a:lnTo>
                    <a:cubicBezTo>
                      <a:pt x="2589" y="504"/>
                      <a:pt x="2399" y="446"/>
                      <a:pt x="2200" y="446"/>
                    </a:cubicBezTo>
                    <a:cubicBezTo>
                      <a:pt x="1933" y="446"/>
                      <a:pt x="1682" y="550"/>
                      <a:pt x="1493" y="738"/>
                    </a:cubicBezTo>
                    <a:cubicBezTo>
                      <a:pt x="1493" y="738"/>
                      <a:pt x="1493" y="738"/>
                      <a:pt x="1493" y="739"/>
                    </a:cubicBezTo>
                    <a:lnTo>
                      <a:pt x="1116" y="1116"/>
                    </a:lnTo>
                    <a:cubicBezTo>
                      <a:pt x="1116" y="1116"/>
                      <a:pt x="1116" y="1116"/>
                      <a:pt x="1116" y="1116"/>
                    </a:cubicBezTo>
                    <a:lnTo>
                      <a:pt x="739" y="1493"/>
                    </a:lnTo>
                    <a:cubicBezTo>
                      <a:pt x="739" y="1493"/>
                      <a:pt x="739" y="1493"/>
                      <a:pt x="739" y="1493"/>
                    </a:cubicBezTo>
                    <a:cubicBezTo>
                      <a:pt x="397" y="1834"/>
                      <a:pt x="355" y="2363"/>
                      <a:pt x="611" y="2751"/>
                    </a:cubicBezTo>
                    <a:lnTo>
                      <a:pt x="79" y="3284"/>
                    </a:lnTo>
                    <a:cubicBezTo>
                      <a:pt x="0" y="3362"/>
                      <a:pt x="0" y="3489"/>
                      <a:pt x="79" y="3567"/>
                    </a:cubicBezTo>
                    <a:cubicBezTo>
                      <a:pt x="118" y="3606"/>
                      <a:pt x="169" y="3626"/>
                      <a:pt x="220" y="3626"/>
                    </a:cubicBezTo>
                    <a:close/>
                    <a:moveTo>
                      <a:pt x="1021" y="1776"/>
                    </a:moveTo>
                    <a:lnTo>
                      <a:pt x="1021" y="1776"/>
                    </a:lnTo>
                    <a:lnTo>
                      <a:pt x="1398" y="1399"/>
                    </a:lnTo>
                    <a:cubicBezTo>
                      <a:pt x="1398" y="1399"/>
                      <a:pt x="1398" y="1399"/>
                      <a:pt x="1398" y="1398"/>
                    </a:cubicBezTo>
                    <a:lnTo>
                      <a:pt x="1776" y="1021"/>
                    </a:lnTo>
                    <a:cubicBezTo>
                      <a:pt x="1776" y="1021"/>
                      <a:pt x="1776" y="1021"/>
                      <a:pt x="1776" y="1021"/>
                    </a:cubicBezTo>
                    <a:cubicBezTo>
                      <a:pt x="1889" y="908"/>
                      <a:pt x="2040" y="846"/>
                      <a:pt x="2200" y="846"/>
                    </a:cubicBezTo>
                    <a:cubicBezTo>
                      <a:pt x="2291" y="846"/>
                      <a:pt x="2379" y="866"/>
                      <a:pt x="2459" y="904"/>
                    </a:cubicBezTo>
                    <a:lnTo>
                      <a:pt x="2153" y="1210"/>
                    </a:lnTo>
                    <a:cubicBezTo>
                      <a:pt x="2075" y="1288"/>
                      <a:pt x="2075" y="1415"/>
                      <a:pt x="2153" y="1493"/>
                    </a:cubicBezTo>
                    <a:cubicBezTo>
                      <a:pt x="2192" y="1532"/>
                      <a:pt x="2243" y="1551"/>
                      <a:pt x="2294" y="1551"/>
                    </a:cubicBezTo>
                    <a:cubicBezTo>
                      <a:pt x="2345" y="1551"/>
                      <a:pt x="2397" y="1532"/>
                      <a:pt x="2436" y="1493"/>
                    </a:cubicBezTo>
                    <a:lnTo>
                      <a:pt x="2741" y="1187"/>
                    </a:lnTo>
                    <a:cubicBezTo>
                      <a:pt x="2780" y="1267"/>
                      <a:pt x="2800" y="1355"/>
                      <a:pt x="2800" y="1446"/>
                    </a:cubicBezTo>
                    <a:cubicBezTo>
                      <a:pt x="2800" y="1606"/>
                      <a:pt x="2737" y="1757"/>
                      <a:pt x="2624" y="1870"/>
                    </a:cubicBezTo>
                    <a:lnTo>
                      <a:pt x="2624" y="1870"/>
                    </a:lnTo>
                    <a:lnTo>
                      <a:pt x="2624" y="1870"/>
                    </a:lnTo>
                    <a:lnTo>
                      <a:pt x="2247" y="2247"/>
                    </a:lnTo>
                    <a:cubicBezTo>
                      <a:pt x="2247" y="2247"/>
                      <a:pt x="2247" y="2247"/>
                      <a:pt x="2247" y="2247"/>
                    </a:cubicBezTo>
                    <a:lnTo>
                      <a:pt x="1870" y="2624"/>
                    </a:lnTo>
                    <a:cubicBezTo>
                      <a:pt x="1870" y="2624"/>
                      <a:pt x="1870" y="2624"/>
                      <a:pt x="1870" y="2624"/>
                    </a:cubicBezTo>
                    <a:cubicBezTo>
                      <a:pt x="1757" y="2737"/>
                      <a:pt x="1606" y="2800"/>
                      <a:pt x="1446" y="2800"/>
                    </a:cubicBezTo>
                    <a:cubicBezTo>
                      <a:pt x="1355" y="2800"/>
                      <a:pt x="1267" y="2780"/>
                      <a:pt x="1187" y="2741"/>
                    </a:cubicBezTo>
                    <a:lnTo>
                      <a:pt x="1493" y="2436"/>
                    </a:lnTo>
                    <a:cubicBezTo>
                      <a:pt x="1571" y="2357"/>
                      <a:pt x="1571" y="2231"/>
                      <a:pt x="1493" y="2153"/>
                    </a:cubicBezTo>
                    <a:cubicBezTo>
                      <a:pt x="1415" y="2075"/>
                      <a:pt x="1288" y="2075"/>
                      <a:pt x="1210" y="2153"/>
                    </a:cubicBezTo>
                    <a:lnTo>
                      <a:pt x="904" y="2458"/>
                    </a:lnTo>
                    <a:cubicBezTo>
                      <a:pt x="798" y="2235"/>
                      <a:pt x="837" y="1960"/>
                      <a:pt x="1021" y="1776"/>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9pPr>
              </a:lstStyle>
              <a:p>
                <a:pPr algn="ctr"/>
                <a:endParaRPr lang="en-US"/>
              </a:p>
            </p:txBody>
          </p:sp>
          <p:sp>
            <p:nvSpPr>
              <p:cNvPr id="48" name="chain-links_29">
                <a:extLst>
                  <a:ext uri="{FF2B5EF4-FFF2-40B4-BE49-F238E27FC236}">
                    <a16:creationId xmlns:a16="http://schemas.microsoft.com/office/drawing/2014/main" id="{FADBE852-66B2-4EBE-BEC7-D59033639A51}"/>
                  </a:ext>
                </a:extLst>
              </p:cNvPr>
              <p:cNvSpPr/>
              <p:nvPr/>
            </p:nvSpPr>
            <p:spPr>
              <a:xfrm rot="2586001">
                <a:off x="9214742" y="5098780"/>
                <a:ext cx="333014" cy="330783"/>
              </a:xfrm>
              <a:custGeom>
                <a:avLst/>
                <a:gdLst>
                  <a:gd name="T0" fmla="*/ 220 w 3645"/>
                  <a:gd name="T1" fmla="*/ 3626 h 3626"/>
                  <a:gd name="T2" fmla="*/ 361 w 3645"/>
                  <a:gd name="T3" fmla="*/ 3567 h 3626"/>
                  <a:gd name="T4" fmla="*/ 894 w 3645"/>
                  <a:gd name="T5" fmla="*/ 3034 h 3626"/>
                  <a:gd name="T6" fmla="*/ 1446 w 3645"/>
                  <a:gd name="T7" fmla="*/ 3200 h 3626"/>
                  <a:gd name="T8" fmla="*/ 1446 w 3645"/>
                  <a:gd name="T9" fmla="*/ 3200 h 3626"/>
                  <a:gd name="T10" fmla="*/ 2152 w 3645"/>
                  <a:gd name="T11" fmla="*/ 2907 h 3626"/>
                  <a:gd name="T12" fmla="*/ 2153 w 3645"/>
                  <a:gd name="T13" fmla="*/ 2907 h 3626"/>
                  <a:gd name="T14" fmla="*/ 2530 w 3645"/>
                  <a:gd name="T15" fmla="*/ 2530 h 3626"/>
                  <a:gd name="T16" fmla="*/ 2530 w 3645"/>
                  <a:gd name="T17" fmla="*/ 2530 h 3626"/>
                  <a:gd name="T18" fmla="*/ 2907 w 3645"/>
                  <a:gd name="T19" fmla="*/ 2153 h 3626"/>
                  <a:gd name="T20" fmla="*/ 2907 w 3645"/>
                  <a:gd name="T21" fmla="*/ 2152 h 3626"/>
                  <a:gd name="T22" fmla="*/ 3200 w 3645"/>
                  <a:gd name="T23" fmla="*/ 1446 h 3626"/>
                  <a:gd name="T24" fmla="*/ 3034 w 3645"/>
                  <a:gd name="T25" fmla="*/ 894 h 3626"/>
                  <a:gd name="T26" fmla="*/ 3567 w 3645"/>
                  <a:gd name="T27" fmla="*/ 361 h 3626"/>
                  <a:gd name="T28" fmla="*/ 3567 w 3645"/>
                  <a:gd name="T29" fmla="*/ 79 h 3626"/>
                  <a:gd name="T30" fmla="*/ 3284 w 3645"/>
                  <a:gd name="T31" fmla="*/ 79 h 3626"/>
                  <a:gd name="T32" fmla="*/ 2751 w 3645"/>
                  <a:gd name="T33" fmla="*/ 611 h 3626"/>
                  <a:gd name="T34" fmla="*/ 2200 w 3645"/>
                  <a:gd name="T35" fmla="*/ 446 h 3626"/>
                  <a:gd name="T36" fmla="*/ 1493 w 3645"/>
                  <a:gd name="T37" fmla="*/ 738 h 3626"/>
                  <a:gd name="T38" fmla="*/ 1493 w 3645"/>
                  <a:gd name="T39" fmla="*/ 739 h 3626"/>
                  <a:gd name="T40" fmla="*/ 1116 w 3645"/>
                  <a:gd name="T41" fmla="*/ 1116 h 3626"/>
                  <a:gd name="T42" fmla="*/ 1116 w 3645"/>
                  <a:gd name="T43" fmla="*/ 1116 h 3626"/>
                  <a:gd name="T44" fmla="*/ 739 w 3645"/>
                  <a:gd name="T45" fmla="*/ 1493 h 3626"/>
                  <a:gd name="T46" fmla="*/ 739 w 3645"/>
                  <a:gd name="T47" fmla="*/ 1493 h 3626"/>
                  <a:gd name="T48" fmla="*/ 611 w 3645"/>
                  <a:gd name="T49" fmla="*/ 2751 h 3626"/>
                  <a:gd name="T50" fmla="*/ 79 w 3645"/>
                  <a:gd name="T51" fmla="*/ 3284 h 3626"/>
                  <a:gd name="T52" fmla="*/ 79 w 3645"/>
                  <a:gd name="T53" fmla="*/ 3567 h 3626"/>
                  <a:gd name="T54" fmla="*/ 220 w 3645"/>
                  <a:gd name="T55" fmla="*/ 3626 h 3626"/>
                  <a:gd name="T56" fmla="*/ 1021 w 3645"/>
                  <a:gd name="T57" fmla="*/ 1776 h 3626"/>
                  <a:gd name="T58" fmla="*/ 1021 w 3645"/>
                  <a:gd name="T59" fmla="*/ 1776 h 3626"/>
                  <a:gd name="T60" fmla="*/ 1398 w 3645"/>
                  <a:gd name="T61" fmla="*/ 1399 h 3626"/>
                  <a:gd name="T62" fmla="*/ 1398 w 3645"/>
                  <a:gd name="T63" fmla="*/ 1398 h 3626"/>
                  <a:gd name="T64" fmla="*/ 1776 w 3645"/>
                  <a:gd name="T65" fmla="*/ 1021 h 3626"/>
                  <a:gd name="T66" fmla="*/ 1776 w 3645"/>
                  <a:gd name="T67" fmla="*/ 1021 h 3626"/>
                  <a:gd name="T68" fmla="*/ 2200 w 3645"/>
                  <a:gd name="T69" fmla="*/ 846 h 3626"/>
                  <a:gd name="T70" fmla="*/ 2459 w 3645"/>
                  <a:gd name="T71" fmla="*/ 904 h 3626"/>
                  <a:gd name="T72" fmla="*/ 2153 w 3645"/>
                  <a:gd name="T73" fmla="*/ 1210 h 3626"/>
                  <a:gd name="T74" fmla="*/ 2153 w 3645"/>
                  <a:gd name="T75" fmla="*/ 1493 h 3626"/>
                  <a:gd name="T76" fmla="*/ 2294 w 3645"/>
                  <a:gd name="T77" fmla="*/ 1551 h 3626"/>
                  <a:gd name="T78" fmla="*/ 2436 w 3645"/>
                  <a:gd name="T79" fmla="*/ 1493 h 3626"/>
                  <a:gd name="T80" fmla="*/ 2741 w 3645"/>
                  <a:gd name="T81" fmla="*/ 1187 h 3626"/>
                  <a:gd name="T82" fmla="*/ 2800 w 3645"/>
                  <a:gd name="T83" fmla="*/ 1446 h 3626"/>
                  <a:gd name="T84" fmla="*/ 2624 w 3645"/>
                  <a:gd name="T85" fmla="*/ 1870 h 3626"/>
                  <a:gd name="T86" fmla="*/ 2624 w 3645"/>
                  <a:gd name="T87" fmla="*/ 1870 h 3626"/>
                  <a:gd name="T88" fmla="*/ 2624 w 3645"/>
                  <a:gd name="T89" fmla="*/ 1870 h 3626"/>
                  <a:gd name="T90" fmla="*/ 2247 w 3645"/>
                  <a:gd name="T91" fmla="*/ 2247 h 3626"/>
                  <a:gd name="T92" fmla="*/ 2247 w 3645"/>
                  <a:gd name="T93" fmla="*/ 2247 h 3626"/>
                  <a:gd name="T94" fmla="*/ 1870 w 3645"/>
                  <a:gd name="T95" fmla="*/ 2624 h 3626"/>
                  <a:gd name="T96" fmla="*/ 1870 w 3645"/>
                  <a:gd name="T97" fmla="*/ 2624 h 3626"/>
                  <a:gd name="T98" fmla="*/ 1446 w 3645"/>
                  <a:gd name="T99" fmla="*/ 2800 h 3626"/>
                  <a:gd name="T100" fmla="*/ 1187 w 3645"/>
                  <a:gd name="T101" fmla="*/ 2741 h 3626"/>
                  <a:gd name="T102" fmla="*/ 1493 w 3645"/>
                  <a:gd name="T103" fmla="*/ 2436 h 3626"/>
                  <a:gd name="T104" fmla="*/ 1493 w 3645"/>
                  <a:gd name="T105" fmla="*/ 2153 h 3626"/>
                  <a:gd name="T106" fmla="*/ 1210 w 3645"/>
                  <a:gd name="T107" fmla="*/ 2153 h 3626"/>
                  <a:gd name="T108" fmla="*/ 904 w 3645"/>
                  <a:gd name="T109" fmla="*/ 2458 h 3626"/>
                  <a:gd name="T110" fmla="*/ 1021 w 3645"/>
                  <a:gd name="T111" fmla="*/ 1776 h 3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645" h="3626">
                    <a:moveTo>
                      <a:pt x="220" y="3626"/>
                    </a:moveTo>
                    <a:cubicBezTo>
                      <a:pt x="271" y="3626"/>
                      <a:pt x="322" y="3606"/>
                      <a:pt x="361" y="3567"/>
                    </a:cubicBezTo>
                    <a:lnTo>
                      <a:pt x="894" y="3034"/>
                    </a:lnTo>
                    <a:cubicBezTo>
                      <a:pt x="1056" y="3142"/>
                      <a:pt x="1246" y="3200"/>
                      <a:pt x="1446" y="3200"/>
                    </a:cubicBezTo>
                    <a:lnTo>
                      <a:pt x="1446" y="3200"/>
                    </a:lnTo>
                    <a:cubicBezTo>
                      <a:pt x="1713" y="3200"/>
                      <a:pt x="1964" y="3096"/>
                      <a:pt x="2152" y="2907"/>
                    </a:cubicBezTo>
                    <a:cubicBezTo>
                      <a:pt x="2153" y="2907"/>
                      <a:pt x="2153" y="2907"/>
                      <a:pt x="2153" y="2907"/>
                    </a:cubicBezTo>
                    <a:lnTo>
                      <a:pt x="2530" y="2530"/>
                    </a:lnTo>
                    <a:cubicBezTo>
                      <a:pt x="2530" y="2530"/>
                      <a:pt x="2530" y="2530"/>
                      <a:pt x="2530" y="2530"/>
                    </a:cubicBezTo>
                    <a:lnTo>
                      <a:pt x="2907" y="2153"/>
                    </a:lnTo>
                    <a:cubicBezTo>
                      <a:pt x="2907" y="2153"/>
                      <a:pt x="2907" y="2153"/>
                      <a:pt x="2907" y="2152"/>
                    </a:cubicBezTo>
                    <a:cubicBezTo>
                      <a:pt x="3096" y="1964"/>
                      <a:pt x="3200" y="1713"/>
                      <a:pt x="3200" y="1446"/>
                    </a:cubicBezTo>
                    <a:cubicBezTo>
                      <a:pt x="3200" y="1246"/>
                      <a:pt x="3142" y="1056"/>
                      <a:pt x="3034" y="894"/>
                    </a:cubicBezTo>
                    <a:lnTo>
                      <a:pt x="3567" y="361"/>
                    </a:lnTo>
                    <a:cubicBezTo>
                      <a:pt x="3645" y="283"/>
                      <a:pt x="3645" y="157"/>
                      <a:pt x="3567" y="79"/>
                    </a:cubicBezTo>
                    <a:cubicBezTo>
                      <a:pt x="3489" y="0"/>
                      <a:pt x="3362" y="0"/>
                      <a:pt x="3284" y="79"/>
                    </a:cubicBezTo>
                    <a:lnTo>
                      <a:pt x="2751" y="611"/>
                    </a:lnTo>
                    <a:cubicBezTo>
                      <a:pt x="2589" y="504"/>
                      <a:pt x="2399" y="446"/>
                      <a:pt x="2200" y="446"/>
                    </a:cubicBezTo>
                    <a:cubicBezTo>
                      <a:pt x="1933" y="446"/>
                      <a:pt x="1682" y="550"/>
                      <a:pt x="1493" y="738"/>
                    </a:cubicBezTo>
                    <a:cubicBezTo>
                      <a:pt x="1493" y="738"/>
                      <a:pt x="1493" y="738"/>
                      <a:pt x="1493" y="739"/>
                    </a:cubicBezTo>
                    <a:lnTo>
                      <a:pt x="1116" y="1116"/>
                    </a:lnTo>
                    <a:cubicBezTo>
                      <a:pt x="1116" y="1116"/>
                      <a:pt x="1116" y="1116"/>
                      <a:pt x="1116" y="1116"/>
                    </a:cubicBezTo>
                    <a:lnTo>
                      <a:pt x="739" y="1493"/>
                    </a:lnTo>
                    <a:cubicBezTo>
                      <a:pt x="739" y="1493"/>
                      <a:pt x="739" y="1493"/>
                      <a:pt x="739" y="1493"/>
                    </a:cubicBezTo>
                    <a:cubicBezTo>
                      <a:pt x="397" y="1834"/>
                      <a:pt x="355" y="2363"/>
                      <a:pt x="611" y="2751"/>
                    </a:cubicBezTo>
                    <a:lnTo>
                      <a:pt x="79" y="3284"/>
                    </a:lnTo>
                    <a:cubicBezTo>
                      <a:pt x="0" y="3362"/>
                      <a:pt x="0" y="3489"/>
                      <a:pt x="79" y="3567"/>
                    </a:cubicBezTo>
                    <a:cubicBezTo>
                      <a:pt x="118" y="3606"/>
                      <a:pt x="169" y="3626"/>
                      <a:pt x="220" y="3626"/>
                    </a:cubicBezTo>
                    <a:close/>
                    <a:moveTo>
                      <a:pt x="1021" y="1776"/>
                    </a:moveTo>
                    <a:lnTo>
                      <a:pt x="1021" y="1776"/>
                    </a:lnTo>
                    <a:lnTo>
                      <a:pt x="1398" y="1399"/>
                    </a:lnTo>
                    <a:cubicBezTo>
                      <a:pt x="1398" y="1399"/>
                      <a:pt x="1398" y="1399"/>
                      <a:pt x="1398" y="1398"/>
                    </a:cubicBezTo>
                    <a:lnTo>
                      <a:pt x="1776" y="1021"/>
                    </a:lnTo>
                    <a:cubicBezTo>
                      <a:pt x="1776" y="1021"/>
                      <a:pt x="1776" y="1021"/>
                      <a:pt x="1776" y="1021"/>
                    </a:cubicBezTo>
                    <a:cubicBezTo>
                      <a:pt x="1889" y="908"/>
                      <a:pt x="2040" y="846"/>
                      <a:pt x="2200" y="846"/>
                    </a:cubicBezTo>
                    <a:cubicBezTo>
                      <a:pt x="2291" y="846"/>
                      <a:pt x="2379" y="866"/>
                      <a:pt x="2459" y="904"/>
                    </a:cubicBezTo>
                    <a:lnTo>
                      <a:pt x="2153" y="1210"/>
                    </a:lnTo>
                    <a:cubicBezTo>
                      <a:pt x="2075" y="1288"/>
                      <a:pt x="2075" y="1415"/>
                      <a:pt x="2153" y="1493"/>
                    </a:cubicBezTo>
                    <a:cubicBezTo>
                      <a:pt x="2192" y="1532"/>
                      <a:pt x="2243" y="1551"/>
                      <a:pt x="2294" y="1551"/>
                    </a:cubicBezTo>
                    <a:cubicBezTo>
                      <a:pt x="2345" y="1551"/>
                      <a:pt x="2397" y="1532"/>
                      <a:pt x="2436" y="1493"/>
                    </a:cubicBezTo>
                    <a:lnTo>
                      <a:pt x="2741" y="1187"/>
                    </a:lnTo>
                    <a:cubicBezTo>
                      <a:pt x="2780" y="1267"/>
                      <a:pt x="2800" y="1355"/>
                      <a:pt x="2800" y="1446"/>
                    </a:cubicBezTo>
                    <a:cubicBezTo>
                      <a:pt x="2800" y="1606"/>
                      <a:pt x="2737" y="1757"/>
                      <a:pt x="2624" y="1870"/>
                    </a:cubicBezTo>
                    <a:lnTo>
                      <a:pt x="2624" y="1870"/>
                    </a:lnTo>
                    <a:lnTo>
                      <a:pt x="2624" y="1870"/>
                    </a:lnTo>
                    <a:lnTo>
                      <a:pt x="2247" y="2247"/>
                    </a:lnTo>
                    <a:cubicBezTo>
                      <a:pt x="2247" y="2247"/>
                      <a:pt x="2247" y="2247"/>
                      <a:pt x="2247" y="2247"/>
                    </a:cubicBezTo>
                    <a:lnTo>
                      <a:pt x="1870" y="2624"/>
                    </a:lnTo>
                    <a:cubicBezTo>
                      <a:pt x="1870" y="2624"/>
                      <a:pt x="1870" y="2624"/>
                      <a:pt x="1870" y="2624"/>
                    </a:cubicBezTo>
                    <a:cubicBezTo>
                      <a:pt x="1757" y="2737"/>
                      <a:pt x="1606" y="2800"/>
                      <a:pt x="1446" y="2800"/>
                    </a:cubicBezTo>
                    <a:cubicBezTo>
                      <a:pt x="1355" y="2800"/>
                      <a:pt x="1267" y="2780"/>
                      <a:pt x="1187" y="2741"/>
                    </a:cubicBezTo>
                    <a:lnTo>
                      <a:pt x="1493" y="2436"/>
                    </a:lnTo>
                    <a:cubicBezTo>
                      <a:pt x="1571" y="2357"/>
                      <a:pt x="1571" y="2231"/>
                      <a:pt x="1493" y="2153"/>
                    </a:cubicBezTo>
                    <a:cubicBezTo>
                      <a:pt x="1415" y="2075"/>
                      <a:pt x="1288" y="2075"/>
                      <a:pt x="1210" y="2153"/>
                    </a:cubicBezTo>
                    <a:lnTo>
                      <a:pt x="904" y="2458"/>
                    </a:lnTo>
                    <a:cubicBezTo>
                      <a:pt x="798" y="2235"/>
                      <a:pt x="837" y="1960"/>
                      <a:pt x="1021" y="1776"/>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9pPr>
              </a:lstStyle>
              <a:p>
                <a:pPr algn="ctr"/>
                <a:endParaRPr lang="en-US"/>
              </a:p>
            </p:txBody>
          </p:sp>
        </p:grpSp>
        <p:grpSp>
          <p:nvGrpSpPr>
            <p:cNvPr id="49" name="组合 48">
              <a:extLst>
                <a:ext uri="{FF2B5EF4-FFF2-40B4-BE49-F238E27FC236}">
                  <a16:creationId xmlns:a16="http://schemas.microsoft.com/office/drawing/2014/main" id="{5D5F7496-6C6B-468B-890E-79A2012FC170}"/>
                </a:ext>
              </a:extLst>
            </p:cNvPr>
            <p:cNvGrpSpPr/>
            <p:nvPr/>
          </p:nvGrpSpPr>
          <p:grpSpPr>
            <a:xfrm>
              <a:off x="7795378" y="3446105"/>
              <a:ext cx="994314" cy="339701"/>
              <a:chOff x="8553442" y="5089862"/>
              <a:chExt cx="994314" cy="339701"/>
            </a:xfrm>
          </p:grpSpPr>
          <p:sp>
            <p:nvSpPr>
              <p:cNvPr id="50" name="chain-links_29">
                <a:extLst>
                  <a:ext uri="{FF2B5EF4-FFF2-40B4-BE49-F238E27FC236}">
                    <a16:creationId xmlns:a16="http://schemas.microsoft.com/office/drawing/2014/main" id="{2FE13240-2125-4686-AB31-1DF4232602E1}"/>
                  </a:ext>
                </a:extLst>
              </p:cNvPr>
              <p:cNvSpPr/>
              <p:nvPr/>
            </p:nvSpPr>
            <p:spPr>
              <a:xfrm rot="2586001">
                <a:off x="8553442" y="5089862"/>
                <a:ext cx="333014" cy="330783"/>
              </a:xfrm>
              <a:custGeom>
                <a:avLst/>
                <a:gdLst>
                  <a:gd name="T0" fmla="*/ 220 w 3645"/>
                  <a:gd name="T1" fmla="*/ 3626 h 3626"/>
                  <a:gd name="T2" fmla="*/ 361 w 3645"/>
                  <a:gd name="T3" fmla="*/ 3567 h 3626"/>
                  <a:gd name="T4" fmla="*/ 894 w 3645"/>
                  <a:gd name="T5" fmla="*/ 3034 h 3626"/>
                  <a:gd name="T6" fmla="*/ 1446 w 3645"/>
                  <a:gd name="T7" fmla="*/ 3200 h 3626"/>
                  <a:gd name="T8" fmla="*/ 1446 w 3645"/>
                  <a:gd name="T9" fmla="*/ 3200 h 3626"/>
                  <a:gd name="T10" fmla="*/ 2152 w 3645"/>
                  <a:gd name="T11" fmla="*/ 2907 h 3626"/>
                  <a:gd name="T12" fmla="*/ 2153 w 3645"/>
                  <a:gd name="T13" fmla="*/ 2907 h 3626"/>
                  <a:gd name="T14" fmla="*/ 2530 w 3645"/>
                  <a:gd name="T15" fmla="*/ 2530 h 3626"/>
                  <a:gd name="T16" fmla="*/ 2530 w 3645"/>
                  <a:gd name="T17" fmla="*/ 2530 h 3626"/>
                  <a:gd name="T18" fmla="*/ 2907 w 3645"/>
                  <a:gd name="T19" fmla="*/ 2153 h 3626"/>
                  <a:gd name="T20" fmla="*/ 2907 w 3645"/>
                  <a:gd name="T21" fmla="*/ 2152 h 3626"/>
                  <a:gd name="T22" fmla="*/ 3200 w 3645"/>
                  <a:gd name="T23" fmla="*/ 1446 h 3626"/>
                  <a:gd name="T24" fmla="*/ 3034 w 3645"/>
                  <a:gd name="T25" fmla="*/ 894 h 3626"/>
                  <a:gd name="T26" fmla="*/ 3567 w 3645"/>
                  <a:gd name="T27" fmla="*/ 361 h 3626"/>
                  <a:gd name="T28" fmla="*/ 3567 w 3645"/>
                  <a:gd name="T29" fmla="*/ 79 h 3626"/>
                  <a:gd name="T30" fmla="*/ 3284 w 3645"/>
                  <a:gd name="T31" fmla="*/ 79 h 3626"/>
                  <a:gd name="T32" fmla="*/ 2751 w 3645"/>
                  <a:gd name="T33" fmla="*/ 611 h 3626"/>
                  <a:gd name="T34" fmla="*/ 2200 w 3645"/>
                  <a:gd name="T35" fmla="*/ 446 h 3626"/>
                  <a:gd name="T36" fmla="*/ 1493 w 3645"/>
                  <a:gd name="T37" fmla="*/ 738 h 3626"/>
                  <a:gd name="T38" fmla="*/ 1493 w 3645"/>
                  <a:gd name="T39" fmla="*/ 739 h 3626"/>
                  <a:gd name="T40" fmla="*/ 1116 w 3645"/>
                  <a:gd name="T41" fmla="*/ 1116 h 3626"/>
                  <a:gd name="T42" fmla="*/ 1116 w 3645"/>
                  <a:gd name="T43" fmla="*/ 1116 h 3626"/>
                  <a:gd name="T44" fmla="*/ 739 w 3645"/>
                  <a:gd name="T45" fmla="*/ 1493 h 3626"/>
                  <a:gd name="T46" fmla="*/ 739 w 3645"/>
                  <a:gd name="T47" fmla="*/ 1493 h 3626"/>
                  <a:gd name="T48" fmla="*/ 611 w 3645"/>
                  <a:gd name="T49" fmla="*/ 2751 h 3626"/>
                  <a:gd name="T50" fmla="*/ 79 w 3645"/>
                  <a:gd name="T51" fmla="*/ 3284 h 3626"/>
                  <a:gd name="T52" fmla="*/ 79 w 3645"/>
                  <a:gd name="T53" fmla="*/ 3567 h 3626"/>
                  <a:gd name="T54" fmla="*/ 220 w 3645"/>
                  <a:gd name="T55" fmla="*/ 3626 h 3626"/>
                  <a:gd name="T56" fmla="*/ 1021 w 3645"/>
                  <a:gd name="T57" fmla="*/ 1776 h 3626"/>
                  <a:gd name="T58" fmla="*/ 1021 w 3645"/>
                  <a:gd name="T59" fmla="*/ 1776 h 3626"/>
                  <a:gd name="T60" fmla="*/ 1398 w 3645"/>
                  <a:gd name="T61" fmla="*/ 1399 h 3626"/>
                  <a:gd name="T62" fmla="*/ 1398 w 3645"/>
                  <a:gd name="T63" fmla="*/ 1398 h 3626"/>
                  <a:gd name="T64" fmla="*/ 1776 w 3645"/>
                  <a:gd name="T65" fmla="*/ 1021 h 3626"/>
                  <a:gd name="T66" fmla="*/ 1776 w 3645"/>
                  <a:gd name="T67" fmla="*/ 1021 h 3626"/>
                  <a:gd name="T68" fmla="*/ 2200 w 3645"/>
                  <a:gd name="T69" fmla="*/ 846 h 3626"/>
                  <a:gd name="T70" fmla="*/ 2459 w 3645"/>
                  <a:gd name="T71" fmla="*/ 904 h 3626"/>
                  <a:gd name="T72" fmla="*/ 2153 w 3645"/>
                  <a:gd name="T73" fmla="*/ 1210 h 3626"/>
                  <a:gd name="T74" fmla="*/ 2153 w 3645"/>
                  <a:gd name="T75" fmla="*/ 1493 h 3626"/>
                  <a:gd name="T76" fmla="*/ 2294 w 3645"/>
                  <a:gd name="T77" fmla="*/ 1551 h 3626"/>
                  <a:gd name="T78" fmla="*/ 2436 w 3645"/>
                  <a:gd name="T79" fmla="*/ 1493 h 3626"/>
                  <a:gd name="T80" fmla="*/ 2741 w 3645"/>
                  <a:gd name="T81" fmla="*/ 1187 h 3626"/>
                  <a:gd name="T82" fmla="*/ 2800 w 3645"/>
                  <a:gd name="T83" fmla="*/ 1446 h 3626"/>
                  <a:gd name="T84" fmla="*/ 2624 w 3645"/>
                  <a:gd name="T85" fmla="*/ 1870 h 3626"/>
                  <a:gd name="T86" fmla="*/ 2624 w 3645"/>
                  <a:gd name="T87" fmla="*/ 1870 h 3626"/>
                  <a:gd name="T88" fmla="*/ 2624 w 3645"/>
                  <a:gd name="T89" fmla="*/ 1870 h 3626"/>
                  <a:gd name="T90" fmla="*/ 2247 w 3645"/>
                  <a:gd name="T91" fmla="*/ 2247 h 3626"/>
                  <a:gd name="T92" fmla="*/ 2247 w 3645"/>
                  <a:gd name="T93" fmla="*/ 2247 h 3626"/>
                  <a:gd name="T94" fmla="*/ 1870 w 3645"/>
                  <a:gd name="T95" fmla="*/ 2624 h 3626"/>
                  <a:gd name="T96" fmla="*/ 1870 w 3645"/>
                  <a:gd name="T97" fmla="*/ 2624 h 3626"/>
                  <a:gd name="T98" fmla="*/ 1446 w 3645"/>
                  <a:gd name="T99" fmla="*/ 2800 h 3626"/>
                  <a:gd name="T100" fmla="*/ 1187 w 3645"/>
                  <a:gd name="T101" fmla="*/ 2741 h 3626"/>
                  <a:gd name="T102" fmla="*/ 1493 w 3645"/>
                  <a:gd name="T103" fmla="*/ 2436 h 3626"/>
                  <a:gd name="T104" fmla="*/ 1493 w 3645"/>
                  <a:gd name="T105" fmla="*/ 2153 h 3626"/>
                  <a:gd name="T106" fmla="*/ 1210 w 3645"/>
                  <a:gd name="T107" fmla="*/ 2153 h 3626"/>
                  <a:gd name="T108" fmla="*/ 904 w 3645"/>
                  <a:gd name="T109" fmla="*/ 2458 h 3626"/>
                  <a:gd name="T110" fmla="*/ 1021 w 3645"/>
                  <a:gd name="T111" fmla="*/ 1776 h 3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645" h="3626">
                    <a:moveTo>
                      <a:pt x="220" y="3626"/>
                    </a:moveTo>
                    <a:cubicBezTo>
                      <a:pt x="271" y="3626"/>
                      <a:pt x="322" y="3606"/>
                      <a:pt x="361" y="3567"/>
                    </a:cubicBezTo>
                    <a:lnTo>
                      <a:pt x="894" y="3034"/>
                    </a:lnTo>
                    <a:cubicBezTo>
                      <a:pt x="1056" y="3142"/>
                      <a:pt x="1246" y="3200"/>
                      <a:pt x="1446" y="3200"/>
                    </a:cubicBezTo>
                    <a:lnTo>
                      <a:pt x="1446" y="3200"/>
                    </a:lnTo>
                    <a:cubicBezTo>
                      <a:pt x="1713" y="3200"/>
                      <a:pt x="1964" y="3096"/>
                      <a:pt x="2152" y="2907"/>
                    </a:cubicBezTo>
                    <a:cubicBezTo>
                      <a:pt x="2153" y="2907"/>
                      <a:pt x="2153" y="2907"/>
                      <a:pt x="2153" y="2907"/>
                    </a:cubicBezTo>
                    <a:lnTo>
                      <a:pt x="2530" y="2530"/>
                    </a:lnTo>
                    <a:cubicBezTo>
                      <a:pt x="2530" y="2530"/>
                      <a:pt x="2530" y="2530"/>
                      <a:pt x="2530" y="2530"/>
                    </a:cubicBezTo>
                    <a:lnTo>
                      <a:pt x="2907" y="2153"/>
                    </a:lnTo>
                    <a:cubicBezTo>
                      <a:pt x="2907" y="2153"/>
                      <a:pt x="2907" y="2153"/>
                      <a:pt x="2907" y="2152"/>
                    </a:cubicBezTo>
                    <a:cubicBezTo>
                      <a:pt x="3096" y="1964"/>
                      <a:pt x="3200" y="1713"/>
                      <a:pt x="3200" y="1446"/>
                    </a:cubicBezTo>
                    <a:cubicBezTo>
                      <a:pt x="3200" y="1246"/>
                      <a:pt x="3142" y="1056"/>
                      <a:pt x="3034" y="894"/>
                    </a:cubicBezTo>
                    <a:lnTo>
                      <a:pt x="3567" y="361"/>
                    </a:lnTo>
                    <a:cubicBezTo>
                      <a:pt x="3645" y="283"/>
                      <a:pt x="3645" y="157"/>
                      <a:pt x="3567" y="79"/>
                    </a:cubicBezTo>
                    <a:cubicBezTo>
                      <a:pt x="3489" y="0"/>
                      <a:pt x="3362" y="0"/>
                      <a:pt x="3284" y="79"/>
                    </a:cubicBezTo>
                    <a:lnTo>
                      <a:pt x="2751" y="611"/>
                    </a:lnTo>
                    <a:cubicBezTo>
                      <a:pt x="2589" y="504"/>
                      <a:pt x="2399" y="446"/>
                      <a:pt x="2200" y="446"/>
                    </a:cubicBezTo>
                    <a:cubicBezTo>
                      <a:pt x="1933" y="446"/>
                      <a:pt x="1682" y="550"/>
                      <a:pt x="1493" y="738"/>
                    </a:cubicBezTo>
                    <a:cubicBezTo>
                      <a:pt x="1493" y="738"/>
                      <a:pt x="1493" y="738"/>
                      <a:pt x="1493" y="739"/>
                    </a:cubicBezTo>
                    <a:lnTo>
                      <a:pt x="1116" y="1116"/>
                    </a:lnTo>
                    <a:cubicBezTo>
                      <a:pt x="1116" y="1116"/>
                      <a:pt x="1116" y="1116"/>
                      <a:pt x="1116" y="1116"/>
                    </a:cubicBezTo>
                    <a:lnTo>
                      <a:pt x="739" y="1493"/>
                    </a:lnTo>
                    <a:cubicBezTo>
                      <a:pt x="739" y="1493"/>
                      <a:pt x="739" y="1493"/>
                      <a:pt x="739" y="1493"/>
                    </a:cubicBezTo>
                    <a:cubicBezTo>
                      <a:pt x="397" y="1834"/>
                      <a:pt x="355" y="2363"/>
                      <a:pt x="611" y="2751"/>
                    </a:cubicBezTo>
                    <a:lnTo>
                      <a:pt x="79" y="3284"/>
                    </a:lnTo>
                    <a:cubicBezTo>
                      <a:pt x="0" y="3362"/>
                      <a:pt x="0" y="3489"/>
                      <a:pt x="79" y="3567"/>
                    </a:cubicBezTo>
                    <a:cubicBezTo>
                      <a:pt x="118" y="3606"/>
                      <a:pt x="169" y="3626"/>
                      <a:pt x="220" y="3626"/>
                    </a:cubicBezTo>
                    <a:close/>
                    <a:moveTo>
                      <a:pt x="1021" y="1776"/>
                    </a:moveTo>
                    <a:lnTo>
                      <a:pt x="1021" y="1776"/>
                    </a:lnTo>
                    <a:lnTo>
                      <a:pt x="1398" y="1399"/>
                    </a:lnTo>
                    <a:cubicBezTo>
                      <a:pt x="1398" y="1399"/>
                      <a:pt x="1398" y="1399"/>
                      <a:pt x="1398" y="1398"/>
                    </a:cubicBezTo>
                    <a:lnTo>
                      <a:pt x="1776" y="1021"/>
                    </a:lnTo>
                    <a:cubicBezTo>
                      <a:pt x="1776" y="1021"/>
                      <a:pt x="1776" y="1021"/>
                      <a:pt x="1776" y="1021"/>
                    </a:cubicBezTo>
                    <a:cubicBezTo>
                      <a:pt x="1889" y="908"/>
                      <a:pt x="2040" y="846"/>
                      <a:pt x="2200" y="846"/>
                    </a:cubicBezTo>
                    <a:cubicBezTo>
                      <a:pt x="2291" y="846"/>
                      <a:pt x="2379" y="866"/>
                      <a:pt x="2459" y="904"/>
                    </a:cubicBezTo>
                    <a:lnTo>
                      <a:pt x="2153" y="1210"/>
                    </a:lnTo>
                    <a:cubicBezTo>
                      <a:pt x="2075" y="1288"/>
                      <a:pt x="2075" y="1415"/>
                      <a:pt x="2153" y="1493"/>
                    </a:cubicBezTo>
                    <a:cubicBezTo>
                      <a:pt x="2192" y="1532"/>
                      <a:pt x="2243" y="1551"/>
                      <a:pt x="2294" y="1551"/>
                    </a:cubicBezTo>
                    <a:cubicBezTo>
                      <a:pt x="2345" y="1551"/>
                      <a:pt x="2397" y="1532"/>
                      <a:pt x="2436" y="1493"/>
                    </a:cubicBezTo>
                    <a:lnTo>
                      <a:pt x="2741" y="1187"/>
                    </a:lnTo>
                    <a:cubicBezTo>
                      <a:pt x="2780" y="1267"/>
                      <a:pt x="2800" y="1355"/>
                      <a:pt x="2800" y="1446"/>
                    </a:cubicBezTo>
                    <a:cubicBezTo>
                      <a:pt x="2800" y="1606"/>
                      <a:pt x="2737" y="1757"/>
                      <a:pt x="2624" y="1870"/>
                    </a:cubicBezTo>
                    <a:lnTo>
                      <a:pt x="2624" y="1870"/>
                    </a:lnTo>
                    <a:lnTo>
                      <a:pt x="2624" y="1870"/>
                    </a:lnTo>
                    <a:lnTo>
                      <a:pt x="2247" y="2247"/>
                    </a:lnTo>
                    <a:cubicBezTo>
                      <a:pt x="2247" y="2247"/>
                      <a:pt x="2247" y="2247"/>
                      <a:pt x="2247" y="2247"/>
                    </a:cubicBezTo>
                    <a:lnTo>
                      <a:pt x="1870" y="2624"/>
                    </a:lnTo>
                    <a:cubicBezTo>
                      <a:pt x="1870" y="2624"/>
                      <a:pt x="1870" y="2624"/>
                      <a:pt x="1870" y="2624"/>
                    </a:cubicBezTo>
                    <a:cubicBezTo>
                      <a:pt x="1757" y="2737"/>
                      <a:pt x="1606" y="2800"/>
                      <a:pt x="1446" y="2800"/>
                    </a:cubicBezTo>
                    <a:cubicBezTo>
                      <a:pt x="1355" y="2800"/>
                      <a:pt x="1267" y="2780"/>
                      <a:pt x="1187" y="2741"/>
                    </a:cubicBezTo>
                    <a:lnTo>
                      <a:pt x="1493" y="2436"/>
                    </a:lnTo>
                    <a:cubicBezTo>
                      <a:pt x="1571" y="2357"/>
                      <a:pt x="1571" y="2231"/>
                      <a:pt x="1493" y="2153"/>
                    </a:cubicBezTo>
                    <a:cubicBezTo>
                      <a:pt x="1415" y="2075"/>
                      <a:pt x="1288" y="2075"/>
                      <a:pt x="1210" y="2153"/>
                    </a:cubicBezTo>
                    <a:lnTo>
                      <a:pt x="904" y="2458"/>
                    </a:lnTo>
                    <a:cubicBezTo>
                      <a:pt x="798" y="2235"/>
                      <a:pt x="837" y="1960"/>
                      <a:pt x="1021" y="1776"/>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9pPr>
              </a:lstStyle>
              <a:p>
                <a:pPr algn="ctr"/>
                <a:endParaRPr lang="en-US"/>
              </a:p>
            </p:txBody>
          </p:sp>
          <p:sp>
            <p:nvSpPr>
              <p:cNvPr id="51" name="chain-links_29">
                <a:extLst>
                  <a:ext uri="{FF2B5EF4-FFF2-40B4-BE49-F238E27FC236}">
                    <a16:creationId xmlns:a16="http://schemas.microsoft.com/office/drawing/2014/main" id="{568D8881-975D-4FA4-B192-1E7D6D196EC5}"/>
                  </a:ext>
                </a:extLst>
              </p:cNvPr>
              <p:cNvSpPr/>
              <p:nvPr/>
            </p:nvSpPr>
            <p:spPr>
              <a:xfrm rot="2586001">
                <a:off x="8873778" y="5092585"/>
                <a:ext cx="333014" cy="330783"/>
              </a:xfrm>
              <a:custGeom>
                <a:avLst/>
                <a:gdLst>
                  <a:gd name="T0" fmla="*/ 220 w 3645"/>
                  <a:gd name="T1" fmla="*/ 3626 h 3626"/>
                  <a:gd name="T2" fmla="*/ 361 w 3645"/>
                  <a:gd name="T3" fmla="*/ 3567 h 3626"/>
                  <a:gd name="T4" fmla="*/ 894 w 3645"/>
                  <a:gd name="T5" fmla="*/ 3034 h 3626"/>
                  <a:gd name="T6" fmla="*/ 1446 w 3645"/>
                  <a:gd name="T7" fmla="*/ 3200 h 3626"/>
                  <a:gd name="T8" fmla="*/ 1446 w 3645"/>
                  <a:gd name="T9" fmla="*/ 3200 h 3626"/>
                  <a:gd name="T10" fmla="*/ 2152 w 3645"/>
                  <a:gd name="T11" fmla="*/ 2907 h 3626"/>
                  <a:gd name="T12" fmla="*/ 2153 w 3645"/>
                  <a:gd name="T13" fmla="*/ 2907 h 3626"/>
                  <a:gd name="T14" fmla="*/ 2530 w 3645"/>
                  <a:gd name="T15" fmla="*/ 2530 h 3626"/>
                  <a:gd name="T16" fmla="*/ 2530 w 3645"/>
                  <a:gd name="T17" fmla="*/ 2530 h 3626"/>
                  <a:gd name="T18" fmla="*/ 2907 w 3645"/>
                  <a:gd name="T19" fmla="*/ 2153 h 3626"/>
                  <a:gd name="T20" fmla="*/ 2907 w 3645"/>
                  <a:gd name="T21" fmla="*/ 2152 h 3626"/>
                  <a:gd name="T22" fmla="*/ 3200 w 3645"/>
                  <a:gd name="T23" fmla="*/ 1446 h 3626"/>
                  <a:gd name="T24" fmla="*/ 3034 w 3645"/>
                  <a:gd name="T25" fmla="*/ 894 h 3626"/>
                  <a:gd name="T26" fmla="*/ 3567 w 3645"/>
                  <a:gd name="T27" fmla="*/ 361 h 3626"/>
                  <a:gd name="T28" fmla="*/ 3567 w 3645"/>
                  <a:gd name="T29" fmla="*/ 79 h 3626"/>
                  <a:gd name="T30" fmla="*/ 3284 w 3645"/>
                  <a:gd name="T31" fmla="*/ 79 h 3626"/>
                  <a:gd name="T32" fmla="*/ 2751 w 3645"/>
                  <a:gd name="T33" fmla="*/ 611 h 3626"/>
                  <a:gd name="T34" fmla="*/ 2200 w 3645"/>
                  <a:gd name="T35" fmla="*/ 446 h 3626"/>
                  <a:gd name="T36" fmla="*/ 1493 w 3645"/>
                  <a:gd name="T37" fmla="*/ 738 h 3626"/>
                  <a:gd name="T38" fmla="*/ 1493 w 3645"/>
                  <a:gd name="T39" fmla="*/ 739 h 3626"/>
                  <a:gd name="T40" fmla="*/ 1116 w 3645"/>
                  <a:gd name="T41" fmla="*/ 1116 h 3626"/>
                  <a:gd name="T42" fmla="*/ 1116 w 3645"/>
                  <a:gd name="T43" fmla="*/ 1116 h 3626"/>
                  <a:gd name="T44" fmla="*/ 739 w 3645"/>
                  <a:gd name="T45" fmla="*/ 1493 h 3626"/>
                  <a:gd name="T46" fmla="*/ 739 w 3645"/>
                  <a:gd name="T47" fmla="*/ 1493 h 3626"/>
                  <a:gd name="T48" fmla="*/ 611 w 3645"/>
                  <a:gd name="T49" fmla="*/ 2751 h 3626"/>
                  <a:gd name="T50" fmla="*/ 79 w 3645"/>
                  <a:gd name="T51" fmla="*/ 3284 h 3626"/>
                  <a:gd name="T52" fmla="*/ 79 w 3645"/>
                  <a:gd name="T53" fmla="*/ 3567 h 3626"/>
                  <a:gd name="T54" fmla="*/ 220 w 3645"/>
                  <a:gd name="T55" fmla="*/ 3626 h 3626"/>
                  <a:gd name="T56" fmla="*/ 1021 w 3645"/>
                  <a:gd name="T57" fmla="*/ 1776 h 3626"/>
                  <a:gd name="T58" fmla="*/ 1021 w 3645"/>
                  <a:gd name="T59" fmla="*/ 1776 h 3626"/>
                  <a:gd name="T60" fmla="*/ 1398 w 3645"/>
                  <a:gd name="T61" fmla="*/ 1399 h 3626"/>
                  <a:gd name="T62" fmla="*/ 1398 w 3645"/>
                  <a:gd name="T63" fmla="*/ 1398 h 3626"/>
                  <a:gd name="T64" fmla="*/ 1776 w 3645"/>
                  <a:gd name="T65" fmla="*/ 1021 h 3626"/>
                  <a:gd name="T66" fmla="*/ 1776 w 3645"/>
                  <a:gd name="T67" fmla="*/ 1021 h 3626"/>
                  <a:gd name="T68" fmla="*/ 2200 w 3645"/>
                  <a:gd name="T69" fmla="*/ 846 h 3626"/>
                  <a:gd name="T70" fmla="*/ 2459 w 3645"/>
                  <a:gd name="T71" fmla="*/ 904 h 3626"/>
                  <a:gd name="T72" fmla="*/ 2153 w 3645"/>
                  <a:gd name="T73" fmla="*/ 1210 h 3626"/>
                  <a:gd name="T74" fmla="*/ 2153 w 3645"/>
                  <a:gd name="T75" fmla="*/ 1493 h 3626"/>
                  <a:gd name="T76" fmla="*/ 2294 w 3645"/>
                  <a:gd name="T77" fmla="*/ 1551 h 3626"/>
                  <a:gd name="T78" fmla="*/ 2436 w 3645"/>
                  <a:gd name="T79" fmla="*/ 1493 h 3626"/>
                  <a:gd name="T80" fmla="*/ 2741 w 3645"/>
                  <a:gd name="T81" fmla="*/ 1187 h 3626"/>
                  <a:gd name="T82" fmla="*/ 2800 w 3645"/>
                  <a:gd name="T83" fmla="*/ 1446 h 3626"/>
                  <a:gd name="T84" fmla="*/ 2624 w 3645"/>
                  <a:gd name="T85" fmla="*/ 1870 h 3626"/>
                  <a:gd name="T86" fmla="*/ 2624 w 3645"/>
                  <a:gd name="T87" fmla="*/ 1870 h 3626"/>
                  <a:gd name="T88" fmla="*/ 2624 w 3645"/>
                  <a:gd name="T89" fmla="*/ 1870 h 3626"/>
                  <a:gd name="T90" fmla="*/ 2247 w 3645"/>
                  <a:gd name="T91" fmla="*/ 2247 h 3626"/>
                  <a:gd name="T92" fmla="*/ 2247 w 3645"/>
                  <a:gd name="T93" fmla="*/ 2247 h 3626"/>
                  <a:gd name="T94" fmla="*/ 1870 w 3645"/>
                  <a:gd name="T95" fmla="*/ 2624 h 3626"/>
                  <a:gd name="T96" fmla="*/ 1870 w 3645"/>
                  <a:gd name="T97" fmla="*/ 2624 h 3626"/>
                  <a:gd name="T98" fmla="*/ 1446 w 3645"/>
                  <a:gd name="T99" fmla="*/ 2800 h 3626"/>
                  <a:gd name="T100" fmla="*/ 1187 w 3645"/>
                  <a:gd name="T101" fmla="*/ 2741 h 3626"/>
                  <a:gd name="T102" fmla="*/ 1493 w 3645"/>
                  <a:gd name="T103" fmla="*/ 2436 h 3626"/>
                  <a:gd name="T104" fmla="*/ 1493 w 3645"/>
                  <a:gd name="T105" fmla="*/ 2153 h 3626"/>
                  <a:gd name="T106" fmla="*/ 1210 w 3645"/>
                  <a:gd name="T107" fmla="*/ 2153 h 3626"/>
                  <a:gd name="T108" fmla="*/ 904 w 3645"/>
                  <a:gd name="T109" fmla="*/ 2458 h 3626"/>
                  <a:gd name="T110" fmla="*/ 1021 w 3645"/>
                  <a:gd name="T111" fmla="*/ 1776 h 3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645" h="3626">
                    <a:moveTo>
                      <a:pt x="220" y="3626"/>
                    </a:moveTo>
                    <a:cubicBezTo>
                      <a:pt x="271" y="3626"/>
                      <a:pt x="322" y="3606"/>
                      <a:pt x="361" y="3567"/>
                    </a:cubicBezTo>
                    <a:lnTo>
                      <a:pt x="894" y="3034"/>
                    </a:lnTo>
                    <a:cubicBezTo>
                      <a:pt x="1056" y="3142"/>
                      <a:pt x="1246" y="3200"/>
                      <a:pt x="1446" y="3200"/>
                    </a:cubicBezTo>
                    <a:lnTo>
                      <a:pt x="1446" y="3200"/>
                    </a:lnTo>
                    <a:cubicBezTo>
                      <a:pt x="1713" y="3200"/>
                      <a:pt x="1964" y="3096"/>
                      <a:pt x="2152" y="2907"/>
                    </a:cubicBezTo>
                    <a:cubicBezTo>
                      <a:pt x="2153" y="2907"/>
                      <a:pt x="2153" y="2907"/>
                      <a:pt x="2153" y="2907"/>
                    </a:cubicBezTo>
                    <a:lnTo>
                      <a:pt x="2530" y="2530"/>
                    </a:lnTo>
                    <a:cubicBezTo>
                      <a:pt x="2530" y="2530"/>
                      <a:pt x="2530" y="2530"/>
                      <a:pt x="2530" y="2530"/>
                    </a:cubicBezTo>
                    <a:lnTo>
                      <a:pt x="2907" y="2153"/>
                    </a:lnTo>
                    <a:cubicBezTo>
                      <a:pt x="2907" y="2153"/>
                      <a:pt x="2907" y="2153"/>
                      <a:pt x="2907" y="2152"/>
                    </a:cubicBezTo>
                    <a:cubicBezTo>
                      <a:pt x="3096" y="1964"/>
                      <a:pt x="3200" y="1713"/>
                      <a:pt x="3200" y="1446"/>
                    </a:cubicBezTo>
                    <a:cubicBezTo>
                      <a:pt x="3200" y="1246"/>
                      <a:pt x="3142" y="1056"/>
                      <a:pt x="3034" y="894"/>
                    </a:cubicBezTo>
                    <a:lnTo>
                      <a:pt x="3567" y="361"/>
                    </a:lnTo>
                    <a:cubicBezTo>
                      <a:pt x="3645" y="283"/>
                      <a:pt x="3645" y="157"/>
                      <a:pt x="3567" y="79"/>
                    </a:cubicBezTo>
                    <a:cubicBezTo>
                      <a:pt x="3489" y="0"/>
                      <a:pt x="3362" y="0"/>
                      <a:pt x="3284" y="79"/>
                    </a:cubicBezTo>
                    <a:lnTo>
                      <a:pt x="2751" y="611"/>
                    </a:lnTo>
                    <a:cubicBezTo>
                      <a:pt x="2589" y="504"/>
                      <a:pt x="2399" y="446"/>
                      <a:pt x="2200" y="446"/>
                    </a:cubicBezTo>
                    <a:cubicBezTo>
                      <a:pt x="1933" y="446"/>
                      <a:pt x="1682" y="550"/>
                      <a:pt x="1493" y="738"/>
                    </a:cubicBezTo>
                    <a:cubicBezTo>
                      <a:pt x="1493" y="738"/>
                      <a:pt x="1493" y="738"/>
                      <a:pt x="1493" y="739"/>
                    </a:cubicBezTo>
                    <a:lnTo>
                      <a:pt x="1116" y="1116"/>
                    </a:lnTo>
                    <a:cubicBezTo>
                      <a:pt x="1116" y="1116"/>
                      <a:pt x="1116" y="1116"/>
                      <a:pt x="1116" y="1116"/>
                    </a:cubicBezTo>
                    <a:lnTo>
                      <a:pt x="739" y="1493"/>
                    </a:lnTo>
                    <a:cubicBezTo>
                      <a:pt x="739" y="1493"/>
                      <a:pt x="739" y="1493"/>
                      <a:pt x="739" y="1493"/>
                    </a:cubicBezTo>
                    <a:cubicBezTo>
                      <a:pt x="397" y="1834"/>
                      <a:pt x="355" y="2363"/>
                      <a:pt x="611" y="2751"/>
                    </a:cubicBezTo>
                    <a:lnTo>
                      <a:pt x="79" y="3284"/>
                    </a:lnTo>
                    <a:cubicBezTo>
                      <a:pt x="0" y="3362"/>
                      <a:pt x="0" y="3489"/>
                      <a:pt x="79" y="3567"/>
                    </a:cubicBezTo>
                    <a:cubicBezTo>
                      <a:pt x="118" y="3606"/>
                      <a:pt x="169" y="3626"/>
                      <a:pt x="220" y="3626"/>
                    </a:cubicBezTo>
                    <a:close/>
                    <a:moveTo>
                      <a:pt x="1021" y="1776"/>
                    </a:moveTo>
                    <a:lnTo>
                      <a:pt x="1021" y="1776"/>
                    </a:lnTo>
                    <a:lnTo>
                      <a:pt x="1398" y="1399"/>
                    </a:lnTo>
                    <a:cubicBezTo>
                      <a:pt x="1398" y="1399"/>
                      <a:pt x="1398" y="1399"/>
                      <a:pt x="1398" y="1398"/>
                    </a:cubicBezTo>
                    <a:lnTo>
                      <a:pt x="1776" y="1021"/>
                    </a:lnTo>
                    <a:cubicBezTo>
                      <a:pt x="1776" y="1021"/>
                      <a:pt x="1776" y="1021"/>
                      <a:pt x="1776" y="1021"/>
                    </a:cubicBezTo>
                    <a:cubicBezTo>
                      <a:pt x="1889" y="908"/>
                      <a:pt x="2040" y="846"/>
                      <a:pt x="2200" y="846"/>
                    </a:cubicBezTo>
                    <a:cubicBezTo>
                      <a:pt x="2291" y="846"/>
                      <a:pt x="2379" y="866"/>
                      <a:pt x="2459" y="904"/>
                    </a:cubicBezTo>
                    <a:lnTo>
                      <a:pt x="2153" y="1210"/>
                    </a:lnTo>
                    <a:cubicBezTo>
                      <a:pt x="2075" y="1288"/>
                      <a:pt x="2075" y="1415"/>
                      <a:pt x="2153" y="1493"/>
                    </a:cubicBezTo>
                    <a:cubicBezTo>
                      <a:pt x="2192" y="1532"/>
                      <a:pt x="2243" y="1551"/>
                      <a:pt x="2294" y="1551"/>
                    </a:cubicBezTo>
                    <a:cubicBezTo>
                      <a:pt x="2345" y="1551"/>
                      <a:pt x="2397" y="1532"/>
                      <a:pt x="2436" y="1493"/>
                    </a:cubicBezTo>
                    <a:lnTo>
                      <a:pt x="2741" y="1187"/>
                    </a:lnTo>
                    <a:cubicBezTo>
                      <a:pt x="2780" y="1267"/>
                      <a:pt x="2800" y="1355"/>
                      <a:pt x="2800" y="1446"/>
                    </a:cubicBezTo>
                    <a:cubicBezTo>
                      <a:pt x="2800" y="1606"/>
                      <a:pt x="2737" y="1757"/>
                      <a:pt x="2624" y="1870"/>
                    </a:cubicBezTo>
                    <a:lnTo>
                      <a:pt x="2624" y="1870"/>
                    </a:lnTo>
                    <a:lnTo>
                      <a:pt x="2624" y="1870"/>
                    </a:lnTo>
                    <a:lnTo>
                      <a:pt x="2247" y="2247"/>
                    </a:lnTo>
                    <a:cubicBezTo>
                      <a:pt x="2247" y="2247"/>
                      <a:pt x="2247" y="2247"/>
                      <a:pt x="2247" y="2247"/>
                    </a:cubicBezTo>
                    <a:lnTo>
                      <a:pt x="1870" y="2624"/>
                    </a:lnTo>
                    <a:cubicBezTo>
                      <a:pt x="1870" y="2624"/>
                      <a:pt x="1870" y="2624"/>
                      <a:pt x="1870" y="2624"/>
                    </a:cubicBezTo>
                    <a:cubicBezTo>
                      <a:pt x="1757" y="2737"/>
                      <a:pt x="1606" y="2800"/>
                      <a:pt x="1446" y="2800"/>
                    </a:cubicBezTo>
                    <a:cubicBezTo>
                      <a:pt x="1355" y="2800"/>
                      <a:pt x="1267" y="2780"/>
                      <a:pt x="1187" y="2741"/>
                    </a:cubicBezTo>
                    <a:lnTo>
                      <a:pt x="1493" y="2436"/>
                    </a:lnTo>
                    <a:cubicBezTo>
                      <a:pt x="1571" y="2357"/>
                      <a:pt x="1571" y="2231"/>
                      <a:pt x="1493" y="2153"/>
                    </a:cubicBezTo>
                    <a:cubicBezTo>
                      <a:pt x="1415" y="2075"/>
                      <a:pt x="1288" y="2075"/>
                      <a:pt x="1210" y="2153"/>
                    </a:cubicBezTo>
                    <a:lnTo>
                      <a:pt x="904" y="2458"/>
                    </a:lnTo>
                    <a:cubicBezTo>
                      <a:pt x="798" y="2235"/>
                      <a:pt x="837" y="1960"/>
                      <a:pt x="1021" y="1776"/>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9pPr>
              </a:lstStyle>
              <a:p>
                <a:pPr algn="ctr"/>
                <a:endParaRPr lang="en-US"/>
              </a:p>
            </p:txBody>
          </p:sp>
          <p:sp>
            <p:nvSpPr>
              <p:cNvPr id="52" name="chain-links_29">
                <a:extLst>
                  <a:ext uri="{FF2B5EF4-FFF2-40B4-BE49-F238E27FC236}">
                    <a16:creationId xmlns:a16="http://schemas.microsoft.com/office/drawing/2014/main" id="{4120FFFA-8D25-4935-A246-4EFDF38FCEE4}"/>
                  </a:ext>
                </a:extLst>
              </p:cNvPr>
              <p:cNvSpPr/>
              <p:nvPr/>
            </p:nvSpPr>
            <p:spPr>
              <a:xfrm rot="2586001">
                <a:off x="9214742" y="5098780"/>
                <a:ext cx="333014" cy="330783"/>
              </a:xfrm>
              <a:custGeom>
                <a:avLst/>
                <a:gdLst>
                  <a:gd name="T0" fmla="*/ 220 w 3645"/>
                  <a:gd name="T1" fmla="*/ 3626 h 3626"/>
                  <a:gd name="T2" fmla="*/ 361 w 3645"/>
                  <a:gd name="T3" fmla="*/ 3567 h 3626"/>
                  <a:gd name="T4" fmla="*/ 894 w 3645"/>
                  <a:gd name="T5" fmla="*/ 3034 h 3626"/>
                  <a:gd name="T6" fmla="*/ 1446 w 3645"/>
                  <a:gd name="T7" fmla="*/ 3200 h 3626"/>
                  <a:gd name="T8" fmla="*/ 1446 w 3645"/>
                  <a:gd name="T9" fmla="*/ 3200 h 3626"/>
                  <a:gd name="T10" fmla="*/ 2152 w 3645"/>
                  <a:gd name="T11" fmla="*/ 2907 h 3626"/>
                  <a:gd name="T12" fmla="*/ 2153 w 3645"/>
                  <a:gd name="T13" fmla="*/ 2907 h 3626"/>
                  <a:gd name="T14" fmla="*/ 2530 w 3645"/>
                  <a:gd name="T15" fmla="*/ 2530 h 3626"/>
                  <a:gd name="T16" fmla="*/ 2530 w 3645"/>
                  <a:gd name="T17" fmla="*/ 2530 h 3626"/>
                  <a:gd name="T18" fmla="*/ 2907 w 3645"/>
                  <a:gd name="T19" fmla="*/ 2153 h 3626"/>
                  <a:gd name="T20" fmla="*/ 2907 w 3645"/>
                  <a:gd name="T21" fmla="*/ 2152 h 3626"/>
                  <a:gd name="T22" fmla="*/ 3200 w 3645"/>
                  <a:gd name="T23" fmla="*/ 1446 h 3626"/>
                  <a:gd name="T24" fmla="*/ 3034 w 3645"/>
                  <a:gd name="T25" fmla="*/ 894 h 3626"/>
                  <a:gd name="T26" fmla="*/ 3567 w 3645"/>
                  <a:gd name="T27" fmla="*/ 361 h 3626"/>
                  <a:gd name="T28" fmla="*/ 3567 w 3645"/>
                  <a:gd name="T29" fmla="*/ 79 h 3626"/>
                  <a:gd name="T30" fmla="*/ 3284 w 3645"/>
                  <a:gd name="T31" fmla="*/ 79 h 3626"/>
                  <a:gd name="T32" fmla="*/ 2751 w 3645"/>
                  <a:gd name="T33" fmla="*/ 611 h 3626"/>
                  <a:gd name="T34" fmla="*/ 2200 w 3645"/>
                  <a:gd name="T35" fmla="*/ 446 h 3626"/>
                  <a:gd name="T36" fmla="*/ 1493 w 3645"/>
                  <a:gd name="T37" fmla="*/ 738 h 3626"/>
                  <a:gd name="T38" fmla="*/ 1493 w 3645"/>
                  <a:gd name="T39" fmla="*/ 739 h 3626"/>
                  <a:gd name="T40" fmla="*/ 1116 w 3645"/>
                  <a:gd name="T41" fmla="*/ 1116 h 3626"/>
                  <a:gd name="T42" fmla="*/ 1116 w 3645"/>
                  <a:gd name="T43" fmla="*/ 1116 h 3626"/>
                  <a:gd name="T44" fmla="*/ 739 w 3645"/>
                  <a:gd name="T45" fmla="*/ 1493 h 3626"/>
                  <a:gd name="T46" fmla="*/ 739 w 3645"/>
                  <a:gd name="T47" fmla="*/ 1493 h 3626"/>
                  <a:gd name="T48" fmla="*/ 611 w 3645"/>
                  <a:gd name="T49" fmla="*/ 2751 h 3626"/>
                  <a:gd name="T50" fmla="*/ 79 w 3645"/>
                  <a:gd name="T51" fmla="*/ 3284 h 3626"/>
                  <a:gd name="T52" fmla="*/ 79 w 3645"/>
                  <a:gd name="T53" fmla="*/ 3567 h 3626"/>
                  <a:gd name="T54" fmla="*/ 220 w 3645"/>
                  <a:gd name="T55" fmla="*/ 3626 h 3626"/>
                  <a:gd name="T56" fmla="*/ 1021 w 3645"/>
                  <a:gd name="T57" fmla="*/ 1776 h 3626"/>
                  <a:gd name="T58" fmla="*/ 1021 w 3645"/>
                  <a:gd name="T59" fmla="*/ 1776 h 3626"/>
                  <a:gd name="T60" fmla="*/ 1398 w 3645"/>
                  <a:gd name="T61" fmla="*/ 1399 h 3626"/>
                  <a:gd name="T62" fmla="*/ 1398 w 3645"/>
                  <a:gd name="T63" fmla="*/ 1398 h 3626"/>
                  <a:gd name="T64" fmla="*/ 1776 w 3645"/>
                  <a:gd name="T65" fmla="*/ 1021 h 3626"/>
                  <a:gd name="T66" fmla="*/ 1776 w 3645"/>
                  <a:gd name="T67" fmla="*/ 1021 h 3626"/>
                  <a:gd name="T68" fmla="*/ 2200 w 3645"/>
                  <a:gd name="T69" fmla="*/ 846 h 3626"/>
                  <a:gd name="T70" fmla="*/ 2459 w 3645"/>
                  <a:gd name="T71" fmla="*/ 904 h 3626"/>
                  <a:gd name="T72" fmla="*/ 2153 w 3645"/>
                  <a:gd name="T73" fmla="*/ 1210 h 3626"/>
                  <a:gd name="T74" fmla="*/ 2153 w 3645"/>
                  <a:gd name="T75" fmla="*/ 1493 h 3626"/>
                  <a:gd name="T76" fmla="*/ 2294 w 3645"/>
                  <a:gd name="T77" fmla="*/ 1551 h 3626"/>
                  <a:gd name="T78" fmla="*/ 2436 w 3645"/>
                  <a:gd name="T79" fmla="*/ 1493 h 3626"/>
                  <a:gd name="T80" fmla="*/ 2741 w 3645"/>
                  <a:gd name="T81" fmla="*/ 1187 h 3626"/>
                  <a:gd name="T82" fmla="*/ 2800 w 3645"/>
                  <a:gd name="T83" fmla="*/ 1446 h 3626"/>
                  <a:gd name="T84" fmla="*/ 2624 w 3645"/>
                  <a:gd name="T85" fmla="*/ 1870 h 3626"/>
                  <a:gd name="T86" fmla="*/ 2624 w 3645"/>
                  <a:gd name="T87" fmla="*/ 1870 h 3626"/>
                  <a:gd name="T88" fmla="*/ 2624 w 3645"/>
                  <a:gd name="T89" fmla="*/ 1870 h 3626"/>
                  <a:gd name="T90" fmla="*/ 2247 w 3645"/>
                  <a:gd name="T91" fmla="*/ 2247 h 3626"/>
                  <a:gd name="T92" fmla="*/ 2247 w 3645"/>
                  <a:gd name="T93" fmla="*/ 2247 h 3626"/>
                  <a:gd name="T94" fmla="*/ 1870 w 3645"/>
                  <a:gd name="T95" fmla="*/ 2624 h 3626"/>
                  <a:gd name="T96" fmla="*/ 1870 w 3645"/>
                  <a:gd name="T97" fmla="*/ 2624 h 3626"/>
                  <a:gd name="T98" fmla="*/ 1446 w 3645"/>
                  <a:gd name="T99" fmla="*/ 2800 h 3626"/>
                  <a:gd name="T100" fmla="*/ 1187 w 3645"/>
                  <a:gd name="T101" fmla="*/ 2741 h 3626"/>
                  <a:gd name="T102" fmla="*/ 1493 w 3645"/>
                  <a:gd name="T103" fmla="*/ 2436 h 3626"/>
                  <a:gd name="T104" fmla="*/ 1493 w 3645"/>
                  <a:gd name="T105" fmla="*/ 2153 h 3626"/>
                  <a:gd name="T106" fmla="*/ 1210 w 3645"/>
                  <a:gd name="T107" fmla="*/ 2153 h 3626"/>
                  <a:gd name="T108" fmla="*/ 904 w 3645"/>
                  <a:gd name="T109" fmla="*/ 2458 h 3626"/>
                  <a:gd name="T110" fmla="*/ 1021 w 3645"/>
                  <a:gd name="T111" fmla="*/ 1776 h 3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645" h="3626">
                    <a:moveTo>
                      <a:pt x="220" y="3626"/>
                    </a:moveTo>
                    <a:cubicBezTo>
                      <a:pt x="271" y="3626"/>
                      <a:pt x="322" y="3606"/>
                      <a:pt x="361" y="3567"/>
                    </a:cubicBezTo>
                    <a:lnTo>
                      <a:pt x="894" y="3034"/>
                    </a:lnTo>
                    <a:cubicBezTo>
                      <a:pt x="1056" y="3142"/>
                      <a:pt x="1246" y="3200"/>
                      <a:pt x="1446" y="3200"/>
                    </a:cubicBezTo>
                    <a:lnTo>
                      <a:pt x="1446" y="3200"/>
                    </a:lnTo>
                    <a:cubicBezTo>
                      <a:pt x="1713" y="3200"/>
                      <a:pt x="1964" y="3096"/>
                      <a:pt x="2152" y="2907"/>
                    </a:cubicBezTo>
                    <a:cubicBezTo>
                      <a:pt x="2153" y="2907"/>
                      <a:pt x="2153" y="2907"/>
                      <a:pt x="2153" y="2907"/>
                    </a:cubicBezTo>
                    <a:lnTo>
                      <a:pt x="2530" y="2530"/>
                    </a:lnTo>
                    <a:cubicBezTo>
                      <a:pt x="2530" y="2530"/>
                      <a:pt x="2530" y="2530"/>
                      <a:pt x="2530" y="2530"/>
                    </a:cubicBezTo>
                    <a:lnTo>
                      <a:pt x="2907" y="2153"/>
                    </a:lnTo>
                    <a:cubicBezTo>
                      <a:pt x="2907" y="2153"/>
                      <a:pt x="2907" y="2153"/>
                      <a:pt x="2907" y="2152"/>
                    </a:cubicBezTo>
                    <a:cubicBezTo>
                      <a:pt x="3096" y="1964"/>
                      <a:pt x="3200" y="1713"/>
                      <a:pt x="3200" y="1446"/>
                    </a:cubicBezTo>
                    <a:cubicBezTo>
                      <a:pt x="3200" y="1246"/>
                      <a:pt x="3142" y="1056"/>
                      <a:pt x="3034" y="894"/>
                    </a:cubicBezTo>
                    <a:lnTo>
                      <a:pt x="3567" y="361"/>
                    </a:lnTo>
                    <a:cubicBezTo>
                      <a:pt x="3645" y="283"/>
                      <a:pt x="3645" y="157"/>
                      <a:pt x="3567" y="79"/>
                    </a:cubicBezTo>
                    <a:cubicBezTo>
                      <a:pt x="3489" y="0"/>
                      <a:pt x="3362" y="0"/>
                      <a:pt x="3284" y="79"/>
                    </a:cubicBezTo>
                    <a:lnTo>
                      <a:pt x="2751" y="611"/>
                    </a:lnTo>
                    <a:cubicBezTo>
                      <a:pt x="2589" y="504"/>
                      <a:pt x="2399" y="446"/>
                      <a:pt x="2200" y="446"/>
                    </a:cubicBezTo>
                    <a:cubicBezTo>
                      <a:pt x="1933" y="446"/>
                      <a:pt x="1682" y="550"/>
                      <a:pt x="1493" y="738"/>
                    </a:cubicBezTo>
                    <a:cubicBezTo>
                      <a:pt x="1493" y="738"/>
                      <a:pt x="1493" y="738"/>
                      <a:pt x="1493" y="739"/>
                    </a:cubicBezTo>
                    <a:lnTo>
                      <a:pt x="1116" y="1116"/>
                    </a:lnTo>
                    <a:cubicBezTo>
                      <a:pt x="1116" y="1116"/>
                      <a:pt x="1116" y="1116"/>
                      <a:pt x="1116" y="1116"/>
                    </a:cubicBezTo>
                    <a:lnTo>
                      <a:pt x="739" y="1493"/>
                    </a:lnTo>
                    <a:cubicBezTo>
                      <a:pt x="739" y="1493"/>
                      <a:pt x="739" y="1493"/>
                      <a:pt x="739" y="1493"/>
                    </a:cubicBezTo>
                    <a:cubicBezTo>
                      <a:pt x="397" y="1834"/>
                      <a:pt x="355" y="2363"/>
                      <a:pt x="611" y="2751"/>
                    </a:cubicBezTo>
                    <a:lnTo>
                      <a:pt x="79" y="3284"/>
                    </a:lnTo>
                    <a:cubicBezTo>
                      <a:pt x="0" y="3362"/>
                      <a:pt x="0" y="3489"/>
                      <a:pt x="79" y="3567"/>
                    </a:cubicBezTo>
                    <a:cubicBezTo>
                      <a:pt x="118" y="3606"/>
                      <a:pt x="169" y="3626"/>
                      <a:pt x="220" y="3626"/>
                    </a:cubicBezTo>
                    <a:close/>
                    <a:moveTo>
                      <a:pt x="1021" y="1776"/>
                    </a:moveTo>
                    <a:lnTo>
                      <a:pt x="1021" y="1776"/>
                    </a:lnTo>
                    <a:lnTo>
                      <a:pt x="1398" y="1399"/>
                    </a:lnTo>
                    <a:cubicBezTo>
                      <a:pt x="1398" y="1399"/>
                      <a:pt x="1398" y="1399"/>
                      <a:pt x="1398" y="1398"/>
                    </a:cubicBezTo>
                    <a:lnTo>
                      <a:pt x="1776" y="1021"/>
                    </a:lnTo>
                    <a:cubicBezTo>
                      <a:pt x="1776" y="1021"/>
                      <a:pt x="1776" y="1021"/>
                      <a:pt x="1776" y="1021"/>
                    </a:cubicBezTo>
                    <a:cubicBezTo>
                      <a:pt x="1889" y="908"/>
                      <a:pt x="2040" y="846"/>
                      <a:pt x="2200" y="846"/>
                    </a:cubicBezTo>
                    <a:cubicBezTo>
                      <a:pt x="2291" y="846"/>
                      <a:pt x="2379" y="866"/>
                      <a:pt x="2459" y="904"/>
                    </a:cubicBezTo>
                    <a:lnTo>
                      <a:pt x="2153" y="1210"/>
                    </a:lnTo>
                    <a:cubicBezTo>
                      <a:pt x="2075" y="1288"/>
                      <a:pt x="2075" y="1415"/>
                      <a:pt x="2153" y="1493"/>
                    </a:cubicBezTo>
                    <a:cubicBezTo>
                      <a:pt x="2192" y="1532"/>
                      <a:pt x="2243" y="1551"/>
                      <a:pt x="2294" y="1551"/>
                    </a:cubicBezTo>
                    <a:cubicBezTo>
                      <a:pt x="2345" y="1551"/>
                      <a:pt x="2397" y="1532"/>
                      <a:pt x="2436" y="1493"/>
                    </a:cubicBezTo>
                    <a:lnTo>
                      <a:pt x="2741" y="1187"/>
                    </a:lnTo>
                    <a:cubicBezTo>
                      <a:pt x="2780" y="1267"/>
                      <a:pt x="2800" y="1355"/>
                      <a:pt x="2800" y="1446"/>
                    </a:cubicBezTo>
                    <a:cubicBezTo>
                      <a:pt x="2800" y="1606"/>
                      <a:pt x="2737" y="1757"/>
                      <a:pt x="2624" y="1870"/>
                    </a:cubicBezTo>
                    <a:lnTo>
                      <a:pt x="2624" y="1870"/>
                    </a:lnTo>
                    <a:lnTo>
                      <a:pt x="2624" y="1870"/>
                    </a:lnTo>
                    <a:lnTo>
                      <a:pt x="2247" y="2247"/>
                    </a:lnTo>
                    <a:cubicBezTo>
                      <a:pt x="2247" y="2247"/>
                      <a:pt x="2247" y="2247"/>
                      <a:pt x="2247" y="2247"/>
                    </a:cubicBezTo>
                    <a:lnTo>
                      <a:pt x="1870" y="2624"/>
                    </a:lnTo>
                    <a:cubicBezTo>
                      <a:pt x="1870" y="2624"/>
                      <a:pt x="1870" y="2624"/>
                      <a:pt x="1870" y="2624"/>
                    </a:cubicBezTo>
                    <a:cubicBezTo>
                      <a:pt x="1757" y="2737"/>
                      <a:pt x="1606" y="2800"/>
                      <a:pt x="1446" y="2800"/>
                    </a:cubicBezTo>
                    <a:cubicBezTo>
                      <a:pt x="1355" y="2800"/>
                      <a:pt x="1267" y="2780"/>
                      <a:pt x="1187" y="2741"/>
                    </a:cubicBezTo>
                    <a:lnTo>
                      <a:pt x="1493" y="2436"/>
                    </a:lnTo>
                    <a:cubicBezTo>
                      <a:pt x="1571" y="2357"/>
                      <a:pt x="1571" y="2231"/>
                      <a:pt x="1493" y="2153"/>
                    </a:cubicBezTo>
                    <a:cubicBezTo>
                      <a:pt x="1415" y="2075"/>
                      <a:pt x="1288" y="2075"/>
                      <a:pt x="1210" y="2153"/>
                    </a:cubicBezTo>
                    <a:lnTo>
                      <a:pt x="904" y="2458"/>
                    </a:lnTo>
                    <a:cubicBezTo>
                      <a:pt x="798" y="2235"/>
                      <a:pt x="837" y="1960"/>
                      <a:pt x="1021" y="1776"/>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9pPr>
              </a:lstStyle>
              <a:p>
                <a:pPr algn="ctr"/>
                <a:endParaRPr lang="en-US"/>
              </a:p>
            </p:txBody>
          </p:sp>
        </p:grpSp>
      </p:grpSp>
      <p:cxnSp>
        <p:nvCxnSpPr>
          <p:cNvPr id="53" name="直接连接符 52">
            <a:extLst>
              <a:ext uri="{FF2B5EF4-FFF2-40B4-BE49-F238E27FC236}">
                <a16:creationId xmlns:a16="http://schemas.microsoft.com/office/drawing/2014/main" id="{E91E4955-341C-4137-ABCA-A0758A35F3A8}"/>
              </a:ext>
            </a:extLst>
          </p:cNvPr>
          <p:cNvCxnSpPr>
            <a:cxnSpLocks/>
          </p:cNvCxnSpPr>
          <p:nvPr/>
        </p:nvCxnSpPr>
        <p:spPr>
          <a:xfrm>
            <a:off x="8558092" y="2623939"/>
            <a:ext cx="0" cy="2847216"/>
          </a:xfrm>
          <a:prstGeom prst="line">
            <a:avLst/>
          </a:prstGeom>
          <a:ln w="4127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54" name="矩形: 圆角 53">
            <a:extLst>
              <a:ext uri="{FF2B5EF4-FFF2-40B4-BE49-F238E27FC236}">
                <a16:creationId xmlns:a16="http://schemas.microsoft.com/office/drawing/2014/main" id="{48CB168F-D83B-4EC3-AA95-F896B855339B}"/>
              </a:ext>
            </a:extLst>
          </p:cNvPr>
          <p:cNvSpPr/>
          <p:nvPr/>
        </p:nvSpPr>
        <p:spPr>
          <a:xfrm>
            <a:off x="6881613" y="3617356"/>
            <a:ext cx="1607216" cy="510774"/>
          </a:xfrm>
          <a:prstGeom prst="roundRect">
            <a:avLst/>
          </a:prstGeom>
          <a:ln/>
        </p:spPr>
        <p:style>
          <a:lnRef idx="3">
            <a:schemeClr val="lt1"/>
          </a:lnRef>
          <a:fillRef idx="1">
            <a:schemeClr val="dk1"/>
          </a:fillRef>
          <a:effectRef idx="1">
            <a:schemeClr val="dk1"/>
          </a:effectRef>
          <a:fontRef idx="minor">
            <a:schemeClr val="lt1"/>
          </a:fontRef>
        </p:style>
        <p:txBody>
          <a:bodyPr rot="0" spcFirstLastPara="1" vertOverflow="overflow" horzOverflow="overflow" vert="horz" wrap="square" lIns="45718" tIns="45718" rIns="45718" bIns="45718"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lang="en-US" altLang="zh-CN" sz="2400" dirty="0">
                <a:solidFill>
                  <a:schemeClr val="bg1"/>
                </a:solidFill>
              </a:rPr>
              <a:t>Read</a:t>
            </a:r>
            <a:endParaRPr kumimoji="0" lang="zh-CN" altLang="en-US" sz="1800" b="0" i="0" u="none" strike="noStrike" cap="none" spc="0" normalizeH="0" baseline="0" dirty="0">
              <a:ln>
                <a:noFill/>
              </a:ln>
              <a:solidFill>
                <a:schemeClr val="bg1"/>
              </a:solidFill>
              <a:effectLst/>
              <a:uFillTx/>
              <a:latin typeface="+mn-lt"/>
              <a:ea typeface="+mn-ea"/>
              <a:cs typeface="+mn-cs"/>
              <a:sym typeface="Calibri"/>
            </a:endParaRPr>
          </a:p>
        </p:txBody>
      </p:sp>
      <p:sp>
        <p:nvSpPr>
          <p:cNvPr id="55" name="矩形: 圆角 54">
            <a:extLst>
              <a:ext uri="{FF2B5EF4-FFF2-40B4-BE49-F238E27FC236}">
                <a16:creationId xmlns:a16="http://schemas.microsoft.com/office/drawing/2014/main" id="{BCFE609D-6D4E-4203-8FD5-5CE444F916CA}"/>
              </a:ext>
            </a:extLst>
          </p:cNvPr>
          <p:cNvSpPr/>
          <p:nvPr/>
        </p:nvSpPr>
        <p:spPr>
          <a:xfrm>
            <a:off x="6908604" y="4241052"/>
            <a:ext cx="1607216" cy="510774"/>
          </a:xfrm>
          <a:prstGeom prst="roundRect">
            <a:avLst/>
          </a:prstGeom>
          <a:ln/>
        </p:spPr>
        <p:style>
          <a:lnRef idx="3">
            <a:schemeClr val="lt1"/>
          </a:lnRef>
          <a:fillRef idx="1">
            <a:schemeClr val="dk1"/>
          </a:fillRef>
          <a:effectRef idx="1">
            <a:schemeClr val="dk1"/>
          </a:effectRef>
          <a:fontRef idx="minor">
            <a:schemeClr val="lt1"/>
          </a:fontRef>
        </p:style>
        <p:txBody>
          <a:bodyPr rot="0" spcFirstLastPara="1" vertOverflow="overflow" horzOverflow="overflow" vert="horz" wrap="square" lIns="45718" tIns="45718" rIns="45718" bIns="45718"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altLang="zh-CN" sz="2400" b="0" i="0" u="none" strike="noStrike" cap="none" spc="0" normalizeH="0" baseline="0" dirty="0">
                <a:ln>
                  <a:noFill/>
                </a:ln>
                <a:solidFill>
                  <a:schemeClr val="bg1"/>
                </a:solidFill>
                <a:effectLst/>
                <a:uFillTx/>
                <a:latin typeface="+mn-lt"/>
                <a:ea typeface="+mn-ea"/>
                <a:cs typeface="+mn-cs"/>
                <a:sym typeface="Calibri"/>
              </a:rPr>
              <a:t>write</a:t>
            </a:r>
            <a:endParaRPr kumimoji="0" lang="zh-CN" altLang="en-US" sz="1800" b="0" i="0" u="none" strike="noStrike" cap="none" spc="0" normalizeH="0" baseline="0" dirty="0">
              <a:ln>
                <a:noFill/>
              </a:ln>
              <a:solidFill>
                <a:schemeClr val="bg1"/>
              </a:solidFill>
              <a:effectLst/>
              <a:uFillTx/>
              <a:latin typeface="+mn-lt"/>
              <a:ea typeface="+mn-ea"/>
              <a:cs typeface="+mn-cs"/>
              <a:sym typeface="Calibri"/>
            </a:endParaRPr>
          </a:p>
        </p:txBody>
      </p:sp>
      <p:sp>
        <p:nvSpPr>
          <p:cNvPr id="56" name="文本框 55">
            <a:extLst>
              <a:ext uri="{FF2B5EF4-FFF2-40B4-BE49-F238E27FC236}">
                <a16:creationId xmlns:a16="http://schemas.microsoft.com/office/drawing/2014/main" id="{134DD613-5656-48FA-B408-94A7E8E61E64}"/>
              </a:ext>
            </a:extLst>
          </p:cNvPr>
          <p:cNvSpPr txBox="1"/>
          <p:nvPr/>
        </p:nvSpPr>
        <p:spPr>
          <a:xfrm>
            <a:off x="7990368" y="2613707"/>
            <a:ext cx="601579" cy="46166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altLang="zh-CN" sz="2400" b="0" i="0" u="none" strike="noStrike" cap="none" spc="0" normalizeH="0" baseline="0" dirty="0">
                <a:ln>
                  <a:noFill/>
                </a:ln>
                <a:solidFill>
                  <a:schemeClr val="tx1"/>
                </a:solidFill>
                <a:effectLst/>
                <a:uFillTx/>
                <a:latin typeface="+mn-lt"/>
                <a:ea typeface="+mn-ea"/>
                <a:cs typeface="+mn-cs"/>
                <a:sym typeface="Calibri"/>
              </a:rPr>
              <a:t>API</a:t>
            </a:r>
            <a:endParaRPr kumimoji="0" lang="zh-CN" altLang="en-US" sz="1800" b="0" i="0" u="none" strike="noStrike" cap="none" spc="0" normalizeH="0" baseline="0" dirty="0">
              <a:ln>
                <a:noFill/>
              </a:ln>
              <a:solidFill>
                <a:schemeClr val="tx1"/>
              </a:solidFill>
              <a:effectLst/>
              <a:uFillTx/>
              <a:latin typeface="+mn-lt"/>
              <a:ea typeface="+mn-ea"/>
              <a:cs typeface="+mn-cs"/>
              <a:sym typeface="Calibri"/>
            </a:endParaRPr>
          </a:p>
        </p:txBody>
      </p:sp>
    </p:spTree>
    <p:extLst>
      <p:ext uri="{BB962C8B-B14F-4D97-AF65-F5344CB8AC3E}">
        <p14:creationId xmlns:p14="http://schemas.microsoft.com/office/powerpoint/2010/main" val="3586973920"/>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 name="标题 1"/>
          <p:cNvSpPr txBox="1">
            <a:spLocks noGrp="1"/>
          </p:cNvSpPr>
          <p:nvPr>
            <p:ph type="title"/>
          </p:nvPr>
        </p:nvSpPr>
        <p:spPr>
          <a:xfrm>
            <a:off x="838200" y="388796"/>
            <a:ext cx="10515600" cy="688519"/>
          </a:xfrm>
          <a:prstGeom prst="rect">
            <a:avLst/>
          </a:prstGeom>
        </p:spPr>
        <p:txBody>
          <a:bodyPr/>
          <a:lstStyle>
            <a:lvl1pPr defTabSz="905255">
              <a:defRPr sz="3900"/>
            </a:lvl1pPr>
          </a:lstStyle>
          <a:p>
            <a:r>
              <a:rPr lang="en-US" dirty="0"/>
              <a:t>Reconfiguration</a:t>
            </a:r>
            <a:endParaRPr dirty="0"/>
          </a:p>
        </p:txBody>
      </p:sp>
      <p:sp>
        <p:nvSpPr>
          <p:cNvPr id="209" name="object 38"/>
          <p:cNvSpPr txBox="1"/>
          <p:nvPr/>
        </p:nvSpPr>
        <p:spPr>
          <a:xfrm>
            <a:off x="4065772" y="5292641"/>
            <a:ext cx="2378147" cy="20005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spAutoFit/>
          </a:bodyPr>
          <a:lstStyle>
            <a:lvl1pPr indent="12700">
              <a:spcBef>
                <a:spcPts val="100"/>
              </a:spcBef>
              <a:tabLst>
                <a:tab pos="279400" algn="l"/>
              </a:tabLst>
              <a:defRPr sz="1300" spc="5">
                <a:solidFill>
                  <a:srgbClr val="9FB8CD"/>
                </a:solidFill>
                <a:latin typeface="Times New Roman"/>
                <a:ea typeface="Times New Roman"/>
                <a:cs typeface="Times New Roman"/>
                <a:sym typeface="Times New Roman"/>
              </a:defRPr>
            </a:lvl1pPr>
          </a:lstStyle>
          <a:p>
            <a:r>
              <a:t>	</a:t>
            </a:r>
          </a:p>
        </p:txBody>
      </p:sp>
      <p:sp>
        <p:nvSpPr>
          <p:cNvPr id="9" name="object 38">
            <a:extLst>
              <a:ext uri="{FF2B5EF4-FFF2-40B4-BE49-F238E27FC236}">
                <a16:creationId xmlns:a16="http://schemas.microsoft.com/office/drawing/2014/main" id="{28FF2E38-4E43-4BFC-AFD8-031B914D39F7}"/>
              </a:ext>
            </a:extLst>
          </p:cNvPr>
          <p:cNvSpPr txBox="1"/>
          <p:nvPr/>
        </p:nvSpPr>
        <p:spPr>
          <a:xfrm>
            <a:off x="1506464" y="4732018"/>
            <a:ext cx="2378147" cy="20005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spAutoFit/>
          </a:bodyPr>
          <a:lstStyle>
            <a:lvl1pPr indent="12700">
              <a:spcBef>
                <a:spcPts val="100"/>
              </a:spcBef>
              <a:tabLst>
                <a:tab pos="279400" algn="l"/>
              </a:tabLst>
              <a:defRPr sz="1300" spc="5">
                <a:solidFill>
                  <a:srgbClr val="9FB8CD"/>
                </a:solidFill>
                <a:latin typeface="Times New Roman"/>
                <a:ea typeface="Times New Roman"/>
                <a:cs typeface="Times New Roman"/>
                <a:sym typeface="Times New Roman"/>
              </a:defRPr>
            </a:lvl1pPr>
          </a:lstStyle>
          <a:p>
            <a:r>
              <a:t>	</a:t>
            </a:r>
          </a:p>
        </p:txBody>
      </p:sp>
      <p:sp>
        <p:nvSpPr>
          <p:cNvPr id="10" name="箭头: 右 9">
            <a:extLst>
              <a:ext uri="{FF2B5EF4-FFF2-40B4-BE49-F238E27FC236}">
                <a16:creationId xmlns:a16="http://schemas.microsoft.com/office/drawing/2014/main" id="{59B006F5-A9C4-4035-ABC4-49E2BC0CBB55}"/>
              </a:ext>
            </a:extLst>
          </p:cNvPr>
          <p:cNvSpPr/>
          <p:nvPr/>
        </p:nvSpPr>
        <p:spPr>
          <a:xfrm>
            <a:off x="934873" y="3528857"/>
            <a:ext cx="9154739" cy="977256"/>
          </a:xfrm>
          <a:prstGeom prst="rightArrow">
            <a:avLst>
              <a:gd name="adj1" fmla="val 72161"/>
              <a:gd name="adj2" fmla="val 50000"/>
            </a:avLst>
          </a:prstGeom>
          <a:solidFill>
            <a:schemeClr val="accent3">
              <a:alpha val="98000"/>
            </a:schemeClr>
          </a:solidFill>
          <a:ln cap="rnd">
            <a:round/>
          </a:ln>
        </p:spPr>
        <p:style>
          <a:lnRef idx="2">
            <a:schemeClr val="accent3">
              <a:shade val="50000"/>
            </a:schemeClr>
          </a:lnRef>
          <a:fillRef idx="1">
            <a:schemeClr val="accent3"/>
          </a:fillRef>
          <a:effectRef idx="0">
            <a:schemeClr val="accent3"/>
          </a:effectRef>
          <a:fontRef idx="minor">
            <a:schemeClr val="lt1"/>
          </a:fontRef>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zh-CN" altLang="en-US" sz="1800" b="0" i="0" u="none" strike="noStrike" cap="none" spc="0" normalizeH="0" baseline="0">
              <a:ln>
                <a:noFill/>
              </a:ln>
              <a:solidFill>
                <a:srgbClr val="000000"/>
              </a:solidFill>
              <a:effectLst/>
              <a:uFillTx/>
              <a:latin typeface="+mn-lt"/>
              <a:ea typeface="+mn-ea"/>
              <a:cs typeface="+mn-cs"/>
              <a:sym typeface="Calibri"/>
            </a:endParaRPr>
          </a:p>
        </p:txBody>
      </p:sp>
      <p:sp>
        <p:nvSpPr>
          <p:cNvPr id="11" name="矩形: 圆角 10">
            <a:extLst>
              <a:ext uri="{FF2B5EF4-FFF2-40B4-BE49-F238E27FC236}">
                <a16:creationId xmlns:a16="http://schemas.microsoft.com/office/drawing/2014/main" id="{DB160A53-9800-44EB-9D38-B13226FAFE8E}"/>
              </a:ext>
            </a:extLst>
          </p:cNvPr>
          <p:cNvSpPr/>
          <p:nvPr/>
        </p:nvSpPr>
        <p:spPr>
          <a:xfrm>
            <a:off x="838200" y="3736986"/>
            <a:ext cx="738773" cy="510774"/>
          </a:xfrm>
          <a:prstGeom prst="roundRect">
            <a:avLst/>
          </a:prstGeom>
          <a:solidFill>
            <a:schemeClr val="accent2"/>
          </a:solidFill>
          <a:ln w="25400" cap="flat">
            <a:solidFill>
              <a:schemeClr val="accent2"/>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altLang="zh-CN" sz="2400" b="0" i="0" u="none" strike="noStrike" cap="none" spc="0" normalizeH="0" baseline="0" dirty="0">
                <a:ln>
                  <a:noFill/>
                </a:ln>
                <a:solidFill>
                  <a:schemeClr val="bg1"/>
                </a:solidFill>
                <a:effectLst/>
                <a:uFillTx/>
                <a:latin typeface="+mn-lt"/>
                <a:ea typeface="+mn-ea"/>
                <a:cs typeface="+mn-cs"/>
                <a:sym typeface="Calibri"/>
              </a:rPr>
              <a:t>0</a:t>
            </a:r>
            <a:endParaRPr kumimoji="0" lang="zh-CN" altLang="en-US" sz="2400" b="0" i="0" u="none" strike="noStrike" cap="none" spc="0" normalizeH="0" baseline="0" dirty="0">
              <a:ln>
                <a:noFill/>
              </a:ln>
              <a:solidFill>
                <a:schemeClr val="bg1"/>
              </a:solidFill>
              <a:effectLst/>
              <a:uFillTx/>
              <a:latin typeface="+mn-lt"/>
              <a:ea typeface="+mn-ea"/>
              <a:cs typeface="+mn-cs"/>
              <a:sym typeface="Calibri"/>
            </a:endParaRPr>
          </a:p>
        </p:txBody>
      </p:sp>
      <p:sp>
        <p:nvSpPr>
          <p:cNvPr id="14" name="矩形: 圆角 13">
            <a:extLst>
              <a:ext uri="{FF2B5EF4-FFF2-40B4-BE49-F238E27FC236}">
                <a16:creationId xmlns:a16="http://schemas.microsoft.com/office/drawing/2014/main" id="{CAE00C43-69D6-4B33-BFD2-C07C6C226142}"/>
              </a:ext>
            </a:extLst>
          </p:cNvPr>
          <p:cNvSpPr/>
          <p:nvPr/>
        </p:nvSpPr>
        <p:spPr>
          <a:xfrm>
            <a:off x="7533816" y="3736986"/>
            <a:ext cx="738773" cy="560998"/>
          </a:xfrm>
          <a:prstGeom prst="roundRect">
            <a:avLst/>
          </a:prstGeom>
          <a:solidFill>
            <a:srgbClr val="FFFFFF"/>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zh-CN" altLang="en-US" sz="1800" b="0" i="0" u="none" strike="noStrike" cap="none" spc="0" normalizeH="0" baseline="0">
              <a:ln>
                <a:noFill/>
              </a:ln>
              <a:solidFill>
                <a:srgbClr val="000000"/>
              </a:solidFill>
              <a:effectLst/>
              <a:uFillTx/>
              <a:latin typeface="+mn-lt"/>
              <a:ea typeface="+mn-ea"/>
              <a:cs typeface="+mn-cs"/>
              <a:sym typeface="Calibri"/>
            </a:endParaRPr>
          </a:p>
        </p:txBody>
      </p:sp>
      <p:sp>
        <p:nvSpPr>
          <p:cNvPr id="15" name="矩形: 圆角 14">
            <a:extLst>
              <a:ext uri="{FF2B5EF4-FFF2-40B4-BE49-F238E27FC236}">
                <a16:creationId xmlns:a16="http://schemas.microsoft.com/office/drawing/2014/main" id="{FAE24EFD-2276-4E75-B458-2A44D2F7483F}"/>
              </a:ext>
            </a:extLst>
          </p:cNvPr>
          <p:cNvSpPr/>
          <p:nvPr/>
        </p:nvSpPr>
        <p:spPr>
          <a:xfrm>
            <a:off x="8370768" y="3736986"/>
            <a:ext cx="738773" cy="560998"/>
          </a:xfrm>
          <a:prstGeom prst="roundRect">
            <a:avLst/>
          </a:prstGeom>
          <a:solidFill>
            <a:srgbClr val="FFFFFF"/>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zh-CN" altLang="en-US" sz="1800" b="0" i="0" u="none" strike="noStrike" cap="none" spc="0" normalizeH="0" baseline="0">
              <a:ln>
                <a:noFill/>
              </a:ln>
              <a:solidFill>
                <a:srgbClr val="000000"/>
              </a:solidFill>
              <a:effectLst/>
              <a:uFillTx/>
              <a:latin typeface="+mn-lt"/>
              <a:ea typeface="+mn-ea"/>
              <a:cs typeface="+mn-cs"/>
              <a:sym typeface="Calibri"/>
            </a:endParaRPr>
          </a:p>
        </p:txBody>
      </p:sp>
      <p:sp>
        <p:nvSpPr>
          <p:cNvPr id="16" name="矩形: 圆角 15">
            <a:extLst>
              <a:ext uri="{FF2B5EF4-FFF2-40B4-BE49-F238E27FC236}">
                <a16:creationId xmlns:a16="http://schemas.microsoft.com/office/drawing/2014/main" id="{3ACA5CFA-BEF1-4E2D-8E15-E4D3E3FF9979}"/>
              </a:ext>
            </a:extLst>
          </p:cNvPr>
          <p:cNvSpPr/>
          <p:nvPr/>
        </p:nvSpPr>
        <p:spPr>
          <a:xfrm>
            <a:off x="9207720" y="3736986"/>
            <a:ext cx="738773" cy="560998"/>
          </a:xfrm>
          <a:prstGeom prst="roundRect">
            <a:avLst/>
          </a:prstGeom>
          <a:solidFill>
            <a:srgbClr val="FFFFFF"/>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zh-CN" altLang="en-US" sz="1800" b="0" i="0" u="none" strike="noStrike" cap="none" spc="0" normalizeH="0" baseline="0">
              <a:ln>
                <a:noFill/>
              </a:ln>
              <a:solidFill>
                <a:srgbClr val="000000"/>
              </a:solidFill>
              <a:effectLst/>
              <a:uFillTx/>
              <a:latin typeface="+mn-lt"/>
              <a:ea typeface="+mn-ea"/>
              <a:cs typeface="+mn-cs"/>
              <a:sym typeface="Calibri"/>
            </a:endParaRPr>
          </a:p>
        </p:txBody>
      </p:sp>
      <p:sp>
        <p:nvSpPr>
          <p:cNvPr id="17" name="矩形: 圆角 16">
            <a:extLst>
              <a:ext uri="{FF2B5EF4-FFF2-40B4-BE49-F238E27FC236}">
                <a16:creationId xmlns:a16="http://schemas.microsoft.com/office/drawing/2014/main" id="{D156E33A-484F-4833-A608-C5EBF06BC62A}"/>
              </a:ext>
            </a:extLst>
          </p:cNvPr>
          <p:cNvSpPr/>
          <p:nvPr/>
        </p:nvSpPr>
        <p:spPr>
          <a:xfrm>
            <a:off x="1675152" y="3736986"/>
            <a:ext cx="738773" cy="510774"/>
          </a:xfrm>
          <a:prstGeom prst="roundRect">
            <a:avLst/>
          </a:prstGeom>
          <a:solidFill>
            <a:schemeClr val="accent2"/>
          </a:solidFill>
          <a:ln w="25400" cap="flat">
            <a:solidFill>
              <a:schemeClr val="accent2"/>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lang="en-US" altLang="zh-CN" sz="2400" dirty="0">
                <a:solidFill>
                  <a:schemeClr val="bg1"/>
                </a:solidFill>
              </a:rPr>
              <a:t>…</a:t>
            </a:r>
            <a:endParaRPr kumimoji="0" lang="zh-CN" altLang="en-US" sz="2400" b="0" i="0" u="none" strike="noStrike" cap="none" spc="0" normalizeH="0" baseline="0" dirty="0">
              <a:ln>
                <a:noFill/>
              </a:ln>
              <a:solidFill>
                <a:schemeClr val="bg1"/>
              </a:solidFill>
              <a:effectLst/>
              <a:uFillTx/>
              <a:latin typeface="+mn-lt"/>
              <a:ea typeface="+mn-ea"/>
              <a:cs typeface="+mn-cs"/>
              <a:sym typeface="Calibri"/>
            </a:endParaRPr>
          </a:p>
        </p:txBody>
      </p:sp>
      <p:sp>
        <p:nvSpPr>
          <p:cNvPr id="18" name="矩形: 圆角 17">
            <a:extLst>
              <a:ext uri="{FF2B5EF4-FFF2-40B4-BE49-F238E27FC236}">
                <a16:creationId xmlns:a16="http://schemas.microsoft.com/office/drawing/2014/main" id="{4ED192EF-A484-48F3-8D24-20B77773BD71}"/>
              </a:ext>
            </a:extLst>
          </p:cNvPr>
          <p:cNvSpPr/>
          <p:nvPr/>
        </p:nvSpPr>
        <p:spPr>
          <a:xfrm>
            <a:off x="2512104" y="3736986"/>
            <a:ext cx="738773" cy="510774"/>
          </a:xfrm>
          <a:prstGeom prst="roundRect">
            <a:avLst/>
          </a:prstGeom>
          <a:solidFill>
            <a:schemeClr val="accent2"/>
          </a:solidFill>
          <a:ln w="25400" cap="flat">
            <a:solidFill>
              <a:schemeClr val="accent2"/>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altLang="zh-CN" sz="2400" b="0" i="0" u="none" strike="noStrike" cap="none" spc="0" normalizeH="0" baseline="0" dirty="0">
                <a:ln>
                  <a:noFill/>
                </a:ln>
                <a:solidFill>
                  <a:schemeClr val="bg1"/>
                </a:solidFill>
                <a:effectLst/>
                <a:uFillTx/>
                <a:latin typeface="+mn-lt"/>
                <a:ea typeface="+mn-ea"/>
                <a:cs typeface="+mn-cs"/>
                <a:sym typeface="Calibri"/>
              </a:rPr>
              <a:t>99</a:t>
            </a:r>
            <a:endParaRPr kumimoji="0" lang="zh-CN" altLang="en-US" sz="2400" b="0" i="0" u="none" strike="noStrike" cap="none" spc="0" normalizeH="0" baseline="0" dirty="0">
              <a:ln>
                <a:noFill/>
              </a:ln>
              <a:solidFill>
                <a:schemeClr val="bg1"/>
              </a:solidFill>
              <a:effectLst/>
              <a:uFillTx/>
              <a:latin typeface="+mn-lt"/>
              <a:ea typeface="+mn-ea"/>
              <a:cs typeface="+mn-cs"/>
              <a:sym typeface="Calibri"/>
            </a:endParaRPr>
          </a:p>
        </p:txBody>
      </p:sp>
      <p:sp>
        <p:nvSpPr>
          <p:cNvPr id="19" name="矩形: 圆角 18">
            <a:extLst>
              <a:ext uri="{FF2B5EF4-FFF2-40B4-BE49-F238E27FC236}">
                <a16:creationId xmlns:a16="http://schemas.microsoft.com/office/drawing/2014/main" id="{E7B52687-C6F6-46BC-A363-AFFED615065C}"/>
              </a:ext>
            </a:extLst>
          </p:cNvPr>
          <p:cNvSpPr/>
          <p:nvPr/>
        </p:nvSpPr>
        <p:spPr>
          <a:xfrm>
            <a:off x="3349056" y="3736986"/>
            <a:ext cx="738773" cy="510774"/>
          </a:xfrm>
          <a:prstGeom prst="roundRect">
            <a:avLst/>
          </a:prstGeom>
          <a:solidFill>
            <a:schemeClr val="accent5"/>
          </a:solidFill>
          <a:ln w="25400" cap="flat">
            <a:solidFill>
              <a:schemeClr val="accent5"/>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altLang="zh-CN" sz="2400" b="0" i="0" u="none" strike="noStrike" cap="none" spc="0" normalizeH="0" baseline="0" dirty="0">
                <a:ln>
                  <a:noFill/>
                </a:ln>
                <a:solidFill>
                  <a:schemeClr val="bg1"/>
                </a:solidFill>
                <a:effectLst/>
                <a:uFillTx/>
                <a:latin typeface="+mn-lt"/>
                <a:ea typeface="+mn-ea"/>
                <a:cs typeface="+mn-cs"/>
                <a:sym typeface="Calibri"/>
              </a:rPr>
              <a:t>10</a:t>
            </a:r>
            <a:r>
              <a:rPr lang="en-US" altLang="zh-CN" sz="2400" dirty="0">
                <a:solidFill>
                  <a:schemeClr val="bg1"/>
                </a:solidFill>
              </a:rPr>
              <a:t>0</a:t>
            </a:r>
            <a:endParaRPr kumimoji="0" lang="zh-CN" altLang="en-US" sz="2400" b="0" i="0" u="none" strike="noStrike" cap="none" spc="0" normalizeH="0" baseline="0" dirty="0">
              <a:ln>
                <a:noFill/>
              </a:ln>
              <a:solidFill>
                <a:schemeClr val="bg1"/>
              </a:solidFill>
              <a:effectLst/>
              <a:uFillTx/>
              <a:latin typeface="+mn-lt"/>
              <a:ea typeface="+mn-ea"/>
              <a:cs typeface="+mn-cs"/>
              <a:sym typeface="Calibri"/>
            </a:endParaRPr>
          </a:p>
        </p:txBody>
      </p:sp>
      <p:sp>
        <p:nvSpPr>
          <p:cNvPr id="20" name="矩形: 圆角 19">
            <a:extLst>
              <a:ext uri="{FF2B5EF4-FFF2-40B4-BE49-F238E27FC236}">
                <a16:creationId xmlns:a16="http://schemas.microsoft.com/office/drawing/2014/main" id="{E3C7AF66-2214-4B30-B350-F7F0AC14E1EB}"/>
              </a:ext>
            </a:extLst>
          </p:cNvPr>
          <p:cNvSpPr/>
          <p:nvPr/>
        </p:nvSpPr>
        <p:spPr>
          <a:xfrm>
            <a:off x="4186008" y="3736986"/>
            <a:ext cx="738773" cy="510774"/>
          </a:xfrm>
          <a:prstGeom prst="roundRect">
            <a:avLst/>
          </a:prstGeom>
          <a:solidFill>
            <a:schemeClr val="accent5"/>
          </a:solidFill>
          <a:ln w="25400" cap="flat">
            <a:solidFill>
              <a:schemeClr val="accent5"/>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lang="en-US" altLang="zh-CN" sz="2400" dirty="0">
                <a:solidFill>
                  <a:schemeClr val="bg1"/>
                </a:solidFill>
              </a:rPr>
              <a:t>…</a:t>
            </a:r>
            <a:endParaRPr kumimoji="0" lang="zh-CN" altLang="en-US" sz="2400" b="0" i="0" u="none" strike="noStrike" cap="none" spc="0" normalizeH="0" baseline="0" dirty="0">
              <a:ln>
                <a:noFill/>
              </a:ln>
              <a:solidFill>
                <a:schemeClr val="bg1"/>
              </a:solidFill>
              <a:effectLst/>
              <a:uFillTx/>
              <a:latin typeface="+mn-lt"/>
              <a:ea typeface="+mn-ea"/>
              <a:cs typeface="+mn-cs"/>
              <a:sym typeface="Calibri"/>
            </a:endParaRPr>
          </a:p>
        </p:txBody>
      </p:sp>
      <p:sp>
        <p:nvSpPr>
          <p:cNvPr id="21" name="矩形: 圆角 20">
            <a:extLst>
              <a:ext uri="{FF2B5EF4-FFF2-40B4-BE49-F238E27FC236}">
                <a16:creationId xmlns:a16="http://schemas.microsoft.com/office/drawing/2014/main" id="{000081F8-F0FD-471A-9E59-6791D0F28CBB}"/>
              </a:ext>
            </a:extLst>
          </p:cNvPr>
          <p:cNvSpPr/>
          <p:nvPr/>
        </p:nvSpPr>
        <p:spPr>
          <a:xfrm>
            <a:off x="5022960" y="3736986"/>
            <a:ext cx="738773" cy="510774"/>
          </a:xfrm>
          <a:prstGeom prst="roundRect">
            <a:avLst/>
          </a:prstGeom>
          <a:solidFill>
            <a:schemeClr val="accent5"/>
          </a:solidFill>
          <a:ln w="25400" cap="flat">
            <a:solidFill>
              <a:schemeClr val="accent5"/>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altLang="zh-CN" sz="2400" b="0" i="0" u="none" strike="noStrike" cap="none" spc="0" normalizeH="0" baseline="0" dirty="0">
                <a:ln>
                  <a:noFill/>
                </a:ln>
                <a:solidFill>
                  <a:schemeClr val="bg1"/>
                </a:solidFill>
                <a:effectLst/>
                <a:uFillTx/>
                <a:latin typeface="+mn-lt"/>
                <a:ea typeface="+mn-ea"/>
                <a:cs typeface="+mn-cs"/>
                <a:sym typeface="Calibri"/>
              </a:rPr>
              <a:t>…</a:t>
            </a:r>
            <a:endParaRPr kumimoji="0" lang="zh-CN" altLang="en-US" sz="1800" b="0" i="0" u="none" strike="noStrike" cap="none" spc="0" normalizeH="0" baseline="0" dirty="0">
              <a:ln>
                <a:noFill/>
              </a:ln>
              <a:solidFill>
                <a:schemeClr val="bg1"/>
              </a:solidFill>
              <a:effectLst/>
              <a:uFillTx/>
              <a:latin typeface="+mn-lt"/>
              <a:ea typeface="+mn-ea"/>
              <a:cs typeface="+mn-cs"/>
              <a:sym typeface="Calibri"/>
            </a:endParaRPr>
          </a:p>
        </p:txBody>
      </p:sp>
      <p:sp>
        <p:nvSpPr>
          <p:cNvPr id="22" name="箭头: 右 21">
            <a:extLst>
              <a:ext uri="{FF2B5EF4-FFF2-40B4-BE49-F238E27FC236}">
                <a16:creationId xmlns:a16="http://schemas.microsoft.com/office/drawing/2014/main" id="{E32053DD-0304-4F8C-8704-322E224A0F7D}"/>
              </a:ext>
            </a:extLst>
          </p:cNvPr>
          <p:cNvSpPr/>
          <p:nvPr/>
        </p:nvSpPr>
        <p:spPr>
          <a:xfrm>
            <a:off x="695855" y="5076262"/>
            <a:ext cx="2413241" cy="977256"/>
          </a:xfrm>
          <a:prstGeom prst="rightArrow">
            <a:avLst>
              <a:gd name="adj1" fmla="val 72161"/>
              <a:gd name="adj2" fmla="val 50000"/>
            </a:avLst>
          </a:prstGeom>
          <a:ln/>
        </p:spPr>
        <p:style>
          <a:lnRef idx="3">
            <a:schemeClr val="lt1"/>
          </a:lnRef>
          <a:fillRef idx="1">
            <a:schemeClr val="accent2"/>
          </a:fillRef>
          <a:effectRef idx="1">
            <a:schemeClr val="accent2"/>
          </a:effectRef>
          <a:fontRef idx="minor">
            <a:schemeClr val="lt1"/>
          </a:fontRef>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zh-CN" altLang="en-US" sz="1800" b="0" i="0" u="none" strike="noStrike" cap="none" spc="0" normalizeH="0" baseline="0">
              <a:ln>
                <a:noFill/>
              </a:ln>
              <a:solidFill>
                <a:srgbClr val="000000"/>
              </a:solidFill>
              <a:effectLst/>
              <a:uFillTx/>
              <a:latin typeface="+mn-lt"/>
              <a:ea typeface="+mn-ea"/>
              <a:cs typeface="+mn-cs"/>
              <a:sym typeface="Calibri"/>
            </a:endParaRPr>
          </a:p>
        </p:txBody>
      </p:sp>
      <p:sp>
        <p:nvSpPr>
          <p:cNvPr id="23" name="矩形: 圆角 22">
            <a:extLst>
              <a:ext uri="{FF2B5EF4-FFF2-40B4-BE49-F238E27FC236}">
                <a16:creationId xmlns:a16="http://schemas.microsoft.com/office/drawing/2014/main" id="{D921C099-8FBE-4630-82E6-A3A245CE9869}"/>
              </a:ext>
            </a:extLst>
          </p:cNvPr>
          <p:cNvSpPr/>
          <p:nvPr/>
        </p:nvSpPr>
        <p:spPr>
          <a:xfrm>
            <a:off x="599182" y="5309503"/>
            <a:ext cx="738773" cy="510774"/>
          </a:xfrm>
          <a:prstGeom prst="roundRect">
            <a:avLst/>
          </a:prstGeom>
          <a:solidFill>
            <a:schemeClr val="bg1"/>
          </a:solidFill>
          <a:ln w="25400" cap="flat">
            <a:solidFill>
              <a:schemeClr val="accent2"/>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altLang="zh-CN" sz="2400" b="0" i="0" u="none" strike="noStrike" cap="none" spc="0" normalizeH="0" baseline="0" dirty="0">
                <a:ln>
                  <a:noFill/>
                </a:ln>
                <a:solidFill>
                  <a:srgbClr val="000000"/>
                </a:solidFill>
                <a:effectLst/>
                <a:uFillTx/>
                <a:latin typeface="+mn-lt"/>
                <a:ea typeface="+mn-ea"/>
                <a:cs typeface="+mn-cs"/>
                <a:sym typeface="Calibri"/>
              </a:rPr>
              <a:t>0</a:t>
            </a:r>
            <a:endParaRPr kumimoji="0" lang="zh-CN" altLang="en-US" sz="2400" b="0" i="0" u="none" strike="noStrike" cap="none" spc="0" normalizeH="0" baseline="0" dirty="0">
              <a:ln>
                <a:noFill/>
              </a:ln>
              <a:solidFill>
                <a:srgbClr val="000000"/>
              </a:solidFill>
              <a:effectLst/>
              <a:uFillTx/>
              <a:latin typeface="+mn-lt"/>
              <a:ea typeface="+mn-ea"/>
              <a:cs typeface="+mn-cs"/>
              <a:sym typeface="Calibri"/>
            </a:endParaRPr>
          </a:p>
        </p:txBody>
      </p:sp>
      <p:sp>
        <p:nvSpPr>
          <p:cNvPr id="24" name="矩形: 圆角 23">
            <a:extLst>
              <a:ext uri="{FF2B5EF4-FFF2-40B4-BE49-F238E27FC236}">
                <a16:creationId xmlns:a16="http://schemas.microsoft.com/office/drawing/2014/main" id="{6C83B6CB-CB9C-4BDF-BFE5-42BE4645EFFB}"/>
              </a:ext>
            </a:extLst>
          </p:cNvPr>
          <p:cNvSpPr/>
          <p:nvPr/>
        </p:nvSpPr>
        <p:spPr>
          <a:xfrm>
            <a:off x="1436134" y="5309503"/>
            <a:ext cx="738773" cy="510774"/>
          </a:xfrm>
          <a:prstGeom prst="roundRect">
            <a:avLst/>
          </a:prstGeom>
          <a:solidFill>
            <a:schemeClr val="bg1"/>
          </a:solidFill>
          <a:ln w="25400" cap="flat">
            <a:solidFill>
              <a:schemeClr val="accent2"/>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lang="en-US" altLang="zh-CN" sz="2400" dirty="0"/>
              <a:t>…</a:t>
            </a:r>
            <a:endParaRPr kumimoji="0" lang="zh-CN" altLang="en-US" sz="2400" b="0" i="0" u="none" strike="noStrike" cap="none" spc="0" normalizeH="0" baseline="0" dirty="0">
              <a:ln>
                <a:noFill/>
              </a:ln>
              <a:solidFill>
                <a:srgbClr val="000000"/>
              </a:solidFill>
              <a:effectLst/>
              <a:uFillTx/>
              <a:latin typeface="+mn-lt"/>
              <a:ea typeface="+mn-ea"/>
              <a:cs typeface="+mn-cs"/>
              <a:sym typeface="Calibri"/>
            </a:endParaRPr>
          </a:p>
        </p:txBody>
      </p:sp>
      <p:sp>
        <p:nvSpPr>
          <p:cNvPr id="25" name="矩形: 圆角 24">
            <a:extLst>
              <a:ext uri="{FF2B5EF4-FFF2-40B4-BE49-F238E27FC236}">
                <a16:creationId xmlns:a16="http://schemas.microsoft.com/office/drawing/2014/main" id="{ACFE2E33-AFED-4830-95AC-577303DF1CB6}"/>
              </a:ext>
            </a:extLst>
          </p:cNvPr>
          <p:cNvSpPr/>
          <p:nvPr/>
        </p:nvSpPr>
        <p:spPr>
          <a:xfrm>
            <a:off x="2273086" y="5309503"/>
            <a:ext cx="738773" cy="510774"/>
          </a:xfrm>
          <a:prstGeom prst="roundRect">
            <a:avLst/>
          </a:prstGeom>
          <a:solidFill>
            <a:schemeClr val="bg1"/>
          </a:solidFill>
          <a:ln w="25400" cap="flat">
            <a:solidFill>
              <a:schemeClr val="accent2"/>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altLang="zh-CN" sz="2400" b="0" i="0" u="none" strike="noStrike" cap="none" spc="0" normalizeH="0" baseline="0" dirty="0">
                <a:ln>
                  <a:noFill/>
                </a:ln>
                <a:solidFill>
                  <a:srgbClr val="000000"/>
                </a:solidFill>
                <a:effectLst/>
                <a:uFillTx/>
                <a:latin typeface="+mn-lt"/>
                <a:ea typeface="+mn-ea"/>
                <a:cs typeface="+mn-cs"/>
                <a:sym typeface="Calibri"/>
              </a:rPr>
              <a:t>99</a:t>
            </a:r>
            <a:endParaRPr kumimoji="0" lang="zh-CN" altLang="en-US" sz="2400" b="0" i="0" u="none" strike="noStrike" cap="none" spc="0" normalizeH="0" baseline="0" dirty="0">
              <a:ln>
                <a:noFill/>
              </a:ln>
              <a:solidFill>
                <a:srgbClr val="000000"/>
              </a:solidFill>
              <a:effectLst/>
              <a:uFillTx/>
              <a:latin typeface="+mn-lt"/>
              <a:ea typeface="+mn-ea"/>
              <a:cs typeface="+mn-cs"/>
              <a:sym typeface="Calibri"/>
            </a:endParaRPr>
          </a:p>
        </p:txBody>
      </p:sp>
      <p:sp>
        <p:nvSpPr>
          <p:cNvPr id="26" name="禁止符 25">
            <a:extLst>
              <a:ext uri="{FF2B5EF4-FFF2-40B4-BE49-F238E27FC236}">
                <a16:creationId xmlns:a16="http://schemas.microsoft.com/office/drawing/2014/main" id="{BE434E05-88CF-4AA3-820C-E0243E5A4707}"/>
              </a:ext>
            </a:extLst>
          </p:cNvPr>
          <p:cNvSpPr/>
          <p:nvPr/>
        </p:nvSpPr>
        <p:spPr>
          <a:xfrm>
            <a:off x="2924786" y="5188253"/>
            <a:ext cx="836522" cy="796070"/>
          </a:xfrm>
          <a:prstGeom prst="noSmoking">
            <a:avLst/>
          </a:prstGeom>
          <a:ln>
            <a:solidFill>
              <a:srgbClr val="C00000"/>
            </a:solidFill>
          </a:ln>
        </p:spPr>
        <p:style>
          <a:lnRef idx="2">
            <a:schemeClr val="accent2"/>
          </a:lnRef>
          <a:fillRef idx="1">
            <a:schemeClr val="lt1"/>
          </a:fillRef>
          <a:effectRef idx="0">
            <a:schemeClr val="accent2"/>
          </a:effectRef>
          <a:fontRef idx="minor">
            <a:schemeClr val="dk1"/>
          </a:fontRef>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zh-CN" altLang="en-US" sz="1800" b="0" i="0" u="none" strike="noStrike" cap="none" spc="0" normalizeH="0" baseline="0">
              <a:ln>
                <a:noFill/>
              </a:ln>
              <a:solidFill>
                <a:srgbClr val="000000"/>
              </a:solidFill>
              <a:effectLst/>
              <a:uFillTx/>
              <a:latin typeface="+mn-lt"/>
              <a:ea typeface="+mn-ea"/>
              <a:cs typeface="+mn-cs"/>
              <a:sym typeface="Calibri"/>
            </a:endParaRPr>
          </a:p>
        </p:txBody>
      </p:sp>
      <p:sp>
        <p:nvSpPr>
          <p:cNvPr id="27" name="箭头: 右 26">
            <a:extLst>
              <a:ext uri="{FF2B5EF4-FFF2-40B4-BE49-F238E27FC236}">
                <a16:creationId xmlns:a16="http://schemas.microsoft.com/office/drawing/2014/main" id="{5145DEBE-4458-476E-B5AE-B19475498297}"/>
              </a:ext>
            </a:extLst>
          </p:cNvPr>
          <p:cNvSpPr/>
          <p:nvPr/>
        </p:nvSpPr>
        <p:spPr>
          <a:xfrm>
            <a:off x="4000604" y="5076231"/>
            <a:ext cx="2413241" cy="977256"/>
          </a:xfrm>
          <a:prstGeom prst="rightArrow">
            <a:avLst>
              <a:gd name="adj1" fmla="val 72161"/>
              <a:gd name="adj2" fmla="val 50000"/>
            </a:avLst>
          </a:prstGeom>
          <a:ln/>
        </p:spPr>
        <p:style>
          <a:lnRef idx="3">
            <a:schemeClr val="lt1"/>
          </a:lnRef>
          <a:fillRef idx="1">
            <a:schemeClr val="accent5"/>
          </a:fillRef>
          <a:effectRef idx="1">
            <a:schemeClr val="accent5"/>
          </a:effectRef>
          <a:fontRef idx="minor">
            <a:schemeClr val="lt1"/>
          </a:fontRef>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zh-CN" altLang="en-US" sz="1800" b="0" i="0" u="none" strike="noStrike" cap="none" spc="0" normalizeH="0" baseline="0">
              <a:ln>
                <a:noFill/>
              </a:ln>
              <a:solidFill>
                <a:srgbClr val="000000"/>
              </a:solidFill>
              <a:effectLst/>
              <a:uFillTx/>
              <a:latin typeface="+mn-lt"/>
              <a:ea typeface="+mn-ea"/>
              <a:cs typeface="+mn-cs"/>
              <a:sym typeface="Calibri"/>
            </a:endParaRPr>
          </a:p>
        </p:txBody>
      </p:sp>
      <p:sp>
        <p:nvSpPr>
          <p:cNvPr id="28" name="矩形: 圆角 27">
            <a:extLst>
              <a:ext uri="{FF2B5EF4-FFF2-40B4-BE49-F238E27FC236}">
                <a16:creationId xmlns:a16="http://schemas.microsoft.com/office/drawing/2014/main" id="{14EC478E-CD67-4B16-9EB0-87EB66BB83CF}"/>
              </a:ext>
            </a:extLst>
          </p:cNvPr>
          <p:cNvSpPr/>
          <p:nvPr/>
        </p:nvSpPr>
        <p:spPr>
          <a:xfrm>
            <a:off x="3903931" y="5309472"/>
            <a:ext cx="738773" cy="510774"/>
          </a:xfrm>
          <a:prstGeom prst="roundRect">
            <a:avLst/>
          </a:prstGeom>
          <a:solidFill>
            <a:srgbClr val="FFFFFF"/>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altLang="zh-CN" sz="2400" b="0" i="0" u="none" strike="noStrike" cap="none" spc="0" normalizeH="0" baseline="0" dirty="0">
                <a:ln>
                  <a:noFill/>
                </a:ln>
                <a:solidFill>
                  <a:srgbClr val="000000"/>
                </a:solidFill>
                <a:effectLst/>
                <a:uFillTx/>
                <a:latin typeface="+mn-lt"/>
                <a:ea typeface="+mn-ea"/>
                <a:cs typeface="+mn-cs"/>
                <a:sym typeface="Calibri"/>
              </a:rPr>
              <a:t>0</a:t>
            </a:r>
            <a:endParaRPr kumimoji="0" lang="zh-CN" altLang="en-US" sz="2400" b="0" i="0" u="none" strike="noStrike" cap="none" spc="0" normalizeH="0" baseline="0" dirty="0">
              <a:ln>
                <a:noFill/>
              </a:ln>
              <a:solidFill>
                <a:srgbClr val="000000"/>
              </a:solidFill>
              <a:effectLst/>
              <a:uFillTx/>
              <a:latin typeface="+mn-lt"/>
              <a:ea typeface="+mn-ea"/>
              <a:cs typeface="+mn-cs"/>
              <a:sym typeface="Calibri"/>
            </a:endParaRPr>
          </a:p>
        </p:txBody>
      </p:sp>
      <p:sp>
        <p:nvSpPr>
          <p:cNvPr id="29" name="矩形: 圆角 28">
            <a:extLst>
              <a:ext uri="{FF2B5EF4-FFF2-40B4-BE49-F238E27FC236}">
                <a16:creationId xmlns:a16="http://schemas.microsoft.com/office/drawing/2014/main" id="{057B2E7F-72CF-4690-B7DB-9391EB158289}"/>
              </a:ext>
            </a:extLst>
          </p:cNvPr>
          <p:cNvSpPr/>
          <p:nvPr/>
        </p:nvSpPr>
        <p:spPr>
          <a:xfrm>
            <a:off x="4740883" y="5309472"/>
            <a:ext cx="738773" cy="510774"/>
          </a:xfrm>
          <a:prstGeom prst="roundRect">
            <a:avLst/>
          </a:prstGeom>
          <a:solidFill>
            <a:srgbClr val="FFFFFF"/>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altLang="zh-CN" sz="2400" b="0" i="0" u="none" strike="noStrike" cap="none" spc="0" normalizeH="0" baseline="0" dirty="0">
                <a:ln>
                  <a:noFill/>
                </a:ln>
                <a:solidFill>
                  <a:srgbClr val="000000"/>
                </a:solidFill>
                <a:effectLst/>
                <a:uFillTx/>
                <a:latin typeface="+mn-lt"/>
                <a:ea typeface="+mn-ea"/>
                <a:cs typeface="+mn-cs"/>
                <a:sym typeface="Calibri"/>
              </a:rPr>
              <a:t>…</a:t>
            </a:r>
            <a:endParaRPr kumimoji="0" lang="zh-CN" altLang="en-US" sz="2400" b="0" i="0" u="none" strike="noStrike" cap="none" spc="0" normalizeH="0" baseline="0" dirty="0">
              <a:ln>
                <a:noFill/>
              </a:ln>
              <a:solidFill>
                <a:srgbClr val="000000"/>
              </a:solidFill>
              <a:effectLst/>
              <a:uFillTx/>
              <a:latin typeface="+mn-lt"/>
              <a:ea typeface="+mn-ea"/>
              <a:cs typeface="+mn-cs"/>
              <a:sym typeface="Calibri"/>
            </a:endParaRPr>
          </a:p>
        </p:txBody>
      </p:sp>
      <p:sp>
        <p:nvSpPr>
          <p:cNvPr id="32" name="文本框 31">
            <a:extLst>
              <a:ext uri="{FF2B5EF4-FFF2-40B4-BE49-F238E27FC236}">
                <a16:creationId xmlns:a16="http://schemas.microsoft.com/office/drawing/2014/main" id="{6F929E76-8BB1-41C8-86EA-3293A850779D}"/>
              </a:ext>
            </a:extLst>
          </p:cNvPr>
          <p:cNvSpPr txBox="1"/>
          <p:nvPr/>
        </p:nvSpPr>
        <p:spPr>
          <a:xfrm>
            <a:off x="10483672" y="4599282"/>
            <a:ext cx="601579" cy="46166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altLang="zh-CN" sz="2400" b="0" i="0" u="none" strike="noStrike" cap="none" spc="0" normalizeH="0" baseline="0" dirty="0">
                <a:ln>
                  <a:noFill/>
                </a:ln>
                <a:solidFill>
                  <a:schemeClr val="tx1"/>
                </a:solidFill>
                <a:effectLst/>
                <a:uFillTx/>
                <a:latin typeface="+mn-lt"/>
                <a:ea typeface="+mn-ea"/>
                <a:cs typeface="+mn-cs"/>
                <a:sym typeface="Calibri"/>
              </a:rPr>
              <a:t>API</a:t>
            </a:r>
            <a:endParaRPr kumimoji="0" lang="zh-CN" altLang="en-US" sz="1800" b="0" i="0" u="none" strike="noStrike" cap="none" spc="0" normalizeH="0" baseline="0" dirty="0">
              <a:ln>
                <a:noFill/>
              </a:ln>
              <a:solidFill>
                <a:schemeClr val="tx1"/>
              </a:solidFill>
              <a:effectLst/>
              <a:uFillTx/>
              <a:latin typeface="+mn-lt"/>
              <a:ea typeface="+mn-ea"/>
              <a:cs typeface="+mn-cs"/>
              <a:sym typeface="Calibri"/>
            </a:endParaRPr>
          </a:p>
        </p:txBody>
      </p:sp>
      <p:sp>
        <p:nvSpPr>
          <p:cNvPr id="41" name="文本框 40">
            <a:extLst>
              <a:ext uri="{FF2B5EF4-FFF2-40B4-BE49-F238E27FC236}">
                <a16:creationId xmlns:a16="http://schemas.microsoft.com/office/drawing/2014/main" id="{DBF00037-AFA8-41B3-B31F-930E5149B547}"/>
              </a:ext>
            </a:extLst>
          </p:cNvPr>
          <p:cNvSpPr txBox="1"/>
          <p:nvPr/>
        </p:nvSpPr>
        <p:spPr>
          <a:xfrm>
            <a:off x="1173869" y="5904711"/>
            <a:ext cx="1263302" cy="46166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defTabSz="914400" rtl="0" fontAlgn="auto" latinLnBrk="0" hangingPunct="0">
              <a:lnSpc>
                <a:spcPct val="100000"/>
              </a:lnSpc>
              <a:spcBef>
                <a:spcPts val="0"/>
              </a:spcBef>
              <a:spcAft>
                <a:spcPts val="0"/>
              </a:spcAft>
              <a:buClrTx/>
              <a:buSzTx/>
              <a:buFontTx/>
              <a:buNone/>
              <a:tabLst/>
            </a:pPr>
            <a:r>
              <a:rPr lang="en-US" altLang="zh-CN" sz="2400" b="1" dirty="0" err="1">
                <a:solidFill>
                  <a:schemeClr val="tx1"/>
                </a:solidFill>
              </a:rPr>
              <a:t>Loglet</a:t>
            </a:r>
            <a:r>
              <a:rPr lang="en-US" altLang="zh-CN" sz="2400" b="1" dirty="0">
                <a:solidFill>
                  <a:schemeClr val="tx1"/>
                </a:solidFill>
              </a:rPr>
              <a:t> A</a:t>
            </a:r>
            <a:endParaRPr kumimoji="0" lang="zh-CN" altLang="en-US" sz="2400" b="1" i="0" u="none" strike="noStrike" cap="none" spc="0" normalizeH="0" baseline="0" dirty="0">
              <a:ln>
                <a:noFill/>
              </a:ln>
              <a:solidFill>
                <a:schemeClr val="tx1"/>
              </a:solidFill>
              <a:effectLst/>
              <a:uFillTx/>
              <a:latin typeface="+mn-lt"/>
              <a:ea typeface="+mn-ea"/>
              <a:cs typeface="+mn-cs"/>
              <a:sym typeface="Calibri"/>
            </a:endParaRPr>
          </a:p>
        </p:txBody>
      </p:sp>
      <p:sp>
        <p:nvSpPr>
          <p:cNvPr id="42" name="文本框 41">
            <a:extLst>
              <a:ext uri="{FF2B5EF4-FFF2-40B4-BE49-F238E27FC236}">
                <a16:creationId xmlns:a16="http://schemas.microsoft.com/office/drawing/2014/main" id="{3D1A8B59-E461-4F00-B9AF-B5664A69BD1E}"/>
              </a:ext>
            </a:extLst>
          </p:cNvPr>
          <p:cNvSpPr txBox="1"/>
          <p:nvPr/>
        </p:nvSpPr>
        <p:spPr>
          <a:xfrm>
            <a:off x="4242179" y="5939277"/>
            <a:ext cx="1879259" cy="46166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defTabSz="914400" rtl="0" fontAlgn="auto" latinLnBrk="0" hangingPunct="0">
              <a:lnSpc>
                <a:spcPct val="100000"/>
              </a:lnSpc>
              <a:spcBef>
                <a:spcPts val="0"/>
              </a:spcBef>
              <a:spcAft>
                <a:spcPts val="0"/>
              </a:spcAft>
              <a:buClrTx/>
              <a:buSzTx/>
              <a:buFontTx/>
              <a:buNone/>
              <a:tabLst/>
            </a:pPr>
            <a:r>
              <a:rPr lang="en-US" altLang="zh-CN" sz="2400" b="1" dirty="0">
                <a:solidFill>
                  <a:schemeClr val="tx1"/>
                </a:solidFill>
              </a:rPr>
              <a:t>New </a:t>
            </a:r>
            <a:r>
              <a:rPr lang="en-US" altLang="zh-CN" sz="2400" b="1" dirty="0" err="1">
                <a:solidFill>
                  <a:schemeClr val="tx1"/>
                </a:solidFill>
              </a:rPr>
              <a:t>Loglet</a:t>
            </a:r>
            <a:r>
              <a:rPr lang="en-US" altLang="zh-CN" sz="2400" b="1" dirty="0">
                <a:solidFill>
                  <a:schemeClr val="tx1"/>
                </a:solidFill>
              </a:rPr>
              <a:t> </a:t>
            </a:r>
            <a:endParaRPr kumimoji="0" lang="zh-CN" altLang="en-US" sz="2400" b="1" i="0" u="none" strike="noStrike" cap="none" spc="0" normalizeH="0" baseline="0" dirty="0">
              <a:ln>
                <a:noFill/>
              </a:ln>
              <a:solidFill>
                <a:schemeClr val="tx1"/>
              </a:solidFill>
              <a:effectLst/>
              <a:uFillTx/>
              <a:latin typeface="+mn-lt"/>
              <a:ea typeface="+mn-ea"/>
              <a:cs typeface="+mn-cs"/>
              <a:sym typeface="Calibri"/>
            </a:endParaRPr>
          </a:p>
        </p:txBody>
      </p:sp>
      <p:sp>
        <p:nvSpPr>
          <p:cNvPr id="44" name="infinity_261996">
            <a:extLst>
              <a:ext uri="{FF2B5EF4-FFF2-40B4-BE49-F238E27FC236}">
                <a16:creationId xmlns:a16="http://schemas.microsoft.com/office/drawing/2014/main" id="{0A19A627-2201-4959-8399-1F3B770CDBD9}"/>
              </a:ext>
            </a:extLst>
          </p:cNvPr>
          <p:cNvSpPr/>
          <p:nvPr/>
        </p:nvSpPr>
        <p:spPr>
          <a:xfrm>
            <a:off x="10302480" y="3875082"/>
            <a:ext cx="609685" cy="193125"/>
          </a:xfrm>
          <a:custGeom>
            <a:avLst/>
            <a:gdLst>
              <a:gd name="T0" fmla="*/ 8002 w 10668"/>
              <a:gd name="T1" fmla="*/ 0 h 5335"/>
              <a:gd name="T2" fmla="*/ 5334 w 10668"/>
              <a:gd name="T3" fmla="*/ 1785 h 5335"/>
              <a:gd name="T4" fmla="*/ 2668 w 10668"/>
              <a:gd name="T5" fmla="*/ 0 h 5335"/>
              <a:gd name="T6" fmla="*/ 2 w 10668"/>
              <a:gd name="T7" fmla="*/ 2667 h 5335"/>
              <a:gd name="T8" fmla="*/ 780 w 10668"/>
              <a:gd name="T9" fmla="*/ 4552 h 5335"/>
              <a:gd name="T10" fmla="*/ 2663 w 10668"/>
              <a:gd name="T11" fmla="*/ 5334 h 5335"/>
              <a:gd name="T12" fmla="*/ 2669 w 10668"/>
              <a:gd name="T13" fmla="*/ 5334 h 5335"/>
              <a:gd name="T14" fmla="*/ 5334 w 10668"/>
              <a:gd name="T15" fmla="*/ 3546 h 5335"/>
              <a:gd name="T16" fmla="*/ 8002 w 10668"/>
              <a:gd name="T17" fmla="*/ 5334 h 5335"/>
              <a:gd name="T18" fmla="*/ 10668 w 10668"/>
              <a:gd name="T19" fmla="*/ 2667 h 5335"/>
              <a:gd name="T20" fmla="*/ 8002 w 10668"/>
              <a:gd name="T21" fmla="*/ 0 h 5335"/>
              <a:gd name="T22" fmla="*/ 2667 w 10668"/>
              <a:gd name="T23" fmla="*/ 4267 h 5335"/>
              <a:gd name="T24" fmla="*/ 2663 w 10668"/>
              <a:gd name="T25" fmla="*/ 4800 h 5335"/>
              <a:gd name="T26" fmla="*/ 2663 w 10668"/>
              <a:gd name="T27" fmla="*/ 4267 h 5335"/>
              <a:gd name="T28" fmla="*/ 1536 w 10668"/>
              <a:gd name="T29" fmla="*/ 3799 h 5335"/>
              <a:gd name="T30" fmla="*/ 1192 w 10668"/>
              <a:gd name="T31" fmla="*/ 2055 h 5335"/>
              <a:gd name="T32" fmla="*/ 2668 w 10668"/>
              <a:gd name="T33" fmla="*/ 1067 h 5335"/>
              <a:gd name="T34" fmla="*/ 4666 w 10668"/>
              <a:gd name="T35" fmla="*/ 2666 h 5335"/>
              <a:gd name="T36" fmla="*/ 2667 w 10668"/>
              <a:gd name="T37" fmla="*/ 4267 h 5335"/>
              <a:gd name="T38" fmla="*/ 8002 w 10668"/>
              <a:gd name="T39" fmla="*/ 4267 h 5335"/>
              <a:gd name="T40" fmla="*/ 6002 w 10668"/>
              <a:gd name="T41" fmla="*/ 2666 h 5335"/>
              <a:gd name="T42" fmla="*/ 8002 w 10668"/>
              <a:gd name="T43" fmla="*/ 1067 h 5335"/>
              <a:gd name="T44" fmla="*/ 9602 w 10668"/>
              <a:gd name="T45" fmla="*/ 2667 h 5335"/>
              <a:gd name="T46" fmla="*/ 8002 w 10668"/>
              <a:gd name="T47" fmla="*/ 4267 h 5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668" h="5335">
                <a:moveTo>
                  <a:pt x="8002" y="0"/>
                </a:moveTo>
                <a:cubicBezTo>
                  <a:pt x="6885" y="0"/>
                  <a:pt x="6076" y="836"/>
                  <a:pt x="5334" y="1785"/>
                </a:cubicBezTo>
                <a:cubicBezTo>
                  <a:pt x="4593" y="836"/>
                  <a:pt x="3785" y="0"/>
                  <a:pt x="2668" y="0"/>
                </a:cubicBezTo>
                <a:cubicBezTo>
                  <a:pt x="1198" y="0"/>
                  <a:pt x="2" y="1197"/>
                  <a:pt x="2" y="2667"/>
                </a:cubicBezTo>
                <a:cubicBezTo>
                  <a:pt x="0" y="3374"/>
                  <a:pt x="280" y="4052"/>
                  <a:pt x="780" y="4552"/>
                </a:cubicBezTo>
                <a:cubicBezTo>
                  <a:pt x="1278" y="5054"/>
                  <a:pt x="1956" y="5335"/>
                  <a:pt x="2663" y="5334"/>
                </a:cubicBezTo>
                <a:lnTo>
                  <a:pt x="2669" y="5334"/>
                </a:lnTo>
                <a:cubicBezTo>
                  <a:pt x="3784" y="5331"/>
                  <a:pt x="4592" y="4495"/>
                  <a:pt x="5334" y="3546"/>
                </a:cubicBezTo>
                <a:cubicBezTo>
                  <a:pt x="6076" y="4497"/>
                  <a:pt x="6885" y="5334"/>
                  <a:pt x="8002" y="5334"/>
                </a:cubicBezTo>
                <a:cubicBezTo>
                  <a:pt x="9472" y="5334"/>
                  <a:pt x="10668" y="4137"/>
                  <a:pt x="10668" y="2667"/>
                </a:cubicBezTo>
                <a:cubicBezTo>
                  <a:pt x="10668" y="1197"/>
                  <a:pt x="9472" y="0"/>
                  <a:pt x="8002" y="0"/>
                </a:cubicBezTo>
                <a:close/>
                <a:moveTo>
                  <a:pt x="2667" y="4267"/>
                </a:moveTo>
                <a:lnTo>
                  <a:pt x="2663" y="4800"/>
                </a:lnTo>
                <a:lnTo>
                  <a:pt x="2663" y="4267"/>
                </a:lnTo>
                <a:cubicBezTo>
                  <a:pt x="2237" y="4267"/>
                  <a:pt x="1836" y="4101"/>
                  <a:pt x="1536" y="3799"/>
                </a:cubicBezTo>
                <a:cubicBezTo>
                  <a:pt x="1080" y="3340"/>
                  <a:pt x="944" y="2653"/>
                  <a:pt x="1192" y="2055"/>
                </a:cubicBezTo>
                <a:cubicBezTo>
                  <a:pt x="1439" y="1458"/>
                  <a:pt x="2022" y="1068"/>
                  <a:pt x="2668" y="1067"/>
                </a:cubicBezTo>
                <a:cubicBezTo>
                  <a:pt x="3378" y="1067"/>
                  <a:pt x="4034" y="1834"/>
                  <a:pt x="4666" y="2666"/>
                </a:cubicBezTo>
                <a:cubicBezTo>
                  <a:pt x="4033" y="3497"/>
                  <a:pt x="3377" y="4265"/>
                  <a:pt x="2667" y="4267"/>
                </a:cubicBezTo>
                <a:close/>
                <a:moveTo>
                  <a:pt x="8002" y="4267"/>
                </a:moveTo>
                <a:cubicBezTo>
                  <a:pt x="7292" y="4267"/>
                  <a:pt x="6636" y="3499"/>
                  <a:pt x="6002" y="2666"/>
                </a:cubicBezTo>
                <a:cubicBezTo>
                  <a:pt x="6635" y="1834"/>
                  <a:pt x="7291" y="1067"/>
                  <a:pt x="8002" y="1067"/>
                </a:cubicBezTo>
                <a:cubicBezTo>
                  <a:pt x="8884" y="1067"/>
                  <a:pt x="9602" y="1785"/>
                  <a:pt x="9602" y="2667"/>
                </a:cubicBezTo>
                <a:cubicBezTo>
                  <a:pt x="9602" y="3549"/>
                  <a:pt x="8884" y="4267"/>
                  <a:pt x="8002" y="4267"/>
                </a:cubicBezTo>
                <a:close/>
              </a:path>
            </a:pathLst>
          </a:cu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9pPr>
          </a:lstStyle>
          <a:p>
            <a:pPr algn="ctr"/>
            <a:endParaRPr lang="en-US" dirty="0"/>
          </a:p>
        </p:txBody>
      </p:sp>
      <p:sp>
        <p:nvSpPr>
          <p:cNvPr id="47" name="矩形: 圆角 46">
            <a:extLst>
              <a:ext uri="{FF2B5EF4-FFF2-40B4-BE49-F238E27FC236}">
                <a16:creationId xmlns:a16="http://schemas.microsoft.com/office/drawing/2014/main" id="{2EAE326E-EF27-4195-B25F-984A8483F6F2}"/>
              </a:ext>
            </a:extLst>
          </p:cNvPr>
          <p:cNvSpPr/>
          <p:nvPr/>
        </p:nvSpPr>
        <p:spPr>
          <a:xfrm>
            <a:off x="5859912" y="3736986"/>
            <a:ext cx="738773" cy="560998"/>
          </a:xfrm>
          <a:prstGeom prst="roundRect">
            <a:avLst/>
          </a:prstGeom>
          <a:solidFill>
            <a:srgbClr val="FFFFFF"/>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zh-CN" altLang="en-US" sz="1800" b="0" i="0" u="none" strike="noStrike" cap="none" spc="0" normalizeH="0" baseline="0">
              <a:ln>
                <a:noFill/>
              </a:ln>
              <a:solidFill>
                <a:srgbClr val="000000"/>
              </a:solidFill>
              <a:effectLst/>
              <a:uFillTx/>
              <a:latin typeface="+mn-lt"/>
              <a:ea typeface="+mn-ea"/>
              <a:cs typeface="+mn-cs"/>
              <a:sym typeface="Calibri"/>
            </a:endParaRPr>
          </a:p>
        </p:txBody>
      </p:sp>
      <p:sp>
        <p:nvSpPr>
          <p:cNvPr id="48" name="矩形: 圆角 47">
            <a:extLst>
              <a:ext uri="{FF2B5EF4-FFF2-40B4-BE49-F238E27FC236}">
                <a16:creationId xmlns:a16="http://schemas.microsoft.com/office/drawing/2014/main" id="{8DE5C557-ABFB-472C-9292-CC8E0474E921}"/>
              </a:ext>
            </a:extLst>
          </p:cNvPr>
          <p:cNvSpPr/>
          <p:nvPr/>
        </p:nvSpPr>
        <p:spPr>
          <a:xfrm>
            <a:off x="6696864" y="3736986"/>
            <a:ext cx="738773" cy="560998"/>
          </a:xfrm>
          <a:prstGeom prst="roundRect">
            <a:avLst/>
          </a:prstGeom>
          <a:solidFill>
            <a:srgbClr val="FFFFFF"/>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zh-CN" altLang="en-US" sz="1800" b="0" i="0" u="none" strike="noStrike" cap="none" spc="0" normalizeH="0" baseline="0">
              <a:ln>
                <a:noFill/>
              </a:ln>
              <a:solidFill>
                <a:srgbClr val="000000"/>
              </a:solidFill>
              <a:effectLst/>
              <a:uFillTx/>
              <a:latin typeface="+mn-lt"/>
              <a:ea typeface="+mn-ea"/>
              <a:cs typeface="+mn-cs"/>
              <a:sym typeface="Calibri"/>
            </a:endParaRPr>
          </a:p>
        </p:txBody>
      </p:sp>
      <p:sp>
        <p:nvSpPr>
          <p:cNvPr id="6" name="箭头: 下 5">
            <a:extLst>
              <a:ext uri="{FF2B5EF4-FFF2-40B4-BE49-F238E27FC236}">
                <a16:creationId xmlns:a16="http://schemas.microsoft.com/office/drawing/2014/main" id="{AFCBA6EB-4253-4C3B-95F8-756CEF0BF86A}"/>
              </a:ext>
            </a:extLst>
          </p:cNvPr>
          <p:cNvSpPr/>
          <p:nvPr/>
        </p:nvSpPr>
        <p:spPr>
          <a:xfrm>
            <a:off x="1698975" y="4446016"/>
            <a:ext cx="420474" cy="620136"/>
          </a:xfrm>
          <a:prstGeom prst="downArrow">
            <a:avLst/>
          </a:prstGeom>
          <a:ln/>
        </p:spPr>
        <p:style>
          <a:lnRef idx="3">
            <a:schemeClr val="lt1"/>
          </a:lnRef>
          <a:fillRef idx="1">
            <a:schemeClr val="accent2"/>
          </a:fillRef>
          <a:effectRef idx="1">
            <a:schemeClr val="accent2"/>
          </a:effectRef>
          <a:fontRef idx="minor">
            <a:schemeClr val="lt1"/>
          </a:fontRef>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zh-CN" altLang="en-US" sz="1800" b="0" i="0" u="none" strike="noStrike" cap="none" spc="0" normalizeH="0" baseline="0">
              <a:ln>
                <a:noFill/>
              </a:ln>
              <a:solidFill>
                <a:srgbClr val="000000"/>
              </a:solidFill>
              <a:effectLst/>
              <a:uFillTx/>
              <a:latin typeface="+mn-lt"/>
              <a:ea typeface="+mn-ea"/>
              <a:cs typeface="+mn-cs"/>
              <a:sym typeface="Calibri"/>
            </a:endParaRPr>
          </a:p>
        </p:txBody>
      </p:sp>
      <p:sp>
        <p:nvSpPr>
          <p:cNvPr id="50" name="箭头: 下 49">
            <a:extLst>
              <a:ext uri="{FF2B5EF4-FFF2-40B4-BE49-F238E27FC236}">
                <a16:creationId xmlns:a16="http://schemas.microsoft.com/office/drawing/2014/main" id="{33BEF3E5-DD22-462D-8C2A-A5D9B901C9F1}"/>
              </a:ext>
            </a:extLst>
          </p:cNvPr>
          <p:cNvSpPr/>
          <p:nvPr/>
        </p:nvSpPr>
        <p:spPr>
          <a:xfrm>
            <a:off x="4798216" y="4456095"/>
            <a:ext cx="420474" cy="620136"/>
          </a:xfrm>
          <a:prstGeom prst="downArrow">
            <a:avLst/>
          </a:prstGeom>
          <a:ln/>
        </p:spPr>
        <p:style>
          <a:lnRef idx="3">
            <a:schemeClr val="lt1"/>
          </a:lnRef>
          <a:fillRef idx="1">
            <a:schemeClr val="accent5"/>
          </a:fillRef>
          <a:effectRef idx="1">
            <a:schemeClr val="accent5"/>
          </a:effectRef>
          <a:fontRef idx="minor">
            <a:schemeClr val="lt1"/>
          </a:fontRef>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zh-CN" altLang="en-US" sz="1800" b="0" i="0" u="none" strike="noStrike" cap="none" spc="0" normalizeH="0" baseline="0">
              <a:ln>
                <a:noFill/>
              </a:ln>
              <a:solidFill>
                <a:srgbClr val="000000"/>
              </a:solidFill>
              <a:effectLst/>
              <a:uFillTx/>
              <a:latin typeface="+mn-lt"/>
              <a:ea typeface="+mn-ea"/>
              <a:cs typeface="+mn-cs"/>
              <a:sym typeface="Calibri"/>
            </a:endParaRPr>
          </a:p>
        </p:txBody>
      </p:sp>
      <p:sp>
        <p:nvSpPr>
          <p:cNvPr id="51" name="server-client_31986">
            <a:extLst>
              <a:ext uri="{FF2B5EF4-FFF2-40B4-BE49-F238E27FC236}">
                <a16:creationId xmlns:a16="http://schemas.microsoft.com/office/drawing/2014/main" id="{D1E7D586-7891-43B2-BAAF-6DDF52C481CC}"/>
              </a:ext>
            </a:extLst>
          </p:cNvPr>
          <p:cNvSpPr/>
          <p:nvPr/>
        </p:nvSpPr>
        <p:spPr>
          <a:xfrm>
            <a:off x="1424400" y="1294006"/>
            <a:ext cx="928202" cy="794128"/>
          </a:xfrm>
          <a:custGeom>
            <a:avLst/>
            <a:gdLst>
              <a:gd name="T0" fmla="*/ 1857 w 5969"/>
              <a:gd name="T1" fmla="*/ 3648 h 5345"/>
              <a:gd name="T2" fmla="*/ 521 w 5969"/>
              <a:gd name="T3" fmla="*/ 4047 h 5345"/>
              <a:gd name="T4" fmla="*/ 1740 w 5969"/>
              <a:gd name="T5" fmla="*/ 812 h 5345"/>
              <a:gd name="T6" fmla="*/ 1740 w 5969"/>
              <a:gd name="T7" fmla="*/ 555 h 5345"/>
              <a:gd name="T8" fmla="*/ 1740 w 5969"/>
              <a:gd name="T9" fmla="*/ 812 h 5345"/>
              <a:gd name="T10" fmla="*/ 2705 w 5969"/>
              <a:gd name="T11" fmla="*/ 684 h 5345"/>
              <a:gd name="T12" fmla="*/ 2448 w 5969"/>
              <a:gd name="T13" fmla="*/ 684 h 5345"/>
              <a:gd name="T14" fmla="*/ 521 w 5969"/>
              <a:gd name="T15" fmla="*/ 2999 h 5345"/>
              <a:gd name="T16" fmla="*/ 1857 w 5969"/>
              <a:gd name="T17" fmla="*/ 2601 h 5345"/>
              <a:gd name="T18" fmla="*/ 521 w 5969"/>
              <a:gd name="T19" fmla="*/ 2999 h 5345"/>
              <a:gd name="T20" fmla="*/ 1857 w 5969"/>
              <a:gd name="T21" fmla="*/ 2262 h 5345"/>
              <a:gd name="T22" fmla="*/ 310 w 5969"/>
              <a:gd name="T23" fmla="*/ 2390 h 5345"/>
              <a:gd name="T24" fmla="*/ 1857 w 5969"/>
              <a:gd name="T25" fmla="*/ 3210 h 5345"/>
              <a:gd name="T26" fmla="*/ 310 w 5969"/>
              <a:gd name="T27" fmla="*/ 3437 h 5345"/>
              <a:gd name="T28" fmla="*/ 1857 w 5969"/>
              <a:gd name="T29" fmla="*/ 4258 h 5345"/>
              <a:gd name="T30" fmla="*/ 0 w 5969"/>
              <a:gd name="T31" fmla="*/ 4705 h 5345"/>
              <a:gd name="T32" fmla="*/ 3351 w 5969"/>
              <a:gd name="T33" fmla="*/ 0 h 5345"/>
              <a:gd name="T34" fmla="*/ 2237 w 5969"/>
              <a:gd name="T35" fmla="*/ 684 h 5345"/>
              <a:gd name="T36" fmla="*/ 2916 w 5969"/>
              <a:gd name="T37" fmla="*/ 684 h 5345"/>
              <a:gd name="T38" fmla="*/ 2237 w 5969"/>
              <a:gd name="T39" fmla="*/ 684 h 5345"/>
              <a:gd name="T40" fmla="*/ 1740 w 5969"/>
              <a:gd name="T41" fmla="*/ 1023 h 5345"/>
              <a:gd name="T42" fmla="*/ 1740 w 5969"/>
              <a:gd name="T43" fmla="*/ 344 h 5345"/>
              <a:gd name="T44" fmla="*/ 3076 w 5969"/>
              <a:gd name="T45" fmla="*/ 1328 h 5345"/>
              <a:gd name="T46" fmla="*/ 310 w 5969"/>
              <a:gd name="T47" fmla="*/ 2148 h 5345"/>
              <a:gd name="T48" fmla="*/ 3076 w 5969"/>
              <a:gd name="T49" fmla="*/ 1328 h 5345"/>
              <a:gd name="T50" fmla="*/ 521 w 5969"/>
              <a:gd name="T51" fmla="*/ 1937 h 5345"/>
              <a:gd name="T52" fmla="*/ 2865 w 5969"/>
              <a:gd name="T53" fmla="*/ 1539 h 5345"/>
              <a:gd name="T54" fmla="*/ 2705 w 5969"/>
              <a:gd name="T55" fmla="*/ 1668 h 5345"/>
              <a:gd name="T56" fmla="*/ 2385 w 5969"/>
              <a:gd name="T57" fmla="*/ 1779 h 5345"/>
              <a:gd name="T58" fmla="*/ 2705 w 5969"/>
              <a:gd name="T59" fmla="*/ 1668 h 5345"/>
              <a:gd name="T60" fmla="*/ 4499 w 5969"/>
              <a:gd name="T61" fmla="*/ 5108 h 5345"/>
              <a:gd name="T62" fmla="*/ 4105 w 5969"/>
              <a:gd name="T63" fmla="*/ 5345 h 5345"/>
              <a:gd name="T64" fmla="*/ 3566 w 5969"/>
              <a:gd name="T65" fmla="*/ 5114 h 5345"/>
              <a:gd name="T66" fmla="*/ 2095 w 5969"/>
              <a:gd name="T67" fmla="*/ 4930 h 5345"/>
              <a:gd name="T68" fmla="*/ 5969 w 5969"/>
              <a:gd name="T69" fmla="*/ 2456 h 5345"/>
              <a:gd name="T70" fmla="*/ 4499 w 5969"/>
              <a:gd name="T71" fmla="*/ 4930 h 5345"/>
              <a:gd name="T72" fmla="*/ 5715 w 5969"/>
              <a:gd name="T73" fmla="*/ 2646 h 5345"/>
              <a:gd name="T74" fmla="*/ 2350 w 5969"/>
              <a:gd name="T75" fmla="*/ 4717 h 5345"/>
              <a:gd name="T76" fmla="*/ 5715 w 5969"/>
              <a:gd name="T77" fmla="*/ 4718 h 5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969" h="5345">
                <a:moveTo>
                  <a:pt x="521" y="3648"/>
                </a:moveTo>
                <a:lnTo>
                  <a:pt x="1857" y="3648"/>
                </a:lnTo>
                <a:lnTo>
                  <a:pt x="1857" y="4047"/>
                </a:lnTo>
                <a:lnTo>
                  <a:pt x="521" y="4047"/>
                </a:lnTo>
                <a:lnTo>
                  <a:pt x="521" y="3648"/>
                </a:lnTo>
                <a:close/>
                <a:moveTo>
                  <a:pt x="1740" y="812"/>
                </a:moveTo>
                <a:cubicBezTo>
                  <a:pt x="1811" y="812"/>
                  <a:pt x="1869" y="755"/>
                  <a:pt x="1869" y="684"/>
                </a:cubicBezTo>
                <a:cubicBezTo>
                  <a:pt x="1869" y="612"/>
                  <a:pt x="1811" y="555"/>
                  <a:pt x="1740" y="555"/>
                </a:cubicBezTo>
                <a:cubicBezTo>
                  <a:pt x="1669" y="555"/>
                  <a:pt x="1611" y="612"/>
                  <a:pt x="1611" y="684"/>
                </a:cubicBezTo>
                <a:cubicBezTo>
                  <a:pt x="1611" y="755"/>
                  <a:pt x="1669" y="812"/>
                  <a:pt x="1740" y="812"/>
                </a:cubicBezTo>
                <a:close/>
                <a:moveTo>
                  <a:pt x="2576" y="812"/>
                </a:moveTo>
                <a:cubicBezTo>
                  <a:pt x="2648" y="812"/>
                  <a:pt x="2705" y="755"/>
                  <a:pt x="2705" y="684"/>
                </a:cubicBezTo>
                <a:cubicBezTo>
                  <a:pt x="2705" y="612"/>
                  <a:pt x="2648" y="555"/>
                  <a:pt x="2576" y="555"/>
                </a:cubicBezTo>
                <a:cubicBezTo>
                  <a:pt x="2505" y="555"/>
                  <a:pt x="2448" y="612"/>
                  <a:pt x="2448" y="684"/>
                </a:cubicBezTo>
                <a:cubicBezTo>
                  <a:pt x="2448" y="755"/>
                  <a:pt x="2505" y="812"/>
                  <a:pt x="2576" y="812"/>
                </a:cubicBezTo>
                <a:close/>
                <a:moveTo>
                  <a:pt x="521" y="2999"/>
                </a:moveTo>
                <a:lnTo>
                  <a:pt x="1857" y="2999"/>
                </a:lnTo>
                <a:lnTo>
                  <a:pt x="1857" y="2601"/>
                </a:lnTo>
                <a:lnTo>
                  <a:pt x="521" y="2601"/>
                </a:lnTo>
                <a:lnTo>
                  <a:pt x="521" y="2999"/>
                </a:lnTo>
                <a:close/>
                <a:moveTo>
                  <a:pt x="3351" y="2262"/>
                </a:moveTo>
                <a:lnTo>
                  <a:pt x="1857" y="2262"/>
                </a:lnTo>
                <a:lnTo>
                  <a:pt x="1857" y="2390"/>
                </a:lnTo>
                <a:lnTo>
                  <a:pt x="310" y="2390"/>
                </a:lnTo>
                <a:lnTo>
                  <a:pt x="310" y="3210"/>
                </a:lnTo>
                <a:lnTo>
                  <a:pt x="1857" y="3210"/>
                </a:lnTo>
                <a:lnTo>
                  <a:pt x="1857" y="3437"/>
                </a:lnTo>
                <a:lnTo>
                  <a:pt x="310" y="3437"/>
                </a:lnTo>
                <a:lnTo>
                  <a:pt x="310" y="4258"/>
                </a:lnTo>
                <a:lnTo>
                  <a:pt x="1857" y="4258"/>
                </a:lnTo>
                <a:lnTo>
                  <a:pt x="1857" y="4705"/>
                </a:lnTo>
                <a:lnTo>
                  <a:pt x="0" y="4705"/>
                </a:lnTo>
                <a:lnTo>
                  <a:pt x="0" y="0"/>
                </a:lnTo>
                <a:lnTo>
                  <a:pt x="3351" y="0"/>
                </a:lnTo>
                <a:lnTo>
                  <a:pt x="3351" y="2262"/>
                </a:lnTo>
                <a:close/>
                <a:moveTo>
                  <a:pt x="2237" y="684"/>
                </a:moveTo>
                <a:cubicBezTo>
                  <a:pt x="2237" y="871"/>
                  <a:pt x="2389" y="1023"/>
                  <a:pt x="2576" y="1023"/>
                </a:cubicBezTo>
                <a:cubicBezTo>
                  <a:pt x="2764" y="1023"/>
                  <a:pt x="2916" y="871"/>
                  <a:pt x="2916" y="684"/>
                </a:cubicBezTo>
                <a:cubicBezTo>
                  <a:pt x="2916" y="496"/>
                  <a:pt x="2764" y="344"/>
                  <a:pt x="2576" y="344"/>
                </a:cubicBezTo>
                <a:cubicBezTo>
                  <a:pt x="2389" y="344"/>
                  <a:pt x="2237" y="496"/>
                  <a:pt x="2237" y="684"/>
                </a:cubicBezTo>
                <a:close/>
                <a:moveTo>
                  <a:pt x="1400" y="684"/>
                </a:moveTo>
                <a:cubicBezTo>
                  <a:pt x="1400" y="871"/>
                  <a:pt x="1553" y="1023"/>
                  <a:pt x="1740" y="1023"/>
                </a:cubicBezTo>
                <a:cubicBezTo>
                  <a:pt x="1928" y="1023"/>
                  <a:pt x="2080" y="871"/>
                  <a:pt x="2080" y="684"/>
                </a:cubicBezTo>
                <a:cubicBezTo>
                  <a:pt x="2080" y="496"/>
                  <a:pt x="1928" y="344"/>
                  <a:pt x="1740" y="344"/>
                </a:cubicBezTo>
                <a:cubicBezTo>
                  <a:pt x="1553" y="344"/>
                  <a:pt x="1400" y="496"/>
                  <a:pt x="1400" y="684"/>
                </a:cubicBezTo>
                <a:close/>
                <a:moveTo>
                  <a:pt x="3076" y="1328"/>
                </a:moveTo>
                <a:lnTo>
                  <a:pt x="310" y="1328"/>
                </a:lnTo>
                <a:lnTo>
                  <a:pt x="310" y="2148"/>
                </a:lnTo>
                <a:lnTo>
                  <a:pt x="3076" y="2148"/>
                </a:lnTo>
                <a:lnTo>
                  <a:pt x="3076" y="1328"/>
                </a:lnTo>
                <a:close/>
                <a:moveTo>
                  <a:pt x="2865" y="1937"/>
                </a:moveTo>
                <a:lnTo>
                  <a:pt x="521" y="1937"/>
                </a:lnTo>
                <a:lnTo>
                  <a:pt x="521" y="1539"/>
                </a:lnTo>
                <a:lnTo>
                  <a:pt x="2865" y="1539"/>
                </a:lnTo>
                <a:lnTo>
                  <a:pt x="2865" y="1937"/>
                </a:lnTo>
                <a:close/>
                <a:moveTo>
                  <a:pt x="2705" y="1668"/>
                </a:moveTo>
                <a:lnTo>
                  <a:pt x="2385" y="1668"/>
                </a:lnTo>
                <a:lnTo>
                  <a:pt x="2385" y="1779"/>
                </a:lnTo>
                <a:lnTo>
                  <a:pt x="2705" y="1779"/>
                </a:lnTo>
                <a:lnTo>
                  <a:pt x="2705" y="1668"/>
                </a:lnTo>
                <a:close/>
                <a:moveTo>
                  <a:pt x="4499" y="4930"/>
                </a:moveTo>
                <a:lnTo>
                  <a:pt x="4499" y="5108"/>
                </a:lnTo>
                <a:cubicBezTo>
                  <a:pt x="4991" y="5124"/>
                  <a:pt x="5346" y="5169"/>
                  <a:pt x="5346" y="5223"/>
                </a:cubicBezTo>
                <a:cubicBezTo>
                  <a:pt x="5346" y="5291"/>
                  <a:pt x="4790" y="5345"/>
                  <a:pt x="4105" y="5345"/>
                </a:cubicBezTo>
                <a:cubicBezTo>
                  <a:pt x="3420" y="5345"/>
                  <a:pt x="2865" y="5291"/>
                  <a:pt x="2865" y="5223"/>
                </a:cubicBezTo>
                <a:cubicBezTo>
                  <a:pt x="2865" y="5175"/>
                  <a:pt x="3151" y="5133"/>
                  <a:pt x="3566" y="5114"/>
                </a:cubicBezTo>
                <a:lnTo>
                  <a:pt x="3566" y="4930"/>
                </a:lnTo>
                <a:lnTo>
                  <a:pt x="2095" y="4930"/>
                </a:lnTo>
                <a:lnTo>
                  <a:pt x="2095" y="2456"/>
                </a:lnTo>
                <a:lnTo>
                  <a:pt x="5969" y="2456"/>
                </a:lnTo>
                <a:lnTo>
                  <a:pt x="5969" y="4930"/>
                </a:lnTo>
                <a:lnTo>
                  <a:pt x="4499" y="4930"/>
                </a:lnTo>
                <a:close/>
                <a:moveTo>
                  <a:pt x="5715" y="4718"/>
                </a:moveTo>
                <a:lnTo>
                  <a:pt x="5715" y="2646"/>
                </a:lnTo>
                <a:lnTo>
                  <a:pt x="2350" y="2646"/>
                </a:lnTo>
                <a:lnTo>
                  <a:pt x="2350" y="4717"/>
                </a:lnTo>
                <a:lnTo>
                  <a:pt x="5715" y="4717"/>
                </a:lnTo>
                <a:lnTo>
                  <a:pt x="5715" y="471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文本框 51">
            <a:extLst>
              <a:ext uri="{FF2B5EF4-FFF2-40B4-BE49-F238E27FC236}">
                <a16:creationId xmlns:a16="http://schemas.microsoft.com/office/drawing/2014/main" id="{C79B1B50-F1C1-4A9A-9B8A-8130942CECC2}"/>
              </a:ext>
            </a:extLst>
          </p:cNvPr>
          <p:cNvSpPr txBox="1"/>
          <p:nvPr/>
        </p:nvSpPr>
        <p:spPr>
          <a:xfrm>
            <a:off x="2437171" y="1578932"/>
            <a:ext cx="1263302" cy="46166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defTabSz="914400" rtl="0" fontAlgn="auto" latinLnBrk="0" hangingPunct="0">
              <a:lnSpc>
                <a:spcPct val="100000"/>
              </a:lnSpc>
              <a:spcBef>
                <a:spcPts val="0"/>
              </a:spcBef>
              <a:spcAft>
                <a:spcPts val="0"/>
              </a:spcAft>
              <a:buClrTx/>
              <a:buSzTx/>
              <a:buFontTx/>
              <a:buNone/>
              <a:tabLst/>
            </a:pPr>
            <a:r>
              <a:rPr lang="en-US" altLang="zh-CN" sz="2400" b="1" dirty="0">
                <a:solidFill>
                  <a:schemeClr val="tx1"/>
                </a:solidFill>
              </a:rPr>
              <a:t>client</a:t>
            </a:r>
            <a:endParaRPr kumimoji="0" lang="zh-CN" altLang="en-US" sz="2400" b="1" i="0" u="none" strike="noStrike" cap="none" spc="0" normalizeH="0" baseline="0" dirty="0">
              <a:ln>
                <a:noFill/>
              </a:ln>
              <a:solidFill>
                <a:schemeClr val="tx1"/>
              </a:solidFill>
              <a:effectLst/>
              <a:uFillTx/>
              <a:latin typeface="+mn-lt"/>
              <a:ea typeface="+mn-ea"/>
              <a:cs typeface="+mn-cs"/>
              <a:sym typeface="Calibri"/>
            </a:endParaRPr>
          </a:p>
        </p:txBody>
      </p:sp>
      <p:sp>
        <p:nvSpPr>
          <p:cNvPr id="55" name="矩形: 圆角 54">
            <a:extLst>
              <a:ext uri="{FF2B5EF4-FFF2-40B4-BE49-F238E27FC236}">
                <a16:creationId xmlns:a16="http://schemas.microsoft.com/office/drawing/2014/main" id="{72AAE002-7BAF-4CE6-A55B-BAD88952CDFC}"/>
              </a:ext>
            </a:extLst>
          </p:cNvPr>
          <p:cNvSpPr/>
          <p:nvPr/>
        </p:nvSpPr>
        <p:spPr>
          <a:xfrm>
            <a:off x="1506464" y="2613655"/>
            <a:ext cx="1607216" cy="510774"/>
          </a:xfrm>
          <a:prstGeom prst="roundRect">
            <a:avLst/>
          </a:prstGeom>
          <a:ln/>
        </p:spPr>
        <p:style>
          <a:lnRef idx="3">
            <a:schemeClr val="lt1"/>
          </a:lnRef>
          <a:fillRef idx="1">
            <a:schemeClr val="dk1"/>
          </a:fillRef>
          <a:effectRef idx="1">
            <a:schemeClr val="dk1"/>
          </a:effectRef>
          <a:fontRef idx="minor">
            <a:schemeClr val="lt1"/>
          </a:fontRef>
        </p:style>
        <p:txBody>
          <a:bodyPr rot="0" spcFirstLastPara="1" vertOverflow="overflow" horzOverflow="overflow" vert="horz" wrap="square" lIns="45718" tIns="45718" rIns="45718" bIns="45718"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altLang="zh-CN" sz="2400" b="0" i="0" u="none" strike="noStrike" cap="none" spc="0" normalizeH="0" baseline="0" dirty="0">
                <a:ln>
                  <a:noFill/>
                </a:ln>
                <a:solidFill>
                  <a:schemeClr val="bg1"/>
                </a:solidFill>
                <a:effectLst/>
                <a:uFillTx/>
                <a:latin typeface="+mn-lt"/>
                <a:ea typeface="+mn-ea"/>
                <a:cs typeface="+mn-cs"/>
                <a:sym typeface="Calibri"/>
              </a:rPr>
              <a:t>Seal</a:t>
            </a:r>
            <a:endParaRPr kumimoji="0" lang="zh-CN" altLang="en-US" sz="1800" b="0" i="0" u="none" strike="noStrike" cap="none" spc="0" normalizeH="0" baseline="0" dirty="0">
              <a:ln>
                <a:noFill/>
              </a:ln>
              <a:solidFill>
                <a:schemeClr val="bg1"/>
              </a:solidFill>
              <a:effectLst/>
              <a:uFillTx/>
              <a:latin typeface="+mn-lt"/>
              <a:ea typeface="+mn-ea"/>
              <a:cs typeface="+mn-cs"/>
              <a:sym typeface="Calibri"/>
            </a:endParaRPr>
          </a:p>
        </p:txBody>
      </p:sp>
      <p:sp>
        <p:nvSpPr>
          <p:cNvPr id="7" name="箭头: 下 6">
            <a:extLst>
              <a:ext uri="{FF2B5EF4-FFF2-40B4-BE49-F238E27FC236}">
                <a16:creationId xmlns:a16="http://schemas.microsoft.com/office/drawing/2014/main" id="{EAB994EE-878B-45BF-8B46-47621289C11D}"/>
              </a:ext>
            </a:extLst>
          </p:cNvPr>
          <p:cNvSpPr/>
          <p:nvPr/>
        </p:nvSpPr>
        <p:spPr>
          <a:xfrm>
            <a:off x="1698975" y="2291379"/>
            <a:ext cx="301947" cy="1237478"/>
          </a:xfrm>
          <a:prstGeom prst="downArrow">
            <a:avLst/>
          </a:prstGeom>
          <a:solidFill>
            <a:srgbClr val="FFFFFF"/>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zh-CN" altLang="en-US" sz="1800" b="0" i="0" u="none" strike="noStrike" cap="none" spc="0" normalizeH="0" baseline="0">
              <a:ln>
                <a:noFill/>
              </a:ln>
              <a:solidFill>
                <a:srgbClr val="000000"/>
              </a:solidFill>
              <a:effectLst/>
              <a:uFillTx/>
              <a:latin typeface="+mn-lt"/>
              <a:ea typeface="+mn-ea"/>
              <a:cs typeface="+mn-cs"/>
              <a:sym typeface="Calibri"/>
            </a:endParaRPr>
          </a:p>
        </p:txBody>
      </p:sp>
      <p:grpSp>
        <p:nvGrpSpPr>
          <p:cNvPr id="56" name="组合 55">
            <a:extLst>
              <a:ext uri="{FF2B5EF4-FFF2-40B4-BE49-F238E27FC236}">
                <a16:creationId xmlns:a16="http://schemas.microsoft.com/office/drawing/2014/main" id="{A67EC512-4F8B-429C-B603-3066EEAD3C24}"/>
              </a:ext>
            </a:extLst>
          </p:cNvPr>
          <p:cNvGrpSpPr/>
          <p:nvPr/>
        </p:nvGrpSpPr>
        <p:grpSpPr>
          <a:xfrm>
            <a:off x="6882679" y="1071587"/>
            <a:ext cx="2041046" cy="1990824"/>
            <a:chOff x="6996027" y="2522447"/>
            <a:chExt cx="2919042" cy="2847216"/>
          </a:xfrm>
        </p:grpSpPr>
        <p:pic>
          <p:nvPicPr>
            <p:cNvPr id="57" name="图形 4" descr="图形 4">
              <a:extLst>
                <a:ext uri="{FF2B5EF4-FFF2-40B4-BE49-F238E27FC236}">
                  <a16:creationId xmlns:a16="http://schemas.microsoft.com/office/drawing/2014/main" id="{F66DB8C9-D9B9-4DAD-9DD6-0720C1FDC132}"/>
                </a:ext>
              </a:extLst>
            </p:cNvPr>
            <p:cNvPicPr>
              <a:picLocks noChangeAspect="1"/>
            </p:cNvPicPr>
            <p:nvPr/>
          </p:nvPicPr>
          <p:blipFill>
            <a:blip r:embed="rId4"/>
            <a:stretch>
              <a:fillRect/>
            </a:stretch>
          </p:blipFill>
          <p:spPr>
            <a:xfrm>
              <a:off x="6996027" y="2522447"/>
              <a:ext cx="2919042" cy="2847216"/>
            </a:xfrm>
            <a:prstGeom prst="rect">
              <a:avLst/>
            </a:prstGeom>
            <a:ln w="12700" cap="flat">
              <a:noFill/>
              <a:miter lim="400000"/>
            </a:ln>
            <a:effectLst/>
          </p:spPr>
        </p:pic>
        <p:grpSp>
          <p:nvGrpSpPr>
            <p:cNvPr id="58" name="组合 57">
              <a:extLst>
                <a:ext uri="{FF2B5EF4-FFF2-40B4-BE49-F238E27FC236}">
                  <a16:creationId xmlns:a16="http://schemas.microsoft.com/office/drawing/2014/main" id="{22C4A3F0-9AA9-4408-B1EB-FF575EFADBBD}"/>
                </a:ext>
              </a:extLst>
            </p:cNvPr>
            <p:cNvGrpSpPr/>
            <p:nvPr/>
          </p:nvGrpSpPr>
          <p:grpSpPr>
            <a:xfrm>
              <a:off x="7863456" y="4655870"/>
              <a:ext cx="994314" cy="339701"/>
              <a:chOff x="8553442" y="5089862"/>
              <a:chExt cx="994314" cy="339701"/>
            </a:xfrm>
          </p:grpSpPr>
          <p:sp>
            <p:nvSpPr>
              <p:cNvPr id="67" name="chain-links_29">
                <a:extLst>
                  <a:ext uri="{FF2B5EF4-FFF2-40B4-BE49-F238E27FC236}">
                    <a16:creationId xmlns:a16="http://schemas.microsoft.com/office/drawing/2014/main" id="{F004376A-8C9D-49C5-99A7-26205E535B6A}"/>
                  </a:ext>
                </a:extLst>
              </p:cNvPr>
              <p:cNvSpPr/>
              <p:nvPr/>
            </p:nvSpPr>
            <p:spPr>
              <a:xfrm rot="2586001">
                <a:off x="8553442" y="5089862"/>
                <a:ext cx="333014" cy="330783"/>
              </a:xfrm>
              <a:custGeom>
                <a:avLst/>
                <a:gdLst>
                  <a:gd name="T0" fmla="*/ 220 w 3645"/>
                  <a:gd name="T1" fmla="*/ 3626 h 3626"/>
                  <a:gd name="T2" fmla="*/ 361 w 3645"/>
                  <a:gd name="T3" fmla="*/ 3567 h 3626"/>
                  <a:gd name="T4" fmla="*/ 894 w 3645"/>
                  <a:gd name="T5" fmla="*/ 3034 h 3626"/>
                  <a:gd name="T6" fmla="*/ 1446 w 3645"/>
                  <a:gd name="T7" fmla="*/ 3200 h 3626"/>
                  <a:gd name="T8" fmla="*/ 1446 w 3645"/>
                  <a:gd name="T9" fmla="*/ 3200 h 3626"/>
                  <a:gd name="T10" fmla="*/ 2152 w 3645"/>
                  <a:gd name="T11" fmla="*/ 2907 h 3626"/>
                  <a:gd name="T12" fmla="*/ 2153 w 3645"/>
                  <a:gd name="T13" fmla="*/ 2907 h 3626"/>
                  <a:gd name="T14" fmla="*/ 2530 w 3645"/>
                  <a:gd name="T15" fmla="*/ 2530 h 3626"/>
                  <a:gd name="T16" fmla="*/ 2530 w 3645"/>
                  <a:gd name="T17" fmla="*/ 2530 h 3626"/>
                  <a:gd name="T18" fmla="*/ 2907 w 3645"/>
                  <a:gd name="T19" fmla="*/ 2153 h 3626"/>
                  <a:gd name="T20" fmla="*/ 2907 w 3645"/>
                  <a:gd name="T21" fmla="*/ 2152 h 3626"/>
                  <a:gd name="T22" fmla="*/ 3200 w 3645"/>
                  <a:gd name="T23" fmla="*/ 1446 h 3626"/>
                  <a:gd name="T24" fmla="*/ 3034 w 3645"/>
                  <a:gd name="T25" fmla="*/ 894 h 3626"/>
                  <a:gd name="T26" fmla="*/ 3567 w 3645"/>
                  <a:gd name="T27" fmla="*/ 361 h 3626"/>
                  <a:gd name="T28" fmla="*/ 3567 w 3645"/>
                  <a:gd name="T29" fmla="*/ 79 h 3626"/>
                  <a:gd name="T30" fmla="*/ 3284 w 3645"/>
                  <a:gd name="T31" fmla="*/ 79 h 3626"/>
                  <a:gd name="T32" fmla="*/ 2751 w 3645"/>
                  <a:gd name="T33" fmla="*/ 611 h 3626"/>
                  <a:gd name="T34" fmla="*/ 2200 w 3645"/>
                  <a:gd name="T35" fmla="*/ 446 h 3626"/>
                  <a:gd name="T36" fmla="*/ 1493 w 3645"/>
                  <a:gd name="T37" fmla="*/ 738 h 3626"/>
                  <a:gd name="T38" fmla="*/ 1493 w 3645"/>
                  <a:gd name="T39" fmla="*/ 739 h 3626"/>
                  <a:gd name="T40" fmla="*/ 1116 w 3645"/>
                  <a:gd name="T41" fmla="*/ 1116 h 3626"/>
                  <a:gd name="T42" fmla="*/ 1116 w 3645"/>
                  <a:gd name="T43" fmla="*/ 1116 h 3626"/>
                  <a:gd name="T44" fmla="*/ 739 w 3645"/>
                  <a:gd name="T45" fmla="*/ 1493 h 3626"/>
                  <a:gd name="T46" fmla="*/ 739 w 3645"/>
                  <a:gd name="T47" fmla="*/ 1493 h 3626"/>
                  <a:gd name="T48" fmla="*/ 611 w 3645"/>
                  <a:gd name="T49" fmla="*/ 2751 h 3626"/>
                  <a:gd name="T50" fmla="*/ 79 w 3645"/>
                  <a:gd name="T51" fmla="*/ 3284 h 3626"/>
                  <a:gd name="T52" fmla="*/ 79 w 3645"/>
                  <a:gd name="T53" fmla="*/ 3567 h 3626"/>
                  <a:gd name="T54" fmla="*/ 220 w 3645"/>
                  <a:gd name="T55" fmla="*/ 3626 h 3626"/>
                  <a:gd name="T56" fmla="*/ 1021 w 3645"/>
                  <a:gd name="T57" fmla="*/ 1776 h 3626"/>
                  <a:gd name="T58" fmla="*/ 1021 w 3645"/>
                  <a:gd name="T59" fmla="*/ 1776 h 3626"/>
                  <a:gd name="T60" fmla="*/ 1398 w 3645"/>
                  <a:gd name="T61" fmla="*/ 1399 h 3626"/>
                  <a:gd name="T62" fmla="*/ 1398 w 3645"/>
                  <a:gd name="T63" fmla="*/ 1398 h 3626"/>
                  <a:gd name="T64" fmla="*/ 1776 w 3645"/>
                  <a:gd name="T65" fmla="*/ 1021 h 3626"/>
                  <a:gd name="T66" fmla="*/ 1776 w 3645"/>
                  <a:gd name="T67" fmla="*/ 1021 h 3626"/>
                  <a:gd name="T68" fmla="*/ 2200 w 3645"/>
                  <a:gd name="T69" fmla="*/ 846 h 3626"/>
                  <a:gd name="T70" fmla="*/ 2459 w 3645"/>
                  <a:gd name="T71" fmla="*/ 904 h 3626"/>
                  <a:gd name="T72" fmla="*/ 2153 w 3645"/>
                  <a:gd name="T73" fmla="*/ 1210 h 3626"/>
                  <a:gd name="T74" fmla="*/ 2153 w 3645"/>
                  <a:gd name="T75" fmla="*/ 1493 h 3626"/>
                  <a:gd name="T76" fmla="*/ 2294 w 3645"/>
                  <a:gd name="T77" fmla="*/ 1551 h 3626"/>
                  <a:gd name="T78" fmla="*/ 2436 w 3645"/>
                  <a:gd name="T79" fmla="*/ 1493 h 3626"/>
                  <a:gd name="T80" fmla="*/ 2741 w 3645"/>
                  <a:gd name="T81" fmla="*/ 1187 h 3626"/>
                  <a:gd name="T82" fmla="*/ 2800 w 3645"/>
                  <a:gd name="T83" fmla="*/ 1446 h 3626"/>
                  <a:gd name="T84" fmla="*/ 2624 w 3645"/>
                  <a:gd name="T85" fmla="*/ 1870 h 3626"/>
                  <a:gd name="T86" fmla="*/ 2624 w 3645"/>
                  <a:gd name="T87" fmla="*/ 1870 h 3626"/>
                  <a:gd name="T88" fmla="*/ 2624 w 3645"/>
                  <a:gd name="T89" fmla="*/ 1870 h 3626"/>
                  <a:gd name="T90" fmla="*/ 2247 w 3645"/>
                  <a:gd name="T91" fmla="*/ 2247 h 3626"/>
                  <a:gd name="T92" fmla="*/ 2247 w 3645"/>
                  <a:gd name="T93" fmla="*/ 2247 h 3626"/>
                  <a:gd name="T94" fmla="*/ 1870 w 3645"/>
                  <a:gd name="T95" fmla="*/ 2624 h 3626"/>
                  <a:gd name="T96" fmla="*/ 1870 w 3645"/>
                  <a:gd name="T97" fmla="*/ 2624 h 3626"/>
                  <a:gd name="T98" fmla="*/ 1446 w 3645"/>
                  <a:gd name="T99" fmla="*/ 2800 h 3626"/>
                  <a:gd name="T100" fmla="*/ 1187 w 3645"/>
                  <a:gd name="T101" fmla="*/ 2741 h 3626"/>
                  <a:gd name="T102" fmla="*/ 1493 w 3645"/>
                  <a:gd name="T103" fmla="*/ 2436 h 3626"/>
                  <a:gd name="T104" fmla="*/ 1493 w 3645"/>
                  <a:gd name="T105" fmla="*/ 2153 h 3626"/>
                  <a:gd name="T106" fmla="*/ 1210 w 3645"/>
                  <a:gd name="T107" fmla="*/ 2153 h 3626"/>
                  <a:gd name="T108" fmla="*/ 904 w 3645"/>
                  <a:gd name="T109" fmla="*/ 2458 h 3626"/>
                  <a:gd name="T110" fmla="*/ 1021 w 3645"/>
                  <a:gd name="T111" fmla="*/ 1776 h 3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645" h="3626">
                    <a:moveTo>
                      <a:pt x="220" y="3626"/>
                    </a:moveTo>
                    <a:cubicBezTo>
                      <a:pt x="271" y="3626"/>
                      <a:pt x="322" y="3606"/>
                      <a:pt x="361" y="3567"/>
                    </a:cubicBezTo>
                    <a:lnTo>
                      <a:pt x="894" y="3034"/>
                    </a:lnTo>
                    <a:cubicBezTo>
                      <a:pt x="1056" y="3142"/>
                      <a:pt x="1246" y="3200"/>
                      <a:pt x="1446" y="3200"/>
                    </a:cubicBezTo>
                    <a:lnTo>
                      <a:pt x="1446" y="3200"/>
                    </a:lnTo>
                    <a:cubicBezTo>
                      <a:pt x="1713" y="3200"/>
                      <a:pt x="1964" y="3096"/>
                      <a:pt x="2152" y="2907"/>
                    </a:cubicBezTo>
                    <a:cubicBezTo>
                      <a:pt x="2153" y="2907"/>
                      <a:pt x="2153" y="2907"/>
                      <a:pt x="2153" y="2907"/>
                    </a:cubicBezTo>
                    <a:lnTo>
                      <a:pt x="2530" y="2530"/>
                    </a:lnTo>
                    <a:cubicBezTo>
                      <a:pt x="2530" y="2530"/>
                      <a:pt x="2530" y="2530"/>
                      <a:pt x="2530" y="2530"/>
                    </a:cubicBezTo>
                    <a:lnTo>
                      <a:pt x="2907" y="2153"/>
                    </a:lnTo>
                    <a:cubicBezTo>
                      <a:pt x="2907" y="2153"/>
                      <a:pt x="2907" y="2153"/>
                      <a:pt x="2907" y="2152"/>
                    </a:cubicBezTo>
                    <a:cubicBezTo>
                      <a:pt x="3096" y="1964"/>
                      <a:pt x="3200" y="1713"/>
                      <a:pt x="3200" y="1446"/>
                    </a:cubicBezTo>
                    <a:cubicBezTo>
                      <a:pt x="3200" y="1246"/>
                      <a:pt x="3142" y="1056"/>
                      <a:pt x="3034" y="894"/>
                    </a:cubicBezTo>
                    <a:lnTo>
                      <a:pt x="3567" y="361"/>
                    </a:lnTo>
                    <a:cubicBezTo>
                      <a:pt x="3645" y="283"/>
                      <a:pt x="3645" y="157"/>
                      <a:pt x="3567" y="79"/>
                    </a:cubicBezTo>
                    <a:cubicBezTo>
                      <a:pt x="3489" y="0"/>
                      <a:pt x="3362" y="0"/>
                      <a:pt x="3284" y="79"/>
                    </a:cubicBezTo>
                    <a:lnTo>
                      <a:pt x="2751" y="611"/>
                    </a:lnTo>
                    <a:cubicBezTo>
                      <a:pt x="2589" y="504"/>
                      <a:pt x="2399" y="446"/>
                      <a:pt x="2200" y="446"/>
                    </a:cubicBezTo>
                    <a:cubicBezTo>
                      <a:pt x="1933" y="446"/>
                      <a:pt x="1682" y="550"/>
                      <a:pt x="1493" y="738"/>
                    </a:cubicBezTo>
                    <a:cubicBezTo>
                      <a:pt x="1493" y="738"/>
                      <a:pt x="1493" y="738"/>
                      <a:pt x="1493" y="739"/>
                    </a:cubicBezTo>
                    <a:lnTo>
                      <a:pt x="1116" y="1116"/>
                    </a:lnTo>
                    <a:cubicBezTo>
                      <a:pt x="1116" y="1116"/>
                      <a:pt x="1116" y="1116"/>
                      <a:pt x="1116" y="1116"/>
                    </a:cubicBezTo>
                    <a:lnTo>
                      <a:pt x="739" y="1493"/>
                    </a:lnTo>
                    <a:cubicBezTo>
                      <a:pt x="739" y="1493"/>
                      <a:pt x="739" y="1493"/>
                      <a:pt x="739" y="1493"/>
                    </a:cubicBezTo>
                    <a:cubicBezTo>
                      <a:pt x="397" y="1834"/>
                      <a:pt x="355" y="2363"/>
                      <a:pt x="611" y="2751"/>
                    </a:cubicBezTo>
                    <a:lnTo>
                      <a:pt x="79" y="3284"/>
                    </a:lnTo>
                    <a:cubicBezTo>
                      <a:pt x="0" y="3362"/>
                      <a:pt x="0" y="3489"/>
                      <a:pt x="79" y="3567"/>
                    </a:cubicBezTo>
                    <a:cubicBezTo>
                      <a:pt x="118" y="3606"/>
                      <a:pt x="169" y="3626"/>
                      <a:pt x="220" y="3626"/>
                    </a:cubicBezTo>
                    <a:close/>
                    <a:moveTo>
                      <a:pt x="1021" y="1776"/>
                    </a:moveTo>
                    <a:lnTo>
                      <a:pt x="1021" y="1776"/>
                    </a:lnTo>
                    <a:lnTo>
                      <a:pt x="1398" y="1399"/>
                    </a:lnTo>
                    <a:cubicBezTo>
                      <a:pt x="1398" y="1399"/>
                      <a:pt x="1398" y="1399"/>
                      <a:pt x="1398" y="1398"/>
                    </a:cubicBezTo>
                    <a:lnTo>
                      <a:pt x="1776" y="1021"/>
                    </a:lnTo>
                    <a:cubicBezTo>
                      <a:pt x="1776" y="1021"/>
                      <a:pt x="1776" y="1021"/>
                      <a:pt x="1776" y="1021"/>
                    </a:cubicBezTo>
                    <a:cubicBezTo>
                      <a:pt x="1889" y="908"/>
                      <a:pt x="2040" y="846"/>
                      <a:pt x="2200" y="846"/>
                    </a:cubicBezTo>
                    <a:cubicBezTo>
                      <a:pt x="2291" y="846"/>
                      <a:pt x="2379" y="866"/>
                      <a:pt x="2459" y="904"/>
                    </a:cubicBezTo>
                    <a:lnTo>
                      <a:pt x="2153" y="1210"/>
                    </a:lnTo>
                    <a:cubicBezTo>
                      <a:pt x="2075" y="1288"/>
                      <a:pt x="2075" y="1415"/>
                      <a:pt x="2153" y="1493"/>
                    </a:cubicBezTo>
                    <a:cubicBezTo>
                      <a:pt x="2192" y="1532"/>
                      <a:pt x="2243" y="1551"/>
                      <a:pt x="2294" y="1551"/>
                    </a:cubicBezTo>
                    <a:cubicBezTo>
                      <a:pt x="2345" y="1551"/>
                      <a:pt x="2397" y="1532"/>
                      <a:pt x="2436" y="1493"/>
                    </a:cubicBezTo>
                    <a:lnTo>
                      <a:pt x="2741" y="1187"/>
                    </a:lnTo>
                    <a:cubicBezTo>
                      <a:pt x="2780" y="1267"/>
                      <a:pt x="2800" y="1355"/>
                      <a:pt x="2800" y="1446"/>
                    </a:cubicBezTo>
                    <a:cubicBezTo>
                      <a:pt x="2800" y="1606"/>
                      <a:pt x="2737" y="1757"/>
                      <a:pt x="2624" y="1870"/>
                    </a:cubicBezTo>
                    <a:lnTo>
                      <a:pt x="2624" y="1870"/>
                    </a:lnTo>
                    <a:lnTo>
                      <a:pt x="2624" y="1870"/>
                    </a:lnTo>
                    <a:lnTo>
                      <a:pt x="2247" y="2247"/>
                    </a:lnTo>
                    <a:cubicBezTo>
                      <a:pt x="2247" y="2247"/>
                      <a:pt x="2247" y="2247"/>
                      <a:pt x="2247" y="2247"/>
                    </a:cubicBezTo>
                    <a:lnTo>
                      <a:pt x="1870" y="2624"/>
                    </a:lnTo>
                    <a:cubicBezTo>
                      <a:pt x="1870" y="2624"/>
                      <a:pt x="1870" y="2624"/>
                      <a:pt x="1870" y="2624"/>
                    </a:cubicBezTo>
                    <a:cubicBezTo>
                      <a:pt x="1757" y="2737"/>
                      <a:pt x="1606" y="2800"/>
                      <a:pt x="1446" y="2800"/>
                    </a:cubicBezTo>
                    <a:cubicBezTo>
                      <a:pt x="1355" y="2800"/>
                      <a:pt x="1267" y="2780"/>
                      <a:pt x="1187" y="2741"/>
                    </a:cubicBezTo>
                    <a:lnTo>
                      <a:pt x="1493" y="2436"/>
                    </a:lnTo>
                    <a:cubicBezTo>
                      <a:pt x="1571" y="2357"/>
                      <a:pt x="1571" y="2231"/>
                      <a:pt x="1493" y="2153"/>
                    </a:cubicBezTo>
                    <a:cubicBezTo>
                      <a:pt x="1415" y="2075"/>
                      <a:pt x="1288" y="2075"/>
                      <a:pt x="1210" y="2153"/>
                    </a:cubicBezTo>
                    <a:lnTo>
                      <a:pt x="904" y="2458"/>
                    </a:lnTo>
                    <a:cubicBezTo>
                      <a:pt x="798" y="2235"/>
                      <a:pt x="837" y="1960"/>
                      <a:pt x="1021" y="1776"/>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9pPr>
              </a:lstStyle>
              <a:p>
                <a:pPr algn="ctr"/>
                <a:endParaRPr lang="en-US"/>
              </a:p>
            </p:txBody>
          </p:sp>
          <p:sp>
            <p:nvSpPr>
              <p:cNvPr id="68" name="chain-links_29">
                <a:extLst>
                  <a:ext uri="{FF2B5EF4-FFF2-40B4-BE49-F238E27FC236}">
                    <a16:creationId xmlns:a16="http://schemas.microsoft.com/office/drawing/2014/main" id="{AAE1384B-402E-460A-8394-466B84AF243C}"/>
                  </a:ext>
                </a:extLst>
              </p:cNvPr>
              <p:cNvSpPr/>
              <p:nvPr/>
            </p:nvSpPr>
            <p:spPr>
              <a:xfrm rot="2586001">
                <a:off x="8873778" y="5092585"/>
                <a:ext cx="333014" cy="330783"/>
              </a:xfrm>
              <a:custGeom>
                <a:avLst/>
                <a:gdLst>
                  <a:gd name="T0" fmla="*/ 220 w 3645"/>
                  <a:gd name="T1" fmla="*/ 3626 h 3626"/>
                  <a:gd name="T2" fmla="*/ 361 w 3645"/>
                  <a:gd name="T3" fmla="*/ 3567 h 3626"/>
                  <a:gd name="T4" fmla="*/ 894 w 3645"/>
                  <a:gd name="T5" fmla="*/ 3034 h 3626"/>
                  <a:gd name="T6" fmla="*/ 1446 w 3645"/>
                  <a:gd name="T7" fmla="*/ 3200 h 3626"/>
                  <a:gd name="T8" fmla="*/ 1446 w 3645"/>
                  <a:gd name="T9" fmla="*/ 3200 h 3626"/>
                  <a:gd name="T10" fmla="*/ 2152 w 3645"/>
                  <a:gd name="T11" fmla="*/ 2907 h 3626"/>
                  <a:gd name="T12" fmla="*/ 2153 w 3645"/>
                  <a:gd name="T13" fmla="*/ 2907 h 3626"/>
                  <a:gd name="T14" fmla="*/ 2530 w 3645"/>
                  <a:gd name="T15" fmla="*/ 2530 h 3626"/>
                  <a:gd name="T16" fmla="*/ 2530 w 3645"/>
                  <a:gd name="T17" fmla="*/ 2530 h 3626"/>
                  <a:gd name="T18" fmla="*/ 2907 w 3645"/>
                  <a:gd name="T19" fmla="*/ 2153 h 3626"/>
                  <a:gd name="T20" fmla="*/ 2907 w 3645"/>
                  <a:gd name="T21" fmla="*/ 2152 h 3626"/>
                  <a:gd name="T22" fmla="*/ 3200 w 3645"/>
                  <a:gd name="T23" fmla="*/ 1446 h 3626"/>
                  <a:gd name="T24" fmla="*/ 3034 w 3645"/>
                  <a:gd name="T25" fmla="*/ 894 h 3626"/>
                  <a:gd name="T26" fmla="*/ 3567 w 3645"/>
                  <a:gd name="T27" fmla="*/ 361 h 3626"/>
                  <a:gd name="T28" fmla="*/ 3567 w 3645"/>
                  <a:gd name="T29" fmla="*/ 79 h 3626"/>
                  <a:gd name="T30" fmla="*/ 3284 w 3645"/>
                  <a:gd name="T31" fmla="*/ 79 h 3626"/>
                  <a:gd name="T32" fmla="*/ 2751 w 3645"/>
                  <a:gd name="T33" fmla="*/ 611 h 3626"/>
                  <a:gd name="T34" fmla="*/ 2200 w 3645"/>
                  <a:gd name="T35" fmla="*/ 446 h 3626"/>
                  <a:gd name="T36" fmla="*/ 1493 w 3645"/>
                  <a:gd name="T37" fmla="*/ 738 h 3626"/>
                  <a:gd name="T38" fmla="*/ 1493 w 3645"/>
                  <a:gd name="T39" fmla="*/ 739 h 3626"/>
                  <a:gd name="T40" fmla="*/ 1116 w 3645"/>
                  <a:gd name="T41" fmla="*/ 1116 h 3626"/>
                  <a:gd name="T42" fmla="*/ 1116 w 3645"/>
                  <a:gd name="T43" fmla="*/ 1116 h 3626"/>
                  <a:gd name="T44" fmla="*/ 739 w 3645"/>
                  <a:gd name="T45" fmla="*/ 1493 h 3626"/>
                  <a:gd name="T46" fmla="*/ 739 w 3645"/>
                  <a:gd name="T47" fmla="*/ 1493 h 3626"/>
                  <a:gd name="T48" fmla="*/ 611 w 3645"/>
                  <a:gd name="T49" fmla="*/ 2751 h 3626"/>
                  <a:gd name="T50" fmla="*/ 79 w 3645"/>
                  <a:gd name="T51" fmla="*/ 3284 h 3626"/>
                  <a:gd name="T52" fmla="*/ 79 w 3645"/>
                  <a:gd name="T53" fmla="*/ 3567 h 3626"/>
                  <a:gd name="T54" fmla="*/ 220 w 3645"/>
                  <a:gd name="T55" fmla="*/ 3626 h 3626"/>
                  <a:gd name="T56" fmla="*/ 1021 w 3645"/>
                  <a:gd name="T57" fmla="*/ 1776 h 3626"/>
                  <a:gd name="T58" fmla="*/ 1021 w 3645"/>
                  <a:gd name="T59" fmla="*/ 1776 h 3626"/>
                  <a:gd name="T60" fmla="*/ 1398 w 3645"/>
                  <a:gd name="T61" fmla="*/ 1399 h 3626"/>
                  <a:gd name="T62" fmla="*/ 1398 w 3645"/>
                  <a:gd name="T63" fmla="*/ 1398 h 3626"/>
                  <a:gd name="T64" fmla="*/ 1776 w 3645"/>
                  <a:gd name="T65" fmla="*/ 1021 h 3626"/>
                  <a:gd name="T66" fmla="*/ 1776 w 3645"/>
                  <a:gd name="T67" fmla="*/ 1021 h 3626"/>
                  <a:gd name="T68" fmla="*/ 2200 w 3645"/>
                  <a:gd name="T69" fmla="*/ 846 h 3626"/>
                  <a:gd name="T70" fmla="*/ 2459 w 3645"/>
                  <a:gd name="T71" fmla="*/ 904 h 3626"/>
                  <a:gd name="T72" fmla="*/ 2153 w 3645"/>
                  <a:gd name="T73" fmla="*/ 1210 h 3626"/>
                  <a:gd name="T74" fmla="*/ 2153 w 3645"/>
                  <a:gd name="T75" fmla="*/ 1493 h 3626"/>
                  <a:gd name="T76" fmla="*/ 2294 w 3645"/>
                  <a:gd name="T77" fmla="*/ 1551 h 3626"/>
                  <a:gd name="T78" fmla="*/ 2436 w 3645"/>
                  <a:gd name="T79" fmla="*/ 1493 h 3626"/>
                  <a:gd name="T80" fmla="*/ 2741 w 3645"/>
                  <a:gd name="T81" fmla="*/ 1187 h 3626"/>
                  <a:gd name="T82" fmla="*/ 2800 w 3645"/>
                  <a:gd name="T83" fmla="*/ 1446 h 3626"/>
                  <a:gd name="T84" fmla="*/ 2624 w 3645"/>
                  <a:gd name="T85" fmla="*/ 1870 h 3626"/>
                  <a:gd name="T86" fmla="*/ 2624 w 3645"/>
                  <a:gd name="T87" fmla="*/ 1870 h 3626"/>
                  <a:gd name="T88" fmla="*/ 2624 w 3645"/>
                  <a:gd name="T89" fmla="*/ 1870 h 3626"/>
                  <a:gd name="T90" fmla="*/ 2247 w 3645"/>
                  <a:gd name="T91" fmla="*/ 2247 h 3626"/>
                  <a:gd name="T92" fmla="*/ 2247 w 3645"/>
                  <a:gd name="T93" fmla="*/ 2247 h 3626"/>
                  <a:gd name="T94" fmla="*/ 1870 w 3645"/>
                  <a:gd name="T95" fmla="*/ 2624 h 3626"/>
                  <a:gd name="T96" fmla="*/ 1870 w 3645"/>
                  <a:gd name="T97" fmla="*/ 2624 h 3626"/>
                  <a:gd name="T98" fmla="*/ 1446 w 3645"/>
                  <a:gd name="T99" fmla="*/ 2800 h 3626"/>
                  <a:gd name="T100" fmla="*/ 1187 w 3645"/>
                  <a:gd name="T101" fmla="*/ 2741 h 3626"/>
                  <a:gd name="T102" fmla="*/ 1493 w 3645"/>
                  <a:gd name="T103" fmla="*/ 2436 h 3626"/>
                  <a:gd name="T104" fmla="*/ 1493 w 3645"/>
                  <a:gd name="T105" fmla="*/ 2153 h 3626"/>
                  <a:gd name="T106" fmla="*/ 1210 w 3645"/>
                  <a:gd name="T107" fmla="*/ 2153 h 3626"/>
                  <a:gd name="T108" fmla="*/ 904 w 3645"/>
                  <a:gd name="T109" fmla="*/ 2458 h 3626"/>
                  <a:gd name="T110" fmla="*/ 1021 w 3645"/>
                  <a:gd name="T111" fmla="*/ 1776 h 3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645" h="3626">
                    <a:moveTo>
                      <a:pt x="220" y="3626"/>
                    </a:moveTo>
                    <a:cubicBezTo>
                      <a:pt x="271" y="3626"/>
                      <a:pt x="322" y="3606"/>
                      <a:pt x="361" y="3567"/>
                    </a:cubicBezTo>
                    <a:lnTo>
                      <a:pt x="894" y="3034"/>
                    </a:lnTo>
                    <a:cubicBezTo>
                      <a:pt x="1056" y="3142"/>
                      <a:pt x="1246" y="3200"/>
                      <a:pt x="1446" y="3200"/>
                    </a:cubicBezTo>
                    <a:lnTo>
                      <a:pt x="1446" y="3200"/>
                    </a:lnTo>
                    <a:cubicBezTo>
                      <a:pt x="1713" y="3200"/>
                      <a:pt x="1964" y="3096"/>
                      <a:pt x="2152" y="2907"/>
                    </a:cubicBezTo>
                    <a:cubicBezTo>
                      <a:pt x="2153" y="2907"/>
                      <a:pt x="2153" y="2907"/>
                      <a:pt x="2153" y="2907"/>
                    </a:cubicBezTo>
                    <a:lnTo>
                      <a:pt x="2530" y="2530"/>
                    </a:lnTo>
                    <a:cubicBezTo>
                      <a:pt x="2530" y="2530"/>
                      <a:pt x="2530" y="2530"/>
                      <a:pt x="2530" y="2530"/>
                    </a:cubicBezTo>
                    <a:lnTo>
                      <a:pt x="2907" y="2153"/>
                    </a:lnTo>
                    <a:cubicBezTo>
                      <a:pt x="2907" y="2153"/>
                      <a:pt x="2907" y="2153"/>
                      <a:pt x="2907" y="2152"/>
                    </a:cubicBezTo>
                    <a:cubicBezTo>
                      <a:pt x="3096" y="1964"/>
                      <a:pt x="3200" y="1713"/>
                      <a:pt x="3200" y="1446"/>
                    </a:cubicBezTo>
                    <a:cubicBezTo>
                      <a:pt x="3200" y="1246"/>
                      <a:pt x="3142" y="1056"/>
                      <a:pt x="3034" y="894"/>
                    </a:cubicBezTo>
                    <a:lnTo>
                      <a:pt x="3567" y="361"/>
                    </a:lnTo>
                    <a:cubicBezTo>
                      <a:pt x="3645" y="283"/>
                      <a:pt x="3645" y="157"/>
                      <a:pt x="3567" y="79"/>
                    </a:cubicBezTo>
                    <a:cubicBezTo>
                      <a:pt x="3489" y="0"/>
                      <a:pt x="3362" y="0"/>
                      <a:pt x="3284" y="79"/>
                    </a:cubicBezTo>
                    <a:lnTo>
                      <a:pt x="2751" y="611"/>
                    </a:lnTo>
                    <a:cubicBezTo>
                      <a:pt x="2589" y="504"/>
                      <a:pt x="2399" y="446"/>
                      <a:pt x="2200" y="446"/>
                    </a:cubicBezTo>
                    <a:cubicBezTo>
                      <a:pt x="1933" y="446"/>
                      <a:pt x="1682" y="550"/>
                      <a:pt x="1493" y="738"/>
                    </a:cubicBezTo>
                    <a:cubicBezTo>
                      <a:pt x="1493" y="738"/>
                      <a:pt x="1493" y="738"/>
                      <a:pt x="1493" y="739"/>
                    </a:cubicBezTo>
                    <a:lnTo>
                      <a:pt x="1116" y="1116"/>
                    </a:lnTo>
                    <a:cubicBezTo>
                      <a:pt x="1116" y="1116"/>
                      <a:pt x="1116" y="1116"/>
                      <a:pt x="1116" y="1116"/>
                    </a:cubicBezTo>
                    <a:lnTo>
                      <a:pt x="739" y="1493"/>
                    </a:lnTo>
                    <a:cubicBezTo>
                      <a:pt x="739" y="1493"/>
                      <a:pt x="739" y="1493"/>
                      <a:pt x="739" y="1493"/>
                    </a:cubicBezTo>
                    <a:cubicBezTo>
                      <a:pt x="397" y="1834"/>
                      <a:pt x="355" y="2363"/>
                      <a:pt x="611" y="2751"/>
                    </a:cubicBezTo>
                    <a:lnTo>
                      <a:pt x="79" y="3284"/>
                    </a:lnTo>
                    <a:cubicBezTo>
                      <a:pt x="0" y="3362"/>
                      <a:pt x="0" y="3489"/>
                      <a:pt x="79" y="3567"/>
                    </a:cubicBezTo>
                    <a:cubicBezTo>
                      <a:pt x="118" y="3606"/>
                      <a:pt x="169" y="3626"/>
                      <a:pt x="220" y="3626"/>
                    </a:cubicBezTo>
                    <a:close/>
                    <a:moveTo>
                      <a:pt x="1021" y="1776"/>
                    </a:moveTo>
                    <a:lnTo>
                      <a:pt x="1021" y="1776"/>
                    </a:lnTo>
                    <a:lnTo>
                      <a:pt x="1398" y="1399"/>
                    </a:lnTo>
                    <a:cubicBezTo>
                      <a:pt x="1398" y="1399"/>
                      <a:pt x="1398" y="1399"/>
                      <a:pt x="1398" y="1398"/>
                    </a:cubicBezTo>
                    <a:lnTo>
                      <a:pt x="1776" y="1021"/>
                    </a:lnTo>
                    <a:cubicBezTo>
                      <a:pt x="1776" y="1021"/>
                      <a:pt x="1776" y="1021"/>
                      <a:pt x="1776" y="1021"/>
                    </a:cubicBezTo>
                    <a:cubicBezTo>
                      <a:pt x="1889" y="908"/>
                      <a:pt x="2040" y="846"/>
                      <a:pt x="2200" y="846"/>
                    </a:cubicBezTo>
                    <a:cubicBezTo>
                      <a:pt x="2291" y="846"/>
                      <a:pt x="2379" y="866"/>
                      <a:pt x="2459" y="904"/>
                    </a:cubicBezTo>
                    <a:lnTo>
                      <a:pt x="2153" y="1210"/>
                    </a:lnTo>
                    <a:cubicBezTo>
                      <a:pt x="2075" y="1288"/>
                      <a:pt x="2075" y="1415"/>
                      <a:pt x="2153" y="1493"/>
                    </a:cubicBezTo>
                    <a:cubicBezTo>
                      <a:pt x="2192" y="1532"/>
                      <a:pt x="2243" y="1551"/>
                      <a:pt x="2294" y="1551"/>
                    </a:cubicBezTo>
                    <a:cubicBezTo>
                      <a:pt x="2345" y="1551"/>
                      <a:pt x="2397" y="1532"/>
                      <a:pt x="2436" y="1493"/>
                    </a:cubicBezTo>
                    <a:lnTo>
                      <a:pt x="2741" y="1187"/>
                    </a:lnTo>
                    <a:cubicBezTo>
                      <a:pt x="2780" y="1267"/>
                      <a:pt x="2800" y="1355"/>
                      <a:pt x="2800" y="1446"/>
                    </a:cubicBezTo>
                    <a:cubicBezTo>
                      <a:pt x="2800" y="1606"/>
                      <a:pt x="2737" y="1757"/>
                      <a:pt x="2624" y="1870"/>
                    </a:cubicBezTo>
                    <a:lnTo>
                      <a:pt x="2624" y="1870"/>
                    </a:lnTo>
                    <a:lnTo>
                      <a:pt x="2624" y="1870"/>
                    </a:lnTo>
                    <a:lnTo>
                      <a:pt x="2247" y="2247"/>
                    </a:lnTo>
                    <a:cubicBezTo>
                      <a:pt x="2247" y="2247"/>
                      <a:pt x="2247" y="2247"/>
                      <a:pt x="2247" y="2247"/>
                    </a:cubicBezTo>
                    <a:lnTo>
                      <a:pt x="1870" y="2624"/>
                    </a:lnTo>
                    <a:cubicBezTo>
                      <a:pt x="1870" y="2624"/>
                      <a:pt x="1870" y="2624"/>
                      <a:pt x="1870" y="2624"/>
                    </a:cubicBezTo>
                    <a:cubicBezTo>
                      <a:pt x="1757" y="2737"/>
                      <a:pt x="1606" y="2800"/>
                      <a:pt x="1446" y="2800"/>
                    </a:cubicBezTo>
                    <a:cubicBezTo>
                      <a:pt x="1355" y="2800"/>
                      <a:pt x="1267" y="2780"/>
                      <a:pt x="1187" y="2741"/>
                    </a:cubicBezTo>
                    <a:lnTo>
                      <a:pt x="1493" y="2436"/>
                    </a:lnTo>
                    <a:cubicBezTo>
                      <a:pt x="1571" y="2357"/>
                      <a:pt x="1571" y="2231"/>
                      <a:pt x="1493" y="2153"/>
                    </a:cubicBezTo>
                    <a:cubicBezTo>
                      <a:pt x="1415" y="2075"/>
                      <a:pt x="1288" y="2075"/>
                      <a:pt x="1210" y="2153"/>
                    </a:cubicBezTo>
                    <a:lnTo>
                      <a:pt x="904" y="2458"/>
                    </a:lnTo>
                    <a:cubicBezTo>
                      <a:pt x="798" y="2235"/>
                      <a:pt x="837" y="1960"/>
                      <a:pt x="1021" y="1776"/>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9pPr>
              </a:lstStyle>
              <a:p>
                <a:pPr algn="ctr"/>
                <a:endParaRPr lang="en-US"/>
              </a:p>
            </p:txBody>
          </p:sp>
          <p:sp>
            <p:nvSpPr>
              <p:cNvPr id="69" name="chain-links_29">
                <a:extLst>
                  <a:ext uri="{FF2B5EF4-FFF2-40B4-BE49-F238E27FC236}">
                    <a16:creationId xmlns:a16="http://schemas.microsoft.com/office/drawing/2014/main" id="{39E1E326-D356-48EC-9FC5-B3B7665EE184}"/>
                  </a:ext>
                </a:extLst>
              </p:cNvPr>
              <p:cNvSpPr/>
              <p:nvPr/>
            </p:nvSpPr>
            <p:spPr>
              <a:xfrm rot="2586001">
                <a:off x="9214742" y="5098780"/>
                <a:ext cx="333014" cy="330783"/>
              </a:xfrm>
              <a:custGeom>
                <a:avLst/>
                <a:gdLst>
                  <a:gd name="T0" fmla="*/ 220 w 3645"/>
                  <a:gd name="T1" fmla="*/ 3626 h 3626"/>
                  <a:gd name="T2" fmla="*/ 361 w 3645"/>
                  <a:gd name="T3" fmla="*/ 3567 h 3626"/>
                  <a:gd name="T4" fmla="*/ 894 w 3645"/>
                  <a:gd name="T5" fmla="*/ 3034 h 3626"/>
                  <a:gd name="T6" fmla="*/ 1446 w 3645"/>
                  <a:gd name="T7" fmla="*/ 3200 h 3626"/>
                  <a:gd name="T8" fmla="*/ 1446 w 3645"/>
                  <a:gd name="T9" fmla="*/ 3200 h 3626"/>
                  <a:gd name="T10" fmla="*/ 2152 w 3645"/>
                  <a:gd name="T11" fmla="*/ 2907 h 3626"/>
                  <a:gd name="T12" fmla="*/ 2153 w 3645"/>
                  <a:gd name="T13" fmla="*/ 2907 h 3626"/>
                  <a:gd name="T14" fmla="*/ 2530 w 3645"/>
                  <a:gd name="T15" fmla="*/ 2530 h 3626"/>
                  <a:gd name="T16" fmla="*/ 2530 w 3645"/>
                  <a:gd name="T17" fmla="*/ 2530 h 3626"/>
                  <a:gd name="T18" fmla="*/ 2907 w 3645"/>
                  <a:gd name="T19" fmla="*/ 2153 h 3626"/>
                  <a:gd name="T20" fmla="*/ 2907 w 3645"/>
                  <a:gd name="T21" fmla="*/ 2152 h 3626"/>
                  <a:gd name="T22" fmla="*/ 3200 w 3645"/>
                  <a:gd name="T23" fmla="*/ 1446 h 3626"/>
                  <a:gd name="T24" fmla="*/ 3034 w 3645"/>
                  <a:gd name="T25" fmla="*/ 894 h 3626"/>
                  <a:gd name="T26" fmla="*/ 3567 w 3645"/>
                  <a:gd name="T27" fmla="*/ 361 h 3626"/>
                  <a:gd name="T28" fmla="*/ 3567 w 3645"/>
                  <a:gd name="T29" fmla="*/ 79 h 3626"/>
                  <a:gd name="T30" fmla="*/ 3284 w 3645"/>
                  <a:gd name="T31" fmla="*/ 79 h 3626"/>
                  <a:gd name="T32" fmla="*/ 2751 w 3645"/>
                  <a:gd name="T33" fmla="*/ 611 h 3626"/>
                  <a:gd name="T34" fmla="*/ 2200 w 3645"/>
                  <a:gd name="T35" fmla="*/ 446 h 3626"/>
                  <a:gd name="T36" fmla="*/ 1493 w 3645"/>
                  <a:gd name="T37" fmla="*/ 738 h 3626"/>
                  <a:gd name="T38" fmla="*/ 1493 w 3645"/>
                  <a:gd name="T39" fmla="*/ 739 h 3626"/>
                  <a:gd name="T40" fmla="*/ 1116 w 3645"/>
                  <a:gd name="T41" fmla="*/ 1116 h 3626"/>
                  <a:gd name="T42" fmla="*/ 1116 w 3645"/>
                  <a:gd name="T43" fmla="*/ 1116 h 3626"/>
                  <a:gd name="T44" fmla="*/ 739 w 3645"/>
                  <a:gd name="T45" fmla="*/ 1493 h 3626"/>
                  <a:gd name="T46" fmla="*/ 739 w 3645"/>
                  <a:gd name="T47" fmla="*/ 1493 h 3626"/>
                  <a:gd name="T48" fmla="*/ 611 w 3645"/>
                  <a:gd name="T49" fmla="*/ 2751 h 3626"/>
                  <a:gd name="T50" fmla="*/ 79 w 3645"/>
                  <a:gd name="T51" fmla="*/ 3284 h 3626"/>
                  <a:gd name="T52" fmla="*/ 79 w 3645"/>
                  <a:gd name="T53" fmla="*/ 3567 h 3626"/>
                  <a:gd name="T54" fmla="*/ 220 w 3645"/>
                  <a:gd name="T55" fmla="*/ 3626 h 3626"/>
                  <a:gd name="T56" fmla="*/ 1021 w 3645"/>
                  <a:gd name="T57" fmla="*/ 1776 h 3626"/>
                  <a:gd name="T58" fmla="*/ 1021 w 3645"/>
                  <a:gd name="T59" fmla="*/ 1776 h 3626"/>
                  <a:gd name="T60" fmla="*/ 1398 w 3645"/>
                  <a:gd name="T61" fmla="*/ 1399 h 3626"/>
                  <a:gd name="T62" fmla="*/ 1398 w 3645"/>
                  <a:gd name="T63" fmla="*/ 1398 h 3626"/>
                  <a:gd name="T64" fmla="*/ 1776 w 3645"/>
                  <a:gd name="T65" fmla="*/ 1021 h 3626"/>
                  <a:gd name="T66" fmla="*/ 1776 w 3645"/>
                  <a:gd name="T67" fmla="*/ 1021 h 3626"/>
                  <a:gd name="T68" fmla="*/ 2200 w 3645"/>
                  <a:gd name="T69" fmla="*/ 846 h 3626"/>
                  <a:gd name="T70" fmla="*/ 2459 w 3645"/>
                  <a:gd name="T71" fmla="*/ 904 h 3626"/>
                  <a:gd name="T72" fmla="*/ 2153 w 3645"/>
                  <a:gd name="T73" fmla="*/ 1210 h 3626"/>
                  <a:gd name="T74" fmla="*/ 2153 w 3645"/>
                  <a:gd name="T75" fmla="*/ 1493 h 3626"/>
                  <a:gd name="T76" fmla="*/ 2294 w 3645"/>
                  <a:gd name="T77" fmla="*/ 1551 h 3626"/>
                  <a:gd name="T78" fmla="*/ 2436 w 3645"/>
                  <a:gd name="T79" fmla="*/ 1493 h 3626"/>
                  <a:gd name="T80" fmla="*/ 2741 w 3645"/>
                  <a:gd name="T81" fmla="*/ 1187 h 3626"/>
                  <a:gd name="T82" fmla="*/ 2800 w 3645"/>
                  <a:gd name="T83" fmla="*/ 1446 h 3626"/>
                  <a:gd name="T84" fmla="*/ 2624 w 3645"/>
                  <a:gd name="T85" fmla="*/ 1870 h 3626"/>
                  <a:gd name="T86" fmla="*/ 2624 w 3645"/>
                  <a:gd name="T87" fmla="*/ 1870 h 3626"/>
                  <a:gd name="T88" fmla="*/ 2624 w 3645"/>
                  <a:gd name="T89" fmla="*/ 1870 h 3626"/>
                  <a:gd name="T90" fmla="*/ 2247 w 3645"/>
                  <a:gd name="T91" fmla="*/ 2247 h 3626"/>
                  <a:gd name="T92" fmla="*/ 2247 w 3645"/>
                  <a:gd name="T93" fmla="*/ 2247 h 3626"/>
                  <a:gd name="T94" fmla="*/ 1870 w 3645"/>
                  <a:gd name="T95" fmla="*/ 2624 h 3626"/>
                  <a:gd name="T96" fmla="*/ 1870 w 3645"/>
                  <a:gd name="T97" fmla="*/ 2624 h 3626"/>
                  <a:gd name="T98" fmla="*/ 1446 w 3645"/>
                  <a:gd name="T99" fmla="*/ 2800 h 3626"/>
                  <a:gd name="T100" fmla="*/ 1187 w 3645"/>
                  <a:gd name="T101" fmla="*/ 2741 h 3626"/>
                  <a:gd name="T102" fmla="*/ 1493 w 3645"/>
                  <a:gd name="T103" fmla="*/ 2436 h 3626"/>
                  <a:gd name="T104" fmla="*/ 1493 w 3645"/>
                  <a:gd name="T105" fmla="*/ 2153 h 3626"/>
                  <a:gd name="T106" fmla="*/ 1210 w 3645"/>
                  <a:gd name="T107" fmla="*/ 2153 h 3626"/>
                  <a:gd name="T108" fmla="*/ 904 w 3645"/>
                  <a:gd name="T109" fmla="*/ 2458 h 3626"/>
                  <a:gd name="T110" fmla="*/ 1021 w 3645"/>
                  <a:gd name="T111" fmla="*/ 1776 h 3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645" h="3626">
                    <a:moveTo>
                      <a:pt x="220" y="3626"/>
                    </a:moveTo>
                    <a:cubicBezTo>
                      <a:pt x="271" y="3626"/>
                      <a:pt x="322" y="3606"/>
                      <a:pt x="361" y="3567"/>
                    </a:cubicBezTo>
                    <a:lnTo>
                      <a:pt x="894" y="3034"/>
                    </a:lnTo>
                    <a:cubicBezTo>
                      <a:pt x="1056" y="3142"/>
                      <a:pt x="1246" y="3200"/>
                      <a:pt x="1446" y="3200"/>
                    </a:cubicBezTo>
                    <a:lnTo>
                      <a:pt x="1446" y="3200"/>
                    </a:lnTo>
                    <a:cubicBezTo>
                      <a:pt x="1713" y="3200"/>
                      <a:pt x="1964" y="3096"/>
                      <a:pt x="2152" y="2907"/>
                    </a:cubicBezTo>
                    <a:cubicBezTo>
                      <a:pt x="2153" y="2907"/>
                      <a:pt x="2153" y="2907"/>
                      <a:pt x="2153" y="2907"/>
                    </a:cubicBezTo>
                    <a:lnTo>
                      <a:pt x="2530" y="2530"/>
                    </a:lnTo>
                    <a:cubicBezTo>
                      <a:pt x="2530" y="2530"/>
                      <a:pt x="2530" y="2530"/>
                      <a:pt x="2530" y="2530"/>
                    </a:cubicBezTo>
                    <a:lnTo>
                      <a:pt x="2907" y="2153"/>
                    </a:lnTo>
                    <a:cubicBezTo>
                      <a:pt x="2907" y="2153"/>
                      <a:pt x="2907" y="2153"/>
                      <a:pt x="2907" y="2152"/>
                    </a:cubicBezTo>
                    <a:cubicBezTo>
                      <a:pt x="3096" y="1964"/>
                      <a:pt x="3200" y="1713"/>
                      <a:pt x="3200" y="1446"/>
                    </a:cubicBezTo>
                    <a:cubicBezTo>
                      <a:pt x="3200" y="1246"/>
                      <a:pt x="3142" y="1056"/>
                      <a:pt x="3034" y="894"/>
                    </a:cubicBezTo>
                    <a:lnTo>
                      <a:pt x="3567" y="361"/>
                    </a:lnTo>
                    <a:cubicBezTo>
                      <a:pt x="3645" y="283"/>
                      <a:pt x="3645" y="157"/>
                      <a:pt x="3567" y="79"/>
                    </a:cubicBezTo>
                    <a:cubicBezTo>
                      <a:pt x="3489" y="0"/>
                      <a:pt x="3362" y="0"/>
                      <a:pt x="3284" y="79"/>
                    </a:cubicBezTo>
                    <a:lnTo>
                      <a:pt x="2751" y="611"/>
                    </a:lnTo>
                    <a:cubicBezTo>
                      <a:pt x="2589" y="504"/>
                      <a:pt x="2399" y="446"/>
                      <a:pt x="2200" y="446"/>
                    </a:cubicBezTo>
                    <a:cubicBezTo>
                      <a:pt x="1933" y="446"/>
                      <a:pt x="1682" y="550"/>
                      <a:pt x="1493" y="738"/>
                    </a:cubicBezTo>
                    <a:cubicBezTo>
                      <a:pt x="1493" y="738"/>
                      <a:pt x="1493" y="738"/>
                      <a:pt x="1493" y="739"/>
                    </a:cubicBezTo>
                    <a:lnTo>
                      <a:pt x="1116" y="1116"/>
                    </a:lnTo>
                    <a:cubicBezTo>
                      <a:pt x="1116" y="1116"/>
                      <a:pt x="1116" y="1116"/>
                      <a:pt x="1116" y="1116"/>
                    </a:cubicBezTo>
                    <a:lnTo>
                      <a:pt x="739" y="1493"/>
                    </a:lnTo>
                    <a:cubicBezTo>
                      <a:pt x="739" y="1493"/>
                      <a:pt x="739" y="1493"/>
                      <a:pt x="739" y="1493"/>
                    </a:cubicBezTo>
                    <a:cubicBezTo>
                      <a:pt x="397" y="1834"/>
                      <a:pt x="355" y="2363"/>
                      <a:pt x="611" y="2751"/>
                    </a:cubicBezTo>
                    <a:lnTo>
                      <a:pt x="79" y="3284"/>
                    </a:lnTo>
                    <a:cubicBezTo>
                      <a:pt x="0" y="3362"/>
                      <a:pt x="0" y="3489"/>
                      <a:pt x="79" y="3567"/>
                    </a:cubicBezTo>
                    <a:cubicBezTo>
                      <a:pt x="118" y="3606"/>
                      <a:pt x="169" y="3626"/>
                      <a:pt x="220" y="3626"/>
                    </a:cubicBezTo>
                    <a:close/>
                    <a:moveTo>
                      <a:pt x="1021" y="1776"/>
                    </a:moveTo>
                    <a:lnTo>
                      <a:pt x="1021" y="1776"/>
                    </a:lnTo>
                    <a:lnTo>
                      <a:pt x="1398" y="1399"/>
                    </a:lnTo>
                    <a:cubicBezTo>
                      <a:pt x="1398" y="1399"/>
                      <a:pt x="1398" y="1399"/>
                      <a:pt x="1398" y="1398"/>
                    </a:cubicBezTo>
                    <a:lnTo>
                      <a:pt x="1776" y="1021"/>
                    </a:lnTo>
                    <a:cubicBezTo>
                      <a:pt x="1776" y="1021"/>
                      <a:pt x="1776" y="1021"/>
                      <a:pt x="1776" y="1021"/>
                    </a:cubicBezTo>
                    <a:cubicBezTo>
                      <a:pt x="1889" y="908"/>
                      <a:pt x="2040" y="846"/>
                      <a:pt x="2200" y="846"/>
                    </a:cubicBezTo>
                    <a:cubicBezTo>
                      <a:pt x="2291" y="846"/>
                      <a:pt x="2379" y="866"/>
                      <a:pt x="2459" y="904"/>
                    </a:cubicBezTo>
                    <a:lnTo>
                      <a:pt x="2153" y="1210"/>
                    </a:lnTo>
                    <a:cubicBezTo>
                      <a:pt x="2075" y="1288"/>
                      <a:pt x="2075" y="1415"/>
                      <a:pt x="2153" y="1493"/>
                    </a:cubicBezTo>
                    <a:cubicBezTo>
                      <a:pt x="2192" y="1532"/>
                      <a:pt x="2243" y="1551"/>
                      <a:pt x="2294" y="1551"/>
                    </a:cubicBezTo>
                    <a:cubicBezTo>
                      <a:pt x="2345" y="1551"/>
                      <a:pt x="2397" y="1532"/>
                      <a:pt x="2436" y="1493"/>
                    </a:cubicBezTo>
                    <a:lnTo>
                      <a:pt x="2741" y="1187"/>
                    </a:lnTo>
                    <a:cubicBezTo>
                      <a:pt x="2780" y="1267"/>
                      <a:pt x="2800" y="1355"/>
                      <a:pt x="2800" y="1446"/>
                    </a:cubicBezTo>
                    <a:cubicBezTo>
                      <a:pt x="2800" y="1606"/>
                      <a:pt x="2737" y="1757"/>
                      <a:pt x="2624" y="1870"/>
                    </a:cubicBezTo>
                    <a:lnTo>
                      <a:pt x="2624" y="1870"/>
                    </a:lnTo>
                    <a:lnTo>
                      <a:pt x="2624" y="1870"/>
                    </a:lnTo>
                    <a:lnTo>
                      <a:pt x="2247" y="2247"/>
                    </a:lnTo>
                    <a:cubicBezTo>
                      <a:pt x="2247" y="2247"/>
                      <a:pt x="2247" y="2247"/>
                      <a:pt x="2247" y="2247"/>
                    </a:cubicBezTo>
                    <a:lnTo>
                      <a:pt x="1870" y="2624"/>
                    </a:lnTo>
                    <a:cubicBezTo>
                      <a:pt x="1870" y="2624"/>
                      <a:pt x="1870" y="2624"/>
                      <a:pt x="1870" y="2624"/>
                    </a:cubicBezTo>
                    <a:cubicBezTo>
                      <a:pt x="1757" y="2737"/>
                      <a:pt x="1606" y="2800"/>
                      <a:pt x="1446" y="2800"/>
                    </a:cubicBezTo>
                    <a:cubicBezTo>
                      <a:pt x="1355" y="2800"/>
                      <a:pt x="1267" y="2780"/>
                      <a:pt x="1187" y="2741"/>
                    </a:cubicBezTo>
                    <a:lnTo>
                      <a:pt x="1493" y="2436"/>
                    </a:lnTo>
                    <a:cubicBezTo>
                      <a:pt x="1571" y="2357"/>
                      <a:pt x="1571" y="2231"/>
                      <a:pt x="1493" y="2153"/>
                    </a:cubicBezTo>
                    <a:cubicBezTo>
                      <a:pt x="1415" y="2075"/>
                      <a:pt x="1288" y="2075"/>
                      <a:pt x="1210" y="2153"/>
                    </a:cubicBezTo>
                    <a:lnTo>
                      <a:pt x="904" y="2458"/>
                    </a:lnTo>
                    <a:cubicBezTo>
                      <a:pt x="798" y="2235"/>
                      <a:pt x="837" y="1960"/>
                      <a:pt x="1021" y="1776"/>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9pPr>
              </a:lstStyle>
              <a:p>
                <a:pPr algn="ctr"/>
                <a:endParaRPr lang="en-US"/>
              </a:p>
            </p:txBody>
          </p:sp>
        </p:grpSp>
        <p:grpSp>
          <p:nvGrpSpPr>
            <p:cNvPr id="59" name="组合 58">
              <a:extLst>
                <a:ext uri="{FF2B5EF4-FFF2-40B4-BE49-F238E27FC236}">
                  <a16:creationId xmlns:a16="http://schemas.microsoft.com/office/drawing/2014/main" id="{73DA5200-5727-42E1-9B38-85CB5C0655E4}"/>
                </a:ext>
              </a:extLst>
            </p:cNvPr>
            <p:cNvGrpSpPr/>
            <p:nvPr/>
          </p:nvGrpSpPr>
          <p:grpSpPr>
            <a:xfrm>
              <a:off x="7853142" y="4034331"/>
              <a:ext cx="994314" cy="339701"/>
              <a:chOff x="8553442" y="5089862"/>
              <a:chExt cx="994314" cy="339701"/>
            </a:xfrm>
          </p:grpSpPr>
          <p:sp>
            <p:nvSpPr>
              <p:cNvPr id="64" name="chain-links_29">
                <a:extLst>
                  <a:ext uri="{FF2B5EF4-FFF2-40B4-BE49-F238E27FC236}">
                    <a16:creationId xmlns:a16="http://schemas.microsoft.com/office/drawing/2014/main" id="{DD97465B-3962-4C7D-B046-4CB146F5BEA1}"/>
                  </a:ext>
                </a:extLst>
              </p:cNvPr>
              <p:cNvSpPr/>
              <p:nvPr/>
            </p:nvSpPr>
            <p:spPr>
              <a:xfrm rot="2586001">
                <a:off x="8553442" y="5089862"/>
                <a:ext cx="333014" cy="330783"/>
              </a:xfrm>
              <a:custGeom>
                <a:avLst/>
                <a:gdLst>
                  <a:gd name="T0" fmla="*/ 220 w 3645"/>
                  <a:gd name="T1" fmla="*/ 3626 h 3626"/>
                  <a:gd name="T2" fmla="*/ 361 w 3645"/>
                  <a:gd name="T3" fmla="*/ 3567 h 3626"/>
                  <a:gd name="T4" fmla="*/ 894 w 3645"/>
                  <a:gd name="T5" fmla="*/ 3034 h 3626"/>
                  <a:gd name="T6" fmla="*/ 1446 w 3645"/>
                  <a:gd name="T7" fmla="*/ 3200 h 3626"/>
                  <a:gd name="T8" fmla="*/ 1446 w 3645"/>
                  <a:gd name="T9" fmla="*/ 3200 h 3626"/>
                  <a:gd name="T10" fmla="*/ 2152 w 3645"/>
                  <a:gd name="T11" fmla="*/ 2907 h 3626"/>
                  <a:gd name="T12" fmla="*/ 2153 w 3645"/>
                  <a:gd name="T13" fmla="*/ 2907 h 3626"/>
                  <a:gd name="T14" fmla="*/ 2530 w 3645"/>
                  <a:gd name="T15" fmla="*/ 2530 h 3626"/>
                  <a:gd name="T16" fmla="*/ 2530 w 3645"/>
                  <a:gd name="T17" fmla="*/ 2530 h 3626"/>
                  <a:gd name="T18" fmla="*/ 2907 w 3645"/>
                  <a:gd name="T19" fmla="*/ 2153 h 3626"/>
                  <a:gd name="T20" fmla="*/ 2907 w 3645"/>
                  <a:gd name="T21" fmla="*/ 2152 h 3626"/>
                  <a:gd name="T22" fmla="*/ 3200 w 3645"/>
                  <a:gd name="T23" fmla="*/ 1446 h 3626"/>
                  <a:gd name="T24" fmla="*/ 3034 w 3645"/>
                  <a:gd name="T25" fmla="*/ 894 h 3626"/>
                  <a:gd name="T26" fmla="*/ 3567 w 3645"/>
                  <a:gd name="T27" fmla="*/ 361 h 3626"/>
                  <a:gd name="T28" fmla="*/ 3567 w 3645"/>
                  <a:gd name="T29" fmla="*/ 79 h 3626"/>
                  <a:gd name="T30" fmla="*/ 3284 w 3645"/>
                  <a:gd name="T31" fmla="*/ 79 h 3626"/>
                  <a:gd name="T32" fmla="*/ 2751 w 3645"/>
                  <a:gd name="T33" fmla="*/ 611 h 3626"/>
                  <a:gd name="T34" fmla="*/ 2200 w 3645"/>
                  <a:gd name="T35" fmla="*/ 446 h 3626"/>
                  <a:gd name="T36" fmla="*/ 1493 w 3645"/>
                  <a:gd name="T37" fmla="*/ 738 h 3626"/>
                  <a:gd name="T38" fmla="*/ 1493 w 3645"/>
                  <a:gd name="T39" fmla="*/ 739 h 3626"/>
                  <a:gd name="T40" fmla="*/ 1116 w 3645"/>
                  <a:gd name="T41" fmla="*/ 1116 h 3626"/>
                  <a:gd name="T42" fmla="*/ 1116 w 3645"/>
                  <a:gd name="T43" fmla="*/ 1116 h 3626"/>
                  <a:gd name="T44" fmla="*/ 739 w 3645"/>
                  <a:gd name="T45" fmla="*/ 1493 h 3626"/>
                  <a:gd name="T46" fmla="*/ 739 w 3645"/>
                  <a:gd name="T47" fmla="*/ 1493 h 3626"/>
                  <a:gd name="T48" fmla="*/ 611 w 3645"/>
                  <a:gd name="T49" fmla="*/ 2751 h 3626"/>
                  <a:gd name="T50" fmla="*/ 79 w 3645"/>
                  <a:gd name="T51" fmla="*/ 3284 h 3626"/>
                  <a:gd name="T52" fmla="*/ 79 w 3645"/>
                  <a:gd name="T53" fmla="*/ 3567 h 3626"/>
                  <a:gd name="T54" fmla="*/ 220 w 3645"/>
                  <a:gd name="T55" fmla="*/ 3626 h 3626"/>
                  <a:gd name="T56" fmla="*/ 1021 w 3645"/>
                  <a:gd name="T57" fmla="*/ 1776 h 3626"/>
                  <a:gd name="T58" fmla="*/ 1021 w 3645"/>
                  <a:gd name="T59" fmla="*/ 1776 h 3626"/>
                  <a:gd name="T60" fmla="*/ 1398 w 3645"/>
                  <a:gd name="T61" fmla="*/ 1399 h 3626"/>
                  <a:gd name="T62" fmla="*/ 1398 w 3645"/>
                  <a:gd name="T63" fmla="*/ 1398 h 3626"/>
                  <a:gd name="T64" fmla="*/ 1776 w 3645"/>
                  <a:gd name="T65" fmla="*/ 1021 h 3626"/>
                  <a:gd name="T66" fmla="*/ 1776 w 3645"/>
                  <a:gd name="T67" fmla="*/ 1021 h 3626"/>
                  <a:gd name="T68" fmla="*/ 2200 w 3645"/>
                  <a:gd name="T69" fmla="*/ 846 h 3626"/>
                  <a:gd name="T70" fmla="*/ 2459 w 3645"/>
                  <a:gd name="T71" fmla="*/ 904 h 3626"/>
                  <a:gd name="T72" fmla="*/ 2153 w 3645"/>
                  <a:gd name="T73" fmla="*/ 1210 h 3626"/>
                  <a:gd name="T74" fmla="*/ 2153 w 3645"/>
                  <a:gd name="T75" fmla="*/ 1493 h 3626"/>
                  <a:gd name="T76" fmla="*/ 2294 w 3645"/>
                  <a:gd name="T77" fmla="*/ 1551 h 3626"/>
                  <a:gd name="T78" fmla="*/ 2436 w 3645"/>
                  <a:gd name="T79" fmla="*/ 1493 h 3626"/>
                  <a:gd name="T80" fmla="*/ 2741 w 3645"/>
                  <a:gd name="T81" fmla="*/ 1187 h 3626"/>
                  <a:gd name="T82" fmla="*/ 2800 w 3645"/>
                  <a:gd name="T83" fmla="*/ 1446 h 3626"/>
                  <a:gd name="T84" fmla="*/ 2624 w 3645"/>
                  <a:gd name="T85" fmla="*/ 1870 h 3626"/>
                  <a:gd name="T86" fmla="*/ 2624 w 3645"/>
                  <a:gd name="T87" fmla="*/ 1870 h 3626"/>
                  <a:gd name="T88" fmla="*/ 2624 w 3645"/>
                  <a:gd name="T89" fmla="*/ 1870 h 3626"/>
                  <a:gd name="T90" fmla="*/ 2247 w 3645"/>
                  <a:gd name="T91" fmla="*/ 2247 h 3626"/>
                  <a:gd name="T92" fmla="*/ 2247 w 3645"/>
                  <a:gd name="T93" fmla="*/ 2247 h 3626"/>
                  <a:gd name="T94" fmla="*/ 1870 w 3645"/>
                  <a:gd name="T95" fmla="*/ 2624 h 3626"/>
                  <a:gd name="T96" fmla="*/ 1870 w 3645"/>
                  <a:gd name="T97" fmla="*/ 2624 h 3626"/>
                  <a:gd name="T98" fmla="*/ 1446 w 3645"/>
                  <a:gd name="T99" fmla="*/ 2800 h 3626"/>
                  <a:gd name="T100" fmla="*/ 1187 w 3645"/>
                  <a:gd name="T101" fmla="*/ 2741 h 3626"/>
                  <a:gd name="T102" fmla="*/ 1493 w 3645"/>
                  <a:gd name="T103" fmla="*/ 2436 h 3626"/>
                  <a:gd name="T104" fmla="*/ 1493 w 3645"/>
                  <a:gd name="T105" fmla="*/ 2153 h 3626"/>
                  <a:gd name="T106" fmla="*/ 1210 w 3645"/>
                  <a:gd name="T107" fmla="*/ 2153 h 3626"/>
                  <a:gd name="T108" fmla="*/ 904 w 3645"/>
                  <a:gd name="T109" fmla="*/ 2458 h 3626"/>
                  <a:gd name="T110" fmla="*/ 1021 w 3645"/>
                  <a:gd name="T111" fmla="*/ 1776 h 3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645" h="3626">
                    <a:moveTo>
                      <a:pt x="220" y="3626"/>
                    </a:moveTo>
                    <a:cubicBezTo>
                      <a:pt x="271" y="3626"/>
                      <a:pt x="322" y="3606"/>
                      <a:pt x="361" y="3567"/>
                    </a:cubicBezTo>
                    <a:lnTo>
                      <a:pt x="894" y="3034"/>
                    </a:lnTo>
                    <a:cubicBezTo>
                      <a:pt x="1056" y="3142"/>
                      <a:pt x="1246" y="3200"/>
                      <a:pt x="1446" y="3200"/>
                    </a:cubicBezTo>
                    <a:lnTo>
                      <a:pt x="1446" y="3200"/>
                    </a:lnTo>
                    <a:cubicBezTo>
                      <a:pt x="1713" y="3200"/>
                      <a:pt x="1964" y="3096"/>
                      <a:pt x="2152" y="2907"/>
                    </a:cubicBezTo>
                    <a:cubicBezTo>
                      <a:pt x="2153" y="2907"/>
                      <a:pt x="2153" y="2907"/>
                      <a:pt x="2153" y="2907"/>
                    </a:cubicBezTo>
                    <a:lnTo>
                      <a:pt x="2530" y="2530"/>
                    </a:lnTo>
                    <a:cubicBezTo>
                      <a:pt x="2530" y="2530"/>
                      <a:pt x="2530" y="2530"/>
                      <a:pt x="2530" y="2530"/>
                    </a:cubicBezTo>
                    <a:lnTo>
                      <a:pt x="2907" y="2153"/>
                    </a:lnTo>
                    <a:cubicBezTo>
                      <a:pt x="2907" y="2153"/>
                      <a:pt x="2907" y="2153"/>
                      <a:pt x="2907" y="2152"/>
                    </a:cubicBezTo>
                    <a:cubicBezTo>
                      <a:pt x="3096" y="1964"/>
                      <a:pt x="3200" y="1713"/>
                      <a:pt x="3200" y="1446"/>
                    </a:cubicBezTo>
                    <a:cubicBezTo>
                      <a:pt x="3200" y="1246"/>
                      <a:pt x="3142" y="1056"/>
                      <a:pt x="3034" y="894"/>
                    </a:cubicBezTo>
                    <a:lnTo>
                      <a:pt x="3567" y="361"/>
                    </a:lnTo>
                    <a:cubicBezTo>
                      <a:pt x="3645" y="283"/>
                      <a:pt x="3645" y="157"/>
                      <a:pt x="3567" y="79"/>
                    </a:cubicBezTo>
                    <a:cubicBezTo>
                      <a:pt x="3489" y="0"/>
                      <a:pt x="3362" y="0"/>
                      <a:pt x="3284" y="79"/>
                    </a:cubicBezTo>
                    <a:lnTo>
                      <a:pt x="2751" y="611"/>
                    </a:lnTo>
                    <a:cubicBezTo>
                      <a:pt x="2589" y="504"/>
                      <a:pt x="2399" y="446"/>
                      <a:pt x="2200" y="446"/>
                    </a:cubicBezTo>
                    <a:cubicBezTo>
                      <a:pt x="1933" y="446"/>
                      <a:pt x="1682" y="550"/>
                      <a:pt x="1493" y="738"/>
                    </a:cubicBezTo>
                    <a:cubicBezTo>
                      <a:pt x="1493" y="738"/>
                      <a:pt x="1493" y="738"/>
                      <a:pt x="1493" y="739"/>
                    </a:cubicBezTo>
                    <a:lnTo>
                      <a:pt x="1116" y="1116"/>
                    </a:lnTo>
                    <a:cubicBezTo>
                      <a:pt x="1116" y="1116"/>
                      <a:pt x="1116" y="1116"/>
                      <a:pt x="1116" y="1116"/>
                    </a:cubicBezTo>
                    <a:lnTo>
                      <a:pt x="739" y="1493"/>
                    </a:lnTo>
                    <a:cubicBezTo>
                      <a:pt x="739" y="1493"/>
                      <a:pt x="739" y="1493"/>
                      <a:pt x="739" y="1493"/>
                    </a:cubicBezTo>
                    <a:cubicBezTo>
                      <a:pt x="397" y="1834"/>
                      <a:pt x="355" y="2363"/>
                      <a:pt x="611" y="2751"/>
                    </a:cubicBezTo>
                    <a:lnTo>
                      <a:pt x="79" y="3284"/>
                    </a:lnTo>
                    <a:cubicBezTo>
                      <a:pt x="0" y="3362"/>
                      <a:pt x="0" y="3489"/>
                      <a:pt x="79" y="3567"/>
                    </a:cubicBezTo>
                    <a:cubicBezTo>
                      <a:pt x="118" y="3606"/>
                      <a:pt x="169" y="3626"/>
                      <a:pt x="220" y="3626"/>
                    </a:cubicBezTo>
                    <a:close/>
                    <a:moveTo>
                      <a:pt x="1021" y="1776"/>
                    </a:moveTo>
                    <a:lnTo>
                      <a:pt x="1021" y="1776"/>
                    </a:lnTo>
                    <a:lnTo>
                      <a:pt x="1398" y="1399"/>
                    </a:lnTo>
                    <a:cubicBezTo>
                      <a:pt x="1398" y="1399"/>
                      <a:pt x="1398" y="1399"/>
                      <a:pt x="1398" y="1398"/>
                    </a:cubicBezTo>
                    <a:lnTo>
                      <a:pt x="1776" y="1021"/>
                    </a:lnTo>
                    <a:cubicBezTo>
                      <a:pt x="1776" y="1021"/>
                      <a:pt x="1776" y="1021"/>
                      <a:pt x="1776" y="1021"/>
                    </a:cubicBezTo>
                    <a:cubicBezTo>
                      <a:pt x="1889" y="908"/>
                      <a:pt x="2040" y="846"/>
                      <a:pt x="2200" y="846"/>
                    </a:cubicBezTo>
                    <a:cubicBezTo>
                      <a:pt x="2291" y="846"/>
                      <a:pt x="2379" y="866"/>
                      <a:pt x="2459" y="904"/>
                    </a:cubicBezTo>
                    <a:lnTo>
                      <a:pt x="2153" y="1210"/>
                    </a:lnTo>
                    <a:cubicBezTo>
                      <a:pt x="2075" y="1288"/>
                      <a:pt x="2075" y="1415"/>
                      <a:pt x="2153" y="1493"/>
                    </a:cubicBezTo>
                    <a:cubicBezTo>
                      <a:pt x="2192" y="1532"/>
                      <a:pt x="2243" y="1551"/>
                      <a:pt x="2294" y="1551"/>
                    </a:cubicBezTo>
                    <a:cubicBezTo>
                      <a:pt x="2345" y="1551"/>
                      <a:pt x="2397" y="1532"/>
                      <a:pt x="2436" y="1493"/>
                    </a:cubicBezTo>
                    <a:lnTo>
                      <a:pt x="2741" y="1187"/>
                    </a:lnTo>
                    <a:cubicBezTo>
                      <a:pt x="2780" y="1267"/>
                      <a:pt x="2800" y="1355"/>
                      <a:pt x="2800" y="1446"/>
                    </a:cubicBezTo>
                    <a:cubicBezTo>
                      <a:pt x="2800" y="1606"/>
                      <a:pt x="2737" y="1757"/>
                      <a:pt x="2624" y="1870"/>
                    </a:cubicBezTo>
                    <a:lnTo>
                      <a:pt x="2624" y="1870"/>
                    </a:lnTo>
                    <a:lnTo>
                      <a:pt x="2624" y="1870"/>
                    </a:lnTo>
                    <a:lnTo>
                      <a:pt x="2247" y="2247"/>
                    </a:lnTo>
                    <a:cubicBezTo>
                      <a:pt x="2247" y="2247"/>
                      <a:pt x="2247" y="2247"/>
                      <a:pt x="2247" y="2247"/>
                    </a:cubicBezTo>
                    <a:lnTo>
                      <a:pt x="1870" y="2624"/>
                    </a:lnTo>
                    <a:cubicBezTo>
                      <a:pt x="1870" y="2624"/>
                      <a:pt x="1870" y="2624"/>
                      <a:pt x="1870" y="2624"/>
                    </a:cubicBezTo>
                    <a:cubicBezTo>
                      <a:pt x="1757" y="2737"/>
                      <a:pt x="1606" y="2800"/>
                      <a:pt x="1446" y="2800"/>
                    </a:cubicBezTo>
                    <a:cubicBezTo>
                      <a:pt x="1355" y="2800"/>
                      <a:pt x="1267" y="2780"/>
                      <a:pt x="1187" y="2741"/>
                    </a:cubicBezTo>
                    <a:lnTo>
                      <a:pt x="1493" y="2436"/>
                    </a:lnTo>
                    <a:cubicBezTo>
                      <a:pt x="1571" y="2357"/>
                      <a:pt x="1571" y="2231"/>
                      <a:pt x="1493" y="2153"/>
                    </a:cubicBezTo>
                    <a:cubicBezTo>
                      <a:pt x="1415" y="2075"/>
                      <a:pt x="1288" y="2075"/>
                      <a:pt x="1210" y="2153"/>
                    </a:cubicBezTo>
                    <a:lnTo>
                      <a:pt x="904" y="2458"/>
                    </a:lnTo>
                    <a:cubicBezTo>
                      <a:pt x="798" y="2235"/>
                      <a:pt x="837" y="1960"/>
                      <a:pt x="1021" y="1776"/>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9pPr>
              </a:lstStyle>
              <a:p>
                <a:pPr algn="ctr"/>
                <a:endParaRPr lang="en-US"/>
              </a:p>
            </p:txBody>
          </p:sp>
          <p:sp>
            <p:nvSpPr>
              <p:cNvPr id="65" name="chain-links_29">
                <a:extLst>
                  <a:ext uri="{FF2B5EF4-FFF2-40B4-BE49-F238E27FC236}">
                    <a16:creationId xmlns:a16="http://schemas.microsoft.com/office/drawing/2014/main" id="{218B0BFB-1DC1-4352-AC85-AB3F45BFAC39}"/>
                  </a:ext>
                </a:extLst>
              </p:cNvPr>
              <p:cNvSpPr/>
              <p:nvPr/>
            </p:nvSpPr>
            <p:spPr>
              <a:xfrm rot="2586001">
                <a:off x="8873778" y="5092585"/>
                <a:ext cx="333014" cy="330783"/>
              </a:xfrm>
              <a:custGeom>
                <a:avLst/>
                <a:gdLst>
                  <a:gd name="T0" fmla="*/ 220 w 3645"/>
                  <a:gd name="T1" fmla="*/ 3626 h 3626"/>
                  <a:gd name="T2" fmla="*/ 361 w 3645"/>
                  <a:gd name="T3" fmla="*/ 3567 h 3626"/>
                  <a:gd name="T4" fmla="*/ 894 w 3645"/>
                  <a:gd name="T5" fmla="*/ 3034 h 3626"/>
                  <a:gd name="T6" fmla="*/ 1446 w 3645"/>
                  <a:gd name="T7" fmla="*/ 3200 h 3626"/>
                  <a:gd name="T8" fmla="*/ 1446 w 3645"/>
                  <a:gd name="T9" fmla="*/ 3200 h 3626"/>
                  <a:gd name="T10" fmla="*/ 2152 w 3645"/>
                  <a:gd name="T11" fmla="*/ 2907 h 3626"/>
                  <a:gd name="T12" fmla="*/ 2153 w 3645"/>
                  <a:gd name="T13" fmla="*/ 2907 h 3626"/>
                  <a:gd name="T14" fmla="*/ 2530 w 3645"/>
                  <a:gd name="T15" fmla="*/ 2530 h 3626"/>
                  <a:gd name="T16" fmla="*/ 2530 w 3645"/>
                  <a:gd name="T17" fmla="*/ 2530 h 3626"/>
                  <a:gd name="T18" fmla="*/ 2907 w 3645"/>
                  <a:gd name="T19" fmla="*/ 2153 h 3626"/>
                  <a:gd name="T20" fmla="*/ 2907 w 3645"/>
                  <a:gd name="T21" fmla="*/ 2152 h 3626"/>
                  <a:gd name="T22" fmla="*/ 3200 w 3645"/>
                  <a:gd name="T23" fmla="*/ 1446 h 3626"/>
                  <a:gd name="T24" fmla="*/ 3034 w 3645"/>
                  <a:gd name="T25" fmla="*/ 894 h 3626"/>
                  <a:gd name="T26" fmla="*/ 3567 w 3645"/>
                  <a:gd name="T27" fmla="*/ 361 h 3626"/>
                  <a:gd name="T28" fmla="*/ 3567 w 3645"/>
                  <a:gd name="T29" fmla="*/ 79 h 3626"/>
                  <a:gd name="T30" fmla="*/ 3284 w 3645"/>
                  <a:gd name="T31" fmla="*/ 79 h 3626"/>
                  <a:gd name="T32" fmla="*/ 2751 w 3645"/>
                  <a:gd name="T33" fmla="*/ 611 h 3626"/>
                  <a:gd name="T34" fmla="*/ 2200 w 3645"/>
                  <a:gd name="T35" fmla="*/ 446 h 3626"/>
                  <a:gd name="T36" fmla="*/ 1493 w 3645"/>
                  <a:gd name="T37" fmla="*/ 738 h 3626"/>
                  <a:gd name="T38" fmla="*/ 1493 w 3645"/>
                  <a:gd name="T39" fmla="*/ 739 h 3626"/>
                  <a:gd name="T40" fmla="*/ 1116 w 3645"/>
                  <a:gd name="T41" fmla="*/ 1116 h 3626"/>
                  <a:gd name="T42" fmla="*/ 1116 w 3645"/>
                  <a:gd name="T43" fmla="*/ 1116 h 3626"/>
                  <a:gd name="T44" fmla="*/ 739 w 3645"/>
                  <a:gd name="T45" fmla="*/ 1493 h 3626"/>
                  <a:gd name="T46" fmla="*/ 739 w 3645"/>
                  <a:gd name="T47" fmla="*/ 1493 h 3626"/>
                  <a:gd name="T48" fmla="*/ 611 w 3645"/>
                  <a:gd name="T49" fmla="*/ 2751 h 3626"/>
                  <a:gd name="T50" fmla="*/ 79 w 3645"/>
                  <a:gd name="T51" fmla="*/ 3284 h 3626"/>
                  <a:gd name="T52" fmla="*/ 79 w 3645"/>
                  <a:gd name="T53" fmla="*/ 3567 h 3626"/>
                  <a:gd name="T54" fmla="*/ 220 w 3645"/>
                  <a:gd name="T55" fmla="*/ 3626 h 3626"/>
                  <a:gd name="T56" fmla="*/ 1021 w 3645"/>
                  <a:gd name="T57" fmla="*/ 1776 h 3626"/>
                  <a:gd name="T58" fmla="*/ 1021 w 3645"/>
                  <a:gd name="T59" fmla="*/ 1776 h 3626"/>
                  <a:gd name="T60" fmla="*/ 1398 w 3645"/>
                  <a:gd name="T61" fmla="*/ 1399 h 3626"/>
                  <a:gd name="T62" fmla="*/ 1398 w 3645"/>
                  <a:gd name="T63" fmla="*/ 1398 h 3626"/>
                  <a:gd name="T64" fmla="*/ 1776 w 3645"/>
                  <a:gd name="T65" fmla="*/ 1021 h 3626"/>
                  <a:gd name="T66" fmla="*/ 1776 w 3645"/>
                  <a:gd name="T67" fmla="*/ 1021 h 3626"/>
                  <a:gd name="T68" fmla="*/ 2200 w 3645"/>
                  <a:gd name="T69" fmla="*/ 846 h 3626"/>
                  <a:gd name="T70" fmla="*/ 2459 w 3645"/>
                  <a:gd name="T71" fmla="*/ 904 h 3626"/>
                  <a:gd name="T72" fmla="*/ 2153 w 3645"/>
                  <a:gd name="T73" fmla="*/ 1210 h 3626"/>
                  <a:gd name="T74" fmla="*/ 2153 w 3645"/>
                  <a:gd name="T75" fmla="*/ 1493 h 3626"/>
                  <a:gd name="T76" fmla="*/ 2294 w 3645"/>
                  <a:gd name="T77" fmla="*/ 1551 h 3626"/>
                  <a:gd name="T78" fmla="*/ 2436 w 3645"/>
                  <a:gd name="T79" fmla="*/ 1493 h 3626"/>
                  <a:gd name="T80" fmla="*/ 2741 w 3645"/>
                  <a:gd name="T81" fmla="*/ 1187 h 3626"/>
                  <a:gd name="T82" fmla="*/ 2800 w 3645"/>
                  <a:gd name="T83" fmla="*/ 1446 h 3626"/>
                  <a:gd name="T84" fmla="*/ 2624 w 3645"/>
                  <a:gd name="T85" fmla="*/ 1870 h 3626"/>
                  <a:gd name="T86" fmla="*/ 2624 w 3645"/>
                  <a:gd name="T87" fmla="*/ 1870 h 3626"/>
                  <a:gd name="T88" fmla="*/ 2624 w 3645"/>
                  <a:gd name="T89" fmla="*/ 1870 h 3626"/>
                  <a:gd name="T90" fmla="*/ 2247 w 3645"/>
                  <a:gd name="T91" fmla="*/ 2247 h 3626"/>
                  <a:gd name="T92" fmla="*/ 2247 w 3645"/>
                  <a:gd name="T93" fmla="*/ 2247 h 3626"/>
                  <a:gd name="T94" fmla="*/ 1870 w 3645"/>
                  <a:gd name="T95" fmla="*/ 2624 h 3626"/>
                  <a:gd name="T96" fmla="*/ 1870 w 3645"/>
                  <a:gd name="T97" fmla="*/ 2624 h 3626"/>
                  <a:gd name="T98" fmla="*/ 1446 w 3645"/>
                  <a:gd name="T99" fmla="*/ 2800 h 3626"/>
                  <a:gd name="T100" fmla="*/ 1187 w 3645"/>
                  <a:gd name="T101" fmla="*/ 2741 h 3626"/>
                  <a:gd name="T102" fmla="*/ 1493 w 3645"/>
                  <a:gd name="T103" fmla="*/ 2436 h 3626"/>
                  <a:gd name="T104" fmla="*/ 1493 w 3645"/>
                  <a:gd name="T105" fmla="*/ 2153 h 3626"/>
                  <a:gd name="T106" fmla="*/ 1210 w 3645"/>
                  <a:gd name="T107" fmla="*/ 2153 h 3626"/>
                  <a:gd name="T108" fmla="*/ 904 w 3645"/>
                  <a:gd name="T109" fmla="*/ 2458 h 3626"/>
                  <a:gd name="T110" fmla="*/ 1021 w 3645"/>
                  <a:gd name="T111" fmla="*/ 1776 h 3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645" h="3626">
                    <a:moveTo>
                      <a:pt x="220" y="3626"/>
                    </a:moveTo>
                    <a:cubicBezTo>
                      <a:pt x="271" y="3626"/>
                      <a:pt x="322" y="3606"/>
                      <a:pt x="361" y="3567"/>
                    </a:cubicBezTo>
                    <a:lnTo>
                      <a:pt x="894" y="3034"/>
                    </a:lnTo>
                    <a:cubicBezTo>
                      <a:pt x="1056" y="3142"/>
                      <a:pt x="1246" y="3200"/>
                      <a:pt x="1446" y="3200"/>
                    </a:cubicBezTo>
                    <a:lnTo>
                      <a:pt x="1446" y="3200"/>
                    </a:lnTo>
                    <a:cubicBezTo>
                      <a:pt x="1713" y="3200"/>
                      <a:pt x="1964" y="3096"/>
                      <a:pt x="2152" y="2907"/>
                    </a:cubicBezTo>
                    <a:cubicBezTo>
                      <a:pt x="2153" y="2907"/>
                      <a:pt x="2153" y="2907"/>
                      <a:pt x="2153" y="2907"/>
                    </a:cubicBezTo>
                    <a:lnTo>
                      <a:pt x="2530" y="2530"/>
                    </a:lnTo>
                    <a:cubicBezTo>
                      <a:pt x="2530" y="2530"/>
                      <a:pt x="2530" y="2530"/>
                      <a:pt x="2530" y="2530"/>
                    </a:cubicBezTo>
                    <a:lnTo>
                      <a:pt x="2907" y="2153"/>
                    </a:lnTo>
                    <a:cubicBezTo>
                      <a:pt x="2907" y="2153"/>
                      <a:pt x="2907" y="2153"/>
                      <a:pt x="2907" y="2152"/>
                    </a:cubicBezTo>
                    <a:cubicBezTo>
                      <a:pt x="3096" y="1964"/>
                      <a:pt x="3200" y="1713"/>
                      <a:pt x="3200" y="1446"/>
                    </a:cubicBezTo>
                    <a:cubicBezTo>
                      <a:pt x="3200" y="1246"/>
                      <a:pt x="3142" y="1056"/>
                      <a:pt x="3034" y="894"/>
                    </a:cubicBezTo>
                    <a:lnTo>
                      <a:pt x="3567" y="361"/>
                    </a:lnTo>
                    <a:cubicBezTo>
                      <a:pt x="3645" y="283"/>
                      <a:pt x="3645" y="157"/>
                      <a:pt x="3567" y="79"/>
                    </a:cubicBezTo>
                    <a:cubicBezTo>
                      <a:pt x="3489" y="0"/>
                      <a:pt x="3362" y="0"/>
                      <a:pt x="3284" y="79"/>
                    </a:cubicBezTo>
                    <a:lnTo>
                      <a:pt x="2751" y="611"/>
                    </a:lnTo>
                    <a:cubicBezTo>
                      <a:pt x="2589" y="504"/>
                      <a:pt x="2399" y="446"/>
                      <a:pt x="2200" y="446"/>
                    </a:cubicBezTo>
                    <a:cubicBezTo>
                      <a:pt x="1933" y="446"/>
                      <a:pt x="1682" y="550"/>
                      <a:pt x="1493" y="738"/>
                    </a:cubicBezTo>
                    <a:cubicBezTo>
                      <a:pt x="1493" y="738"/>
                      <a:pt x="1493" y="738"/>
                      <a:pt x="1493" y="739"/>
                    </a:cubicBezTo>
                    <a:lnTo>
                      <a:pt x="1116" y="1116"/>
                    </a:lnTo>
                    <a:cubicBezTo>
                      <a:pt x="1116" y="1116"/>
                      <a:pt x="1116" y="1116"/>
                      <a:pt x="1116" y="1116"/>
                    </a:cubicBezTo>
                    <a:lnTo>
                      <a:pt x="739" y="1493"/>
                    </a:lnTo>
                    <a:cubicBezTo>
                      <a:pt x="739" y="1493"/>
                      <a:pt x="739" y="1493"/>
                      <a:pt x="739" y="1493"/>
                    </a:cubicBezTo>
                    <a:cubicBezTo>
                      <a:pt x="397" y="1834"/>
                      <a:pt x="355" y="2363"/>
                      <a:pt x="611" y="2751"/>
                    </a:cubicBezTo>
                    <a:lnTo>
                      <a:pt x="79" y="3284"/>
                    </a:lnTo>
                    <a:cubicBezTo>
                      <a:pt x="0" y="3362"/>
                      <a:pt x="0" y="3489"/>
                      <a:pt x="79" y="3567"/>
                    </a:cubicBezTo>
                    <a:cubicBezTo>
                      <a:pt x="118" y="3606"/>
                      <a:pt x="169" y="3626"/>
                      <a:pt x="220" y="3626"/>
                    </a:cubicBezTo>
                    <a:close/>
                    <a:moveTo>
                      <a:pt x="1021" y="1776"/>
                    </a:moveTo>
                    <a:lnTo>
                      <a:pt x="1021" y="1776"/>
                    </a:lnTo>
                    <a:lnTo>
                      <a:pt x="1398" y="1399"/>
                    </a:lnTo>
                    <a:cubicBezTo>
                      <a:pt x="1398" y="1399"/>
                      <a:pt x="1398" y="1399"/>
                      <a:pt x="1398" y="1398"/>
                    </a:cubicBezTo>
                    <a:lnTo>
                      <a:pt x="1776" y="1021"/>
                    </a:lnTo>
                    <a:cubicBezTo>
                      <a:pt x="1776" y="1021"/>
                      <a:pt x="1776" y="1021"/>
                      <a:pt x="1776" y="1021"/>
                    </a:cubicBezTo>
                    <a:cubicBezTo>
                      <a:pt x="1889" y="908"/>
                      <a:pt x="2040" y="846"/>
                      <a:pt x="2200" y="846"/>
                    </a:cubicBezTo>
                    <a:cubicBezTo>
                      <a:pt x="2291" y="846"/>
                      <a:pt x="2379" y="866"/>
                      <a:pt x="2459" y="904"/>
                    </a:cubicBezTo>
                    <a:lnTo>
                      <a:pt x="2153" y="1210"/>
                    </a:lnTo>
                    <a:cubicBezTo>
                      <a:pt x="2075" y="1288"/>
                      <a:pt x="2075" y="1415"/>
                      <a:pt x="2153" y="1493"/>
                    </a:cubicBezTo>
                    <a:cubicBezTo>
                      <a:pt x="2192" y="1532"/>
                      <a:pt x="2243" y="1551"/>
                      <a:pt x="2294" y="1551"/>
                    </a:cubicBezTo>
                    <a:cubicBezTo>
                      <a:pt x="2345" y="1551"/>
                      <a:pt x="2397" y="1532"/>
                      <a:pt x="2436" y="1493"/>
                    </a:cubicBezTo>
                    <a:lnTo>
                      <a:pt x="2741" y="1187"/>
                    </a:lnTo>
                    <a:cubicBezTo>
                      <a:pt x="2780" y="1267"/>
                      <a:pt x="2800" y="1355"/>
                      <a:pt x="2800" y="1446"/>
                    </a:cubicBezTo>
                    <a:cubicBezTo>
                      <a:pt x="2800" y="1606"/>
                      <a:pt x="2737" y="1757"/>
                      <a:pt x="2624" y="1870"/>
                    </a:cubicBezTo>
                    <a:lnTo>
                      <a:pt x="2624" y="1870"/>
                    </a:lnTo>
                    <a:lnTo>
                      <a:pt x="2624" y="1870"/>
                    </a:lnTo>
                    <a:lnTo>
                      <a:pt x="2247" y="2247"/>
                    </a:lnTo>
                    <a:cubicBezTo>
                      <a:pt x="2247" y="2247"/>
                      <a:pt x="2247" y="2247"/>
                      <a:pt x="2247" y="2247"/>
                    </a:cubicBezTo>
                    <a:lnTo>
                      <a:pt x="1870" y="2624"/>
                    </a:lnTo>
                    <a:cubicBezTo>
                      <a:pt x="1870" y="2624"/>
                      <a:pt x="1870" y="2624"/>
                      <a:pt x="1870" y="2624"/>
                    </a:cubicBezTo>
                    <a:cubicBezTo>
                      <a:pt x="1757" y="2737"/>
                      <a:pt x="1606" y="2800"/>
                      <a:pt x="1446" y="2800"/>
                    </a:cubicBezTo>
                    <a:cubicBezTo>
                      <a:pt x="1355" y="2800"/>
                      <a:pt x="1267" y="2780"/>
                      <a:pt x="1187" y="2741"/>
                    </a:cubicBezTo>
                    <a:lnTo>
                      <a:pt x="1493" y="2436"/>
                    </a:lnTo>
                    <a:cubicBezTo>
                      <a:pt x="1571" y="2357"/>
                      <a:pt x="1571" y="2231"/>
                      <a:pt x="1493" y="2153"/>
                    </a:cubicBezTo>
                    <a:cubicBezTo>
                      <a:pt x="1415" y="2075"/>
                      <a:pt x="1288" y="2075"/>
                      <a:pt x="1210" y="2153"/>
                    </a:cubicBezTo>
                    <a:lnTo>
                      <a:pt x="904" y="2458"/>
                    </a:lnTo>
                    <a:cubicBezTo>
                      <a:pt x="798" y="2235"/>
                      <a:pt x="837" y="1960"/>
                      <a:pt x="1021" y="1776"/>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9pPr>
              </a:lstStyle>
              <a:p>
                <a:pPr algn="ctr"/>
                <a:endParaRPr lang="en-US"/>
              </a:p>
            </p:txBody>
          </p:sp>
          <p:sp>
            <p:nvSpPr>
              <p:cNvPr id="66" name="chain-links_29">
                <a:extLst>
                  <a:ext uri="{FF2B5EF4-FFF2-40B4-BE49-F238E27FC236}">
                    <a16:creationId xmlns:a16="http://schemas.microsoft.com/office/drawing/2014/main" id="{14039BC3-A473-47CF-B179-95B657871D4F}"/>
                  </a:ext>
                </a:extLst>
              </p:cNvPr>
              <p:cNvSpPr/>
              <p:nvPr/>
            </p:nvSpPr>
            <p:spPr>
              <a:xfrm rot="2586001">
                <a:off x="9214742" y="5098780"/>
                <a:ext cx="333014" cy="330783"/>
              </a:xfrm>
              <a:custGeom>
                <a:avLst/>
                <a:gdLst>
                  <a:gd name="T0" fmla="*/ 220 w 3645"/>
                  <a:gd name="T1" fmla="*/ 3626 h 3626"/>
                  <a:gd name="T2" fmla="*/ 361 w 3645"/>
                  <a:gd name="T3" fmla="*/ 3567 h 3626"/>
                  <a:gd name="T4" fmla="*/ 894 w 3645"/>
                  <a:gd name="T5" fmla="*/ 3034 h 3626"/>
                  <a:gd name="T6" fmla="*/ 1446 w 3645"/>
                  <a:gd name="T7" fmla="*/ 3200 h 3626"/>
                  <a:gd name="T8" fmla="*/ 1446 w 3645"/>
                  <a:gd name="T9" fmla="*/ 3200 h 3626"/>
                  <a:gd name="T10" fmla="*/ 2152 w 3645"/>
                  <a:gd name="T11" fmla="*/ 2907 h 3626"/>
                  <a:gd name="T12" fmla="*/ 2153 w 3645"/>
                  <a:gd name="T13" fmla="*/ 2907 h 3626"/>
                  <a:gd name="T14" fmla="*/ 2530 w 3645"/>
                  <a:gd name="T15" fmla="*/ 2530 h 3626"/>
                  <a:gd name="T16" fmla="*/ 2530 w 3645"/>
                  <a:gd name="T17" fmla="*/ 2530 h 3626"/>
                  <a:gd name="T18" fmla="*/ 2907 w 3645"/>
                  <a:gd name="T19" fmla="*/ 2153 h 3626"/>
                  <a:gd name="T20" fmla="*/ 2907 w 3645"/>
                  <a:gd name="T21" fmla="*/ 2152 h 3626"/>
                  <a:gd name="T22" fmla="*/ 3200 w 3645"/>
                  <a:gd name="T23" fmla="*/ 1446 h 3626"/>
                  <a:gd name="T24" fmla="*/ 3034 w 3645"/>
                  <a:gd name="T25" fmla="*/ 894 h 3626"/>
                  <a:gd name="T26" fmla="*/ 3567 w 3645"/>
                  <a:gd name="T27" fmla="*/ 361 h 3626"/>
                  <a:gd name="T28" fmla="*/ 3567 w 3645"/>
                  <a:gd name="T29" fmla="*/ 79 h 3626"/>
                  <a:gd name="T30" fmla="*/ 3284 w 3645"/>
                  <a:gd name="T31" fmla="*/ 79 h 3626"/>
                  <a:gd name="T32" fmla="*/ 2751 w 3645"/>
                  <a:gd name="T33" fmla="*/ 611 h 3626"/>
                  <a:gd name="T34" fmla="*/ 2200 w 3645"/>
                  <a:gd name="T35" fmla="*/ 446 h 3626"/>
                  <a:gd name="T36" fmla="*/ 1493 w 3645"/>
                  <a:gd name="T37" fmla="*/ 738 h 3626"/>
                  <a:gd name="T38" fmla="*/ 1493 w 3645"/>
                  <a:gd name="T39" fmla="*/ 739 h 3626"/>
                  <a:gd name="T40" fmla="*/ 1116 w 3645"/>
                  <a:gd name="T41" fmla="*/ 1116 h 3626"/>
                  <a:gd name="T42" fmla="*/ 1116 w 3645"/>
                  <a:gd name="T43" fmla="*/ 1116 h 3626"/>
                  <a:gd name="T44" fmla="*/ 739 w 3645"/>
                  <a:gd name="T45" fmla="*/ 1493 h 3626"/>
                  <a:gd name="T46" fmla="*/ 739 w 3645"/>
                  <a:gd name="T47" fmla="*/ 1493 h 3626"/>
                  <a:gd name="T48" fmla="*/ 611 w 3645"/>
                  <a:gd name="T49" fmla="*/ 2751 h 3626"/>
                  <a:gd name="T50" fmla="*/ 79 w 3645"/>
                  <a:gd name="T51" fmla="*/ 3284 h 3626"/>
                  <a:gd name="T52" fmla="*/ 79 w 3645"/>
                  <a:gd name="T53" fmla="*/ 3567 h 3626"/>
                  <a:gd name="T54" fmla="*/ 220 w 3645"/>
                  <a:gd name="T55" fmla="*/ 3626 h 3626"/>
                  <a:gd name="T56" fmla="*/ 1021 w 3645"/>
                  <a:gd name="T57" fmla="*/ 1776 h 3626"/>
                  <a:gd name="T58" fmla="*/ 1021 w 3645"/>
                  <a:gd name="T59" fmla="*/ 1776 h 3626"/>
                  <a:gd name="T60" fmla="*/ 1398 w 3645"/>
                  <a:gd name="T61" fmla="*/ 1399 h 3626"/>
                  <a:gd name="T62" fmla="*/ 1398 w 3645"/>
                  <a:gd name="T63" fmla="*/ 1398 h 3626"/>
                  <a:gd name="T64" fmla="*/ 1776 w 3645"/>
                  <a:gd name="T65" fmla="*/ 1021 h 3626"/>
                  <a:gd name="T66" fmla="*/ 1776 w 3645"/>
                  <a:gd name="T67" fmla="*/ 1021 h 3626"/>
                  <a:gd name="T68" fmla="*/ 2200 w 3645"/>
                  <a:gd name="T69" fmla="*/ 846 h 3626"/>
                  <a:gd name="T70" fmla="*/ 2459 w 3645"/>
                  <a:gd name="T71" fmla="*/ 904 h 3626"/>
                  <a:gd name="T72" fmla="*/ 2153 w 3645"/>
                  <a:gd name="T73" fmla="*/ 1210 h 3626"/>
                  <a:gd name="T74" fmla="*/ 2153 w 3645"/>
                  <a:gd name="T75" fmla="*/ 1493 h 3626"/>
                  <a:gd name="T76" fmla="*/ 2294 w 3645"/>
                  <a:gd name="T77" fmla="*/ 1551 h 3626"/>
                  <a:gd name="T78" fmla="*/ 2436 w 3645"/>
                  <a:gd name="T79" fmla="*/ 1493 h 3626"/>
                  <a:gd name="T80" fmla="*/ 2741 w 3645"/>
                  <a:gd name="T81" fmla="*/ 1187 h 3626"/>
                  <a:gd name="T82" fmla="*/ 2800 w 3645"/>
                  <a:gd name="T83" fmla="*/ 1446 h 3626"/>
                  <a:gd name="T84" fmla="*/ 2624 w 3645"/>
                  <a:gd name="T85" fmla="*/ 1870 h 3626"/>
                  <a:gd name="T86" fmla="*/ 2624 w 3645"/>
                  <a:gd name="T87" fmla="*/ 1870 h 3626"/>
                  <a:gd name="T88" fmla="*/ 2624 w 3645"/>
                  <a:gd name="T89" fmla="*/ 1870 h 3626"/>
                  <a:gd name="T90" fmla="*/ 2247 w 3645"/>
                  <a:gd name="T91" fmla="*/ 2247 h 3626"/>
                  <a:gd name="T92" fmla="*/ 2247 w 3645"/>
                  <a:gd name="T93" fmla="*/ 2247 h 3626"/>
                  <a:gd name="T94" fmla="*/ 1870 w 3645"/>
                  <a:gd name="T95" fmla="*/ 2624 h 3626"/>
                  <a:gd name="T96" fmla="*/ 1870 w 3645"/>
                  <a:gd name="T97" fmla="*/ 2624 h 3626"/>
                  <a:gd name="T98" fmla="*/ 1446 w 3645"/>
                  <a:gd name="T99" fmla="*/ 2800 h 3626"/>
                  <a:gd name="T100" fmla="*/ 1187 w 3645"/>
                  <a:gd name="T101" fmla="*/ 2741 h 3626"/>
                  <a:gd name="T102" fmla="*/ 1493 w 3645"/>
                  <a:gd name="T103" fmla="*/ 2436 h 3626"/>
                  <a:gd name="T104" fmla="*/ 1493 w 3645"/>
                  <a:gd name="T105" fmla="*/ 2153 h 3626"/>
                  <a:gd name="T106" fmla="*/ 1210 w 3645"/>
                  <a:gd name="T107" fmla="*/ 2153 h 3626"/>
                  <a:gd name="T108" fmla="*/ 904 w 3645"/>
                  <a:gd name="T109" fmla="*/ 2458 h 3626"/>
                  <a:gd name="T110" fmla="*/ 1021 w 3645"/>
                  <a:gd name="T111" fmla="*/ 1776 h 3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645" h="3626">
                    <a:moveTo>
                      <a:pt x="220" y="3626"/>
                    </a:moveTo>
                    <a:cubicBezTo>
                      <a:pt x="271" y="3626"/>
                      <a:pt x="322" y="3606"/>
                      <a:pt x="361" y="3567"/>
                    </a:cubicBezTo>
                    <a:lnTo>
                      <a:pt x="894" y="3034"/>
                    </a:lnTo>
                    <a:cubicBezTo>
                      <a:pt x="1056" y="3142"/>
                      <a:pt x="1246" y="3200"/>
                      <a:pt x="1446" y="3200"/>
                    </a:cubicBezTo>
                    <a:lnTo>
                      <a:pt x="1446" y="3200"/>
                    </a:lnTo>
                    <a:cubicBezTo>
                      <a:pt x="1713" y="3200"/>
                      <a:pt x="1964" y="3096"/>
                      <a:pt x="2152" y="2907"/>
                    </a:cubicBezTo>
                    <a:cubicBezTo>
                      <a:pt x="2153" y="2907"/>
                      <a:pt x="2153" y="2907"/>
                      <a:pt x="2153" y="2907"/>
                    </a:cubicBezTo>
                    <a:lnTo>
                      <a:pt x="2530" y="2530"/>
                    </a:lnTo>
                    <a:cubicBezTo>
                      <a:pt x="2530" y="2530"/>
                      <a:pt x="2530" y="2530"/>
                      <a:pt x="2530" y="2530"/>
                    </a:cubicBezTo>
                    <a:lnTo>
                      <a:pt x="2907" y="2153"/>
                    </a:lnTo>
                    <a:cubicBezTo>
                      <a:pt x="2907" y="2153"/>
                      <a:pt x="2907" y="2153"/>
                      <a:pt x="2907" y="2152"/>
                    </a:cubicBezTo>
                    <a:cubicBezTo>
                      <a:pt x="3096" y="1964"/>
                      <a:pt x="3200" y="1713"/>
                      <a:pt x="3200" y="1446"/>
                    </a:cubicBezTo>
                    <a:cubicBezTo>
                      <a:pt x="3200" y="1246"/>
                      <a:pt x="3142" y="1056"/>
                      <a:pt x="3034" y="894"/>
                    </a:cubicBezTo>
                    <a:lnTo>
                      <a:pt x="3567" y="361"/>
                    </a:lnTo>
                    <a:cubicBezTo>
                      <a:pt x="3645" y="283"/>
                      <a:pt x="3645" y="157"/>
                      <a:pt x="3567" y="79"/>
                    </a:cubicBezTo>
                    <a:cubicBezTo>
                      <a:pt x="3489" y="0"/>
                      <a:pt x="3362" y="0"/>
                      <a:pt x="3284" y="79"/>
                    </a:cubicBezTo>
                    <a:lnTo>
                      <a:pt x="2751" y="611"/>
                    </a:lnTo>
                    <a:cubicBezTo>
                      <a:pt x="2589" y="504"/>
                      <a:pt x="2399" y="446"/>
                      <a:pt x="2200" y="446"/>
                    </a:cubicBezTo>
                    <a:cubicBezTo>
                      <a:pt x="1933" y="446"/>
                      <a:pt x="1682" y="550"/>
                      <a:pt x="1493" y="738"/>
                    </a:cubicBezTo>
                    <a:cubicBezTo>
                      <a:pt x="1493" y="738"/>
                      <a:pt x="1493" y="738"/>
                      <a:pt x="1493" y="739"/>
                    </a:cubicBezTo>
                    <a:lnTo>
                      <a:pt x="1116" y="1116"/>
                    </a:lnTo>
                    <a:cubicBezTo>
                      <a:pt x="1116" y="1116"/>
                      <a:pt x="1116" y="1116"/>
                      <a:pt x="1116" y="1116"/>
                    </a:cubicBezTo>
                    <a:lnTo>
                      <a:pt x="739" y="1493"/>
                    </a:lnTo>
                    <a:cubicBezTo>
                      <a:pt x="739" y="1493"/>
                      <a:pt x="739" y="1493"/>
                      <a:pt x="739" y="1493"/>
                    </a:cubicBezTo>
                    <a:cubicBezTo>
                      <a:pt x="397" y="1834"/>
                      <a:pt x="355" y="2363"/>
                      <a:pt x="611" y="2751"/>
                    </a:cubicBezTo>
                    <a:lnTo>
                      <a:pt x="79" y="3284"/>
                    </a:lnTo>
                    <a:cubicBezTo>
                      <a:pt x="0" y="3362"/>
                      <a:pt x="0" y="3489"/>
                      <a:pt x="79" y="3567"/>
                    </a:cubicBezTo>
                    <a:cubicBezTo>
                      <a:pt x="118" y="3606"/>
                      <a:pt x="169" y="3626"/>
                      <a:pt x="220" y="3626"/>
                    </a:cubicBezTo>
                    <a:close/>
                    <a:moveTo>
                      <a:pt x="1021" y="1776"/>
                    </a:moveTo>
                    <a:lnTo>
                      <a:pt x="1021" y="1776"/>
                    </a:lnTo>
                    <a:lnTo>
                      <a:pt x="1398" y="1399"/>
                    </a:lnTo>
                    <a:cubicBezTo>
                      <a:pt x="1398" y="1399"/>
                      <a:pt x="1398" y="1399"/>
                      <a:pt x="1398" y="1398"/>
                    </a:cubicBezTo>
                    <a:lnTo>
                      <a:pt x="1776" y="1021"/>
                    </a:lnTo>
                    <a:cubicBezTo>
                      <a:pt x="1776" y="1021"/>
                      <a:pt x="1776" y="1021"/>
                      <a:pt x="1776" y="1021"/>
                    </a:cubicBezTo>
                    <a:cubicBezTo>
                      <a:pt x="1889" y="908"/>
                      <a:pt x="2040" y="846"/>
                      <a:pt x="2200" y="846"/>
                    </a:cubicBezTo>
                    <a:cubicBezTo>
                      <a:pt x="2291" y="846"/>
                      <a:pt x="2379" y="866"/>
                      <a:pt x="2459" y="904"/>
                    </a:cubicBezTo>
                    <a:lnTo>
                      <a:pt x="2153" y="1210"/>
                    </a:lnTo>
                    <a:cubicBezTo>
                      <a:pt x="2075" y="1288"/>
                      <a:pt x="2075" y="1415"/>
                      <a:pt x="2153" y="1493"/>
                    </a:cubicBezTo>
                    <a:cubicBezTo>
                      <a:pt x="2192" y="1532"/>
                      <a:pt x="2243" y="1551"/>
                      <a:pt x="2294" y="1551"/>
                    </a:cubicBezTo>
                    <a:cubicBezTo>
                      <a:pt x="2345" y="1551"/>
                      <a:pt x="2397" y="1532"/>
                      <a:pt x="2436" y="1493"/>
                    </a:cubicBezTo>
                    <a:lnTo>
                      <a:pt x="2741" y="1187"/>
                    </a:lnTo>
                    <a:cubicBezTo>
                      <a:pt x="2780" y="1267"/>
                      <a:pt x="2800" y="1355"/>
                      <a:pt x="2800" y="1446"/>
                    </a:cubicBezTo>
                    <a:cubicBezTo>
                      <a:pt x="2800" y="1606"/>
                      <a:pt x="2737" y="1757"/>
                      <a:pt x="2624" y="1870"/>
                    </a:cubicBezTo>
                    <a:lnTo>
                      <a:pt x="2624" y="1870"/>
                    </a:lnTo>
                    <a:lnTo>
                      <a:pt x="2624" y="1870"/>
                    </a:lnTo>
                    <a:lnTo>
                      <a:pt x="2247" y="2247"/>
                    </a:lnTo>
                    <a:cubicBezTo>
                      <a:pt x="2247" y="2247"/>
                      <a:pt x="2247" y="2247"/>
                      <a:pt x="2247" y="2247"/>
                    </a:cubicBezTo>
                    <a:lnTo>
                      <a:pt x="1870" y="2624"/>
                    </a:lnTo>
                    <a:cubicBezTo>
                      <a:pt x="1870" y="2624"/>
                      <a:pt x="1870" y="2624"/>
                      <a:pt x="1870" y="2624"/>
                    </a:cubicBezTo>
                    <a:cubicBezTo>
                      <a:pt x="1757" y="2737"/>
                      <a:pt x="1606" y="2800"/>
                      <a:pt x="1446" y="2800"/>
                    </a:cubicBezTo>
                    <a:cubicBezTo>
                      <a:pt x="1355" y="2800"/>
                      <a:pt x="1267" y="2780"/>
                      <a:pt x="1187" y="2741"/>
                    </a:cubicBezTo>
                    <a:lnTo>
                      <a:pt x="1493" y="2436"/>
                    </a:lnTo>
                    <a:cubicBezTo>
                      <a:pt x="1571" y="2357"/>
                      <a:pt x="1571" y="2231"/>
                      <a:pt x="1493" y="2153"/>
                    </a:cubicBezTo>
                    <a:cubicBezTo>
                      <a:pt x="1415" y="2075"/>
                      <a:pt x="1288" y="2075"/>
                      <a:pt x="1210" y="2153"/>
                    </a:cubicBezTo>
                    <a:lnTo>
                      <a:pt x="904" y="2458"/>
                    </a:lnTo>
                    <a:cubicBezTo>
                      <a:pt x="798" y="2235"/>
                      <a:pt x="837" y="1960"/>
                      <a:pt x="1021" y="1776"/>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9pPr>
              </a:lstStyle>
              <a:p>
                <a:pPr algn="ctr"/>
                <a:endParaRPr lang="en-US"/>
              </a:p>
            </p:txBody>
          </p:sp>
        </p:grpSp>
        <p:grpSp>
          <p:nvGrpSpPr>
            <p:cNvPr id="60" name="组合 59">
              <a:extLst>
                <a:ext uri="{FF2B5EF4-FFF2-40B4-BE49-F238E27FC236}">
                  <a16:creationId xmlns:a16="http://schemas.microsoft.com/office/drawing/2014/main" id="{4CA80C86-D7FA-4386-B8B8-5175FDADAFDD}"/>
                </a:ext>
              </a:extLst>
            </p:cNvPr>
            <p:cNvGrpSpPr/>
            <p:nvPr/>
          </p:nvGrpSpPr>
          <p:grpSpPr>
            <a:xfrm>
              <a:off x="7795378" y="3446105"/>
              <a:ext cx="994314" cy="339701"/>
              <a:chOff x="8553442" y="5089862"/>
              <a:chExt cx="994314" cy="339701"/>
            </a:xfrm>
          </p:grpSpPr>
          <p:sp>
            <p:nvSpPr>
              <p:cNvPr id="61" name="chain-links_29">
                <a:extLst>
                  <a:ext uri="{FF2B5EF4-FFF2-40B4-BE49-F238E27FC236}">
                    <a16:creationId xmlns:a16="http://schemas.microsoft.com/office/drawing/2014/main" id="{BDC16C4A-D958-44DD-B89F-BE2A52115125}"/>
                  </a:ext>
                </a:extLst>
              </p:cNvPr>
              <p:cNvSpPr/>
              <p:nvPr/>
            </p:nvSpPr>
            <p:spPr>
              <a:xfrm rot="2586001">
                <a:off x="8553442" y="5089862"/>
                <a:ext cx="333014" cy="330783"/>
              </a:xfrm>
              <a:custGeom>
                <a:avLst/>
                <a:gdLst>
                  <a:gd name="T0" fmla="*/ 220 w 3645"/>
                  <a:gd name="T1" fmla="*/ 3626 h 3626"/>
                  <a:gd name="T2" fmla="*/ 361 w 3645"/>
                  <a:gd name="T3" fmla="*/ 3567 h 3626"/>
                  <a:gd name="T4" fmla="*/ 894 w 3645"/>
                  <a:gd name="T5" fmla="*/ 3034 h 3626"/>
                  <a:gd name="T6" fmla="*/ 1446 w 3645"/>
                  <a:gd name="T7" fmla="*/ 3200 h 3626"/>
                  <a:gd name="T8" fmla="*/ 1446 w 3645"/>
                  <a:gd name="T9" fmla="*/ 3200 h 3626"/>
                  <a:gd name="T10" fmla="*/ 2152 w 3645"/>
                  <a:gd name="T11" fmla="*/ 2907 h 3626"/>
                  <a:gd name="T12" fmla="*/ 2153 w 3645"/>
                  <a:gd name="T13" fmla="*/ 2907 h 3626"/>
                  <a:gd name="T14" fmla="*/ 2530 w 3645"/>
                  <a:gd name="T15" fmla="*/ 2530 h 3626"/>
                  <a:gd name="T16" fmla="*/ 2530 w 3645"/>
                  <a:gd name="T17" fmla="*/ 2530 h 3626"/>
                  <a:gd name="T18" fmla="*/ 2907 w 3645"/>
                  <a:gd name="T19" fmla="*/ 2153 h 3626"/>
                  <a:gd name="T20" fmla="*/ 2907 w 3645"/>
                  <a:gd name="T21" fmla="*/ 2152 h 3626"/>
                  <a:gd name="T22" fmla="*/ 3200 w 3645"/>
                  <a:gd name="T23" fmla="*/ 1446 h 3626"/>
                  <a:gd name="T24" fmla="*/ 3034 w 3645"/>
                  <a:gd name="T25" fmla="*/ 894 h 3626"/>
                  <a:gd name="T26" fmla="*/ 3567 w 3645"/>
                  <a:gd name="T27" fmla="*/ 361 h 3626"/>
                  <a:gd name="T28" fmla="*/ 3567 w 3645"/>
                  <a:gd name="T29" fmla="*/ 79 h 3626"/>
                  <a:gd name="T30" fmla="*/ 3284 w 3645"/>
                  <a:gd name="T31" fmla="*/ 79 h 3626"/>
                  <a:gd name="T32" fmla="*/ 2751 w 3645"/>
                  <a:gd name="T33" fmla="*/ 611 h 3626"/>
                  <a:gd name="T34" fmla="*/ 2200 w 3645"/>
                  <a:gd name="T35" fmla="*/ 446 h 3626"/>
                  <a:gd name="T36" fmla="*/ 1493 w 3645"/>
                  <a:gd name="T37" fmla="*/ 738 h 3626"/>
                  <a:gd name="T38" fmla="*/ 1493 w 3645"/>
                  <a:gd name="T39" fmla="*/ 739 h 3626"/>
                  <a:gd name="T40" fmla="*/ 1116 w 3645"/>
                  <a:gd name="T41" fmla="*/ 1116 h 3626"/>
                  <a:gd name="T42" fmla="*/ 1116 w 3645"/>
                  <a:gd name="T43" fmla="*/ 1116 h 3626"/>
                  <a:gd name="T44" fmla="*/ 739 w 3645"/>
                  <a:gd name="T45" fmla="*/ 1493 h 3626"/>
                  <a:gd name="T46" fmla="*/ 739 w 3645"/>
                  <a:gd name="T47" fmla="*/ 1493 h 3626"/>
                  <a:gd name="T48" fmla="*/ 611 w 3645"/>
                  <a:gd name="T49" fmla="*/ 2751 h 3626"/>
                  <a:gd name="T50" fmla="*/ 79 w 3645"/>
                  <a:gd name="T51" fmla="*/ 3284 h 3626"/>
                  <a:gd name="T52" fmla="*/ 79 w 3645"/>
                  <a:gd name="T53" fmla="*/ 3567 h 3626"/>
                  <a:gd name="T54" fmla="*/ 220 w 3645"/>
                  <a:gd name="T55" fmla="*/ 3626 h 3626"/>
                  <a:gd name="T56" fmla="*/ 1021 w 3645"/>
                  <a:gd name="T57" fmla="*/ 1776 h 3626"/>
                  <a:gd name="T58" fmla="*/ 1021 w 3645"/>
                  <a:gd name="T59" fmla="*/ 1776 h 3626"/>
                  <a:gd name="T60" fmla="*/ 1398 w 3645"/>
                  <a:gd name="T61" fmla="*/ 1399 h 3626"/>
                  <a:gd name="T62" fmla="*/ 1398 w 3645"/>
                  <a:gd name="T63" fmla="*/ 1398 h 3626"/>
                  <a:gd name="T64" fmla="*/ 1776 w 3645"/>
                  <a:gd name="T65" fmla="*/ 1021 h 3626"/>
                  <a:gd name="T66" fmla="*/ 1776 w 3645"/>
                  <a:gd name="T67" fmla="*/ 1021 h 3626"/>
                  <a:gd name="T68" fmla="*/ 2200 w 3645"/>
                  <a:gd name="T69" fmla="*/ 846 h 3626"/>
                  <a:gd name="T70" fmla="*/ 2459 w 3645"/>
                  <a:gd name="T71" fmla="*/ 904 h 3626"/>
                  <a:gd name="T72" fmla="*/ 2153 w 3645"/>
                  <a:gd name="T73" fmla="*/ 1210 h 3626"/>
                  <a:gd name="T74" fmla="*/ 2153 w 3645"/>
                  <a:gd name="T75" fmla="*/ 1493 h 3626"/>
                  <a:gd name="T76" fmla="*/ 2294 w 3645"/>
                  <a:gd name="T77" fmla="*/ 1551 h 3626"/>
                  <a:gd name="T78" fmla="*/ 2436 w 3645"/>
                  <a:gd name="T79" fmla="*/ 1493 h 3626"/>
                  <a:gd name="T80" fmla="*/ 2741 w 3645"/>
                  <a:gd name="T81" fmla="*/ 1187 h 3626"/>
                  <a:gd name="T82" fmla="*/ 2800 w 3645"/>
                  <a:gd name="T83" fmla="*/ 1446 h 3626"/>
                  <a:gd name="T84" fmla="*/ 2624 w 3645"/>
                  <a:gd name="T85" fmla="*/ 1870 h 3626"/>
                  <a:gd name="T86" fmla="*/ 2624 w 3645"/>
                  <a:gd name="T87" fmla="*/ 1870 h 3626"/>
                  <a:gd name="T88" fmla="*/ 2624 w 3645"/>
                  <a:gd name="T89" fmla="*/ 1870 h 3626"/>
                  <a:gd name="T90" fmla="*/ 2247 w 3645"/>
                  <a:gd name="T91" fmla="*/ 2247 h 3626"/>
                  <a:gd name="T92" fmla="*/ 2247 w 3645"/>
                  <a:gd name="T93" fmla="*/ 2247 h 3626"/>
                  <a:gd name="T94" fmla="*/ 1870 w 3645"/>
                  <a:gd name="T95" fmla="*/ 2624 h 3626"/>
                  <a:gd name="T96" fmla="*/ 1870 w 3645"/>
                  <a:gd name="T97" fmla="*/ 2624 h 3626"/>
                  <a:gd name="T98" fmla="*/ 1446 w 3645"/>
                  <a:gd name="T99" fmla="*/ 2800 h 3626"/>
                  <a:gd name="T100" fmla="*/ 1187 w 3645"/>
                  <a:gd name="T101" fmla="*/ 2741 h 3626"/>
                  <a:gd name="T102" fmla="*/ 1493 w 3645"/>
                  <a:gd name="T103" fmla="*/ 2436 h 3626"/>
                  <a:gd name="T104" fmla="*/ 1493 w 3645"/>
                  <a:gd name="T105" fmla="*/ 2153 h 3626"/>
                  <a:gd name="T106" fmla="*/ 1210 w 3645"/>
                  <a:gd name="T107" fmla="*/ 2153 h 3626"/>
                  <a:gd name="T108" fmla="*/ 904 w 3645"/>
                  <a:gd name="T109" fmla="*/ 2458 h 3626"/>
                  <a:gd name="T110" fmla="*/ 1021 w 3645"/>
                  <a:gd name="T111" fmla="*/ 1776 h 3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645" h="3626">
                    <a:moveTo>
                      <a:pt x="220" y="3626"/>
                    </a:moveTo>
                    <a:cubicBezTo>
                      <a:pt x="271" y="3626"/>
                      <a:pt x="322" y="3606"/>
                      <a:pt x="361" y="3567"/>
                    </a:cubicBezTo>
                    <a:lnTo>
                      <a:pt x="894" y="3034"/>
                    </a:lnTo>
                    <a:cubicBezTo>
                      <a:pt x="1056" y="3142"/>
                      <a:pt x="1246" y="3200"/>
                      <a:pt x="1446" y="3200"/>
                    </a:cubicBezTo>
                    <a:lnTo>
                      <a:pt x="1446" y="3200"/>
                    </a:lnTo>
                    <a:cubicBezTo>
                      <a:pt x="1713" y="3200"/>
                      <a:pt x="1964" y="3096"/>
                      <a:pt x="2152" y="2907"/>
                    </a:cubicBezTo>
                    <a:cubicBezTo>
                      <a:pt x="2153" y="2907"/>
                      <a:pt x="2153" y="2907"/>
                      <a:pt x="2153" y="2907"/>
                    </a:cubicBezTo>
                    <a:lnTo>
                      <a:pt x="2530" y="2530"/>
                    </a:lnTo>
                    <a:cubicBezTo>
                      <a:pt x="2530" y="2530"/>
                      <a:pt x="2530" y="2530"/>
                      <a:pt x="2530" y="2530"/>
                    </a:cubicBezTo>
                    <a:lnTo>
                      <a:pt x="2907" y="2153"/>
                    </a:lnTo>
                    <a:cubicBezTo>
                      <a:pt x="2907" y="2153"/>
                      <a:pt x="2907" y="2153"/>
                      <a:pt x="2907" y="2152"/>
                    </a:cubicBezTo>
                    <a:cubicBezTo>
                      <a:pt x="3096" y="1964"/>
                      <a:pt x="3200" y="1713"/>
                      <a:pt x="3200" y="1446"/>
                    </a:cubicBezTo>
                    <a:cubicBezTo>
                      <a:pt x="3200" y="1246"/>
                      <a:pt x="3142" y="1056"/>
                      <a:pt x="3034" y="894"/>
                    </a:cubicBezTo>
                    <a:lnTo>
                      <a:pt x="3567" y="361"/>
                    </a:lnTo>
                    <a:cubicBezTo>
                      <a:pt x="3645" y="283"/>
                      <a:pt x="3645" y="157"/>
                      <a:pt x="3567" y="79"/>
                    </a:cubicBezTo>
                    <a:cubicBezTo>
                      <a:pt x="3489" y="0"/>
                      <a:pt x="3362" y="0"/>
                      <a:pt x="3284" y="79"/>
                    </a:cubicBezTo>
                    <a:lnTo>
                      <a:pt x="2751" y="611"/>
                    </a:lnTo>
                    <a:cubicBezTo>
                      <a:pt x="2589" y="504"/>
                      <a:pt x="2399" y="446"/>
                      <a:pt x="2200" y="446"/>
                    </a:cubicBezTo>
                    <a:cubicBezTo>
                      <a:pt x="1933" y="446"/>
                      <a:pt x="1682" y="550"/>
                      <a:pt x="1493" y="738"/>
                    </a:cubicBezTo>
                    <a:cubicBezTo>
                      <a:pt x="1493" y="738"/>
                      <a:pt x="1493" y="738"/>
                      <a:pt x="1493" y="739"/>
                    </a:cubicBezTo>
                    <a:lnTo>
                      <a:pt x="1116" y="1116"/>
                    </a:lnTo>
                    <a:cubicBezTo>
                      <a:pt x="1116" y="1116"/>
                      <a:pt x="1116" y="1116"/>
                      <a:pt x="1116" y="1116"/>
                    </a:cubicBezTo>
                    <a:lnTo>
                      <a:pt x="739" y="1493"/>
                    </a:lnTo>
                    <a:cubicBezTo>
                      <a:pt x="739" y="1493"/>
                      <a:pt x="739" y="1493"/>
                      <a:pt x="739" y="1493"/>
                    </a:cubicBezTo>
                    <a:cubicBezTo>
                      <a:pt x="397" y="1834"/>
                      <a:pt x="355" y="2363"/>
                      <a:pt x="611" y="2751"/>
                    </a:cubicBezTo>
                    <a:lnTo>
                      <a:pt x="79" y="3284"/>
                    </a:lnTo>
                    <a:cubicBezTo>
                      <a:pt x="0" y="3362"/>
                      <a:pt x="0" y="3489"/>
                      <a:pt x="79" y="3567"/>
                    </a:cubicBezTo>
                    <a:cubicBezTo>
                      <a:pt x="118" y="3606"/>
                      <a:pt x="169" y="3626"/>
                      <a:pt x="220" y="3626"/>
                    </a:cubicBezTo>
                    <a:close/>
                    <a:moveTo>
                      <a:pt x="1021" y="1776"/>
                    </a:moveTo>
                    <a:lnTo>
                      <a:pt x="1021" y="1776"/>
                    </a:lnTo>
                    <a:lnTo>
                      <a:pt x="1398" y="1399"/>
                    </a:lnTo>
                    <a:cubicBezTo>
                      <a:pt x="1398" y="1399"/>
                      <a:pt x="1398" y="1399"/>
                      <a:pt x="1398" y="1398"/>
                    </a:cubicBezTo>
                    <a:lnTo>
                      <a:pt x="1776" y="1021"/>
                    </a:lnTo>
                    <a:cubicBezTo>
                      <a:pt x="1776" y="1021"/>
                      <a:pt x="1776" y="1021"/>
                      <a:pt x="1776" y="1021"/>
                    </a:cubicBezTo>
                    <a:cubicBezTo>
                      <a:pt x="1889" y="908"/>
                      <a:pt x="2040" y="846"/>
                      <a:pt x="2200" y="846"/>
                    </a:cubicBezTo>
                    <a:cubicBezTo>
                      <a:pt x="2291" y="846"/>
                      <a:pt x="2379" y="866"/>
                      <a:pt x="2459" y="904"/>
                    </a:cubicBezTo>
                    <a:lnTo>
                      <a:pt x="2153" y="1210"/>
                    </a:lnTo>
                    <a:cubicBezTo>
                      <a:pt x="2075" y="1288"/>
                      <a:pt x="2075" y="1415"/>
                      <a:pt x="2153" y="1493"/>
                    </a:cubicBezTo>
                    <a:cubicBezTo>
                      <a:pt x="2192" y="1532"/>
                      <a:pt x="2243" y="1551"/>
                      <a:pt x="2294" y="1551"/>
                    </a:cubicBezTo>
                    <a:cubicBezTo>
                      <a:pt x="2345" y="1551"/>
                      <a:pt x="2397" y="1532"/>
                      <a:pt x="2436" y="1493"/>
                    </a:cubicBezTo>
                    <a:lnTo>
                      <a:pt x="2741" y="1187"/>
                    </a:lnTo>
                    <a:cubicBezTo>
                      <a:pt x="2780" y="1267"/>
                      <a:pt x="2800" y="1355"/>
                      <a:pt x="2800" y="1446"/>
                    </a:cubicBezTo>
                    <a:cubicBezTo>
                      <a:pt x="2800" y="1606"/>
                      <a:pt x="2737" y="1757"/>
                      <a:pt x="2624" y="1870"/>
                    </a:cubicBezTo>
                    <a:lnTo>
                      <a:pt x="2624" y="1870"/>
                    </a:lnTo>
                    <a:lnTo>
                      <a:pt x="2624" y="1870"/>
                    </a:lnTo>
                    <a:lnTo>
                      <a:pt x="2247" y="2247"/>
                    </a:lnTo>
                    <a:cubicBezTo>
                      <a:pt x="2247" y="2247"/>
                      <a:pt x="2247" y="2247"/>
                      <a:pt x="2247" y="2247"/>
                    </a:cubicBezTo>
                    <a:lnTo>
                      <a:pt x="1870" y="2624"/>
                    </a:lnTo>
                    <a:cubicBezTo>
                      <a:pt x="1870" y="2624"/>
                      <a:pt x="1870" y="2624"/>
                      <a:pt x="1870" y="2624"/>
                    </a:cubicBezTo>
                    <a:cubicBezTo>
                      <a:pt x="1757" y="2737"/>
                      <a:pt x="1606" y="2800"/>
                      <a:pt x="1446" y="2800"/>
                    </a:cubicBezTo>
                    <a:cubicBezTo>
                      <a:pt x="1355" y="2800"/>
                      <a:pt x="1267" y="2780"/>
                      <a:pt x="1187" y="2741"/>
                    </a:cubicBezTo>
                    <a:lnTo>
                      <a:pt x="1493" y="2436"/>
                    </a:lnTo>
                    <a:cubicBezTo>
                      <a:pt x="1571" y="2357"/>
                      <a:pt x="1571" y="2231"/>
                      <a:pt x="1493" y="2153"/>
                    </a:cubicBezTo>
                    <a:cubicBezTo>
                      <a:pt x="1415" y="2075"/>
                      <a:pt x="1288" y="2075"/>
                      <a:pt x="1210" y="2153"/>
                    </a:cubicBezTo>
                    <a:lnTo>
                      <a:pt x="904" y="2458"/>
                    </a:lnTo>
                    <a:cubicBezTo>
                      <a:pt x="798" y="2235"/>
                      <a:pt x="837" y="1960"/>
                      <a:pt x="1021" y="1776"/>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9pPr>
              </a:lstStyle>
              <a:p>
                <a:pPr algn="ctr"/>
                <a:endParaRPr lang="en-US"/>
              </a:p>
            </p:txBody>
          </p:sp>
          <p:sp>
            <p:nvSpPr>
              <p:cNvPr id="62" name="chain-links_29">
                <a:extLst>
                  <a:ext uri="{FF2B5EF4-FFF2-40B4-BE49-F238E27FC236}">
                    <a16:creationId xmlns:a16="http://schemas.microsoft.com/office/drawing/2014/main" id="{AA3E5FB1-D643-4FD1-B6EC-D7DFB18851A8}"/>
                  </a:ext>
                </a:extLst>
              </p:cNvPr>
              <p:cNvSpPr/>
              <p:nvPr/>
            </p:nvSpPr>
            <p:spPr>
              <a:xfrm rot="2586001">
                <a:off x="8873778" y="5092585"/>
                <a:ext cx="333014" cy="330783"/>
              </a:xfrm>
              <a:custGeom>
                <a:avLst/>
                <a:gdLst>
                  <a:gd name="T0" fmla="*/ 220 w 3645"/>
                  <a:gd name="T1" fmla="*/ 3626 h 3626"/>
                  <a:gd name="T2" fmla="*/ 361 w 3645"/>
                  <a:gd name="T3" fmla="*/ 3567 h 3626"/>
                  <a:gd name="T4" fmla="*/ 894 w 3645"/>
                  <a:gd name="T5" fmla="*/ 3034 h 3626"/>
                  <a:gd name="T6" fmla="*/ 1446 w 3645"/>
                  <a:gd name="T7" fmla="*/ 3200 h 3626"/>
                  <a:gd name="T8" fmla="*/ 1446 w 3645"/>
                  <a:gd name="T9" fmla="*/ 3200 h 3626"/>
                  <a:gd name="T10" fmla="*/ 2152 w 3645"/>
                  <a:gd name="T11" fmla="*/ 2907 h 3626"/>
                  <a:gd name="T12" fmla="*/ 2153 w 3645"/>
                  <a:gd name="T13" fmla="*/ 2907 h 3626"/>
                  <a:gd name="T14" fmla="*/ 2530 w 3645"/>
                  <a:gd name="T15" fmla="*/ 2530 h 3626"/>
                  <a:gd name="T16" fmla="*/ 2530 w 3645"/>
                  <a:gd name="T17" fmla="*/ 2530 h 3626"/>
                  <a:gd name="T18" fmla="*/ 2907 w 3645"/>
                  <a:gd name="T19" fmla="*/ 2153 h 3626"/>
                  <a:gd name="T20" fmla="*/ 2907 w 3645"/>
                  <a:gd name="T21" fmla="*/ 2152 h 3626"/>
                  <a:gd name="T22" fmla="*/ 3200 w 3645"/>
                  <a:gd name="T23" fmla="*/ 1446 h 3626"/>
                  <a:gd name="T24" fmla="*/ 3034 w 3645"/>
                  <a:gd name="T25" fmla="*/ 894 h 3626"/>
                  <a:gd name="T26" fmla="*/ 3567 w 3645"/>
                  <a:gd name="T27" fmla="*/ 361 h 3626"/>
                  <a:gd name="T28" fmla="*/ 3567 w 3645"/>
                  <a:gd name="T29" fmla="*/ 79 h 3626"/>
                  <a:gd name="T30" fmla="*/ 3284 w 3645"/>
                  <a:gd name="T31" fmla="*/ 79 h 3626"/>
                  <a:gd name="T32" fmla="*/ 2751 w 3645"/>
                  <a:gd name="T33" fmla="*/ 611 h 3626"/>
                  <a:gd name="T34" fmla="*/ 2200 w 3645"/>
                  <a:gd name="T35" fmla="*/ 446 h 3626"/>
                  <a:gd name="T36" fmla="*/ 1493 w 3645"/>
                  <a:gd name="T37" fmla="*/ 738 h 3626"/>
                  <a:gd name="T38" fmla="*/ 1493 w 3645"/>
                  <a:gd name="T39" fmla="*/ 739 h 3626"/>
                  <a:gd name="T40" fmla="*/ 1116 w 3645"/>
                  <a:gd name="T41" fmla="*/ 1116 h 3626"/>
                  <a:gd name="T42" fmla="*/ 1116 w 3645"/>
                  <a:gd name="T43" fmla="*/ 1116 h 3626"/>
                  <a:gd name="T44" fmla="*/ 739 w 3645"/>
                  <a:gd name="T45" fmla="*/ 1493 h 3626"/>
                  <a:gd name="T46" fmla="*/ 739 w 3645"/>
                  <a:gd name="T47" fmla="*/ 1493 h 3626"/>
                  <a:gd name="T48" fmla="*/ 611 w 3645"/>
                  <a:gd name="T49" fmla="*/ 2751 h 3626"/>
                  <a:gd name="T50" fmla="*/ 79 w 3645"/>
                  <a:gd name="T51" fmla="*/ 3284 h 3626"/>
                  <a:gd name="T52" fmla="*/ 79 w 3645"/>
                  <a:gd name="T53" fmla="*/ 3567 h 3626"/>
                  <a:gd name="T54" fmla="*/ 220 w 3645"/>
                  <a:gd name="T55" fmla="*/ 3626 h 3626"/>
                  <a:gd name="T56" fmla="*/ 1021 w 3645"/>
                  <a:gd name="T57" fmla="*/ 1776 h 3626"/>
                  <a:gd name="T58" fmla="*/ 1021 w 3645"/>
                  <a:gd name="T59" fmla="*/ 1776 h 3626"/>
                  <a:gd name="T60" fmla="*/ 1398 w 3645"/>
                  <a:gd name="T61" fmla="*/ 1399 h 3626"/>
                  <a:gd name="T62" fmla="*/ 1398 w 3645"/>
                  <a:gd name="T63" fmla="*/ 1398 h 3626"/>
                  <a:gd name="T64" fmla="*/ 1776 w 3645"/>
                  <a:gd name="T65" fmla="*/ 1021 h 3626"/>
                  <a:gd name="T66" fmla="*/ 1776 w 3645"/>
                  <a:gd name="T67" fmla="*/ 1021 h 3626"/>
                  <a:gd name="T68" fmla="*/ 2200 w 3645"/>
                  <a:gd name="T69" fmla="*/ 846 h 3626"/>
                  <a:gd name="T70" fmla="*/ 2459 w 3645"/>
                  <a:gd name="T71" fmla="*/ 904 h 3626"/>
                  <a:gd name="T72" fmla="*/ 2153 w 3645"/>
                  <a:gd name="T73" fmla="*/ 1210 h 3626"/>
                  <a:gd name="T74" fmla="*/ 2153 w 3645"/>
                  <a:gd name="T75" fmla="*/ 1493 h 3626"/>
                  <a:gd name="T76" fmla="*/ 2294 w 3645"/>
                  <a:gd name="T77" fmla="*/ 1551 h 3626"/>
                  <a:gd name="T78" fmla="*/ 2436 w 3645"/>
                  <a:gd name="T79" fmla="*/ 1493 h 3626"/>
                  <a:gd name="T80" fmla="*/ 2741 w 3645"/>
                  <a:gd name="T81" fmla="*/ 1187 h 3626"/>
                  <a:gd name="T82" fmla="*/ 2800 w 3645"/>
                  <a:gd name="T83" fmla="*/ 1446 h 3626"/>
                  <a:gd name="T84" fmla="*/ 2624 w 3645"/>
                  <a:gd name="T85" fmla="*/ 1870 h 3626"/>
                  <a:gd name="T86" fmla="*/ 2624 w 3645"/>
                  <a:gd name="T87" fmla="*/ 1870 h 3626"/>
                  <a:gd name="T88" fmla="*/ 2624 w 3645"/>
                  <a:gd name="T89" fmla="*/ 1870 h 3626"/>
                  <a:gd name="T90" fmla="*/ 2247 w 3645"/>
                  <a:gd name="T91" fmla="*/ 2247 h 3626"/>
                  <a:gd name="T92" fmla="*/ 2247 w 3645"/>
                  <a:gd name="T93" fmla="*/ 2247 h 3626"/>
                  <a:gd name="T94" fmla="*/ 1870 w 3645"/>
                  <a:gd name="T95" fmla="*/ 2624 h 3626"/>
                  <a:gd name="T96" fmla="*/ 1870 w 3645"/>
                  <a:gd name="T97" fmla="*/ 2624 h 3626"/>
                  <a:gd name="T98" fmla="*/ 1446 w 3645"/>
                  <a:gd name="T99" fmla="*/ 2800 h 3626"/>
                  <a:gd name="T100" fmla="*/ 1187 w 3645"/>
                  <a:gd name="T101" fmla="*/ 2741 h 3626"/>
                  <a:gd name="T102" fmla="*/ 1493 w 3645"/>
                  <a:gd name="T103" fmla="*/ 2436 h 3626"/>
                  <a:gd name="T104" fmla="*/ 1493 w 3645"/>
                  <a:gd name="T105" fmla="*/ 2153 h 3626"/>
                  <a:gd name="T106" fmla="*/ 1210 w 3645"/>
                  <a:gd name="T107" fmla="*/ 2153 h 3626"/>
                  <a:gd name="T108" fmla="*/ 904 w 3645"/>
                  <a:gd name="T109" fmla="*/ 2458 h 3626"/>
                  <a:gd name="T110" fmla="*/ 1021 w 3645"/>
                  <a:gd name="T111" fmla="*/ 1776 h 3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645" h="3626">
                    <a:moveTo>
                      <a:pt x="220" y="3626"/>
                    </a:moveTo>
                    <a:cubicBezTo>
                      <a:pt x="271" y="3626"/>
                      <a:pt x="322" y="3606"/>
                      <a:pt x="361" y="3567"/>
                    </a:cubicBezTo>
                    <a:lnTo>
                      <a:pt x="894" y="3034"/>
                    </a:lnTo>
                    <a:cubicBezTo>
                      <a:pt x="1056" y="3142"/>
                      <a:pt x="1246" y="3200"/>
                      <a:pt x="1446" y="3200"/>
                    </a:cubicBezTo>
                    <a:lnTo>
                      <a:pt x="1446" y="3200"/>
                    </a:lnTo>
                    <a:cubicBezTo>
                      <a:pt x="1713" y="3200"/>
                      <a:pt x="1964" y="3096"/>
                      <a:pt x="2152" y="2907"/>
                    </a:cubicBezTo>
                    <a:cubicBezTo>
                      <a:pt x="2153" y="2907"/>
                      <a:pt x="2153" y="2907"/>
                      <a:pt x="2153" y="2907"/>
                    </a:cubicBezTo>
                    <a:lnTo>
                      <a:pt x="2530" y="2530"/>
                    </a:lnTo>
                    <a:cubicBezTo>
                      <a:pt x="2530" y="2530"/>
                      <a:pt x="2530" y="2530"/>
                      <a:pt x="2530" y="2530"/>
                    </a:cubicBezTo>
                    <a:lnTo>
                      <a:pt x="2907" y="2153"/>
                    </a:lnTo>
                    <a:cubicBezTo>
                      <a:pt x="2907" y="2153"/>
                      <a:pt x="2907" y="2153"/>
                      <a:pt x="2907" y="2152"/>
                    </a:cubicBezTo>
                    <a:cubicBezTo>
                      <a:pt x="3096" y="1964"/>
                      <a:pt x="3200" y="1713"/>
                      <a:pt x="3200" y="1446"/>
                    </a:cubicBezTo>
                    <a:cubicBezTo>
                      <a:pt x="3200" y="1246"/>
                      <a:pt x="3142" y="1056"/>
                      <a:pt x="3034" y="894"/>
                    </a:cubicBezTo>
                    <a:lnTo>
                      <a:pt x="3567" y="361"/>
                    </a:lnTo>
                    <a:cubicBezTo>
                      <a:pt x="3645" y="283"/>
                      <a:pt x="3645" y="157"/>
                      <a:pt x="3567" y="79"/>
                    </a:cubicBezTo>
                    <a:cubicBezTo>
                      <a:pt x="3489" y="0"/>
                      <a:pt x="3362" y="0"/>
                      <a:pt x="3284" y="79"/>
                    </a:cubicBezTo>
                    <a:lnTo>
                      <a:pt x="2751" y="611"/>
                    </a:lnTo>
                    <a:cubicBezTo>
                      <a:pt x="2589" y="504"/>
                      <a:pt x="2399" y="446"/>
                      <a:pt x="2200" y="446"/>
                    </a:cubicBezTo>
                    <a:cubicBezTo>
                      <a:pt x="1933" y="446"/>
                      <a:pt x="1682" y="550"/>
                      <a:pt x="1493" y="738"/>
                    </a:cubicBezTo>
                    <a:cubicBezTo>
                      <a:pt x="1493" y="738"/>
                      <a:pt x="1493" y="738"/>
                      <a:pt x="1493" y="739"/>
                    </a:cubicBezTo>
                    <a:lnTo>
                      <a:pt x="1116" y="1116"/>
                    </a:lnTo>
                    <a:cubicBezTo>
                      <a:pt x="1116" y="1116"/>
                      <a:pt x="1116" y="1116"/>
                      <a:pt x="1116" y="1116"/>
                    </a:cubicBezTo>
                    <a:lnTo>
                      <a:pt x="739" y="1493"/>
                    </a:lnTo>
                    <a:cubicBezTo>
                      <a:pt x="739" y="1493"/>
                      <a:pt x="739" y="1493"/>
                      <a:pt x="739" y="1493"/>
                    </a:cubicBezTo>
                    <a:cubicBezTo>
                      <a:pt x="397" y="1834"/>
                      <a:pt x="355" y="2363"/>
                      <a:pt x="611" y="2751"/>
                    </a:cubicBezTo>
                    <a:lnTo>
                      <a:pt x="79" y="3284"/>
                    </a:lnTo>
                    <a:cubicBezTo>
                      <a:pt x="0" y="3362"/>
                      <a:pt x="0" y="3489"/>
                      <a:pt x="79" y="3567"/>
                    </a:cubicBezTo>
                    <a:cubicBezTo>
                      <a:pt x="118" y="3606"/>
                      <a:pt x="169" y="3626"/>
                      <a:pt x="220" y="3626"/>
                    </a:cubicBezTo>
                    <a:close/>
                    <a:moveTo>
                      <a:pt x="1021" y="1776"/>
                    </a:moveTo>
                    <a:lnTo>
                      <a:pt x="1021" y="1776"/>
                    </a:lnTo>
                    <a:lnTo>
                      <a:pt x="1398" y="1399"/>
                    </a:lnTo>
                    <a:cubicBezTo>
                      <a:pt x="1398" y="1399"/>
                      <a:pt x="1398" y="1399"/>
                      <a:pt x="1398" y="1398"/>
                    </a:cubicBezTo>
                    <a:lnTo>
                      <a:pt x="1776" y="1021"/>
                    </a:lnTo>
                    <a:cubicBezTo>
                      <a:pt x="1776" y="1021"/>
                      <a:pt x="1776" y="1021"/>
                      <a:pt x="1776" y="1021"/>
                    </a:cubicBezTo>
                    <a:cubicBezTo>
                      <a:pt x="1889" y="908"/>
                      <a:pt x="2040" y="846"/>
                      <a:pt x="2200" y="846"/>
                    </a:cubicBezTo>
                    <a:cubicBezTo>
                      <a:pt x="2291" y="846"/>
                      <a:pt x="2379" y="866"/>
                      <a:pt x="2459" y="904"/>
                    </a:cubicBezTo>
                    <a:lnTo>
                      <a:pt x="2153" y="1210"/>
                    </a:lnTo>
                    <a:cubicBezTo>
                      <a:pt x="2075" y="1288"/>
                      <a:pt x="2075" y="1415"/>
                      <a:pt x="2153" y="1493"/>
                    </a:cubicBezTo>
                    <a:cubicBezTo>
                      <a:pt x="2192" y="1532"/>
                      <a:pt x="2243" y="1551"/>
                      <a:pt x="2294" y="1551"/>
                    </a:cubicBezTo>
                    <a:cubicBezTo>
                      <a:pt x="2345" y="1551"/>
                      <a:pt x="2397" y="1532"/>
                      <a:pt x="2436" y="1493"/>
                    </a:cubicBezTo>
                    <a:lnTo>
                      <a:pt x="2741" y="1187"/>
                    </a:lnTo>
                    <a:cubicBezTo>
                      <a:pt x="2780" y="1267"/>
                      <a:pt x="2800" y="1355"/>
                      <a:pt x="2800" y="1446"/>
                    </a:cubicBezTo>
                    <a:cubicBezTo>
                      <a:pt x="2800" y="1606"/>
                      <a:pt x="2737" y="1757"/>
                      <a:pt x="2624" y="1870"/>
                    </a:cubicBezTo>
                    <a:lnTo>
                      <a:pt x="2624" y="1870"/>
                    </a:lnTo>
                    <a:lnTo>
                      <a:pt x="2624" y="1870"/>
                    </a:lnTo>
                    <a:lnTo>
                      <a:pt x="2247" y="2247"/>
                    </a:lnTo>
                    <a:cubicBezTo>
                      <a:pt x="2247" y="2247"/>
                      <a:pt x="2247" y="2247"/>
                      <a:pt x="2247" y="2247"/>
                    </a:cubicBezTo>
                    <a:lnTo>
                      <a:pt x="1870" y="2624"/>
                    </a:lnTo>
                    <a:cubicBezTo>
                      <a:pt x="1870" y="2624"/>
                      <a:pt x="1870" y="2624"/>
                      <a:pt x="1870" y="2624"/>
                    </a:cubicBezTo>
                    <a:cubicBezTo>
                      <a:pt x="1757" y="2737"/>
                      <a:pt x="1606" y="2800"/>
                      <a:pt x="1446" y="2800"/>
                    </a:cubicBezTo>
                    <a:cubicBezTo>
                      <a:pt x="1355" y="2800"/>
                      <a:pt x="1267" y="2780"/>
                      <a:pt x="1187" y="2741"/>
                    </a:cubicBezTo>
                    <a:lnTo>
                      <a:pt x="1493" y="2436"/>
                    </a:lnTo>
                    <a:cubicBezTo>
                      <a:pt x="1571" y="2357"/>
                      <a:pt x="1571" y="2231"/>
                      <a:pt x="1493" y="2153"/>
                    </a:cubicBezTo>
                    <a:cubicBezTo>
                      <a:pt x="1415" y="2075"/>
                      <a:pt x="1288" y="2075"/>
                      <a:pt x="1210" y="2153"/>
                    </a:cubicBezTo>
                    <a:lnTo>
                      <a:pt x="904" y="2458"/>
                    </a:lnTo>
                    <a:cubicBezTo>
                      <a:pt x="798" y="2235"/>
                      <a:pt x="837" y="1960"/>
                      <a:pt x="1021" y="1776"/>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9pPr>
              </a:lstStyle>
              <a:p>
                <a:pPr algn="ctr"/>
                <a:endParaRPr lang="en-US"/>
              </a:p>
            </p:txBody>
          </p:sp>
          <p:sp>
            <p:nvSpPr>
              <p:cNvPr id="63" name="chain-links_29">
                <a:extLst>
                  <a:ext uri="{FF2B5EF4-FFF2-40B4-BE49-F238E27FC236}">
                    <a16:creationId xmlns:a16="http://schemas.microsoft.com/office/drawing/2014/main" id="{4B3DD02E-7EE0-4329-B51E-AA8615B87F13}"/>
                  </a:ext>
                </a:extLst>
              </p:cNvPr>
              <p:cNvSpPr/>
              <p:nvPr/>
            </p:nvSpPr>
            <p:spPr>
              <a:xfrm rot="2586001">
                <a:off x="9214742" y="5098780"/>
                <a:ext cx="333014" cy="330783"/>
              </a:xfrm>
              <a:custGeom>
                <a:avLst/>
                <a:gdLst>
                  <a:gd name="T0" fmla="*/ 220 w 3645"/>
                  <a:gd name="T1" fmla="*/ 3626 h 3626"/>
                  <a:gd name="T2" fmla="*/ 361 w 3645"/>
                  <a:gd name="T3" fmla="*/ 3567 h 3626"/>
                  <a:gd name="T4" fmla="*/ 894 w 3645"/>
                  <a:gd name="T5" fmla="*/ 3034 h 3626"/>
                  <a:gd name="T6" fmla="*/ 1446 w 3645"/>
                  <a:gd name="T7" fmla="*/ 3200 h 3626"/>
                  <a:gd name="T8" fmla="*/ 1446 w 3645"/>
                  <a:gd name="T9" fmla="*/ 3200 h 3626"/>
                  <a:gd name="T10" fmla="*/ 2152 w 3645"/>
                  <a:gd name="T11" fmla="*/ 2907 h 3626"/>
                  <a:gd name="T12" fmla="*/ 2153 w 3645"/>
                  <a:gd name="T13" fmla="*/ 2907 h 3626"/>
                  <a:gd name="T14" fmla="*/ 2530 w 3645"/>
                  <a:gd name="T15" fmla="*/ 2530 h 3626"/>
                  <a:gd name="T16" fmla="*/ 2530 w 3645"/>
                  <a:gd name="T17" fmla="*/ 2530 h 3626"/>
                  <a:gd name="T18" fmla="*/ 2907 w 3645"/>
                  <a:gd name="T19" fmla="*/ 2153 h 3626"/>
                  <a:gd name="T20" fmla="*/ 2907 w 3645"/>
                  <a:gd name="T21" fmla="*/ 2152 h 3626"/>
                  <a:gd name="T22" fmla="*/ 3200 w 3645"/>
                  <a:gd name="T23" fmla="*/ 1446 h 3626"/>
                  <a:gd name="T24" fmla="*/ 3034 w 3645"/>
                  <a:gd name="T25" fmla="*/ 894 h 3626"/>
                  <a:gd name="T26" fmla="*/ 3567 w 3645"/>
                  <a:gd name="T27" fmla="*/ 361 h 3626"/>
                  <a:gd name="T28" fmla="*/ 3567 w 3645"/>
                  <a:gd name="T29" fmla="*/ 79 h 3626"/>
                  <a:gd name="T30" fmla="*/ 3284 w 3645"/>
                  <a:gd name="T31" fmla="*/ 79 h 3626"/>
                  <a:gd name="T32" fmla="*/ 2751 w 3645"/>
                  <a:gd name="T33" fmla="*/ 611 h 3626"/>
                  <a:gd name="T34" fmla="*/ 2200 w 3645"/>
                  <a:gd name="T35" fmla="*/ 446 h 3626"/>
                  <a:gd name="T36" fmla="*/ 1493 w 3645"/>
                  <a:gd name="T37" fmla="*/ 738 h 3626"/>
                  <a:gd name="T38" fmla="*/ 1493 w 3645"/>
                  <a:gd name="T39" fmla="*/ 739 h 3626"/>
                  <a:gd name="T40" fmla="*/ 1116 w 3645"/>
                  <a:gd name="T41" fmla="*/ 1116 h 3626"/>
                  <a:gd name="T42" fmla="*/ 1116 w 3645"/>
                  <a:gd name="T43" fmla="*/ 1116 h 3626"/>
                  <a:gd name="T44" fmla="*/ 739 w 3645"/>
                  <a:gd name="T45" fmla="*/ 1493 h 3626"/>
                  <a:gd name="T46" fmla="*/ 739 w 3645"/>
                  <a:gd name="T47" fmla="*/ 1493 h 3626"/>
                  <a:gd name="T48" fmla="*/ 611 w 3645"/>
                  <a:gd name="T49" fmla="*/ 2751 h 3626"/>
                  <a:gd name="T50" fmla="*/ 79 w 3645"/>
                  <a:gd name="T51" fmla="*/ 3284 h 3626"/>
                  <a:gd name="T52" fmla="*/ 79 w 3645"/>
                  <a:gd name="T53" fmla="*/ 3567 h 3626"/>
                  <a:gd name="T54" fmla="*/ 220 w 3645"/>
                  <a:gd name="T55" fmla="*/ 3626 h 3626"/>
                  <a:gd name="T56" fmla="*/ 1021 w 3645"/>
                  <a:gd name="T57" fmla="*/ 1776 h 3626"/>
                  <a:gd name="T58" fmla="*/ 1021 w 3645"/>
                  <a:gd name="T59" fmla="*/ 1776 h 3626"/>
                  <a:gd name="T60" fmla="*/ 1398 w 3645"/>
                  <a:gd name="T61" fmla="*/ 1399 h 3626"/>
                  <a:gd name="T62" fmla="*/ 1398 w 3645"/>
                  <a:gd name="T63" fmla="*/ 1398 h 3626"/>
                  <a:gd name="T64" fmla="*/ 1776 w 3645"/>
                  <a:gd name="T65" fmla="*/ 1021 h 3626"/>
                  <a:gd name="T66" fmla="*/ 1776 w 3645"/>
                  <a:gd name="T67" fmla="*/ 1021 h 3626"/>
                  <a:gd name="T68" fmla="*/ 2200 w 3645"/>
                  <a:gd name="T69" fmla="*/ 846 h 3626"/>
                  <a:gd name="T70" fmla="*/ 2459 w 3645"/>
                  <a:gd name="T71" fmla="*/ 904 h 3626"/>
                  <a:gd name="T72" fmla="*/ 2153 w 3645"/>
                  <a:gd name="T73" fmla="*/ 1210 h 3626"/>
                  <a:gd name="T74" fmla="*/ 2153 w 3645"/>
                  <a:gd name="T75" fmla="*/ 1493 h 3626"/>
                  <a:gd name="T76" fmla="*/ 2294 w 3645"/>
                  <a:gd name="T77" fmla="*/ 1551 h 3626"/>
                  <a:gd name="T78" fmla="*/ 2436 w 3645"/>
                  <a:gd name="T79" fmla="*/ 1493 h 3626"/>
                  <a:gd name="T80" fmla="*/ 2741 w 3645"/>
                  <a:gd name="T81" fmla="*/ 1187 h 3626"/>
                  <a:gd name="T82" fmla="*/ 2800 w 3645"/>
                  <a:gd name="T83" fmla="*/ 1446 h 3626"/>
                  <a:gd name="T84" fmla="*/ 2624 w 3645"/>
                  <a:gd name="T85" fmla="*/ 1870 h 3626"/>
                  <a:gd name="T86" fmla="*/ 2624 w 3645"/>
                  <a:gd name="T87" fmla="*/ 1870 h 3626"/>
                  <a:gd name="T88" fmla="*/ 2624 w 3645"/>
                  <a:gd name="T89" fmla="*/ 1870 h 3626"/>
                  <a:gd name="T90" fmla="*/ 2247 w 3645"/>
                  <a:gd name="T91" fmla="*/ 2247 h 3626"/>
                  <a:gd name="T92" fmla="*/ 2247 w 3645"/>
                  <a:gd name="T93" fmla="*/ 2247 h 3626"/>
                  <a:gd name="T94" fmla="*/ 1870 w 3645"/>
                  <a:gd name="T95" fmla="*/ 2624 h 3626"/>
                  <a:gd name="T96" fmla="*/ 1870 w 3645"/>
                  <a:gd name="T97" fmla="*/ 2624 h 3626"/>
                  <a:gd name="T98" fmla="*/ 1446 w 3645"/>
                  <a:gd name="T99" fmla="*/ 2800 h 3626"/>
                  <a:gd name="T100" fmla="*/ 1187 w 3645"/>
                  <a:gd name="T101" fmla="*/ 2741 h 3626"/>
                  <a:gd name="T102" fmla="*/ 1493 w 3645"/>
                  <a:gd name="T103" fmla="*/ 2436 h 3626"/>
                  <a:gd name="T104" fmla="*/ 1493 w 3645"/>
                  <a:gd name="T105" fmla="*/ 2153 h 3626"/>
                  <a:gd name="T106" fmla="*/ 1210 w 3645"/>
                  <a:gd name="T107" fmla="*/ 2153 h 3626"/>
                  <a:gd name="T108" fmla="*/ 904 w 3645"/>
                  <a:gd name="T109" fmla="*/ 2458 h 3626"/>
                  <a:gd name="T110" fmla="*/ 1021 w 3645"/>
                  <a:gd name="T111" fmla="*/ 1776 h 3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645" h="3626">
                    <a:moveTo>
                      <a:pt x="220" y="3626"/>
                    </a:moveTo>
                    <a:cubicBezTo>
                      <a:pt x="271" y="3626"/>
                      <a:pt x="322" y="3606"/>
                      <a:pt x="361" y="3567"/>
                    </a:cubicBezTo>
                    <a:lnTo>
                      <a:pt x="894" y="3034"/>
                    </a:lnTo>
                    <a:cubicBezTo>
                      <a:pt x="1056" y="3142"/>
                      <a:pt x="1246" y="3200"/>
                      <a:pt x="1446" y="3200"/>
                    </a:cubicBezTo>
                    <a:lnTo>
                      <a:pt x="1446" y="3200"/>
                    </a:lnTo>
                    <a:cubicBezTo>
                      <a:pt x="1713" y="3200"/>
                      <a:pt x="1964" y="3096"/>
                      <a:pt x="2152" y="2907"/>
                    </a:cubicBezTo>
                    <a:cubicBezTo>
                      <a:pt x="2153" y="2907"/>
                      <a:pt x="2153" y="2907"/>
                      <a:pt x="2153" y="2907"/>
                    </a:cubicBezTo>
                    <a:lnTo>
                      <a:pt x="2530" y="2530"/>
                    </a:lnTo>
                    <a:cubicBezTo>
                      <a:pt x="2530" y="2530"/>
                      <a:pt x="2530" y="2530"/>
                      <a:pt x="2530" y="2530"/>
                    </a:cubicBezTo>
                    <a:lnTo>
                      <a:pt x="2907" y="2153"/>
                    </a:lnTo>
                    <a:cubicBezTo>
                      <a:pt x="2907" y="2153"/>
                      <a:pt x="2907" y="2153"/>
                      <a:pt x="2907" y="2152"/>
                    </a:cubicBezTo>
                    <a:cubicBezTo>
                      <a:pt x="3096" y="1964"/>
                      <a:pt x="3200" y="1713"/>
                      <a:pt x="3200" y="1446"/>
                    </a:cubicBezTo>
                    <a:cubicBezTo>
                      <a:pt x="3200" y="1246"/>
                      <a:pt x="3142" y="1056"/>
                      <a:pt x="3034" y="894"/>
                    </a:cubicBezTo>
                    <a:lnTo>
                      <a:pt x="3567" y="361"/>
                    </a:lnTo>
                    <a:cubicBezTo>
                      <a:pt x="3645" y="283"/>
                      <a:pt x="3645" y="157"/>
                      <a:pt x="3567" y="79"/>
                    </a:cubicBezTo>
                    <a:cubicBezTo>
                      <a:pt x="3489" y="0"/>
                      <a:pt x="3362" y="0"/>
                      <a:pt x="3284" y="79"/>
                    </a:cubicBezTo>
                    <a:lnTo>
                      <a:pt x="2751" y="611"/>
                    </a:lnTo>
                    <a:cubicBezTo>
                      <a:pt x="2589" y="504"/>
                      <a:pt x="2399" y="446"/>
                      <a:pt x="2200" y="446"/>
                    </a:cubicBezTo>
                    <a:cubicBezTo>
                      <a:pt x="1933" y="446"/>
                      <a:pt x="1682" y="550"/>
                      <a:pt x="1493" y="738"/>
                    </a:cubicBezTo>
                    <a:cubicBezTo>
                      <a:pt x="1493" y="738"/>
                      <a:pt x="1493" y="738"/>
                      <a:pt x="1493" y="739"/>
                    </a:cubicBezTo>
                    <a:lnTo>
                      <a:pt x="1116" y="1116"/>
                    </a:lnTo>
                    <a:cubicBezTo>
                      <a:pt x="1116" y="1116"/>
                      <a:pt x="1116" y="1116"/>
                      <a:pt x="1116" y="1116"/>
                    </a:cubicBezTo>
                    <a:lnTo>
                      <a:pt x="739" y="1493"/>
                    </a:lnTo>
                    <a:cubicBezTo>
                      <a:pt x="739" y="1493"/>
                      <a:pt x="739" y="1493"/>
                      <a:pt x="739" y="1493"/>
                    </a:cubicBezTo>
                    <a:cubicBezTo>
                      <a:pt x="397" y="1834"/>
                      <a:pt x="355" y="2363"/>
                      <a:pt x="611" y="2751"/>
                    </a:cubicBezTo>
                    <a:lnTo>
                      <a:pt x="79" y="3284"/>
                    </a:lnTo>
                    <a:cubicBezTo>
                      <a:pt x="0" y="3362"/>
                      <a:pt x="0" y="3489"/>
                      <a:pt x="79" y="3567"/>
                    </a:cubicBezTo>
                    <a:cubicBezTo>
                      <a:pt x="118" y="3606"/>
                      <a:pt x="169" y="3626"/>
                      <a:pt x="220" y="3626"/>
                    </a:cubicBezTo>
                    <a:close/>
                    <a:moveTo>
                      <a:pt x="1021" y="1776"/>
                    </a:moveTo>
                    <a:lnTo>
                      <a:pt x="1021" y="1776"/>
                    </a:lnTo>
                    <a:lnTo>
                      <a:pt x="1398" y="1399"/>
                    </a:lnTo>
                    <a:cubicBezTo>
                      <a:pt x="1398" y="1399"/>
                      <a:pt x="1398" y="1399"/>
                      <a:pt x="1398" y="1398"/>
                    </a:cubicBezTo>
                    <a:lnTo>
                      <a:pt x="1776" y="1021"/>
                    </a:lnTo>
                    <a:cubicBezTo>
                      <a:pt x="1776" y="1021"/>
                      <a:pt x="1776" y="1021"/>
                      <a:pt x="1776" y="1021"/>
                    </a:cubicBezTo>
                    <a:cubicBezTo>
                      <a:pt x="1889" y="908"/>
                      <a:pt x="2040" y="846"/>
                      <a:pt x="2200" y="846"/>
                    </a:cubicBezTo>
                    <a:cubicBezTo>
                      <a:pt x="2291" y="846"/>
                      <a:pt x="2379" y="866"/>
                      <a:pt x="2459" y="904"/>
                    </a:cubicBezTo>
                    <a:lnTo>
                      <a:pt x="2153" y="1210"/>
                    </a:lnTo>
                    <a:cubicBezTo>
                      <a:pt x="2075" y="1288"/>
                      <a:pt x="2075" y="1415"/>
                      <a:pt x="2153" y="1493"/>
                    </a:cubicBezTo>
                    <a:cubicBezTo>
                      <a:pt x="2192" y="1532"/>
                      <a:pt x="2243" y="1551"/>
                      <a:pt x="2294" y="1551"/>
                    </a:cubicBezTo>
                    <a:cubicBezTo>
                      <a:pt x="2345" y="1551"/>
                      <a:pt x="2397" y="1532"/>
                      <a:pt x="2436" y="1493"/>
                    </a:cubicBezTo>
                    <a:lnTo>
                      <a:pt x="2741" y="1187"/>
                    </a:lnTo>
                    <a:cubicBezTo>
                      <a:pt x="2780" y="1267"/>
                      <a:pt x="2800" y="1355"/>
                      <a:pt x="2800" y="1446"/>
                    </a:cubicBezTo>
                    <a:cubicBezTo>
                      <a:pt x="2800" y="1606"/>
                      <a:pt x="2737" y="1757"/>
                      <a:pt x="2624" y="1870"/>
                    </a:cubicBezTo>
                    <a:lnTo>
                      <a:pt x="2624" y="1870"/>
                    </a:lnTo>
                    <a:lnTo>
                      <a:pt x="2624" y="1870"/>
                    </a:lnTo>
                    <a:lnTo>
                      <a:pt x="2247" y="2247"/>
                    </a:lnTo>
                    <a:cubicBezTo>
                      <a:pt x="2247" y="2247"/>
                      <a:pt x="2247" y="2247"/>
                      <a:pt x="2247" y="2247"/>
                    </a:cubicBezTo>
                    <a:lnTo>
                      <a:pt x="1870" y="2624"/>
                    </a:lnTo>
                    <a:cubicBezTo>
                      <a:pt x="1870" y="2624"/>
                      <a:pt x="1870" y="2624"/>
                      <a:pt x="1870" y="2624"/>
                    </a:cubicBezTo>
                    <a:cubicBezTo>
                      <a:pt x="1757" y="2737"/>
                      <a:pt x="1606" y="2800"/>
                      <a:pt x="1446" y="2800"/>
                    </a:cubicBezTo>
                    <a:cubicBezTo>
                      <a:pt x="1355" y="2800"/>
                      <a:pt x="1267" y="2780"/>
                      <a:pt x="1187" y="2741"/>
                    </a:cubicBezTo>
                    <a:lnTo>
                      <a:pt x="1493" y="2436"/>
                    </a:lnTo>
                    <a:cubicBezTo>
                      <a:pt x="1571" y="2357"/>
                      <a:pt x="1571" y="2231"/>
                      <a:pt x="1493" y="2153"/>
                    </a:cubicBezTo>
                    <a:cubicBezTo>
                      <a:pt x="1415" y="2075"/>
                      <a:pt x="1288" y="2075"/>
                      <a:pt x="1210" y="2153"/>
                    </a:cubicBezTo>
                    <a:lnTo>
                      <a:pt x="904" y="2458"/>
                    </a:lnTo>
                    <a:cubicBezTo>
                      <a:pt x="798" y="2235"/>
                      <a:pt x="837" y="1960"/>
                      <a:pt x="1021" y="1776"/>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9pPr>
              </a:lstStyle>
              <a:p>
                <a:pPr algn="ctr"/>
                <a:endParaRPr lang="en-US"/>
              </a:p>
            </p:txBody>
          </p:sp>
        </p:grpSp>
      </p:grpSp>
      <p:sp>
        <p:nvSpPr>
          <p:cNvPr id="8" name="箭头: 右 7">
            <a:extLst>
              <a:ext uri="{FF2B5EF4-FFF2-40B4-BE49-F238E27FC236}">
                <a16:creationId xmlns:a16="http://schemas.microsoft.com/office/drawing/2014/main" id="{A5B561FA-7204-4B11-8977-99366C0A2AE3}"/>
              </a:ext>
            </a:extLst>
          </p:cNvPr>
          <p:cNvSpPr/>
          <p:nvPr/>
        </p:nvSpPr>
        <p:spPr>
          <a:xfrm>
            <a:off x="3333269" y="1578932"/>
            <a:ext cx="3826965" cy="181174"/>
          </a:xfrm>
          <a:prstGeom prst="rightArrow">
            <a:avLst/>
          </a:prstGeom>
          <a:solidFill>
            <a:srgbClr val="FFFFFF"/>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zh-CN" altLang="en-US" sz="1800" b="0" i="0" u="none" strike="noStrike" cap="none" spc="0" normalizeH="0" baseline="0">
              <a:ln>
                <a:noFill/>
              </a:ln>
              <a:solidFill>
                <a:srgbClr val="000000"/>
              </a:solidFill>
              <a:effectLst/>
              <a:uFillTx/>
              <a:latin typeface="+mn-lt"/>
              <a:ea typeface="+mn-ea"/>
              <a:cs typeface="+mn-cs"/>
              <a:sym typeface="Calibri"/>
            </a:endParaRPr>
          </a:p>
        </p:txBody>
      </p:sp>
      <p:sp>
        <p:nvSpPr>
          <p:cNvPr id="72" name="箭头: 右 71">
            <a:extLst>
              <a:ext uri="{FF2B5EF4-FFF2-40B4-BE49-F238E27FC236}">
                <a16:creationId xmlns:a16="http://schemas.microsoft.com/office/drawing/2014/main" id="{CB436A79-2EA4-4579-B188-87D43EC64FB6}"/>
              </a:ext>
            </a:extLst>
          </p:cNvPr>
          <p:cNvSpPr/>
          <p:nvPr/>
        </p:nvSpPr>
        <p:spPr>
          <a:xfrm rot="10800000">
            <a:off x="3324356" y="1935486"/>
            <a:ext cx="3826965" cy="181174"/>
          </a:xfrm>
          <a:prstGeom prst="rightArrow">
            <a:avLst/>
          </a:prstGeom>
          <a:solidFill>
            <a:srgbClr val="FFFFFF"/>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zh-CN" altLang="en-US" sz="1800" b="0" i="0" u="none" strike="noStrike" cap="none" spc="0" normalizeH="0" baseline="0">
              <a:ln>
                <a:noFill/>
              </a:ln>
              <a:solidFill>
                <a:srgbClr val="000000"/>
              </a:solidFill>
              <a:effectLst/>
              <a:uFillTx/>
              <a:latin typeface="+mn-lt"/>
              <a:ea typeface="+mn-ea"/>
              <a:cs typeface="+mn-cs"/>
              <a:sym typeface="Calibri"/>
            </a:endParaRPr>
          </a:p>
        </p:txBody>
      </p:sp>
      <p:sp>
        <p:nvSpPr>
          <p:cNvPr id="45" name="文本框 44">
            <a:extLst>
              <a:ext uri="{FF2B5EF4-FFF2-40B4-BE49-F238E27FC236}">
                <a16:creationId xmlns:a16="http://schemas.microsoft.com/office/drawing/2014/main" id="{2AD2D627-9C42-4C84-B14E-58D8BE796016}"/>
              </a:ext>
            </a:extLst>
          </p:cNvPr>
          <p:cNvSpPr txBox="1"/>
          <p:nvPr/>
        </p:nvSpPr>
        <p:spPr>
          <a:xfrm>
            <a:off x="1017790" y="2707461"/>
            <a:ext cx="914400" cy="46166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altLang="zh-CN" sz="2400" b="1" i="0" u="none" strike="noStrike" cap="none" spc="0" normalizeH="0" baseline="0" dirty="0">
                <a:ln>
                  <a:noFill/>
                </a:ln>
                <a:solidFill>
                  <a:srgbClr val="000000"/>
                </a:solidFill>
                <a:effectLst/>
                <a:uFillTx/>
                <a:latin typeface="+mn-lt"/>
                <a:ea typeface="+mn-ea"/>
                <a:cs typeface="+mn-cs"/>
                <a:sym typeface="Calibri"/>
              </a:rPr>
              <a:t>1</a:t>
            </a:r>
            <a:endParaRPr kumimoji="0" lang="zh-CN" altLang="en-US" sz="2400" b="1" i="0" u="none" strike="noStrike" cap="none" spc="0" normalizeH="0" baseline="0" dirty="0">
              <a:ln>
                <a:noFill/>
              </a:ln>
              <a:solidFill>
                <a:srgbClr val="000000"/>
              </a:solidFill>
              <a:effectLst/>
              <a:uFillTx/>
              <a:latin typeface="+mn-lt"/>
              <a:ea typeface="+mn-ea"/>
              <a:cs typeface="+mn-cs"/>
              <a:sym typeface="Calibri"/>
            </a:endParaRPr>
          </a:p>
        </p:txBody>
      </p:sp>
      <p:sp>
        <p:nvSpPr>
          <p:cNvPr id="77" name="文本框 76">
            <a:extLst>
              <a:ext uri="{FF2B5EF4-FFF2-40B4-BE49-F238E27FC236}">
                <a16:creationId xmlns:a16="http://schemas.microsoft.com/office/drawing/2014/main" id="{8775662D-513A-446A-850D-C44FC4C6AF32}"/>
              </a:ext>
            </a:extLst>
          </p:cNvPr>
          <p:cNvSpPr txBox="1"/>
          <p:nvPr/>
        </p:nvSpPr>
        <p:spPr>
          <a:xfrm>
            <a:off x="5063030" y="1156912"/>
            <a:ext cx="914400" cy="46166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altLang="zh-CN" sz="2400" b="1" dirty="0"/>
              <a:t>2</a:t>
            </a:r>
            <a:endParaRPr kumimoji="0" lang="zh-CN" altLang="en-US" sz="2400" b="1" i="0" u="none" strike="noStrike" cap="none" spc="0" normalizeH="0" baseline="0" dirty="0">
              <a:ln>
                <a:noFill/>
              </a:ln>
              <a:solidFill>
                <a:srgbClr val="000000"/>
              </a:solidFill>
              <a:effectLst/>
              <a:uFillTx/>
              <a:latin typeface="+mn-lt"/>
              <a:ea typeface="+mn-ea"/>
              <a:cs typeface="+mn-cs"/>
              <a:sym typeface="Calibri"/>
            </a:endParaRPr>
          </a:p>
        </p:txBody>
      </p:sp>
      <p:sp>
        <p:nvSpPr>
          <p:cNvPr id="78" name="文本框 77">
            <a:extLst>
              <a:ext uri="{FF2B5EF4-FFF2-40B4-BE49-F238E27FC236}">
                <a16:creationId xmlns:a16="http://schemas.microsoft.com/office/drawing/2014/main" id="{20396E7E-E8B9-405E-AD73-88F09FB0C084}"/>
              </a:ext>
            </a:extLst>
          </p:cNvPr>
          <p:cNvSpPr txBox="1"/>
          <p:nvPr/>
        </p:nvSpPr>
        <p:spPr>
          <a:xfrm>
            <a:off x="5055042" y="2164534"/>
            <a:ext cx="914400" cy="46166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altLang="zh-CN" sz="2400" b="1" dirty="0"/>
              <a:t>3</a:t>
            </a:r>
            <a:endParaRPr kumimoji="0" lang="zh-CN" altLang="en-US" sz="2400" b="1" i="0" u="none" strike="noStrike" cap="none" spc="0" normalizeH="0" baseline="0" dirty="0">
              <a:ln>
                <a:noFill/>
              </a:ln>
              <a:solidFill>
                <a:srgbClr val="000000"/>
              </a:solidFill>
              <a:effectLst/>
              <a:uFillTx/>
              <a:latin typeface="+mn-lt"/>
              <a:ea typeface="+mn-ea"/>
              <a:cs typeface="+mn-cs"/>
              <a:sym typeface="Calibri"/>
            </a:endParaRPr>
          </a:p>
        </p:txBody>
      </p:sp>
      <p:sp>
        <p:nvSpPr>
          <p:cNvPr id="79" name="文本框 78">
            <a:extLst>
              <a:ext uri="{FF2B5EF4-FFF2-40B4-BE49-F238E27FC236}">
                <a16:creationId xmlns:a16="http://schemas.microsoft.com/office/drawing/2014/main" id="{E98CE303-BC56-472D-B99F-BA76767AAB83}"/>
              </a:ext>
            </a:extLst>
          </p:cNvPr>
          <p:cNvSpPr txBox="1"/>
          <p:nvPr/>
        </p:nvSpPr>
        <p:spPr>
          <a:xfrm>
            <a:off x="7203235" y="2889571"/>
            <a:ext cx="1729566" cy="46166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defTabSz="914400" rtl="0" fontAlgn="auto" latinLnBrk="0" hangingPunct="0">
              <a:lnSpc>
                <a:spcPct val="100000"/>
              </a:lnSpc>
              <a:spcBef>
                <a:spcPts val="0"/>
              </a:spcBef>
              <a:spcAft>
                <a:spcPts val="0"/>
              </a:spcAft>
              <a:buClrTx/>
              <a:buSzTx/>
              <a:buFontTx/>
              <a:buNone/>
              <a:tabLst/>
            </a:pPr>
            <a:r>
              <a:rPr kumimoji="0" lang="en-US" altLang="zh-CN" sz="2400" b="1" i="0" u="none" strike="noStrike" cap="none" spc="0" normalizeH="0" baseline="0" dirty="0">
                <a:ln>
                  <a:noFill/>
                </a:ln>
                <a:solidFill>
                  <a:schemeClr val="tx1"/>
                </a:solidFill>
                <a:effectLst/>
                <a:uFillTx/>
                <a:latin typeface="+mn-lt"/>
                <a:ea typeface="+mn-ea"/>
                <a:cs typeface="+mn-cs"/>
                <a:sym typeface="Calibri"/>
              </a:rPr>
              <a:t>Meta Store</a:t>
            </a:r>
            <a:endParaRPr kumimoji="0" lang="zh-CN" altLang="en-US" sz="2400" b="1" i="0" u="none" strike="noStrike" cap="none" spc="0" normalizeH="0" baseline="0" dirty="0">
              <a:ln>
                <a:noFill/>
              </a:ln>
              <a:solidFill>
                <a:schemeClr val="tx1"/>
              </a:solidFill>
              <a:effectLst/>
              <a:uFillTx/>
              <a:latin typeface="+mn-lt"/>
              <a:ea typeface="+mn-ea"/>
              <a:cs typeface="+mn-cs"/>
              <a:sym typeface="Calibri"/>
            </a:endParaRPr>
          </a:p>
        </p:txBody>
      </p:sp>
      <p:sp>
        <p:nvSpPr>
          <p:cNvPr id="80" name="矩形: 圆角 79">
            <a:extLst>
              <a:ext uri="{FF2B5EF4-FFF2-40B4-BE49-F238E27FC236}">
                <a16:creationId xmlns:a16="http://schemas.microsoft.com/office/drawing/2014/main" id="{1619B225-AD3E-41CA-A589-BEFC13BA6B10}"/>
              </a:ext>
            </a:extLst>
          </p:cNvPr>
          <p:cNvSpPr/>
          <p:nvPr/>
        </p:nvSpPr>
        <p:spPr>
          <a:xfrm>
            <a:off x="8631139" y="1743094"/>
            <a:ext cx="1711301" cy="510774"/>
          </a:xfrm>
          <a:prstGeom prst="roundRect">
            <a:avLst/>
          </a:prstGeom>
          <a:solidFill>
            <a:schemeClr val="accent2"/>
          </a:solidFill>
          <a:ln w="25400" cap="flat">
            <a:solidFill>
              <a:schemeClr val="accent2"/>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lang="en-US" altLang="zh-CN" sz="2400" dirty="0">
                <a:solidFill>
                  <a:schemeClr val="bg1"/>
                </a:solidFill>
              </a:rPr>
              <a:t>v1</a:t>
            </a:r>
            <a:endParaRPr kumimoji="0" lang="zh-CN" altLang="en-US" sz="2400" b="0" i="0" u="none" strike="noStrike" cap="none" spc="0" normalizeH="0" baseline="0" dirty="0">
              <a:ln>
                <a:noFill/>
              </a:ln>
              <a:solidFill>
                <a:schemeClr val="bg1"/>
              </a:solidFill>
              <a:effectLst/>
              <a:uFillTx/>
              <a:latin typeface="+mn-lt"/>
              <a:ea typeface="+mn-ea"/>
              <a:cs typeface="+mn-cs"/>
              <a:sym typeface="Calibri"/>
            </a:endParaRPr>
          </a:p>
        </p:txBody>
      </p:sp>
      <p:sp>
        <p:nvSpPr>
          <p:cNvPr id="81" name="矩形: 圆角 80">
            <a:extLst>
              <a:ext uri="{FF2B5EF4-FFF2-40B4-BE49-F238E27FC236}">
                <a16:creationId xmlns:a16="http://schemas.microsoft.com/office/drawing/2014/main" id="{8847E5D5-A583-4DE5-8746-795A229B4481}"/>
              </a:ext>
            </a:extLst>
          </p:cNvPr>
          <p:cNvSpPr/>
          <p:nvPr/>
        </p:nvSpPr>
        <p:spPr>
          <a:xfrm>
            <a:off x="8895514" y="2152970"/>
            <a:ext cx="1729566" cy="510774"/>
          </a:xfrm>
          <a:prstGeom prst="roundRect">
            <a:avLst/>
          </a:prstGeom>
          <a:solidFill>
            <a:schemeClr val="accent5"/>
          </a:solidFill>
          <a:ln w="25400" cap="flat">
            <a:solidFill>
              <a:schemeClr val="accent5"/>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lang="en-US" altLang="zh-CN" sz="2400" dirty="0">
                <a:solidFill>
                  <a:schemeClr val="bg1"/>
                </a:solidFill>
              </a:rPr>
              <a:t>v2</a:t>
            </a:r>
            <a:endParaRPr kumimoji="0" lang="zh-CN" altLang="en-US" sz="2400" b="0" i="0" u="none" strike="noStrike" cap="none" spc="0" normalizeH="0" baseline="0" dirty="0">
              <a:ln>
                <a:noFill/>
              </a:ln>
              <a:solidFill>
                <a:schemeClr val="bg1"/>
              </a:solidFill>
              <a:effectLst/>
              <a:uFillTx/>
              <a:latin typeface="+mn-lt"/>
              <a:ea typeface="+mn-ea"/>
              <a:cs typeface="+mn-cs"/>
              <a:sym typeface="Calibri"/>
            </a:endParaRPr>
          </a:p>
        </p:txBody>
      </p:sp>
    </p:spTree>
    <p:custDataLst>
      <p:tags r:id="rId1"/>
    </p:custDataLst>
    <p:extLst>
      <p:ext uri="{BB962C8B-B14F-4D97-AF65-F5344CB8AC3E}">
        <p14:creationId xmlns:p14="http://schemas.microsoft.com/office/powerpoint/2010/main" val="3088113516"/>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 name="标题 1"/>
          <p:cNvSpPr txBox="1">
            <a:spLocks noGrp="1"/>
          </p:cNvSpPr>
          <p:nvPr>
            <p:ph type="title"/>
          </p:nvPr>
        </p:nvSpPr>
        <p:spPr>
          <a:xfrm>
            <a:off x="838200" y="388796"/>
            <a:ext cx="10515600" cy="688519"/>
          </a:xfrm>
          <a:prstGeom prst="rect">
            <a:avLst/>
          </a:prstGeom>
        </p:spPr>
        <p:txBody>
          <a:bodyPr/>
          <a:lstStyle>
            <a:lvl1pPr defTabSz="905255">
              <a:defRPr sz="3900"/>
            </a:lvl1pPr>
          </a:lstStyle>
          <a:p>
            <a:r>
              <a:rPr lang="en-US" dirty="0"/>
              <a:t>Details</a:t>
            </a:r>
            <a:endParaRPr dirty="0"/>
          </a:p>
        </p:txBody>
      </p:sp>
      <p:sp>
        <p:nvSpPr>
          <p:cNvPr id="209" name="object 38"/>
          <p:cNvSpPr txBox="1"/>
          <p:nvPr/>
        </p:nvSpPr>
        <p:spPr>
          <a:xfrm>
            <a:off x="4065772" y="5292641"/>
            <a:ext cx="2378147" cy="20005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spAutoFit/>
          </a:bodyPr>
          <a:lstStyle>
            <a:lvl1pPr indent="12700">
              <a:spcBef>
                <a:spcPts val="100"/>
              </a:spcBef>
              <a:tabLst>
                <a:tab pos="279400" algn="l"/>
              </a:tabLst>
              <a:defRPr sz="1300" spc="5">
                <a:solidFill>
                  <a:srgbClr val="9FB8CD"/>
                </a:solidFill>
                <a:latin typeface="Times New Roman"/>
                <a:ea typeface="Times New Roman"/>
                <a:cs typeface="Times New Roman"/>
                <a:sym typeface="Times New Roman"/>
              </a:defRPr>
            </a:lvl1pPr>
          </a:lstStyle>
          <a:p>
            <a:r>
              <a:t>	</a:t>
            </a:r>
          </a:p>
        </p:txBody>
      </p:sp>
      <p:sp>
        <p:nvSpPr>
          <p:cNvPr id="9" name="object 38">
            <a:extLst>
              <a:ext uri="{FF2B5EF4-FFF2-40B4-BE49-F238E27FC236}">
                <a16:creationId xmlns:a16="http://schemas.microsoft.com/office/drawing/2014/main" id="{28FF2E38-4E43-4BFC-AFD8-031B914D39F7}"/>
              </a:ext>
            </a:extLst>
          </p:cNvPr>
          <p:cNvSpPr txBox="1"/>
          <p:nvPr/>
        </p:nvSpPr>
        <p:spPr>
          <a:xfrm>
            <a:off x="1506464" y="4732018"/>
            <a:ext cx="2378147" cy="20005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spAutoFit/>
          </a:bodyPr>
          <a:lstStyle>
            <a:lvl1pPr indent="12700">
              <a:spcBef>
                <a:spcPts val="100"/>
              </a:spcBef>
              <a:tabLst>
                <a:tab pos="279400" algn="l"/>
              </a:tabLst>
              <a:defRPr sz="1300" spc="5">
                <a:solidFill>
                  <a:srgbClr val="9FB8CD"/>
                </a:solidFill>
                <a:latin typeface="Times New Roman"/>
                <a:ea typeface="Times New Roman"/>
                <a:cs typeface="Times New Roman"/>
                <a:sym typeface="Times New Roman"/>
              </a:defRPr>
            </a:lvl1pPr>
          </a:lstStyle>
          <a:p>
            <a:r>
              <a:t>	</a:t>
            </a:r>
          </a:p>
        </p:txBody>
      </p:sp>
      <p:sp>
        <p:nvSpPr>
          <p:cNvPr id="10" name="箭头: 右 9">
            <a:extLst>
              <a:ext uri="{FF2B5EF4-FFF2-40B4-BE49-F238E27FC236}">
                <a16:creationId xmlns:a16="http://schemas.microsoft.com/office/drawing/2014/main" id="{59B006F5-A9C4-4035-ABC4-49E2BC0CBB55}"/>
              </a:ext>
            </a:extLst>
          </p:cNvPr>
          <p:cNvSpPr/>
          <p:nvPr/>
        </p:nvSpPr>
        <p:spPr>
          <a:xfrm>
            <a:off x="934873" y="3528857"/>
            <a:ext cx="9154739" cy="977256"/>
          </a:xfrm>
          <a:prstGeom prst="rightArrow">
            <a:avLst>
              <a:gd name="adj1" fmla="val 72161"/>
              <a:gd name="adj2" fmla="val 50000"/>
            </a:avLst>
          </a:prstGeom>
          <a:solidFill>
            <a:schemeClr val="accent3">
              <a:alpha val="98000"/>
            </a:schemeClr>
          </a:solidFill>
          <a:ln cap="rnd">
            <a:round/>
          </a:ln>
        </p:spPr>
        <p:style>
          <a:lnRef idx="2">
            <a:schemeClr val="accent3">
              <a:shade val="50000"/>
            </a:schemeClr>
          </a:lnRef>
          <a:fillRef idx="1">
            <a:schemeClr val="accent3"/>
          </a:fillRef>
          <a:effectRef idx="0">
            <a:schemeClr val="accent3"/>
          </a:effectRef>
          <a:fontRef idx="minor">
            <a:schemeClr val="lt1"/>
          </a:fontRef>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zh-CN" altLang="en-US" sz="1800" b="0" i="0" u="none" strike="noStrike" cap="none" spc="0" normalizeH="0" baseline="0">
              <a:ln>
                <a:noFill/>
              </a:ln>
              <a:solidFill>
                <a:srgbClr val="000000"/>
              </a:solidFill>
              <a:effectLst/>
              <a:uFillTx/>
              <a:latin typeface="+mn-lt"/>
              <a:ea typeface="+mn-ea"/>
              <a:cs typeface="+mn-cs"/>
              <a:sym typeface="Calibri"/>
            </a:endParaRPr>
          </a:p>
        </p:txBody>
      </p:sp>
      <p:sp>
        <p:nvSpPr>
          <p:cNvPr id="11" name="矩形: 圆角 10">
            <a:extLst>
              <a:ext uri="{FF2B5EF4-FFF2-40B4-BE49-F238E27FC236}">
                <a16:creationId xmlns:a16="http://schemas.microsoft.com/office/drawing/2014/main" id="{DB160A53-9800-44EB-9D38-B13226FAFE8E}"/>
              </a:ext>
            </a:extLst>
          </p:cNvPr>
          <p:cNvSpPr/>
          <p:nvPr/>
        </p:nvSpPr>
        <p:spPr>
          <a:xfrm>
            <a:off x="838200" y="3736986"/>
            <a:ext cx="738773" cy="510774"/>
          </a:xfrm>
          <a:prstGeom prst="roundRect">
            <a:avLst/>
          </a:prstGeom>
          <a:solidFill>
            <a:schemeClr val="accent2"/>
          </a:solidFill>
          <a:ln w="25400" cap="flat">
            <a:solidFill>
              <a:schemeClr val="accent2"/>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altLang="zh-CN" sz="2400" b="0" i="0" u="none" strike="noStrike" cap="none" spc="0" normalizeH="0" baseline="0" dirty="0">
                <a:ln>
                  <a:noFill/>
                </a:ln>
                <a:solidFill>
                  <a:schemeClr val="bg1"/>
                </a:solidFill>
                <a:effectLst/>
                <a:uFillTx/>
                <a:latin typeface="+mn-lt"/>
                <a:ea typeface="+mn-ea"/>
                <a:cs typeface="+mn-cs"/>
                <a:sym typeface="Calibri"/>
              </a:rPr>
              <a:t>0</a:t>
            </a:r>
            <a:endParaRPr kumimoji="0" lang="zh-CN" altLang="en-US" sz="2400" b="0" i="0" u="none" strike="noStrike" cap="none" spc="0" normalizeH="0" baseline="0" dirty="0">
              <a:ln>
                <a:noFill/>
              </a:ln>
              <a:solidFill>
                <a:schemeClr val="bg1"/>
              </a:solidFill>
              <a:effectLst/>
              <a:uFillTx/>
              <a:latin typeface="+mn-lt"/>
              <a:ea typeface="+mn-ea"/>
              <a:cs typeface="+mn-cs"/>
              <a:sym typeface="Calibri"/>
            </a:endParaRPr>
          </a:p>
        </p:txBody>
      </p:sp>
      <p:sp>
        <p:nvSpPr>
          <p:cNvPr id="14" name="矩形: 圆角 13">
            <a:extLst>
              <a:ext uri="{FF2B5EF4-FFF2-40B4-BE49-F238E27FC236}">
                <a16:creationId xmlns:a16="http://schemas.microsoft.com/office/drawing/2014/main" id="{CAE00C43-69D6-4B33-BFD2-C07C6C226142}"/>
              </a:ext>
            </a:extLst>
          </p:cNvPr>
          <p:cNvSpPr/>
          <p:nvPr/>
        </p:nvSpPr>
        <p:spPr>
          <a:xfrm>
            <a:off x="7533816" y="3736986"/>
            <a:ext cx="738773" cy="560998"/>
          </a:xfrm>
          <a:prstGeom prst="roundRect">
            <a:avLst/>
          </a:prstGeom>
          <a:solidFill>
            <a:srgbClr val="FFFFFF"/>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zh-CN" altLang="en-US" sz="1800" b="0" i="0" u="none" strike="noStrike" cap="none" spc="0" normalizeH="0" baseline="0">
              <a:ln>
                <a:noFill/>
              </a:ln>
              <a:solidFill>
                <a:srgbClr val="000000"/>
              </a:solidFill>
              <a:effectLst/>
              <a:uFillTx/>
              <a:latin typeface="+mn-lt"/>
              <a:ea typeface="+mn-ea"/>
              <a:cs typeface="+mn-cs"/>
              <a:sym typeface="Calibri"/>
            </a:endParaRPr>
          </a:p>
        </p:txBody>
      </p:sp>
      <p:sp>
        <p:nvSpPr>
          <p:cNvPr id="15" name="矩形: 圆角 14">
            <a:extLst>
              <a:ext uri="{FF2B5EF4-FFF2-40B4-BE49-F238E27FC236}">
                <a16:creationId xmlns:a16="http://schemas.microsoft.com/office/drawing/2014/main" id="{FAE24EFD-2276-4E75-B458-2A44D2F7483F}"/>
              </a:ext>
            </a:extLst>
          </p:cNvPr>
          <p:cNvSpPr/>
          <p:nvPr/>
        </p:nvSpPr>
        <p:spPr>
          <a:xfrm>
            <a:off x="8370768" y="3736986"/>
            <a:ext cx="738773" cy="560998"/>
          </a:xfrm>
          <a:prstGeom prst="roundRect">
            <a:avLst/>
          </a:prstGeom>
          <a:solidFill>
            <a:srgbClr val="FFFFFF"/>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zh-CN" altLang="en-US" sz="1800" b="0" i="0" u="none" strike="noStrike" cap="none" spc="0" normalizeH="0" baseline="0">
              <a:ln>
                <a:noFill/>
              </a:ln>
              <a:solidFill>
                <a:srgbClr val="000000"/>
              </a:solidFill>
              <a:effectLst/>
              <a:uFillTx/>
              <a:latin typeface="+mn-lt"/>
              <a:ea typeface="+mn-ea"/>
              <a:cs typeface="+mn-cs"/>
              <a:sym typeface="Calibri"/>
            </a:endParaRPr>
          </a:p>
        </p:txBody>
      </p:sp>
      <p:sp>
        <p:nvSpPr>
          <p:cNvPr id="16" name="矩形: 圆角 15">
            <a:extLst>
              <a:ext uri="{FF2B5EF4-FFF2-40B4-BE49-F238E27FC236}">
                <a16:creationId xmlns:a16="http://schemas.microsoft.com/office/drawing/2014/main" id="{3ACA5CFA-BEF1-4E2D-8E15-E4D3E3FF9979}"/>
              </a:ext>
            </a:extLst>
          </p:cNvPr>
          <p:cNvSpPr/>
          <p:nvPr/>
        </p:nvSpPr>
        <p:spPr>
          <a:xfrm>
            <a:off x="9207720" y="3736986"/>
            <a:ext cx="738773" cy="560998"/>
          </a:xfrm>
          <a:prstGeom prst="roundRect">
            <a:avLst/>
          </a:prstGeom>
          <a:solidFill>
            <a:srgbClr val="FFFFFF"/>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zh-CN" altLang="en-US" sz="1800" b="0" i="0" u="none" strike="noStrike" cap="none" spc="0" normalizeH="0" baseline="0">
              <a:ln>
                <a:noFill/>
              </a:ln>
              <a:solidFill>
                <a:srgbClr val="000000"/>
              </a:solidFill>
              <a:effectLst/>
              <a:uFillTx/>
              <a:latin typeface="+mn-lt"/>
              <a:ea typeface="+mn-ea"/>
              <a:cs typeface="+mn-cs"/>
              <a:sym typeface="Calibri"/>
            </a:endParaRPr>
          </a:p>
        </p:txBody>
      </p:sp>
      <p:sp>
        <p:nvSpPr>
          <p:cNvPr id="17" name="矩形: 圆角 16">
            <a:extLst>
              <a:ext uri="{FF2B5EF4-FFF2-40B4-BE49-F238E27FC236}">
                <a16:creationId xmlns:a16="http://schemas.microsoft.com/office/drawing/2014/main" id="{D156E33A-484F-4833-A608-C5EBF06BC62A}"/>
              </a:ext>
            </a:extLst>
          </p:cNvPr>
          <p:cNvSpPr/>
          <p:nvPr/>
        </p:nvSpPr>
        <p:spPr>
          <a:xfrm>
            <a:off x="1675152" y="3736986"/>
            <a:ext cx="738773" cy="510774"/>
          </a:xfrm>
          <a:prstGeom prst="roundRect">
            <a:avLst/>
          </a:prstGeom>
          <a:solidFill>
            <a:schemeClr val="accent2"/>
          </a:solidFill>
          <a:ln w="25400" cap="flat">
            <a:solidFill>
              <a:schemeClr val="accent2"/>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lang="en-US" altLang="zh-CN" sz="2400" dirty="0">
                <a:solidFill>
                  <a:schemeClr val="bg1"/>
                </a:solidFill>
              </a:rPr>
              <a:t>…</a:t>
            </a:r>
            <a:endParaRPr kumimoji="0" lang="zh-CN" altLang="en-US" sz="2400" b="0" i="0" u="none" strike="noStrike" cap="none" spc="0" normalizeH="0" baseline="0" dirty="0">
              <a:ln>
                <a:noFill/>
              </a:ln>
              <a:solidFill>
                <a:schemeClr val="bg1"/>
              </a:solidFill>
              <a:effectLst/>
              <a:uFillTx/>
              <a:latin typeface="+mn-lt"/>
              <a:ea typeface="+mn-ea"/>
              <a:cs typeface="+mn-cs"/>
              <a:sym typeface="Calibri"/>
            </a:endParaRPr>
          </a:p>
        </p:txBody>
      </p:sp>
      <p:sp>
        <p:nvSpPr>
          <p:cNvPr id="18" name="矩形: 圆角 17">
            <a:extLst>
              <a:ext uri="{FF2B5EF4-FFF2-40B4-BE49-F238E27FC236}">
                <a16:creationId xmlns:a16="http://schemas.microsoft.com/office/drawing/2014/main" id="{4ED192EF-A484-48F3-8D24-20B77773BD71}"/>
              </a:ext>
            </a:extLst>
          </p:cNvPr>
          <p:cNvSpPr/>
          <p:nvPr/>
        </p:nvSpPr>
        <p:spPr>
          <a:xfrm>
            <a:off x="2512104" y="3736986"/>
            <a:ext cx="738773" cy="510774"/>
          </a:xfrm>
          <a:prstGeom prst="roundRect">
            <a:avLst/>
          </a:prstGeom>
          <a:solidFill>
            <a:schemeClr val="accent2"/>
          </a:solidFill>
          <a:ln w="25400" cap="flat">
            <a:solidFill>
              <a:schemeClr val="accent2"/>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altLang="zh-CN" sz="2400" b="0" i="0" u="none" strike="noStrike" cap="none" spc="0" normalizeH="0" baseline="0" dirty="0">
                <a:ln>
                  <a:noFill/>
                </a:ln>
                <a:solidFill>
                  <a:schemeClr val="bg1"/>
                </a:solidFill>
                <a:effectLst/>
                <a:uFillTx/>
                <a:latin typeface="+mn-lt"/>
                <a:ea typeface="+mn-ea"/>
                <a:cs typeface="+mn-cs"/>
                <a:sym typeface="Calibri"/>
              </a:rPr>
              <a:t>99</a:t>
            </a:r>
            <a:endParaRPr kumimoji="0" lang="zh-CN" altLang="en-US" sz="2400" b="0" i="0" u="none" strike="noStrike" cap="none" spc="0" normalizeH="0" baseline="0" dirty="0">
              <a:ln>
                <a:noFill/>
              </a:ln>
              <a:solidFill>
                <a:schemeClr val="bg1"/>
              </a:solidFill>
              <a:effectLst/>
              <a:uFillTx/>
              <a:latin typeface="+mn-lt"/>
              <a:ea typeface="+mn-ea"/>
              <a:cs typeface="+mn-cs"/>
              <a:sym typeface="Calibri"/>
            </a:endParaRPr>
          </a:p>
        </p:txBody>
      </p:sp>
      <p:sp>
        <p:nvSpPr>
          <p:cNvPr id="19" name="矩形: 圆角 18">
            <a:extLst>
              <a:ext uri="{FF2B5EF4-FFF2-40B4-BE49-F238E27FC236}">
                <a16:creationId xmlns:a16="http://schemas.microsoft.com/office/drawing/2014/main" id="{E7B52687-C6F6-46BC-A363-AFFED615065C}"/>
              </a:ext>
            </a:extLst>
          </p:cNvPr>
          <p:cNvSpPr/>
          <p:nvPr/>
        </p:nvSpPr>
        <p:spPr>
          <a:xfrm>
            <a:off x="3349056" y="3736986"/>
            <a:ext cx="738773" cy="510774"/>
          </a:xfrm>
          <a:prstGeom prst="roundRect">
            <a:avLst/>
          </a:prstGeom>
          <a:solidFill>
            <a:schemeClr val="accent5"/>
          </a:solidFill>
          <a:ln w="25400" cap="flat">
            <a:solidFill>
              <a:schemeClr val="accent5"/>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altLang="zh-CN" sz="2400" b="0" i="0" u="none" strike="noStrike" cap="none" spc="0" normalizeH="0" baseline="0" dirty="0">
                <a:ln>
                  <a:noFill/>
                </a:ln>
                <a:solidFill>
                  <a:schemeClr val="bg1"/>
                </a:solidFill>
                <a:effectLst/>
                <a:uFillTx/>
                <a:latin typeface="+mn-lt"/>
                <a:ea typeface="+mn-ea"/>
                <a:cs typeface="+mn-cs"/>
                <a:sym typeface="Calibri"/>
              </a:rPr>
              <a:t>10</a:t>
            </a:r>
            <a:r>
              <a:rPr lang="en-US" altLang="zh-CN" sz="2400" dirty="0">
                <a:solidFill>
                  <a:schemeClr val="bg1"/>
                </a:solidFill>
              </a:rPr>
              <a:t>0</a:t>
            </a:r>
            <a:endParaRPr kumimoji="0" lang="zh-CN" altLang="en-US" sz="2400" b="0" i="0" u="none" strike="noStrike" cap="none" spc="0" normalizeH="0" baseline="0" dirty="0">
              <a:ln>
                <a:noFill/>
              </a:ln>
              <a:solidFill>
                <a:schemeClr val="bg1"/>
              </a:solidFill>
              <a:effectLst/>
              <a:uFillTx/>
              <a:latin typeface="+mn-lt"/>
              <a:ea typeface="+mn-ea"/>
              <a:cs typeface="+mn-cs"/>
              <a:sym typeface="Calibri"/>
            </a:endParaRPr>
          </a:p>
        </p:txBody>
      </p:sp>
      <p:sp>
        <p:nvSpPr>
          <p:cNvPr id="20" name="矩形: 圆角 19">
            <a:extLst>
              <a:ext uri="{FF2B5EF4-FFF2-40B4-BE49-F238E27FC236}">
                <a16:creationId xmlns:a16="http://schemas.microsoft.com/office/drawing/2014/main" id="{E3C7AF66-2214-4B30-B350-F7F0AC14E1EB}"/>
              </a:ext>
            </a:extLst>
          </p:cNvPr>
          <p:cNvSpPr/>
          <p:nvPr/>
        </p:nvSpPr>
        <p:spPr>
          <a:xfrm>
            <a:off x="4186008" y="3736986"/>
            <a:ext cx="738773" cy="510774"/>
          </a:xfrm>
          <a:prstGeom prst="roundRect">
            <a:avLst/>
          </a:prstGeom>
          <a:solidFill>
            <a:schemeClr val="accent5"/>
          </a:solidFill>
          <a:ln w="25400" cap="flat">
            <a:solidFill>
              <a:schemeClr val="accent5"/>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lang="en-US" altLang="zh-CN" sz="2400" dirty="0">
                <a:solidFill>
                  <a:schemeClr val="bg1"/>
                </a:solidFill>
              </a:rPr>
              <a:t>…</a:t>
            </a:r>
            <a:endParaRPr kumimoji="0" lang="zh-CN" altLang="en-US" sz="2400" b="0" i="0" u="none" strike="noStrike" cap="none" spc="0" normalizeH="0" baseline="0" dirty="0">
              <a:ln>
                <a:noFill/>
              </a:ln>
              <a:solidFill>
                <a:schemeClr val="bg1"/>
              </a:solidFill>
              <a:effectLst/>
              <a:uFillTx/>
              <a:latin typeface="+mn-lt"/>
              <a:ea typeface="+mn-ea"/>
              <a:cs typeface="+mn-cs"/>
              <a:sym typeface="Calibri"/>
            </a:endParaRPr>
          </a:p>
        </p:txBody>
      </p:sp>
      <p:sp>
        <p:nvSpPr>
          <p:cNvPr id="21" name="矩形: 圆角 20">
            <a:extLst>
              <a:ext uri="{FF2B5EF4-FFF2-40B4-BE49-F238E27FC236}">
                <a16:creationId xmlns:a16="http://schemas.microsoft.com/office/drawing/2014/main" id="{000081F8-F0FD-471A-9E59-6791D0F28CBB}"/>
              </a:ext>
            </a:extLst>
          </p:cNvPr>
          <p:cNvSpPr/>
          <p:nvPr/>
        </p:nvSpPr>
        <p:spPr>
          <a:xfrm>
            <a:off x="5022960" y="3736986"/>
            <a:ext cx="738773" cy="510774"/>
          </a:xfrm>
          <a:prstGeom prst="roundRect">
            <a:avLst/>
          </a:prstGeom>
          <a:solidFill>
            <a:schemeClr val="accent5"/>
          </a:solidFill>
          <a:ln w="25400" cap="flat">
            <a:solidFill>
              <a:schemeClr val="accent5"/>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altLang="zh-CN" sz="2400" b="0" i="0" u="none" strike="noStrike" cap="none" spc="0" normalizeH="0" baseline="0" dirty="0">
                <a:ln>
                  <a:noFill/>
                </a:ln>
                <a:solidFill>
                  <a:schemeClr val="bg1"/>
                </a:solidFill>
                <a:effectLst/>
                <a:uFillTx/>
                <a:latin typeface="+mn-lt"/>
                <a:ea typeface="+mn-ea"/>
                <a:cs typeface="+mn-cs"/>
                <a:sym typeface="Calibri"/>
              </a:rPr>
              <a:t>…</a:t>
            </a:r>
            <a:endParaRPr kumimoji="0" lang="zh-CN" altLang="en-US" sz="1800" b="0" i="0" u="none" strike="noStrike" cap="none" spc="0" normalizeH="0" baseline="0" dirty="0">
              <a:ln>
                <a:noFill/>
              </a:ln>
              <a:solidFill>
                <a:schemeClr val="bg1"/>
              </a:solidFill>
              <a:effectLst/>
              <a:uFillTx/>
              <a:latin typeface="+mn-lt"/>
              <a:ea typeface="+mn-ea"/>
              <a:cs typeface="+mn-cs"/>
              <a:sym typeface="Calibri"/>
            </a:endParaRPr>
          </a:p>
        </p:txBody>
      </p:sp>
      <p:sp>
        <p:nvSpPr>
          <p:cNvPr id="22" name="箭头: 右 21">
            <a:extLst>
              <a:ext uri="{FF2B5EF4-FFF2-40B4-BE49-F238E27FC236}">
                <a16:creationId xmlns:a16="http://schemas.microsoft.com/office/drawing/2014/main" id="{E32053DD-0304-4F8C-8704-322E224A0F7D}"/>
              </a:ext>
            </a:extLst>
          </p:cNvPr>
          <p:cNvSpPr/>
          <p:nvPr/>
        </p:nvSpPr>
        <p:spPr>
          <a:xfrm>
            <a:off x="695855" y="5076262"/>
            <a:ext cx="2413241" cy="977256"/>
          </a:xfrm>
          <a:prstGeom prst="rightArrow">
            <a:avLst>
              <a:gd name="adj1" fmla="val 72161"/>
              <a:gd name="adj2" fmla="val 50000"/>
            </a:avLst>
          </a:prstGeom>
          <a:ln/>
        </p:spPr>
        <p:style>
          <a:lnRef idx="3">
            <a:schemeClr val="lt1"/>
          </a:lnRef>
          <a:fillRef idx="1">
            <a:schemeClr val="accent2"/>
          </a:fillRef>
          <a:effectRef idx="1">
            <a:schemeClr val="accent2"/>
          </a:effectRef>
          <a:fontRef idx="minor">
            <a:schemeClr val="lt1"/>
          </a:fontRef>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zh-CN" altLang="en-US" sz="1800" b="0" i="0" u="none" strike="noStrike" cap="none" spc="0" normalizeH="0" baseline="0">
              <a:ln>
                <a:noFill/>
              </a:ln>
              <a:solidFill>
                <a:srgbClr val="000000"/>
              </a:solidFill>
              <a:effectLst/>
              <a:uFillTx/>
              <a:latin typeface="+mn-lt"/>
              <a:ea typeface="+mn-ea"/>
              <a:cs typeface="+mn-cs"/>
              <a:sym typeface="Calibri"/>
            </a:endParaRPr>
          </a:p>
        </p:txBody>
      </p:sp>
      <p:sp>
        <p:nvSpPr>
          <p:cNvPr id="23" name="矩形: 圆角 22">
            <a:extLst>
              <a:ext uri="{FF2B5EF4-FFF2-40B4-BE49-F238E27FC236}">
                <a16:creationId xmlns:a16="http://schemas.microsoft.com/office/drawing/2014/main" id="{D921C099-8FBE-4630-82E6-A3A245CE9869}"/>
              </a:ext>
            </a:extLst>
          </p:cNvPr>
          <p:cNvSpPr/>
          <p:nvPr/>
        </p:nvSpPr>
        <p:spPr>
          <a:xfrm>
            <a:off x="599182" y="5309503"/>
            <a:ext cx="738773" cy="510774"/>
          </a:xfrm>
          <a:prstGeom prst="roundRect">
            <a:avLst/>
          </a:prstGeom>
          <a:solidFill>
            <a:schemeClr val="bg1"/>
          </a:solidFill>
          <a:ln w="25400" cap="flat">
            <a:solidFill>
              <a:schemeClr val="accent2"/>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altLang="zh-CN" sz="2400" b="0" i="0" u="none" strike="noStrike" cap="none" spc="0" normalizeH="0" baseline="0" dirty="0">
                <a:ln>
                  <a:noFill/>
                </a:ln>
                <a:solidFill>
                  <a:srgbClr val="000000"/>
                </a:solidFill>
                <a:effectLst/>
                <a:uFillTx/>
                <a:latin typeface="+mn-lt"/>
                <a:ea typeface="+mn-ea"/>
                <a:cs typeface="+mn-cs"/>
                <a:sym typeface="Calibri"/>
              </a:rPr>
              <a:t>0</a:t>
            </a:r>
            <a:endParaRPr kumimoji="0" lang="zh-CN" altLang="en-US" sz="2400" b="0" i="0" u="none" strike="noStrike" cap="none" spc="0" normalizeH="0" baseline="0" dirty="0">
              <a:ln>
                <a:noFill/>
              </a:ln>
              <a:solidFill>
                <a:srgbClr val="000000"/>
              </a:solidFill>
              <a:effectLst/>
              <a:uFillTx/>
              <a:latin typeface="+mn-lt"/>
              <a:ea typeface="+mn-ea"/>
              <a:cs typeface="+mn-cs"/>
              <a:sym typeface="Calibri"/>
            </a:endParaRPr>
          </a:p>
        </p:txBody>
      </p:sp>
      <p:sp>
        <p:nvSpPr>
          <p:cNvPr id="24" name="矩形: 圆角 23">
            <a:extLst>
              <a:ext uri="{FF2B5EF4-FFF2-40B4-BE49-F238E27FC236}">
                <a16:creationId xmlns:a16="http://schemas.microsoft.com/office/drawing/2014/main" id="{6C83B6CB-CB9C-4BDF-BFE5-42BE4645EFFB}"/>
              </a:ext>
            </a:extLst>
          </p:cNvPr>
          <p:cNvSpPr/>
          <p:nvPr/>
        </p:nvSpPr>
        <p:spPr>
          <a:xfrm>
            <a:off x="1436134" y="5309503"/>
            <a:ext cx="738773" cy="510774"/>
          </a:xfrm>
          <a:prstGeom prst="roundRect">
            <a:avLst/>
          </a:prstGeom>
          <a:solidFill>
            <a:schemeClr val="bg1"/>
          </a:solidFill>
          <a:ln w="25400" cap="flat">
            <a:solidFill>
              <a:schemeClr val="accent2"/>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lang="en-US" altLang="zh-CN" sz="2400" dirty="0"/>
              <a:t>…</a:t>
            </a:r>
            <a:endParaRPr kumimoji="0" lang="zh-CN" altLang="en-US" sz="2400" b="0" i="0" u="none" strike="noStrike" cap="none" spc="0" normalizeH="0" baseline="0" dirty="0">
              <a:ln>
                <a:noFill/>
              </a:ln>
              <a:solidFill>
                <a:srgbClr val="000000"/>
              </a:solidFill>
              <a:effectLst/>
              <a:uFillTx/>
              <a:latin typeface="+mn-lt"/>
              <a:ea typeface="+mn-ea"/>
              <a:cs typeface="+mn-cs"/>
              <a:sym typeface="Calibri"/>
            </a:endParaRPr>
          </a:p>
        </p:txBody>
      </p:sp>
      <p:sp>
        <p:nvSpPr>
          <p:cNvPr id="25" name="矩形: 圆角 24">
            <a:extLst>
              <a:ext uri="{FF2B5EF4-FFF2-40B4-BE49-F238E27FC236}">
                <a16:creationId xmlns:a16="http://schemas.microsoft.com/office/drawing/2014/main" id="{ACFE2E33-AFED-4830-95AC-577303DF1CB6}"/>
              </a:ext>
            </a:extLst>
          </p:cNvPr>
          <p:cNvSpPr/>
          <p:nvPr/>
        </p:nvSpPr>
        <p:spPr>
          <a:xfrm>
            <a:off x="2273086" y="5309503"/>
            <a:ext cx="738773" cy="510774"/>
          </a:xfrm>
          <a:prstGeom prst="roundRect">
            <a:avLst/>
          </a:prstGeom>
          <a:solidFill>
            <a:schemeClr val="bg1"/>
          </a:solidFill>
          <a:ln w="25400" cap="flat">
            <a:solidFill>
              <a:schemeClr val="accent2"/>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altLang="zh-CN" sz="2400" b="0" i="0" u="none" strike="noStrike" cap="none" spc="0" normalizeH="0" baseline="0" dirty="0">
                <a:ln>
                  <a:noFill/>
                </a:ln>
                <a:solidFill>
                  <a:srgbClr val="000000"/>
                </a:solidFill>
                <a:effectLst/>
                <a:uFillTx/>
                <a:latin typeface="+mn-lt"/>
                <a:ea typeface="+mn-ea"/>
                <a:cs typeface="+mn-cs"/>
                <a:sym typeface="Calibri"/>
              </a:rPr>
              <a:t>99</a:t>
            </a:r>
            <a:endParaRPr kumimoji="0" lang="zh-CN" altLang="en-US" sz="2400" b="0" i="0" u="none" strike="noStrike" cap="none" spc="0" normalizeH="0" baseline="0" dirty="0">
              <a:ln>
                <a:noFill/>
              </a:ln>
              <a:solidFill>
                <a:srgbClr val="000000"/>
              </a:solidFill>
              <a:effectLst/>
              <a:uFillTx/>
              <a:latin typeface="+mn-lt"/>
              <a:ea typeface="+mn-ea"/>
              <a:cs typeface="+mn-cs"/>
              <a:sym typeface="Calibri"/>
            </a:endParaRPr>
          </a:p>
        </p:txBody>
      </p:sp>
      <p:sp>
        <p:nvSpPr>
          <p:cNvPr id="26" name="禁止符 25">
            <a:extLst>
              <a:ext uri="{FF2B5EF4-FFF2-40B4-BE49-F238E27FC236}">
                <a16:creationId xmlns:a16="http://schemas.microsoft.com/office/drawing/2014/main" id="{BE434E05-88CF-4AA3-820C-E0243E5A4707}"/>
              </a:ext>
            </a:extLst>
          </p:cNvPr>
          <p:cNvSpPr/>
          <p:nvPr/>
        </p:nvSpPr>
        <p:spPr>
          <a:xfrm>
            <a:off x="2924786" y="5188253"/>
            <a:ext cx="836522" cy="796070"/>
          </a:xfrm>
          <a:prstGeom prst="noSmoking">
            <a:avLst/>
          </a:prstGeom>
          <a:ln>
            <a:solidFill>
              <a:srgbClr val="C00000"/>
            </a:solidFill>
          </a:ln>
        </p:spPr>
        <p:style>
          <a:lnRef idx="2">
            <a:schemeClr val="accent2"/>
          </a:lnRef>
          <a:fillRef idx="1">
            <a:schemeClr val="lt1"/>
          </a:fillRef>
          <a:effectRef idx="0">
            <a:schemeClr val="accent2"/>
          </a:effectRef>
          <a:fontRef idx="minor">
            <a:schemeClr val="dk1"/>
          </a:fontRef>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zh-CN" altLang="en-US" sz="1800" b="0" i="0" u="none" strike="noStrike" cap="none" spc="0" normalizeH="0" baseline="0">
              <a:ln>
                <a:noFill/>
              </a:ln>
              <a:solidFill>
                <a:srgbClr val="000000"/>
              </a:solidFill>
              <a:effectLst/>
              <a:uFillTx/>
              <a:latin typeface="+mn-lt"/>
              <a:ea typeface="+mn-ea"/>
              <a:cs typeface="+mn-cs"/>
              <a:sym typeface="Calibri"/>
            </a:endParaRPr>
          </a:p>
        </p:txBody>
      </p:sp>
      <p:sp>
        <p:nvSpPr>
          <p:cNvPr id="27" name="箭头: 右 26">
            <a:extLst>
              <a:ext uri="{FF2B5EF4-FFF2-40B4-BE49-F238E27FC236}">
                <a16:creationId xmlns:a16="http://schemas.microsoft.com/office/drawing/2014/main" id="{5145DEBE-4458-476E-B5AE-B19475498297}"/>
              </a:ext>
            </a:extLst>
          </p:cNvPr>
          <p:cNvSpPr/>
          <p:nvPr/>
        </p:nvSpPr>
        <p:spPr>
          <a:xfrm>
            <a:off x="4000604" y="5076231"/>
            <a:ext cx="2413241" cy="977256"/>
          </a:xfrm>
          <a:prstGeom prst="rightArrow">
            <a:avLst>
              <a:gd name="adj1" fmla="val 72161"/>
              <a:gd name="adj2" fmla="val 50000"/>
            </a:avLst>
          </a:prstGeom>
          <a:ln/>
        </p:spPr>
        <p:style>
          <a:lnRef idx="3">
            <a:schemeClr val="lt1"/>
          </a:lnRef>
          <a:fillRef idx="1">
            <a:schemeClr val="accent5"/>
          </a:fillRef>
          <a:effectRef idx="1">
            <a:schemeClr val="accent5"/>
          </a:effectRef>
          <a:fontRef idx="minor">
            <a:schemeClr val="lt1"/>
          </a:fontRef>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zh-CN" altLang="en-US" sz="1800" b="0" i="0" u="none" strike="noStrike" cap="none" spc="0" normalizeH="0" baseline="0">
              <a:ln>
                <a:noFill/>
              </a:ln>
              <a:solidFill>
                <a:srgbClr val="000000"/>
              </a:solidFill>
              <a:effectLst/>
              <a:uFillTx/>
              <a:latin typeface="+mn-lt"/>
              <a:ea typeface="+mn-ea"/>
              <a:cs typeface="+mn-cs"/>
              <a:sym typeface="Calibri"/>
            </a:endParaRPr>
          </a:p>
        </p:txBody>
      </p:sp>
      <p:sp>
        <p:nvSpPr>
          <p:cNvPr id="28" name="矩形: 圆角 27">
            <a:extLst>
              <a:ext uri="{FF2B5EF4-FFF2-40B4-BE49-F238E27FC236}">
                <a16:creationId xmlns:a16="http://schemas.microsoft.com/office/drawing/2014/main" id="{14EC478E-CD67-4B16-9EB0-87EB66BB83CF}"/>
              </a:ext>
            </a:extLst>
          </p:cNvPr>
          <p:cNvSpPr/>
          <p:nvPr/>
        </p:nvSpPr>
        <p:spPr>
          <a:xfrm>
            <a:off x="3903931" y="5309472"/>
            <a:ext cx="738773" cy="510774"/>
          </a:xfrm>
          <a:prstGeom prst="roundRect">
            <a:avLst/>
          </a:prstGeom>
          <a:solidFill>
            <a:srgbClr val="FFFFFF"/>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altLang="zh-CN" sz="2400" b="0" i="0" u="none" strike="noStrike" cap="none" spc="0" normalizeH="0" baseline="0" dirty="0">
                <a:ln>
                  <a:noFill/>
                </a:ln>
                <a:solidFill>
                  <a:srgbClr val="000000"/>
                </a:solidFill>
                <a:effectLst/>
                <a:uFillTx/>
                <a:latin typeface="+mn-lt"/>
                <a:ea typeface="+mn-ea"/>
                <a:cs typeface="+mn-cs"/>
                <a:sym typeface="Calibri"/>
              </a:rPr>
              <a:t>0</a:t>
            </a:r>
            <a:endParaRPr kumimoji="0" lang="zh-CN" altLang="en-US" sz="2400" b="0" i="0" u="none" strike="noStrike" cap="none" spc="0" normalizeH="0" baseline="0" dirty="0">
              <a:ln>
                <a:noFill/>
              </a:ln>
              <a:solidFill>
                <a:srgbClr val="000000"/>
              </a:solidFill>
              <a:effectLst/>
              <a:uFillTx/>
              <a:latin typeface="+mn-lt"/>
              <a:ea typeface="+mn-ea"/>
              <a:cs typeface="+mn-cs"/>
              <a:sym typeface="Calibri"/>
            </a:endParaRPr>
          </a:p>
        </p:txBody>
      </p:sp>
      <p:sp>
        <p:nvSpPr>
          <p:cNvPr id="29" name="矩形: 圆角 28">
            <a:extLst>
              <a:ext uri="{FF2B5EF4-FFF2-40B4-BE49-F238E27FC236}">
                <a16:creationId xmlns:a16="http://schemas.microsoft.com/office/drawing/2014/main" id="{057B2E7F-72CF-4690-B7DB-9391EB158289}"/>
              </a:ext>
            </a:extLst>
          </p:cNvPr>
          <p:cNvSpPr/>
          <p:nvPr/>
        </p:nvSpPr>
        <p:spPr>
          <a:xfrm>
            <a:off x="4740883" y="5309472"/>
            <a:ext cx="738773" cy="510774"/>
          </a:xfrm>
          <a:prstGeom prst="roundRect">
            <a:avLst/>
          </a:prstGeom>
          <a:solidFill>
            <a:srgbClr val="FFFFFF"/>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altLang="zh-CN" sz="2400" b="0" i="0" u="none" strike="noStrike" cap="none" spc="0" normalizeH="0" baseline="0" dirty="0">
                <a:ln>
                  <a:noFill/>
                </a:ln>
                <a:solidFill>
                  <a:srgbClr val="000000"/>
                </a:solidFill>
                <a:effectLst/>
                <a:uFillTx/>
                <a:latin typeface="+mn-lt"/>
                <a:ea typeface="+mn-ea"/>
                <a:cs typeface="+mn-cs"/>
                <a:sym typeface="Calibri"/>
              </a:rPr>
              <a:t>…</a:t>
            </a:r>
            <a:endParaRPr kumimoji="0" lang="zh-CN" altLang="en-US" sz="2400" b="0" i="0" u="none" strike="noStrike" cap="none" spc="0" normalizeH="0" baseline="0" dirty="0">
              <a:ln>
                <a:noFill/>
              </a:ln>
              <a:solidFill>
                <a:srgbClr val="000000"/>
              </a:solidFill>
              <a:effectLst/>
              <a:uFillTx/>
              <a:latin typeface="+mn-lt"/>
              <a:ea typeface="+mn-ea"/>
              <a:cs typeface="+mn-cs"/>
              <a:sym typeface="Calibri"/>
            </a:endParaRPr>
          </a:p>
        </p:txBody>
      </p:sp>
      <p:sp>
        <p:nvSpPr>
          <p:cNvPr id="32" name="文本框 31">
            <a:extLst>
              <a:ext uri="{FF2B5EF4-FFF2-40B4-BE49-F238E27FC236}">
                <a16:creationId xmlns:a16="http://schemas.microsoft.com/office/drawing/2014/main" id="{6F929E76-8BB1-41C8-86EA-3293A850779D}"/>
              </a:ext>
            </a:extLst>
          </p:cNvPr>
          <p:cNvSpPr txBox="1"/>
          <p:nvPr/>
        </p:nvSpPr>
        <p:spPr>
          <a:xfrm>
            <a:off x="10483672" y="4599282"/>
            <a:ext cx="601579" cy="46166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altLang="zh-CN" sz="2400" b="0" i="0" u="none" strike="noStrike" cap="none" spc="0" normalizeH="0" baseline="0" dirty="0">
                <a:ln>
                  <a:noFill/>
                </a:ln>
                <a:solidFill>
                  <a:schemeClr val="tx1"/>
                </a:solidFill>
                <a:effectLst/>
                <a:uFillTx/>
                <a:latin typeface="+mn-lt"/>
                <a:ea typeface="+mn-ea"/>
                <a:cs typeface="+mn-cs"/>
                <a:sym typeface="Calibri"/>
              </a:rPr>
              <a:t>API</a:t>
            </a:r>
            <a:endParaRPr kumimoji="0" lang="zh-CN" altLang="en-US" sz="1800" b="0" i="0" u="none" strike="noStrike" cap="none" spc="0" normalizeH="0" baseline="0" dirty="0">
              <a:ln>
                <a:noFill/>
              </a:ln>
              <a:solidFill>
                <a:schemeClr val="tx1"/>
              </a:solidFill>
              <a:effectLst/>
              <a:uFillTx/>
              <a:latin typeface="+mn-lt"/>
              <a:ea typeface="+mn-ea"/>
              <a:cs typeface="+mn-cs"/>
              <a:sym typeface="Calibri"/>
            </a:endParaRPr>
          </a:p>
        </p:txBody>
      </p:sp>
      <p:sp>
        <p:nvSpPr>
          <p:cNvPr id="41" name="文本框 40">
            <a:extLst>
              <a:ext uri="{FF2B5EF4-FFF2-40B4-BE49-F238E27FC236}">
                <a16:creationId xmlns:a16="http://schemas.microsoft.com/office/drawing/2014/main" id="{DBF00037-AFA8-41B3-B31F-930E5149B547}"/>
              </a:ext>
            </a:extLst>
          </p:cNvPr>
          <p:cNvSpPr txBox="1"/>
          <p:nvPr/>
        </p:nvSpPr>
        <p:spPr>
          <a:xfrm>
            <a:off x="1173869" y="5904711"/>
            <a:ext cx="1263302" cy="46166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defTabSz="914400" rtl="0" fontAlgn="auto" latinLnBrk="0" hangingPunct="0">
              <a:lnSpc>
                <a:spcPct val="100000"/>
              </a:lnSpc>
              <a:spcBef>
                <a:spcPts val="0"/>
              </a:spcBef>
              <a:spcAft>
                <a:spcPts val="0"/>
              </a:spcAft>
              <a:buClrTx/>
              <a:buSzTx/>
              <a:buFontTx/>
              <a:buNone/>
              <a:tabLst/>
            </a:pPr>
            <a:r>
              <a:rPr lang="en-US" altLang="zh-CN" sz="2400" b="1" dirty="0" err="1">
                <a:solidFill>
                  <a:schemeClr val="tx1"/>
                </a:solidFill>
              </a:rPr>
              <a:t>Loglet</a:t>
            </a:r>
            <a:r>
              <a:rPr lang="en-US" altLang="zh-CN" sz="2400" b="1" dirty="0">
                <a:solidFill>
                  <a:schemeClr val="tx1"/>
                </a:solidFill>
              </a:rPr>
              <a:t> A</a:t>
            </a:r>
            <a:endParaRPr kumimoji="0" lang="zh-CN" altLang="en-US" sz="2400" b="1" i="0" u="none" strike="noStrike" cap="none" spc="0" normalizeH="0" baseline="0" dirty="0">
              <a:ln>
                <a:noFill/>
              </a:ln>
              <a:solidFill>
                <a:schemeClr val="tx1"/>
              </a:solidFill>
              <a:effectLst/>
              <a:uFillTx/>
              <a:latin typeface="+mn-lt"/>
              <a:ea typeface="+mn-ea"/>
              <a:cs typeface="+mn-cs"/>
              <a:sym typeface="Calibri"/>
            </a:endParaRPr>
          </a:p>
        </p:txBody>
      </p:sp>
      <p:sp>
        <p:nvSpPr>
          <p:cNvPr id="42" name="文本框 41">
            <a:extLst>
              <a:ext uri="{FF2B5EF4-FFF2-40B4-BE49-F238E27FC236}">
                <a16:creationId xmlns:a16="http://schemas.microsoft.com/office/drawing/2014/main" id="{3D1A8B59-E461-4F00-B9AF-B5664A69BD1E}"/>
              </a:ext>
            </a:extLst>
          </p:cNvPr>
          <p:cNvSpPr txBox="1"/>
          <p:nvPr/>
        </p:nvSpPr>
        <p:spPr>
          <a:xfrm>
            <a:off x="4242179" y="5939277"/>
            <a:ext cx="1879259" cy="46166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defTabSz="914400" rtl="0" fontAlgn="auto" latinLnBrk="0" hangingPunct="0">
              <a:lnSpc>
                <a:spcPct val="100000"/>
              </a:lnSpc>
              <a:spcBef>
                <a:spcPts val="0"/>
              </a:spcBef>
              <a:spcAft>
                <a:spcPts val="0"/>
              </a:spcAft>
              <a:buClrTx/>
              <a:buSzTx/>
              <a:buFontTx/>
              <a:buNone/>
              <a:tabLst/>
            </a:pPr>
            <a:r>
              <a:rPr lang="en-US" altLang="zh-CN" sz="2400" b="1" dirty="0">
                <a:solidFill>
                  <a:schemeClr val="tx1"/>
                </a:solidFill>
              </a:rPr>
              <a:t>New </a:t>
            </a:r>
            <a:r>
              <a:rPr lang="en-US" altLang="zh-CN" sz="2400" b="1" dirty="0" err="1">
                <a:solidFill>
                  <a:schemeClr val="tx1"/>
                </a:solidFill>
              </a:rPr>
              <a:t>Loglet</a:t>
            </a:r>
            <a:r>
              <a:rPr lang="en-US" altLang="zh-CN" sz="2400" b="1" dirty="0">
                <a:solidFill>
                  <a:schemeClr val="tx1"/>
                </a:solidFill>
              </a:rPr>
              <a:t> </a:t>
            </a:r>
            <a:endParaRPr kumimoji="0" lang="zh-CN" altLang="en-US" sz="2400" b="1" i="0" u="none" strike="noStrike" cap="none" spc="0" normalizeH="0" baseline="0" dirty="0">
              <a:ln>
                <a:noFill/>
              </a:ln>
              <a:solidFill>
                <a:schemeClr val="tx1"/>
              </a:solidFill>
              <a:effectLst/>
              <a:uFillTx/>
              <a:latin typeface="+mn-lt"/>
              <a:ea typeface="+mn-ea"/>
              <a:cs typeface="+mn-cs"/>
              <a:sym typeface="Calibri"/>
            </a:endParaRPr>
          </a:p>
        </p:txBody>
      </p:sp>
      <p:sp>
        <p:nvSpPr>
          <p:cNvPr id="44" name="infinity_261996">
            <a:extLst>
              <a:ext uri="{FF2B5EF4-FFF2-40B4-BE49-F238E27FC236}">
                <a16:creationId xmlns:a16="http://schemas.microsoft.com/office/drawing/2014/main" id="{0A19A627-2201-4959-8399-1F3B770CDBD9}"/>
              </a:ext>
            </a:extLst>
          </p:cNvPr>
          <p:cNvSpPr/>
          <p:nvPr/>
        </p:nvSpPr>
        <p:spPr>
          <a:xfrm>
            <a:off x="10302480" y="3875082"/>
            <a:ext cx="609685" cy="193125"/>
          </a:xfrm>
          <a:custGeom>
            <a:avLst/>
            <a:gdLst>
              <a:gd name="T0" fmla="*/ 8002 w 10668"/>
              <a:gd name="T1" fmla="*/ 0 h 5335"/>
              <a:gd name="T2" fmla="*/ 5334 w 10668"/>
              <a:gd name="T3" fmla="*/ 1785 h 5335"/>
              <a:gd name="T4" fmla="*/ 2668 w 10668"/>
              <a:gd name="T5" fmla="*/ 0 h 5335"/>
              <a:gd name="T6" fmla="*/ 2 w 10668"/>
              <a:gd name="T7" fmla="*/ 2667 h 5335"/>
              <a:gd name="T8" fmla="*/ 780 w 10668"/>
              <a:gd name="T9" fmla="*/ 4552 h 5335"/>
              <a:gd name="T10" fmla="*/ 2663 w 10668"/>
              <a:gd name="T11" fmla="*/ 5334 h 5335"/>
              <a:gd name="T12" fmla="*/ 2669 w 10668"/>
              <a:gd name="T13" fmla="*/ 5334 h 5335"/>
              <a:gd name="T14" fmla="*/ 5334 w 10668"/>
              <a:gd name="T15" fmla="*/ 3546 h 5335"/>
              <a:gd name="T16" fmla="*/ 8002 w 10668"/>
              <a:gd name="T17" fmla="*/ 5334 h 5335"/>
              <a:gd name="T18" fmla="*/ 10668 w 10668"/>
              <a:gd name="T19" fmla="*/ 2667 h 5335"/>
              <a:gd name="T20" fmla="*/ 8002 w 10668"/>
              <a:gd name="T21" fmla="*/ 0 h 5335"/>
              <a:gd name="T22" fmla="*/ 2667 w 10668"/>
              <a:gd name="T23" fmla="*/ 4267 h 5335"/>
              <a:gd name="T24" fmla="*/ 2663 w 10668"/>
              <a:gd name="T25" fmla="*/ 4800 h 5335"/>
              <a:gd name="T26" fmla="*/ 2663 w 10668"/>
              <a:gd name="T27" fmla="*/ 4267 h 5335"/>
              <a:gd name="T28" fmla="*/ 1536 w 10668"/>
              <a:gd name="T29" fmla="*/ 3799 h 5335"/>
              <a:gd name="T30" fmla="*/ 1192 w 10668"/>
              <a:gd name="T31" fmla="*/ 2055 h 5335"/>
              <a:gd name="T32" fmla="*/ 2668 w 10668"/>
              <a:gd name="T33" fmla="*/ 1067 h 5335"/>
              <a:gd name="T34" fmla="*/ 4666 w 10668"/>
              <a:gd name="T35" fmla="*/ 2666 h 5335"/>
              <a:gd name="T36" fmla="*/ 2667 w 10668"/>
              <a:gd name="T37" fmla="*/ 4267 h 5335"/>
              <a:gd name="T38" fmla="*/ 8002 w 10668"/>
              <a:gd name="T39" fmla="*/ 4267 h 5335"/>
              <a:gd name="T40" fmla="*/ 6002 w 10668"/>
              <a:gd name="T41" fmla="*/ 2666 h 5335"/>
              <a:gd name="T42" fmla="*/ 8002 w 10668"/>
              <a:gd name="T43" fmla="*/ 1067 h 5335"/>
              <a:gd name="T44" fmla="*/ 9602 w 10668"/>
              <a:gd name="T45" fmla="*/ 2667 h 5335"/>
              <a:gd name="T46" fmla="*/ 8002 w 10668"/>
              <a:gd name="T47" fmla="*/ 4267 h 5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668" h="5335">
                <a:moveTo>
                  <a:pt x="8002" y="0"/>
                </a:moveTo>
                <a:cubicBezTo>
                  <a:pt x="6885" y="0"/>
                  <a:pt x="6076" y="836"/>
                  <a:pt x="5334" y="1785"/>
                </a:cubicBezTo>
                <a:cubicBezTo>
                  <a:pt x="4593" y="836"/>
                  <a:pt x="3785" y="0"/>
                  <a:pt x="2668" y="0"/>
                </a:cubicBezTo>
                <a:cubicBezTo>
                  <a:pt x="1198" y="0"/>
                  <a:pt x="2" y="1197"/>
                  <a:pt x="2" y="2667"/>
                </a:cubicBezTo>
                <a:cubicBezTo>
                  <a:pt x="0" y="3374"/>
                  <a:pt x="280" y="4052"/>
                  <a:pt x="780" y="4552"/>
                </a:cubicBezTo>
                <a:cubicBezTo>
                  <a:pt x="1278" y="5054"/>
                  <a:pt x="1956" y="5335"/>
                  <a:pt x="2663" y="5334"/>
                </a:cubicBezTo>
                <a:lnTo>
                  <a:pt x="2669" y="5334"/>
                </a:lnTo>
                <a:cubicBezTo>
                  <a:pt x="3784" y="5331"/>
                  <a:pt x="4592" y="4495"/>
                  <a:pt x="5334" y="3546"/>
                </a:cubicBezTo>
                <a:cubicBezTo>
                  <a:pt x="6076" y="4497"/>
                  <a:pt x="6885" y="5334"/>
                  <a:pt x="8002" y="5334"/>
                </a:cubicBezTo>
                <a:cubicBezTo>
                  <a:pt x="9472" y="5334"/>
                  <a:pt x="10668" y="4137"/>
                  <a:pt x="10668" y="2667"/>
                </a:cubicBezTo>
                <a:cubicBezTo>
                  <a:pt x="10668" y="1197"/>
                  <a:pt x="9472" y="0"/>
                  <a:pt x="8002" y="0"/>
                </a:cubicBezTo>
                <a:close/>
                <a:moveTo>
                  <a:pt x="2667" y="4267"/>
                </a:moveTo>
                <a:lnTo>
                  <a:pt x="2663" y="4800"/>
                </a:lnTo>
                <a:lnTo>
                  <a:pt x="2663" y="4267"/>
                </a:lnTo>
                <a:cubicBezTo>
                  <a:pt x="2237" y="4267"/>
                  <a:pt x="1836" y="4101"/>
                  <a:pt x="1536" y="3799"/>
                </a:cubicBezTo>
                <a:cubicBezTo>
                  <a:pt x="1080" y="3340"/>
                  <a:pt x="944" y="2653"/>
                  <a:pt x="1192" y="2055"/>
                </a:cubicBezTo>
                <a:cubicBezTo>
                  <a:pt x="1439" y="1458"/>
                  <a:pt x="2022" y="1068"/>
                  <a:pt x="2668" y="1067"/>
                </a:cubicBezTo>
                <a:cubicBezTo>
                  <a:pt x="3378" y="1067"/>
                  <a:pt x="4034" y="1834"/>
                  <a:pt x="4666" y="2666"/>
                </a:cubicBezTo>
                <a:cubicBezTo>
                  <a:pt x="4033" y="3497"/>
                  <a:pt x="3377" y="4265"/>
                  <a:pt x="2667" y="4267"/>
                </a:cubicBezTo>
                <a:close/>
                <a:moveTo>
                  <a:pt x="8002" y="4267"/>
                </a:moveTo>
                <a:cubicBezTo>
                  <a:pt x="7292" y="4267"/>
                  <a:pt x="6636" y="3499"/>
                  <a:pt x="6002" y="2666"/>
                </a:cubicBezTo>
                <a:cubicBezTo>
                  <a:pt x="6635" y="1834"/>
                  <a:pt x="7291" y="1067"/>
                  <a:pt x="8002" y="1067"/>
                </a:cubicBezTo>
                <a:cubicBezTo>
                  <a:pt x="8884" y="1067"/>
                  <a:pt x="9602" y="1785"/>
                  <a:pt x="9602" y="2667"/>
                </a:cubicBezTo>
                <a:cubicBezTo>
                  <a:pt x="9602" y="3549"/>
                  <a:pt x="8884" y="4267"/>
                  <a:pt x="8002" y="4267"/>
                </a:cubicBezTo>
                <a:close/>
              </a:path>
            </a:pathLst>
          </a:cu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9pPr>
          </a:lstStyle>
          <a:p>
            <a:pPr algn="ctr"/>
            <a:endParaRPr lang="en-US" dirty="0"/>
          </a:p>
        </p:txBody>
      </p:sp>
      <p:sp>
        <p:nvSpPr>
          <p:cNvPr id="47" name="矩形: 圆角 46">
            <a:extLst>
              <a:ext uri="{FF2B5EF4-FFF2-40B4-BE49-F238E27FC236}">
                <a16:creationId xmlns:a16="http://schemas.microsoft.com/office/drawing/2014/main" id="{2EAE326E-EF27-4195-B25F-984A8483F6F2}"/>
              </a:ext>
            </a:extLst>
          </p:cNvPr>
          <p:cNvSpPr/>
          <p:nvPr/>
        </p:nvSpPr>
        <p:spPr>
          <a:xfrm>
            <a:off x="5859912" y="3736986"/>
            <a:ext cx="738773" cy="560998"/>
          </a:xfrm>
          <a:prstGeom prst="roundRect">
            <a:avLst/>
          </a:prstGeom>
          <a:solidFill>
            <a:srgbClr val="FFFFFF"/>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zh-CN" altLang="en-US" sz="1800" b="0" i="0" u="none" strike="noStrike" cap="none" spc="0" normalizeH="0" baseline="0">
              <a:ln>
                <a:noFill/>
              </a:ln>
              <a:solidFill>
                <a:srgbClr val="000000"/>
              </a:solidFill>
              <a:effectLst/>
              <a:uFillTx/>
              <a:latin typeface="+mn-lt"/>
              <a:ea typeface="+mn-ea"/>
              <a:cs typeface="+mn-cs"/>
              <a:sym typeface="Calibri"/>
            </a:endParaRPr>
          </a:p>
        </p:txBody>
      </p:sp>
      <p:sp>
        <p:nvSpPr>
          <p:cNvPr id="48" name="矩形: 圆角 47">
            <a:extLst>
              <a:ext uri="{FF2B5EF4-FFF2-40B4-BE49-F238E27FC236}">
                <a16:creationId xmlns:a16="http://schemas.microsoft.com/office/drawing/2014/main" id="{8DE5C557-ABFB-472C-9292-CC8E0474E921}"/>
              </a:ext>
            </a:extLst>
          </p:cNvPr>
          <p:cNvSpPr/>
          <p:nvPr/>
        </p:nvSpPr>
        <p:spPr>
          <a:xfrm>
            <a:off x="6696864" y="3736986"/>
            <a:ext cx="738773" cy="560998"/>
          </a:xfrm>
          <a:prstGeom prst="roundRect">
            <a:avLst/>
          </a:prstGeom>
          <a:solidFill>
            <a:srgbClr val="FFFFFF"/>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zh-CN" altLang="en-US" sz="1800" b="0" i="0" u="none" strike="noStrike" cap="none" spc="0" normalizeH="0" baseline="0">
              <a:ln>
                <a:noFill/>
              </a:ln>
              <a:solidFill>
                <a:srgbClr val="000000"/>
              </a:solidFill>
              <a:effectLst/>
              <a:uFillTx/>
              <a:latin typeface="+mn-lt"/>
              <a:ea typeface="+mn-ea"/>
              <a:cs typeface="+mn-cs"/>
              <a:sym typeface="Calibri"/>
            </a:endParaRPr>
          </a:p>
        </p:txBody>
      </p:sp>
      <p:sp>
        <p:nvSpPr>
          <p:cNvPr id="6" name="箭头: 下 5">
            <a:extLst>
              <a:ext uri="{FF2B5EF4-FFF2-40B4-BE49-F238E27FC236}">
                <a16:creationId xmlns:a16="http://schemas.microsoft.com/office/drawing/2014/main" id="{AFCBA6EB-4253-4C3B-95F8-756CEF0BF86A}"/>
              </a:ext>
            </a:extLst>
          </p:cNvPr>
          <p:cNvSpPr/>
          <p:nvPr/>
        </p:nvSpPr>
        <p:spPr>
          <a:xfrm>
            <a:off x="1698975" y="4446016"/>
            <a:ext cx="420474" cy="620136"/>
          </a:xfrm>
          <a:prstGeom prst="downArrow">
            <a:avLst/>
          </a:prstGeom>
          <a:ln/>
        </p:spPr>
        <p:style>
          <a:lnRef idx="3">
            <a:schemeClr val="lt1"/>
          </a:lnRef>
          <a:fillRef idx="1">
            <a:schemeClr val="accent2"/>
          </a:fillRef>
          <a:effectRef idx="1">
            <a:schemeClr val="accent2"/>
          </a:effectRef>
          <a:fontRef idx="minor">
            <a:schemeClr val="lt1"/>
          </a:fontRef>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zh-CN" altLang="en-US" sz="1800" b="0" i="0" u="none" strike="noStrike" cap="none" spc="0" normalizeH="0" baseline="0">
              <a:ln>
                <a:noFill/>
              </a:ln>
              <a:solidFill>
                <a:srgbClr val="000000"/>
              </a:solidFill>
              <a:effectLst/>
              <a:uFillTx/>
              <a:latin typeface="+mn-lt"/>
              <a:ea typeface="+mn-ea"/>
              <a:cs typeface="+mn-cs"/>
              <a:sym typeface="Calibri"/>
            </a:endParaRPr>
          </a:p>
        </p:txBody>
      </p:sp>
      <p:sp>
        <p:nvSpPr>
          <p:cNvPr id="50" name="箭头: 下 49">
            <a:extLst>
              <a:ext uri="{FF2B5EF4-FFF2-40B4-BE49-F238E27FC236}">
                <a16:creationId xmlns:a16="http://schemas.microsoft.com/office/drawing/2014/main" id="{33BEF3E5-DD22-462D-8C2A-A5D9B901C9F1}"/>
              </a:ext>
            </a:extLst>
          </p:cNvPr>
          <p:cNvSpPr/>
          <p:nvPr/>
        </p:nvSpPr>
        <p:spPr>
          <a:xfrm>
            <a:off x="4798216" y="4456095"/>
            <a:ext cx="420474" cy="620136"/>
          </a:xfrm>
          <a:prstGeom prst="downArrow">
            <a:avLst/>
          </a:prstGeom>
          <a:ln/>
        </p:spPr>
        <p:style>
          <a:lnRef idx="3">
            <a:schemeClr val="lt1"/>
          </a:lnRef>
          <a:fillRef idx="1">
            <a:schemeClr val="accent5"/>
          </a:fillRef>
          <a:effectRef idx="1">
            <a:schemeClr val="accent5"/>
          </a:effectRef>
          <a:fontRef idx="minor">
            <a:schemeClr val="lt1"/>
          </a:fontRef>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zh-CN" altLang="en-US" sz="1800" b="0" i="0" u="none" strike="noStrike" cap="none" spc="0" normalizeH="0" baseline="0">
              <a:ln>
                <a:noFill/>
              </a:ln>
              <a:solidFill>
                <a:srgbClr val="000000"/>
              </a:solidFill>
              <a:effectLst/>
              <a:uFillTx/>
              <a:latin typeface="+mn-lt"/>
              <a:ea typeface="+mn-ea"/>
              <a:cs typeface="+mn-cs"/>
              <a:sym typeface="Calibri"/>
            </a:endParaRPr>
          </a:p>
        </p:txBody>
      </p:sp>
      <p:sp>
        <p:nvSpPr>
          <p:cNvPr id="51" name="server-client_31986">
            <a:extLst>
              <a:ext uri="{FF2B5EF4-FFF2-40B4-BE49-F238E27FC236}">
                <a16:creationId xmlns:a16="http://schemas.microsoft.com/office/drawing/2014/main" id="{D1E7D586-7891-43B2-BAAF-6DDF52C481CC}"/>
              </a:ext>
            </a:extLst>
          </p:cNvPr>
          <p:cNvSpPr/>
          <p:nvPr/>
        </p:nvSpPr>
        <p:spPr>
          <a:xfrm>
            <a:off x="1424400" y="1294006"/>
            <a:ext cx="928202" cy="794128"/>
          </a:xfrm>
          <a:custGeom>
            <a:avLst/>
            <a:gdLst>
              <a:gd name="T0" fmla="*/ 1857 w 5969"/>
              <a:gd name="T1" fmla="*/ 3648 h 5345"/>
              <a:gd name="T2" fmla="*/ 521 w 5969"/>
              <a:gd name="T3" fmla="*/ 4047 h 5345"/>
              <a:gd name="T4" fmla="*/ 1740 w 5969"/>
              <a:gd name="T5" fmla="*/ 812 h 5345"/>
              <a:gd name="T6" fmla="*/ 1740 w 5969"/>
              <a:gd name="T7" fmla="*/ 555 h 5345"/>
              <a:gd name="T8" fmla="*/ 1740 w 5969"/>
              <a:gd name="T9" fmla="*/ 812 h 5345"/>
              <a:gd name="T10" fmla="*/ 2705 w 5969"/>
              <a:gd name="T11" fmla="*/ 684 h 5345"/>
              <a:gd name="T12" fmla="*/ 2448 w 5969"/>
              <a:gd name="T13" fmla="*/ 684 h 5345"/>
              <a:gd name="T14" fmla="*/ 521 w 5969"/>
              <a:gd name="T15" fmla="*/ 2999 h 5345"/>
              <a:gd name="T16" fmla="*/ 1857 w 5969"/>
              <a:gd name="T17" fmla="*/ 2601 h 5345"/>
              <a:gd name="T18" fmla="*/ 521 w 5969"/>
              <a:gd name="T19" fmla="*/ 2999 h 5345"/>
              <a:gd name="T20" fmla="*/ 1857 w 5969"/>
              <a:gd name="T21" fmla="*/ 2262 h 5345"/>
              <a:gd name="T22" fmla="*/ 310 w 5969"/>
              <a:gd name="T23" fmla="*/ 2390 h 5345"/>
              <a:gd name="T24" fmla="*/ 1857 w 5969"/>
              <a:gd name="T25" fmla="*/ 3210 h 5345"/>
              <a:gd name="T26" fmla="*/ 310 w 5969"/>
              <a:gd name="T27" fmla="*/ 3437 h 5345"/>
              <a:gd name="T28" fmla="*/ 1857 w 5969"/>
              <a:gd name="T29" fmla="*/ 4258 h 5345"/>
              <a:gd name="T30" fmla="*/ 0 w 5969"/>
              <a:gd name="T31" fmla="*/ 4705 h 5345"/>
              <a:gd name="T32" fmla="*/ 3351 w 5969"/>
              <a:gd name="T33" fmla="*/ 0 h 5345"/>
              <a:gd name="T34" fmla="*/ 2237 w 5969"/>
              <a:gd name="T35" fmla="*/ 684 h 5345"/>
              <a:gd name="T36" fmla="*/ 2916 w 5969"/>
              <a:gd name="T37" fmla="*/ 684 h 5345"/>
              <a:gd name="T38" fmla="*/ 2237 w 5969"/>
              <a:gd name="T39" fmla="*/ 684 h 5345"/>
              <a:gd name="T40" fmla="*/ 1740 w 5969"/>
              <a:gd name="T41" fmla="*/ 1023 h 5345"/>
              <a:gd name="T42" fmla="*/ 1740 w 5969"/>
              <a:gd name="T43" fmla="*/ 344 h 5345"/>
              <a:gd name="T44" fmla="*/ 3076 w 5969"/>
              <a:gd name="T45" fmla="*/ 1328 h 5345"/>
              <a:gd name="T46" fmla="*/ 310 w 5969"/>
              <a:gd name="T47" fmla="*/ 2148 h 5345"/>
              <a:gd name="T48" fmla="*/ 3076 w 5969"/>
              <a:gd name="T49" fmla="*/ 1328 h 5345"/>
              <a:gd name="T50" fmla="*/ 521 w 5969"/>
              <a:gd name="T51" fmla="*/ 1937 h 5345"/>
              <a:gd name="T52" fmla="*/ 2865 w 5969"/>
              <a:gd name="T53" fmla="*/ 1539 h 5345"/>
              <a:gd name="T54" fmla="*/ 2705 w 5969"/>
              <a:gd name="T55" fmla="*/ 1668 h 5345"/>
              <a:gd name="T56" fmla="*/ 2385 w 5969"/>
              <a:gd name="T57" fmla="*/ 1779 h 5345"/>
              <a:gd name="T58" fmla="*/ 2705 w 5969"/>
              <a:gd name="T59" fmla="*/ 1668 h 5345"/>
              <a:gd name="T60" fmla="*/ 4499 w 5969"/>
              <a:gd name="T61" fmla="*/ 5108 h 5345"/>
              <a:gd name="T62" fmla="*/ 4105 w 5969"/>
              <a:gd name="T63" fmla="*/ 5345 h 5345"/>
              <a:gd name="T64" fmla="*/ 3566 w 5969"/>
              <a:gd name="T65" fmla="*/ 5114 h 5345"/>
              <a:gd name="T66" fmla="*/ 2095 w 5969"/>
              <a:gd name="T67" fmla="*/ 4930 h 5345"/>
              <a:gd name="T68" fmla="*/ 5969 w 5969"/>
              <a:gd name="T69" fmla="*/ 2456 h 5345"/>
              <a:gd name="T70" fmla="*/ 4499 w 5969"/>
              <a:gd name="T71" fmla="*/ 4930 h 5345"/>
              <a:gd name="T72" fmla="*/ 5715 w 5969"/>
              <a:gd name="T73" fmla="*/ 2646 h 5345"/>
              <a:gd name="T74" fmla="*/ 2350 w 5969"/>
              <a:gd name="T75" fmla="*/ 4717 h 5345"/>
              <a:gd name="T76" fmla="*/ 5715 w 5969"/>
              <a:gd name="T77" fmla="*/ 4718 h 5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969" h="5345">
                <a:moveTo>
                  <a:pt x="521" y="3648"/>
                </a:moveTo>
                <a:lnTo>
                  <a:pt x="1857" y="3648"/>
                </a:lnTo>
                <a:lnTo>
                  <a:pt x="1857" y="4047"/>
                </a:lnTo>
                <a:lnTo>
                  <a:pt x="521" y="4047"/>
                </a:lnTo>
                <a:lnTo>
                  <a:pt x="521" y="3648"/>
                </a:lnTo>
                <a:close/>
                <a:moveTo>
                  <a:pt x="1740" y="812"/>
                </a:moveTo>
                <a:cubicBezTo>
                  <a:pt x="1811" y="812"/>
                  <a:pt x="1869" y="755"/>
                  <a:pt x="1869" y="684"/>
                </a:cubicBezTo>
                <a:cubicBezTo>
                  <a:pt x="1869" y="612"/>
                  <a:pt x="1811" y="555"/>
                  <a:pt x="1740" y="555"/>
                </a:cubicBezTo>
                <a:cubicBezTo>
                  <a:pt x="1669" y="555"/>
                  <a:pt x="1611" y="612"/>
                  <a:pt x="1611" y="684"/>
                </a:cubicBezTo>
                <a:cubicBezTo>
                  <a:pt x="1611" y="755"/>
                  <a:pt x="1669" y="812"/>
                  <a:pt x="1740" y="812"/>
                </a:cubicBezTo>
                <a:close/>
                <a:moveTo>
                  <a:pt x="2576" y="812"/>
                </a:moveTo>
                <a:cubicBezTo>
                  <a:pt x="2648" y="812"/>
                  <a:pt x="2705" y="755"/>
                  <a:pt x="2705" y="684"/>
                </a:cubicBezTo>
                <a:cubicBezTo>
                  <a:pt x="2705" y="612"/>
                  <a:pt x="2648" y="555"/>
                  <a:pt x="2576" y="555"/>
                </a:cubicBezTo>
                <a:cubicBezTo>
                  <a:pt x="2505" y="555"/>
                  <a:pt x="2448" y="612"/>
                  <a:pt x="2448" y="684"/>
                </a:cubicBezTo>
                <a:cubicBezTo>
                  <a:pt x="2448" y="755"/>
                  <a:pt x="2505" y="812"/>
                  <a:pt x="2576" y="812"/>
                </a:cubicBezTo>
                <a:close/>
                <a:moveTo>
                  <a:pt x="521" y="2999"/>
                </a:moveTo>
                <a:lnTo>
                  <a:pt x="1857" y="2999"/>
                </a:lnTo>
                <a:lnTo>
                  <a:pt x="1857" y="2601"/>
                </a:lnTo>
                <a:lnTo>
                  <a:pt x="521" y="2601"/>
                </a:lnTo>
                <a:lnTo>
                  <a:pt x="521" y="2999"/>
                </a:lnTo>
                <a:close/>
                <a:moveTo>
                  <a:pt x="3351" y="2262"/>
                </a:moveTo>
                <a:lnTo>
                  <a:pt x="1857" y="2262"/>
                </a:lnTo>
                <a:lnTo>
                  <a:pt x="1857" y="2390"/>
                </a:lnTo>
                <a:lnTo>
                  <a:pt x="310" y="2390"/>
                </a:lnTo>
                <a:lnTo>
                  <a:pt x="310" y="3210"/>
                </a:lnTo>
                <a:lnTo>
                  <a:pt x="1857" y="3210"/>
                </a:lnTo>
                <a:lnTo>
                  <a:pt x="1857" y="3437"/>
                </a:lnTo>
                <a:lnTo>
                  <a:pt x="310" y="3437"/>
                </a:lnTo>
                <a:lnTo>
                  <a:pt x="310" y="4258"/>
                </a:lnTo>
                <a:lnTo>
                  <a:pt x="1857" y="4258"/>
                </a:lnTo>
                <a:lnTo>
                  <a:pt x="1857" y="4705"/>
                </a:lnTo>
                <a:lnTo>
                  <a:pt x="0" y="4705"/>
                </a:lnTo>
                <a:lnTo>
                  <a:pt x="0" y="0"/>
                </a:lnTo>
                <a:lnTo>
                  <a:pt x="3351" y="0"/>
                </a:lnTo>
                <a:lnTo>
                  <a:pt x="3351" y="2262"/>
                </a:lnTo>
                <a:close/>
                <a:moveTo>
                  <a:pt x="2237" y="684"/>
                </a:moveTo>
                <a:cubicBezTo>
                  <a:pt x="2237" y="871"/>
                  <a:pt x="2389" y="1023"/>
                  <a:pt x="2576" y="1023"/>
                </a:cubicBezTo>
                <a:cubicBezTo>
                  <a:pt x="2764" y="1023"/>
                  <a:pt x="2916" y="871"/>
                  <a:pt x="2916" y="684"/>
                </a:cubicBezTo>
                <a:cubicBezTo>
                  <a:pt x="2916" y="496"/>
                  <a:pt x="2764" y="344"/>
                  <a:pt x="2576" y="344"/>
                </a:cubicBezTo>
                <a:cubicBezTo>
                  <a:pt x="2389" y="344"/>
                  <a:pt x="2237" y="496"/>
                  <a:pt x="2237" y="684"/>
                </a:cubicBezTo>
                <a:close/>
                <a:moveTo>
                  <a:pt x="1400" y="684"/>
                </a:moveTo>
                <a:cubicBezTo>
                  <a:pt x="1400" y="871"/>
                  <a:pt x="1553" y="1023"/>
                  <a:pt x="1740" y="1023"/>
                </a:cubicBezTo>
                <a:cubicBezTo>
                  <a:pt x="1928" y="1023"/>
                  <a:pt x="2080" y="871"/>
                  <a:pt x="2080" y="684"/>
                </a:cubicBezTo>
                <a:cubicBezTo>
                  <a:pt x="2080" y="496"/>
                  <a:pt x="1928" y="344"/>
                  <a:pt x="1740" y="344"/>
                </a:cubicBezTo>
                <a:cubicBezTo>
                  <a:pt x="1553" y="344"/>
                  <a:pt x="1400" y="496"/>
                  <a:pt x="1400" y="684"/>
                </a:cubicBezTo>
                <a:close/>
                <a:moveTo>
                  <a:pt x="3076" y="1328"/>
                </a:moveTo>
                <a:lnTo>
                  <a:pt x="310" y="1328"/>
                </a:lnTo>
                <a:lnTo>
                  <a:pt x="310" y="2148"/>
                </a:lnTo>
                <a:lnTo>
                  <a:pt x="3076" y="2148"/>
                </a:lnTo>
                <a:lnTo>
                  <a:pt x="3076" y="1328"/>
                </a:lnTo>
                <a:close/>
                <a:moveTo>
                  <a:pt x="2865" y="1937"/>
                </a:moveTo>
                <a:lnTo>
                  <a:pt x="521" y="1937"/>
                </a:lnTo>
                <a:lnTo>
                  <a:pt x="521" y="1539"/>
                </a:lnTo>
                <a:lnTo>
                  <a:pt x="2865" y="1539"/>
                </a:lnTo>
                <a:lnTo>
                  <a:pt x="2865" y="1937"/>
                </a:lnTo>
                <a:close/>
                <a:moveTo>
                  <a:pt x="2705" y="1668"/>
                </a:moveTo>
                <a:lnTo>
                  <a:pt x="2385" y="1668"/>
                </a:lnTo>
                <a:lnTo>
                  <a:pt x="2385" y="1779"/>
                </a:lnTo>
                <a:lnTo>
                  <a:pt x="2705" y="1779"/>
                </a:lnTo>
                <a:lnTo>
                  <a:pt x="2705" y="1668"/>
                </a:lnTo>
                <a:close/>
                <a:moveTo>
                  <a:pt x="4499" y="4930"/>
                </a:moveTo>
                <a:lnTo>
                  <a:pt x="4499" y="5108"/>
                </a:lnTo>
                <a:cubicBezTo>
                  <a:pt x="4991" y="5124"/>
                  <a:pt x="5346" y="5169"/>
                  <a:pt x="5346" y="5223"/>
                </a:cubicBezTo>
                <a:cubicBezTo>
                  <a:pt x="5346" y="5291"/>
                  <a:pt x="4790" y="5345"/>
                  <a:pt x="4105" y="5345"/>
                </a:cubicBezTo>
                <a:cubicBezTo>
                  <a:pt x="3420" y="5345"/>
                  <a:pt x="2865" y="5291"/>
                  <a:pt x="2865" y="5223"/>
                </a:cubicBezTo>
                <a:cubicBezTo>
                  <a:pt x="2865" y="5175"/>
                  <a:pt x="3151" y="5133"/>
                  <a:pt x="3566" y="5114"/>
                </a:cubicBezTo>
                <a:lnTo>
                  <a:pt x="3566" y="4930"/>
                </a:lnTo>
                <a:lnTo>
                  <a:pt x="2095" y="4930"/>
                </a:lnTo>
                <a:lnTo>
                  <a:pt x="2095" y="2456"/>
                </a:lnTo>
                <a:lnTo>
                  <a:pt x="5969" y="2456"/>
                </a:lnTo>
                <a:lnTo>
                  <a:pt x="5969" y="4930"/>
                </a:lnTo>
                <a:lnTo>
                  <a:pt x="4499" y="4930"/>
                </a:lnTo>
                <a:close/>
                <a:moveTo>
                  <a:pt x="5715" y="4718"/>
                </a:moveTo>
                <a:lnTo>
                  <a:pt x="5715" y="2646"/>
                </a:lnTo>
                <a:lnTo>
                  <a:pt x="2350" y="2646"/>
                </a:lnTo>
                <a:lnTo>
                  <a:pt x="2350" y="4717"/>
                </a:lnTo>
                <a:lnTo>
                  <a:pt x="5715" y="4717"/>
                </a:lnTo>
                <a:lnTo>
                  <a:pt x="5715" y="471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文本框 51">
            <a:extLst>
              <a:ext uri="{FF2B5EF4-FFF2-40B4-BE49-F238E27FC236}">
                <a16:creationId xmlns:a16="http://schemas.microsoft.com/office/drawing/2014/main" id="{C79B1B50-F1C1-4A9A-9B8A-8130942CECC2}"/>
              </a:ext>
            </a:extLst>
          </p:cNvPr>
          <p:cNvSpPr txBox="1"/>
          <p:nvPr/>
        </p:nvSpPr>
        <p:spPr>
          <a:xfrm>
            <a:off x="2437171" y="1578932"/>
            <a:ext cx="1263302" cy="46166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defTabSz="914400" rtl="0" fontAlgn="auto" latinLnBrk="0" hangingPunct="0">
              <a:lnSpc>
                <a:spcPct val="100000"/>
              </a:lnSpc>
              <a:spcBef>
                <a:spcPts val="0"/>
              </a:spcBef>
              <a:spcAft>
                <a:spcPts val="0"/>
              </a:spcAft>
              <a:buClrTx/>
              <a:buSzTx/>
              <a:buFontTx/>
              <a:buNone/>
              <a:tabLst/>
            </a:pPr>
            <a:r>
              <a:rPr lang="en-US" altLang="zh-CN" sz="2400" b="1" dirty="0">
                <a:solidFill>
                  <a:schemeClr val="tx1"/>
                </a:solidFill>
              </a:rPr>
              <a:t>client</a:t>
            </a:r>
            <a:endParaRPr kumimoji="0" lang="zh-CN" altLang="en-US" sz="2400" b="1" i="0" u="none" strike="noStrike" cap="none" spc="0" normalizeH="0" baseline="0" dirty="0">
              <a:ln>
                <a:noFill/>
              </a:ln>
              <a:solidFill>
                <a:schemeClr val="tx1"/>
              </a:solidFill>
              <a:effectLst/>
              <a:uFillTx/>
              <a:latin typeface="+mn-lt"/>
              <a:ea typeface="+mn-ea"/>
              <a:cs typeface="+mn-cs"/>
              <a:sym typeface="Calibri"/>
            </a:endParaRPr>
          </a:p>
        </p:txBody>
      </p:sp>
      <p:sp>
        <p:nvSpPr>
          <p:cNvPr id="55" name="矩形: 圆角 54">
            <a:extLst>
              <a:ext uri="{FF2B5EF4-FFF2-40B4-BE49-F238E27FC236}">
                <a16:creationId xmlns:a16="http://schemas.microsoft.com/office/drawing/2014/main" id="{72AAE002-7BAF-4CE6-A55B-BAD88952CDFC}"/>
              </a:ext>
            </a:extLst>
          </p:cNvPr>
          <p:cNvSpPr/>
          <p:nvPr/>
        </p:nvSpPr>
        <p:spPr>
          <a:xfrm>
            <a:off x="1506464" y="2613655"/>
            <a:ext cx="1607216" cy="510774"/>
          </a:xfrm>
          <a:prstGeom prst="roundRect">
            <a:avLst/>
          </a:prstGeom>
          <a:ln/>
        </p:spPr>
        <p:style>
          <a:lnRef idx="3">
            <a:schemeClr val="lt1"/>
          </a:lnRef>
          <a:fillRef idx="1">
            <a:schemeClr val="dk1"/>
          </a:fillRef>
          <a:effectRef idx="1">
            <a:schemeClr val="dk1"/>
          </a:effectRef>
          <a:fontRef idx="minor">
            <a:schemeClr val="lt1"/>
          </a:fontRef>
        </p:style>
        <p:txBody>
          <a:bodyPr rot="0" spcFirstLastPara="1" vertOverflow="overflow" horzOverflow="overflow" vert="horz" wrap="square" lIns="45718" tIns="45718" rIns="45718" bIns="45718"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altLang="zh-CN" sz="2400" b="0" i="0" u="none" strike="noStrike" cap="none" spc="0" normalizeH="0" baseline="0" dirty="0">
                <a:ln>
                  <a:noFill/>
                </a:ln>
                <a:solidFill>
                  <a:schemeClr val="bg1"/>
                </a:solidFill>
                <a:effectLst/>
                <a:uFillTx/>
                <a:latin typeface="+mn-lt"/>
                <a:ea typeface="+mn-ea"/>
                <a:cs typeface="+mn-cs"/>
                <a:sym typeface="Calibri"/>
              </a:rPr>
              <a:t>Seal</a:t>
            </a:r>
            <a:endParaRPr kumimoji="0" lang="zh-CN" altLang="en-US" sz="1800" b="0" i="0" u="none" strike="noStrike" cap="none" spc="0" normalizeH="0" baseline="0" dirty="0">
              <a:ln>
                <a:noFill/>
              </a:ln>
              <a:solidFill>
                <a:schemeClr val="bg1"/>
              </a:solidFill>
              <a:effectLst/>
              <a:uFillTx/>
              <a:latin typeface="+mn-lt"/>
              <a:ea typeface="+mn-ea"/>
              <a:cs typeface="+mn-cs"/>
              <a:sym typeface="Calibri"/>
            </a:endParaRPr>
          </a:p>
        </p:txBody>
      </p:sp>
      <p:sp>
        <p:nvSpPr>
          <p:cNvPr id="7" name="箭头: 下 6">
            <a:extLst>
              <a:ext uri="{FF2B5EF4-FFF2-40B4-BE49-F238E27FC236}">
                <a16:creationId xmlns:a16="http://schemas.microsoft.com/office/drawing/2014/main" id="{EAB994EE-878B-45BF-8B46-47621289C11D}"/>
              </a:ext>
            </a:extLst>
          </p:cNvPr>
          <p:cNvSpPr/>
          <p:nvPr/>
        </p:nvSpPr>
        <p:spPr>
          <a:xfrm>
            <a:off x="1698975" y="2291379"/>
            <a:ext cx="301947" cy="1237478"/>
          </a:xfrm>
          <a:prstGeom prst="downArrow">
            <a:avLst/>
          </a:prstGeom>
          <a:solidFill>
            <a:srgbClr val="FFFFFF"/>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zh-CN" altLang="en-US" sz="1800" b="0" i="0" u="none" strike="noStrike" cap="none" spc="0" normalizeH="0" baseline="0">
              <a:ln>
                <a:noFill/>
              </a:ln>
              <a:solidFill>
                <a:srgbClr val="000000"/>
              </a:solidFill>
              <a:effectLst/>
              <a:uFillTx/>
              <a:latin typeface="+mn-lt"/>
              <a:ea typeface="+mn-ea"/>
              <a:cs typeface="+mn-cs"/>
              <a:sym typeface="Calibri"/>
            </a:endParaRPr>
          </a:p>
        </p:txBody>
      </p:sp>
      <p:grpSp>
        <p:nvGrpSpPr>
          <p:cNvPr id="56" name="组合 55">
            <a:extLst>
              <a:ext uri="{FF2B5EF4-FFF2-40B4-BE49-F238E27FC236}">
                <a16:creationId xmlns:a16="http://schemas.microsoft.com/office/drawing/2014/main" id="{A67EC512-4F8B-429C-B603-3066EEAD3C24}"/>
              </a:ext>
            </a:extLst>
          </p:cNvPr>
          <p:cNvGrpSpPr/>
          <p:nvPr/>
        </p:nvGrpSpPr>
        <p:grpSpPr>
          <a:xfrm>
            <a:off x="6882679" y="1071587"/>
            <a:ext cx="2041046" cy="1990824"/>
            <a:chOff x="6996027" y="2522447"/>
            <a:chExt cx="2919042" cy="2847216"/>
          </a:xfrm>
        </p:grpSpPr>
        <p:pic>
          <p:nvPicPr>
            <p:cNvPr id="57" name="图形 4" descr="图形 4">
              <a:extLst>
                <a:ext uri="{FF2B5EF4-FFF2-40B4-BE49-F238E27FC236}">
                  <a16:creationId xmlns:a16="http://schemas.microsoft.com/office/drawing/2014/main" id="{F66DB8C9-D9B9-4DAD-9DD6-0720C1FDC132}"/>
                </a:ext>
              </a:extLst>
            </p:cNvPr>
            <p:cNvPicPr>
              <a:picLocks noChangeAspect="1"/>
            </p:cNvPicPr>
            <p:nvPr/>
          </p:nvPicPr>
          <p:blipFill>
            <a:blip r:embed="rId4"/>
            <a:stretch>
              <a:fillRect/>
            </a:stretch>
          </p:blipFill>
          <p:spPr>
            <a:xfrm>
              <a:off x="6996027" y="2522447"/>
              <a:ext cx="2919042" cy="2847216"/>
            </a:xfrm>
            <a:prstGeom prst="rect">
              <a:avLst/>
            </a:prstGeom>
            <a:ln w="12700" cap="flat">
              <a:noFill/>
              <a:miter lim="400000"/>
            </a:ln>
            <a:effectLst/>
          </p:spPr>
        </p:pic>
        <p:grpSp>
          <p:nvGrpSpPr>
            <p:cNvPr id="58" name="组合 57">
              <a:extLst>
                <a:ext uri="{FF2B5EF4-FFF2-40B4-BE49-F238E27FC236}">
                  <a16:creationId xmlns:a16="http://schemas.microsoft.com/office/drawing/2014/main" id="{22C4A3F0-9AA9-4408-B1EB-FF575EFADBBD}"/>
                </a:ext>
              </a:extLst>
            </p:cNvPr>
            <p:cNvGrpSpPr/>
            <p:nvPr/>
          </p:nvGrpSpPr>
          <p:grpSpPr>
            <a:xfrm>
              <a:off x="7863456" y="4655870"/>
              <a:ext cx="994314" cy="339701"/>
              <a:chOff x="8553442" y="5089862"/>
              <a:chExt cx="994314" cy="339701"/>
            </a:xfrm>
          </p:grpSpPr>
          <p:sp>
            <p:nvSpPr>
              <p:cNvPr id="67" name="chain-links_29">
                <a:extLst>
                  <a:ext uri="{FF2B5EF4-FFF2-40B4-BE49-F238E27FC236}">
                    <a16:creationId xmlns:a16="http://schemas.microsoft.com/office/drawing/2014/main" id="{F004376A-8C9D-49C5-99A7-26205E535B6A}"/>
                  </a:ext>
                </a:extLst>
              </p:cNvPr>
              <p:cNvSpPr/>
              <p:nvPr/>
            </p:nvSpPr>
            <p:spPr>
              <a:xfrm rot="2586001">
                <a:off x="8553442" y="5089862"/>
                <a:ext cx="333014" cy="330783"/>
              </a:xfrm>
              <a:custGeom>
                <a:avLst/>
                <a:gdLst>
                  <a:gd name="T0" fmla="*/ 220 w 3645"/>
                  <a:gd name="T1" fmla="*/ 3626 h 3626"/>
                  <a:gd name="T2" fmla="*/ 361 w 3645"/>
                  <a:gd name="T3" fmla="*/ 3567 h 3626"/>
                  <a:gd name="T4" fmla="*/ 894 w 3645"/>
                  <a:gd name="T5" fmla="*/ 3034 h 3626"/>
                  <a:gd name="T6" fmla="*/ 1446 w 3645"/>
                  <a:gd name="T7" fmla="*/ 3200 h 3626"/>
                  <a:gd name="T8" fmla="*/ 1446 w 3645"/>
                  <a:gd name="T9" fmla="*/ 3200 h 3626"/>
                  <a:gd name="T10" fmla="*/ 2152 w 3645"/>
                  <a:gd name="T11" fmla="*/ 2907 h 3626"/>
                  <a:gd name="T12" fmla="*/ 2153 w 3645"/>
                  <a:gd name="T13" fmla="*/ 2907 h 3626"/>
                  <a:gd name="T14" fmla="*/ 2530 w 3645"/>
                  <a:gd name="T15" fmla="*/ 2530 h 3626"/>
                  <a:gd name="T16" fmla="*/ 2530 w 3645"/>
                  <a:gd name="T17" fmla="*/ 2530 h 3626"/>
                  <a:gd name="T18" fmla="*/ 2907 w 3645"/>
                  <a:gd name="T19" fmla="*/ 2153 h 3626"/>
                  <a:gd name="T20" fmla="*/ 2907 w 3645"/>
                  <a:gd name="T21" fmla="*/ 2152 h 3626"/>
                  <a:gd name="T22" fmla="*/ 3200 w 3645"/>
                  <a:gd name="T23" fmla="*/ 1446 h 3626"/>
                  <a:gd name="T24" fmla="*/ 3034 w 3645"/>
                  <a:gd name="T25" fmla="*/ 894 h 3626"/>
                  <a:gd name="T26" fmla="*/ 3567 w 3645"/>
                  <a:gd name="T27" fmla="*/ 361 h 3626"/>
                  <a:gd name="T28" fmla="*/ 3567 w 3645"/>
                  <a:gd name="T29" fmla="*/ 79 h 3626"/>
                  <a:gd name="T30" fmla="*/ 3284 w 3645"/>
                  <a:gd name="T31" fmla="*/ 79 h 3626"/>
                  <a:gd name="T32" fmla="*/ 2751 w 3645"/>
                  <a:gd name="T33" fmla="*/ 611 h 3626"/>
                  <a:gd name="T34" fmla="*/ 2200 w 3645"/>
                  <a:gd name="T35" fmla="*/ 446 h 3626"/>
                  <a:gd name="T36" fmla="*/ 1493 w 3645"/>
                  <a:gd name="T37" fmla="*/ 738 h 3626"/>
                  <a:gd name="T38" fmla="*/ 1493 w 3645"/>
                  <a:gd name="T39" fmla="*/ 739 h 3626"/>
                  <a:gd name="T40" fmla="*/ 1116 w 3645"/>
                  <a:gd name="T41" fmla="*/ 1116 h 3626"/>
                  <a:gd name="T42" fmla="*/ 1116 w 3645"/>
                  <a:gd name="T43" fmla="*/ 1116 h 3626"/>
                  <a:gd name="T44" fmla="*/ 739 w 3645"/>
                  <a:gd name="T45" fmla="*/ 1493 h 3626"/>
                  <a:gd name="T46" fmla="*/ 739 w 3645"/>
                  <a:gd name="T47" fmla="*/ 1493 h 3626"/>
                  <a:gd name="T48" fmla="*/ 611 w 3645"/>
                  <a:gd name="T49" fmla="*/ 2751 h 3626"/>
                  <a:gd name="T50" fmla="*/ 79 w 3645"/>
                  <a:gd name="T51" fmla="*/ 3284 h 3626"/>
                  <a:gd name="T52" fmla="*/ 79 w 3645"/>
                  <a:gd name="T53" fmla="*/ 3567 h 3626"/>
                  <a:gd name="T54" fmla="*/ 220 w 3645"/>
                  <a:gd name="T55" fmla="*/ 3626 h 3626"/>
                  <a:gd name="T56" fmla="*/ 1021 w 3645"/>
                  <a:gd name="T57" fmla="*/ 1776 h 3626"/>
                  <a:gd name="T58" fmla="*/ 1021 w 3645"/>
                  <a:gd name="T59" fmla="*/ 1776 h 3626"/>
                  <a:gd name="T60" fmla="*/ 1398 w 3645"/>
                  <a:gd name="T61" fmla="*/ 1399 h 3626"/>
                  <a:gd name="T62" fmla="*/ 1398 w 3645"/>
                  <a:gd name="T63" fmla="*/ 1398 h 3626"/>
                  <a:gd name="T64" fmla="*/ 1776 w 3645"/>
                  <a:gd name="T65" fmla="*/ 1021 h 3626"/>
                  <a:gd name="T66" fmla="*/ 1776 w 3645"/>
                  <a:gd name="T67" fmla="*/ 1021 h 3626"/>
                  <a:gd name="T68" fmla="*/ 2200 w 3645"/>
                  <a:gd name="T69" fmla="*/ 846 h 3626"/>
                  <a:gd name="T70" fmla="*/ 2459 w 3645"/>
                  <a:gd name="T71" fmla="*/ 904 h 3626"/>
                  <a:gd name="T72" fmla="*/ 2153 w 3645"/>
                  <a:gd name="T73" fmla="*/ 1210 h 3626"/>
                  <a:gd name="T74" fmla="*/ 2153 w 3645"/>
                  <a:gd name="T75" fmla="*/ 1493 h 3626"/>
                  <a:gd name="T76" fmla="*/ 2294 w 3645"/>
                  <a:gd name="T77" fmla="*/ 1551 h 3626"/>
                  <a:gd name="T78" fmla="*/ 2436 w 3645"/>
                  <a:gd name="T79" fmla="*/ 1493 h 3626"/>
                  <a:gd name="T80" fmla="*/ 2741 w 3645"/>
                  <a:gd name="T81" fmla="*/ 1187 h 3626"/>
                  <a:gd name="T82" fmla="*/ 2800 w 3645"/>
                  <a:gd name="T83" fmla="*/ 1446 h 3626"/>
                  <a:gd name="T84" fmla="*/ 2624 w 3645"/>
                  <a:gd name="T85" fmla="*/ 1870 h 3626"/>
                  <a:gd name="T86" fmla="*/ 2624 w 3645"/>
                  <a:gd name="T87" fmla="*/ 1870 h 3626"/>
                  <a:gd name="T88" fmla="*/ 2624 w 3645"/>
                  <a:gd name="T89" fmla="*/ 1870 h 3626"/>
                  <a:gd name="T90" fmla="*/ 2247 w 3645"/>
                  <a:gd name="T91" fmla="*/ 2247 h 3626"/>
                  <a:gd name="T92" fmla="*/ 2247 w 3645"/>
                  <a:gd name="T93" fmla="*/ 2247 h 3626"/>
                  <a:gd name="T94" fmla="*/ 1870 w 3645"/>
                  <a:gd name="T95" fmla="*/ 2624 h 3626"/>
                  <a:gd name="T96" fmla="*/ 1870 w 3645"/>
                  <a:gd name="T97" fmla="*/ 2624 h 3626"/>
                  <a:gd name="T98" fmla="*/ 1446 w 3645"/>
                  <a:gd name="T99" fmla="*/ 2800 h 3626"/>
                  <a:gd name="T100" fmla="*/ 1187 w 3645"/>
                  <a:gd name="T101" fmla="*/ 2741 h 3626"/>
                  <a:gd name="T102" fmla="*/ 1493 w 3645"/>
                  <a:gd name="T103" fmla="*/ 2436 h 3626"/>
                  <a:gd name="T104" fmla="*/ 1493 w 3645"/>
                  <a:gd name="T105" fmla="*/ 2153 h 3626"/>
                  <a:gd name="T106" fmla="*/ 1210 w 3645"/>
                  <a:gd name="T107" fmla="*/ 2153 h 3626"/>
                  <a:gd name="T108" fmla="*/ 904 w 3645"/>
                  <a:gd name="T109" fmla="*/ 2458 h 3626"/>
                  <a:gd name="T110" fmla="*/ 1021 w 3645"/>
                  <a:gd name="T111" fmla="*/ 1776 h 3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645" h="3626">
                    <a:moveTo>
                      <a:pt x="220" y="3626"/>
                    </a:moveTo>
                    <a:cubicBezTo>
                      <a:pt x="271" y="3626"/>
                      <a:pt x="322" y="3606"/>
                      <a:pt x="361" y="3567"/>
                    </a:cubicBezTo>
                    <a:lnTo>
                      <a:pt x="894" y="3034"/>
                    </a:lnTo>
                    <a:cubicBezTo>
                      <a:pt x="1056" y="3142"/>
                      <a:pt x="1246" y="3200"/>
                      <a:pt x="1446" y="3200"/>
                    </a:cubicBezTo>
                    <a:lnTo>
                      <a:pt x="1446" y="3200"/>
                    </a:lnTo>
                    <a:cubicBezTo>
                      <a:pt x="1713" y="3200"/>
                      <a:pt x="1964" y="3096"/>
                      <a:pt x="2152" y="2907"/>
                    </a:cubicBezTo>
                    <a:cubicBezTo>
                      <a:pt x="2153" y="2907"/>
                      <a:pt x="2153" y="2907"/>
                      <a:pt x="2153" y="2907"/>
                    </a:cubicBezTo>
                    <a:lnTo>
                      <a:pt x="2530" y="2530"/>
                    </a:lnTo>
                    <a:cubicBezTo>
                      <a:pt x="2530" y="2530"/>
                      <a:pt x="2530" y="2530"/>
                      <a:pt x="2530" y="2530"/>
                    </a:cubicBezTo>
                    <a:lnTo>
                      <a:pt x="2907" y="2153"/>
                    </a:lnTo>
                    <a:cubicBezTo>
                      <a:pt x="2907" y="2153"/>
                      <a:pt x="2907" y="2153"/>
                      <a:pt x="2907" y="2152"/>
                    </a:cubicBezTo>
                    <a:cubicBezTo>
                      <a:pt x="3096" y="1964"/>
                      <a:pt x="3200" y="1713"/>
                      <a:pt x="3200" y="1446"/>
                    </a:cubicBezTo>
                    <a:cubicBezTo>
                      <a:pt x="3200" y="1246"/>
                      <a:pt x="3142" y="1056"/>
                      <a:pt x="3034" y="894"/>
                    </a:cubicBezTo>
                    <a:lnTo>
                      <a:pt x="3567" y="361"/>
                    </a:lnTo>
                    <a:cubicBezTo>
                      <a:pt x="3645" y="283"/>
                      <a:pt x="3645" y="157"/>
                      <a:pt x="3567" y="79"/>
                    </a:cubicBezTo>
                    <a:cubicBezTo>
                      <a:pt x="3489" y="0"/>
                      <a:pt x="3362" y="0"/>
                      <a:pt x="3284" y="79"/>
                    </a:cubicBezTo>
                    <a:lnTo>
                      <a:pt x="2751" y="611"/>
                    </a:lnTo>
                    <a:cubicBezTo>
                      <a:pt x="2589" y="504"/>
                      <a:pt x="2399" y="446"/>
                      <a:pt x="2200" y="446"/>
                    </a:cubicBezTo>
                    <a:cubicBezTo>
                      <a:pt x="1933" y="446"/>
                      <a:pt x="1682" y="550"/>
                      <a:pt x="1493" y="738"/>
                    </a:cubicBezTo>
                    <a:cubicBezTo>
                      <a:pt x="1493" y="738"/>
                      <a:pt x="1493" y="738"/>
                      <a:pt x="1493" y="739"/>
                    </a:cubicBezTo>
                    <a:lnTo>
                      <a:pt x="1116" y="1116"/>
                    </a:lnTo>
                    <a:cubicBezTo>
                      <a:pt x="1116" y="1116"/>
                      <a:pt x="1116" y="1116"/>
                      <a:pt x="1116" y="1116"/>
                    </a:cubicBezTo>
                    <a:lnTo>
                      <a:pt x="739" y="1493"/>
                    </a:lnTo>
                    <a:cubicBezTo>
                      <a:pt x="739" y="1493"/>
                      <a:pt x="739" y="1493"/>
                      <a:pt x="739" y="1493"/>
                    </a:cubicBezTo>
                    <a:cubicBezTo>
                      <a:pt x="397" y="1834"/>
                      <a:pt x="355" y="2363"/>
                      <a:pt x="611" y="2751"/>
                    </a:cubicBezTo>
                    <a:lnTo>
                      <a:pt x="79" y="3284"/>
                    </a:lnTo>
                    <a:cubicBezTo>
                      <a:pt x="0" y="3362"/>
                      <a:pt x="0" y="3489"/>
                      <a:pt x="79" y="3567"/>
                    </a:cubicBezTo>
                    <a:cubicBezTo>
                      <a:pt x="118" y="3606"/>
                      <a:pt x="169" y="3626"/>
                      <a:pt x="220" y="3626"/>
                    </a:cubicBezTo>
                    <a:close/>
                    <a:moveTo>
                      <a:pt x="1021" y="1776"/>
                    </a:moveTo>
                    <a:lnTo>
                      <a:pt x="1021" y="1776"/>
                    </a:lnTo>
                    <a:lnTo>
                      <a:pt x="1398" y="1399"/>
                    </a:lnTo>
                    <a:cubicBezTo>
                      <a:pt x="1398" y="1399"/>
                      <a:pt x="1398" y="1399"/>
                      <a:pt x="1398" y="1398"/>
                    </a:cubicBezTo>
                    <a:lnTo>
                      <a:pt x="1776" y="1021"/>
                    </a:lnTo>
                    <a:cubicBezTo>
                      <a:pt x="1776" y="1021"/>
                      <a:pt x="1776" y="1021"/>
                      <a:pt x="1776" y="1021"/>
                    </a:cubicBezTo>
                    <a:cubicBezTo>
                      <a:pt x="1889" y="908"/>
                      <a:pt x="2040" y="846"/>
                      <a:pt x="2200" y="846"/>
                    </a:cubicBezTo>
                    <a:cubicBezTo>
                      <a:pt x="2291" y="846"/>
                      <a:pt x="2379" y="866"/>
                      <a:pt x="2459" y="904"/>
                    </a:cubicBezTo>
                    <a:lnTo>
                      <a:pt x="2153" y="1210"/>
                    </a:lnTo>
                    <a:cubicBezTo>
                      <a:pt x="2075" y="1288"/>
                      <a:pt x="2075" y="1415"/>
                      <a:pt x="2153" y="1493"/>
                    </a:cubicBezTo>
                    <a:cubicBezTo>
                      <a:pt x="2192" y="1532"/>
                      <a:pt x="2243" y="1551"/>
                      <a:pt x="2294" y="1551"/>
                    </a:cubicBezTo>
                    <a:cubicBezTo>
                      <a:pt x="2345" y="1551"/>
                      <a:pt x="2397" y="1532"/>
                      <a:pt x="2436" y="1493"/>
                    </a:cubicBezTo>
                    <a:lnTo>
                      <a:pt x="2741" y="1187"/>
                    </a:lnTo>
                    <a:cubicBezTo>
                      <a:pt x="2780" y="1267"/>
                      <a:pt x="2800" y="1355"/>
                      <a:pt x="2800" y="1446"/>
                    </a:cubicBezTo>
                    <a:cubicBezTo>
                      <a:pt x="2800" y="1606"/>
                      <a:pt x="2737" y="1757"/>
                      <a:pt x="2624" y="1870"/>
                    </a:cubicBezTo>
                    <a:lnTo>
                      <a:pt x="2624" y="1870"/>
                    </a:lnTo>
                    <a:lnTo>
                      <a:pt x="2624" y="1870"/>
                    </a:lnTo>
                    <a:lnTo>
                      <a:pt x="2247" y="2247"/>
                    </a:lnTo>
                    <a:cubicBezTo>
                      <a:pt x="2247" y="2247"/>
                      <a:pt x="2247" y="2247"/>
                      <a:pt x="2247" y="2247"/>
                    </a:cubicBezTo>
                    <a:lnTo>
                      <a:pt x="1870" y="2624"/>
                    </a:lnTo>
                    <a:cubicBezTo>
                      <a:pt x="1870" y="2624"/>
                      <a:pt x="1870" y="2624"/>
                      <a:pt x="1870" y="2624"/>
                    </a:cubicBezTo>
                    <a:cubicBezTo>
                      <a:pt x="1757" y="2737"/>
                      <a:pt x="1606" y="2800"/>
                      <a:pt x="1446" y="2800"/>
                    </a:cubicBezTo>
                    <a:cubicBezTo>
                      <a:pt x="1355" y="2800"/>
                      <a:pt x="1267" y="2780"/>
                      <a:pt x="1187" y="2741"/>
                    </a:cubicBezTo>
                    <a:lnTo>
                      <a:pt x="1493" y="2436"/>
                    </a:lnTo>
                    <a:cubicBezTo>
                      <a:pt x="1571" y="2357"/>
                      <a:pt x="1571" y="2231"/>
                      <a:pt x="1493" y="2153"/>
                    </a:cubicBezTo>
                    <a:cubicBezTo>
                      <a:pt x="1415" y="2075"/>
                      <a:pt x="1288" y="2075"/>
                      <a:pt x="1210" y="2153"/>
                    </a:cubicBezTo>
                    <a:lnTo>
                      <a:pt x="904" y="2458"/>
                    </a:lnTo>
                    <a:cubicBezTo>
                      <a:pt x="798" y="2235"/>
                      <a:pt x="837" y="1960"/>
                      <a:pt x="1021" y="1776"/>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9pPr>
              </a:lstStyle>
              <a:p>
                <a:pPr algn="ctr"/>
                <a:endParaRPr lang="en-US"/>
              </a:p>
            </p:txBody>
          </p:sp>
          <p:sp>
            <p:nvSpPr>
              <p:cNvPr id="68" name="chain-links_29">
                <a:extLst>
                  <a:ext uri="{FF2B5EF4-FFF2-40B4-BE49-F238E27FC236}">
                    <a16:creationId xmlns:a16="http://schemas.microsoft.com/office/drawing/2014/main" id="{AAE1384B-402E-460A-8394-466B84AF243C}"/>
                  </a:ext>
                </a:extLst>
              </p:cNvPr>
              <p:cNvSpPr/>
              <p:nvPr/>
            </p:nvSpPr>
            <p:spPr>
              <a:xfrm rot="2586001">
                <a:off x="8873778" y="5092585"/>
                <a:ext cx="333014" cy="330783"/>
              </a:xfrm>
              <a:custGeom>
                <a:avLst/>
                <a:gdLst>
                  <a:gd name="T0" fmla="*/ 220 w 3645"/>
                  <a:gd name="T1" fmla="*/ 3626 h 3626"/>
                  <a:gd name="T2" fmla="*/ 361 w 3645"/>
                  <a:gd name="T3" fmla="*/ 3567 h 3626"/>
                  <a:gd name="T4" fmla="*/ 894 w 3645"/>
                  <a:gd name="T5" fmla="*/ 3034 h 3626"/>
                  <a:gd name="T6" fmla="*/ 1446 w 3645"/>
                  <a:gd name="T7" fmla="*/ 3200 h 3626"/>
                  <a:gd name="T8" fmla="*/ 1446 w 3645"/>
                  <a:gd name="T9" fmla="*/ 3200 h 3626"/>
                  <a:gd name="T10" fmla="*/ 2152 w 3645"/>
                  <a:gd name="T11" fmla="*/ 2907 h 3626"/>
                  <a:gd name="T12" fmla="*/ 2153 w 3645"/>
                  <a:gd name="T13" fmla="*/ 2907 h 3626"/>
                  <a:gd name="T14" fmla="*/ 2530 w 3645"/>
                  <a:gd name="T15" fmla="*/ 2530 h 3626"/>
                  <a:gd name="T16" fmla="*/ 2530 w 3645"/>
                  <a:gd name="T17" fmla="*/ 2530 h 3626"/>
                  <a:gd name="T18" fmla="*/ 2907 w 3645"/>
                  <a:gd name="T19" fmla="*/ 2153 h 3626"/>
                  <a:gd name="T20" fmla="*/ 2907 w 3645"/>
                  <a:gd name="T21" fmla="*/ 2152 h 3626"/>
                  <a:gd name="T22" fmla="*/ 3200 w 3645"/>
                  <a:gd name="T23" fmla="*/ 1446 h 3626"/>
                  <a:gd name="T24" fmla="*/ 3034 w 3645"/>
                  <a:gd name="T25" fmla="*/ 894 h 3626"/>
                  <a:gd name="T26" fmla="*/ 3567 w 3645"/>
                  <a:gd name="T27" fmla="*/ 361 h 3626"/>
                  <a:gd name="T28" fmla="*/ 3567 w 3645"/>
                  <a:gd name="T29" fmla="*/ 79 h 3626"/>
                  <a:gd name="T30" fmla="*/ 3284 w 3645"/>
                  <a:gd name="T31" fmla="*/ 79 h 3626"/>
                  <a:gd name="T32" fmla="*/ 2751 w 3645"/>
                  <a:gd name="T33" fmla="*/ 611 h 3626"/>
                  <a:gd name="T34" fmla="*/ 2200 w 3645"/>
                  <a:gd name="T35" fmla="*/ 446 h 3626"/>
                  <a:gd name="T36" fmla="*/ 1493 w 3645"/>
                  <a:gd name="T37" fmla="*/ 738 h 3626"/>
                  <a:gd name="T38" fmla="*/ 1493 w 3645"/>
                  <a:gd name="T39" fmla="*/ 739 h 3626"/>
                  <a:gd name="T40" fmla="*/ 1116 w 3645"/>
                  <a:gd name="T41" fmla="*/ 1116 h 3626"/>
                  <a:gd name="T42" fmla="*/ 1116 w 3645"/>
                  <a:gd name="T43" fmla="*/ 1116 h 3626"/>
                  <a:gd name="T44" fmla="*/ 739 w 3645"/>
                  <a:gd name="T45" fmla="*/ 1493 h 3626"/>
                  <a:gd name="T46" fmla="*/ 739 w 3645"/>
                  <a:gd name="T47" fmla="*/ 1493 h 3626"/>
                  <a:gd name="T48" fmla="*/ 611 w 3645"/>
                  <a:gd name="T49" fmla="*/ 2751 h 3626"/>
                  <a:gd name="T50" fmla="*/ 79 w 3645"/>
                  <a:gd name="T51" fmla="*/ 3284 h 3626"/>
                  <a:gd name="T52" fmla="*/ 79 w 3645"/>
                  <a:gd name="T53" fmla="*/ 3567 h 3626"/>
                  <a:gd name="T54" fmla="*/ 220 w 3645"/>
                  <a:gd name="T55" fmla="*/ 3626 h 3626"/>
                  <a:gd name="T56" fmla="*/ 1021 w 3645"/>
                  <a:gd name="T57" fmla="*/ 1776 h 3626"/>
                  <a:gd name="T58" fmla="*/ 1021 w 3645"/>
                  <a:gd name="T59" fmla="*/ 1776 h 3626"/>
                  <a:gd name="T60" fmla="*/ 1398 w 3645"/>
                  <a:gd name="T61" fmla="*/ 1399 h 3626"/>
                  <a:gd name="T62" fmla="*/ 1398 w 3645"/>
                  <a:gd name="T63" fmla="*/ 1398 h 3626"/>
                  <a:gd name="T64" fmla="*/ 1776 w 3645"/>
                  <a:gd name="T65" fmla="*/ 1021 h 3626"/>
                  <a:gd name="T66" fmla="*/ 1776 w 3645"/>
                  <a:gd name="T67" fmla="*/ 1021 h 3626"/>
                  <a:gd name="T68" fmla="*/ 2200 w 3645"/>
                  <a:gd name="T69" fmla="*/ 846 h 3626"/>
                  <a:gd name="T70" fmla="*/ 2459 w 3645"/>
                  <a:gd name="T71" fmla="*/ 904 h 3626"/>
                  <a:gd name="T72" fmla="*/ 2153 w 3645"/>
                  <a:gd name="T73" fmla="*/ 1210 h 3626"/>
                  <a:gd name="T74" fmla="*/ 2153 w 3645"/>
                  <a:gd name="T75" fmla="*/ 1493 h 3626"/>
                  <a:gd name="T76" fmla="*/ 2294 w 3645"/>
                  <a:gd name="T77" fmla="*/ 1551 h 3626"/>
                  <a:gd name="T78" fmla="*/ 2436 w 3645"/>
                  <a:gd name="T79" fmla="*/ 1493 h 3626"/>
                  <a:gd name="T80" fmla="*/ 2741 w 3645"/>
                  <a:gd name="T81" fmla="*/ 1187 h 3626"/>
                  <a:gd name="T82" fmla="*/ 2800 w 3645"/>
                  <a:gd name="T83" fmla="*/ 1446 h 3626"/>
                  <a:gd name="T84" fmla="*/ 2624 w 3645"/>
                  <a:gd name="T85" fmla="*/ 1870 h 3626"/>
                  <a:gd name="T86" fmla="*/ 2624 w 3645"/>
                  <a:gd name="T87" fmla="*/ 1870 h 3626"/>
                  <a:gd name="T88" fmla="*/ 2624 w 3645"/>
                  <a:gd name="T89" fmla="*/ 1870 h 3626"/>
                  <a:gd name="T90" fmla="*/ 2247 w 3645"/>
                  <a:gd name="T91" fmla="*/ 2247 h 3626"/>
                  <a:gd name="T92" fmla="*/ 2247 w 3645"/>
                  <a:gd name="T93" fmla="*/ 2247 h 3626"/>
                  <a:gd name="T94" fmla="*/ 1870 w 3645"/>
                  <a:gd name="T95" fmla="*/ 2624 h 3626"/>
                  <a:gd name="T96" fmla="*/ 1870 w 3645"/>
                  <a:gd name="T97" fmla="*/ 2624 h 3626"/>
                  <a:gd name="T98" fmla="*/ 1446 w 3645"/>
                  <a:gd name="T99" fmla="*/ 2800 h 3626"/>
                  <a:gd name="T100" fmla="*/ 1187 w 3645"/>
                  <a:gd name="T101" fmla="*/ 2741 h 3626"/>
                  <a:gd name="T102" fmla="*/ 1493 w 3645"/>
                  <a:gd name="T103" fmla="*/ 2436 h 3626"/>
                  <a:gd name="T104" fmla="*/ 1493 w 3645"/>
                  <a:gd name="T105" fmla="*/ 2153 h 3626"/>
                  <a:gd name="T106" fmla="*/ 1210 w 3645"/>
                  <a:gd name="T107" fmla="*/ 2153 h 3626"/>
                  <a:gd name="T108" fmla="*/ 904 w 3645"/>
                  <a:gd name="T109" fmla="*/ 2458 h 3626"/>
                  <a:gd name="T110" fmla="*/ 1021 w 3645"/>
                  <a:gd name="T111" fmla="*/ 1776 h 3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645" h="3626">
                    <a:moveTo>
                      <a:pt x="220" y="3626"/>
                    </a:moveTo>
                    <a:cubicBezTo>
                      <a:pt x="271" y="3626"/>
                      <a:pt x="322" y="3606"/>
                      <a:pt x="361" y="3567"/>
                    </a:cubicBezTo>
                    <a:lnTo>
                      <a:pt x="894" y="3034"/>
                    </a:lnTo>
                    <a:cubicBezTo>
                      <a:pt x="1056" y="3142"/>
                      <a:pt x="1246" y="3200"/>
                      <a:pt x="1446" y="3200"/>
                    </a:cubicBezTo>
                    <a:lnTo>
                      <a:pt x="1446" y="3200"/>
                    </a:lnTo>
                    <a:cubicBezTo>
                      <a:pt x="1713" y="3200"/>
                      <a:pt x="1964" y="3096"/>
                      <a:pt x="2152" y="2907"/>
                    </a:cubicBezTo>
                    <a:cubicBezTo>
                      <a:pt x="2153" y="2907"/>
                      <a:pt x="2153" y="2907"/>
                      <a:pt x="2153" y="2907"/>
                    </a:cubicBezTo>
                    <a:lnTo>
                      <a:pt x="2530" y="2530"/>
                    </a:lnTo>
                    <a:cubicBezTo>
                      <a:pt x="2530" y="2530"/>
                      <a:pt x="2530" y="2530"/>
                      <a:pt x="2530" y="2530"/>
                    </a:cubicBezTo>
                    <a:lnTo>
                      <a:pt x="2907" y="2153"/>
                    </a:lnTo>
                    <a:cubicBezTo>
                      <a:pt x="2907" y="2153"/>
                      <a:pt x="2907" y="2153"/>
                      <a:pt x="2907" y="2152"/>
                    </a:cubicBezTo>
                    <a:cubicBezTo>
                      <a:pt x="3096" y="1964"/>
                      <a:pt x="3200" y="1713"/>
                      <a:pt x="3200" y="1446"/>
                    </a:cubicBezTo>
                    <a:cubicBezTo>
                      <a:pt x="3200" y="1246"/>
                      <a:pt x="3142" y="1056"/>
                      <a:pt x="3034" y="894"/>
                    </a:cubicBezTo>
                    <a:lnTo>
                      <a:pt x="3567" y="361"/>
                    </a:lnTo>
                    <a:cubicBezTo>
                      <a:pt x="3645" y="283"/>
                      <a:pt x="3645" y="157"/>
                      <a:pt x="3567" y="79"/>
                    </a:cubicBezTo>
                    <a:cubicBezTo>
                      <a:pt x="3489" y="0"/>
                      <a:pt x="3362" y="0"/>
                      <a:pt x="3284" y="79"/>
                    </a:cubicBezTo>
                    <a:lnTo>
                      <a:pt x="2751" y="611"/>
                    </a:lnTo>
                    <a:cubicBezTo>
                      <a:pt x="2589" y="504"/>
                      <a:pt x="2399" y="446"/>
                      <a:pt x="2200" y="446"/>
                    </a:cubicBezTo>
                    <a:cubicBezTo>
                      <a:pt x="1933" y="446"/>
                      <a:pt x="1682" y="550"/>
                      <a:pt x="1493" y="738"/>
                    </a:cubicBezTo>
                    <a:cubicBezTo>
                      <a:pt x="1493" y="738"/>
                      <a:pt x="1493" y="738"/>
                      <a:pt x="1493" y="739"/>
                    </a:cubicBezTo>
                    <a:lnTo>
                      <a:pt x="1116" y="1116"/>
                    </a:lnTo>
                    <a:cubicBezTo>
                      <a:pt x="1116" y="1116"/>
                      <a:pt x="1116" y="1116"/>
                      <a:pt x="1116" y="1116"/>
                    </a:cubicBezTo>
                    <a:lnTo>
                      <a:pt x="739" y="1493"/>
                    </a:lnTo>
                    <a:cubicBezTo>
                      <a:pt x="739" y="1493"/>
                      <a:pt x="739" y="1493"/>
                      <a:pt x="739" y="1493"/>
                    </a:cubicBezTo>
                    <a:cubicBezTo>
                      <a:pt x="397" y="1834"/>
                      <a:pt x="355" y="2363"/>
                      <a:pt x="611" y="2751"/>
                    </a:cubicBezTo>
                    <a:lnTo>
                      <a:pt x="79" y="3284"/>
                    </a:lnTo>
                    <a:cubicBezTo>
                      <a:pt x="0" y="3362"/>
                      <a:pt x="0" y="3489"/>
                      <a:pt x="79" y="3567"/>
                    </a:cubicBezTo>
                    <a:cubicBezTo>
                      <a:pt x="118" y="3606"/>
                      <a:pt x="169" y="3626"/>
                      <a:pt x="220" y="3626"/>
                    </a:cubicBezTo>
                    <a:close/>
                    <a:moveTo>
                      <a:pt x="1021" y="1776"/>
                    </a:moveTo>
                    <a:lnTo>
                      <a:pt x="1021" y="1776"/>
                    </a:lnTo>
                    <a:lnTo>
                      <a:pt x="1398" y="1399"/>
                    </a:lnTo>
                    <a:cubicBezTo>
                      <a:pt x="1398" y="1399"/>
                      <a:pt x="1398" y="1399"/>
                      <a:pt x="1398" y="1398"/>
                    </a:cubicBezTo>
                    <a:lnTo>
                      <a:pt x="1776" y="1021"/>
                    </a:lnTo>
                    <a:cubicBezTo>
                      <a:pt x="1776" y="1021"/>
                      <a:pt x="1776" y="1021"/>
                      <a:pt x="1776" y="1021"/>
                    </a:cubicBezTo>
                    <a:cubicBezTo>
                      <a:pt x="1889" y="908"/>
                      <a:pt x="2040" y="846"/>
                      <a:pt x="2200" y="846"/>
                    </a:cubicBezTo>
                    <a:cubicBezTo>
                      <a:pt x="2291" y="846"/>
                      <a:pt x="2379" y="866"/>
                      <a:pt x="2459" y="904"/>
                    </a:cubicBezTo>
                    <a:lnTo>
                      <a:pt x="2153" y="1210"/>
                    </a:lnTo>
                    <a:cubicBezTo>
                      <a:pt x="2075" y="1288"/>
                      <a:pt x="2075" y="1415"/>
                      <a:pt x="2153" y="1493"/>
                    </a:cubicBezTo>
                    <a:cubicBezTo>
                      <a:pt x="2192" y="1532"/>
                      <a:pt x="2243" y="1551"/>
                      <a:pt x="2294" y="1551"/>
                    </a:cubicBezTo>
                    <a:cubicBezTo>
                      <a:pt x="2345" y="1551"/>
                      <a:pt x="2397" y="1532"/>
                      <a:pt x="2436" y="1493"/>
                    </a:cubicBezTo>
                    <a:lnTo>
                      <a:pt x="2741" y="1187"/>
                    </a:lnTo>
                    <a:cubicBezTo>
                      <a:pt x="2780" y="1267"/>
                      <a:pt x="2800" y="1355"/>
                      <a:pt x="2800" y="1446"/>
                    </a:cubicBezTo>
                    <a:cubicBezTo>
                      <a:pt x="2800" y="1606"/>
                      <a:pt x="2737" y="1757"/>
                      <a:pt x="2624" y="1870"/>
                    </a:cubicBezTo>
                    <a:lnTo>
                      <a:pt x="2624" y="1870"/>
                    </a:lnTo>
                    <a:lnTo>
                      <a:pt x="2624" y="1870"/>
                    </a:lnTo>
                    <a:lnTo>
                      <a:pt x="2247" y="2247"/>
                    </a:lnTo>
                    <a:cubicBezTo>
                      <a:pt x="2247" y="2247"/>
                      <a:pt x="2247" y="2247"/>
                      <a:pt x="2247" y="2247"/>
                    </a:cubicBezTo>
                    <a:lnTo>
                      <a:pt x="1870" y="2624"/>
                    </a:lnTo>
                    <a:cubicBezTo>
                      <a:pt x="1870" y="2624"/>
                      <a:pt x="1870" y="2624"/>
                      <a:pt x="1870" y="2624"/>
                    </a:cubicBezTo>
                    <a:cubicBezTo>
                      <a:pt x="1757" y="2737"/>
                      <a:pt x="1606" y="2800"/>
                      <a:pt x="1446" y="2800"/>
                    </a:cubicBezTo>
                    <a:cubicBezTo>
                      <a:pt x="1355" y="2800"/>
                      <a:pt x="1267" y="2780"/>
                      <a:pt x="1187" y="2741"/>
                    </a:cubicBezTo>
                    <a:lnTo>
                      <a:pt x="1493" y="2436"/>
                    </a:lnTo>
                    <a:cubicBezTo>
                      <a:pt x="1571" y="2357"/>
                      <a:pt x="1571" y="2231"/>
                      <a:pt x="1493" y="2153"/>
                    </a:cubicBezTo>
                    <a:cubicBezTo>
                      <a:pt x="1415" y="2075"/>
                      <a:pt x="1288" y="2075"/>
                      <a:pt x="1210" y="2153"/>
                    </a:cubicBezTo>
                    <a:lnTo>
                      <a:pt x="904" y="2458"/>
                    </a:lnTo>
                    <a:cubicBezTo>
                      <a:pt x="798" y="2235"/>
                      <a:pt x="837" y="1960"/>
                      <a:pt x="1021" y="1776"/>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9pPr>
              </a:lstStyle>
              <a:p>
                <a:pPr algn="ctr"/>
                <a:endParaRPr lang="en-US"/>
              </a:p>
            </p:txBody>
          </p:sp>
          <p:sp>
            <p:nvSpPr>
              <p:cNvPr id="69" name="chain-links_29">
                <a:extLst>
                  <a:ext uri="{FF2B5EF4-FFF2-40B4-BE49-F238E27FC236}">
                    <a16:creationId xmlns:a16="http://schemas.microsoft.com/office/drawing/2014/main" id="{39E1E326-D356-48EC-9FC5-B3B7665EE184}"/>
                  </a:ext>
                </a:extLst>
              </p:cNvPr>
              <p:cNvSpPr/>
              <p:nvPr/>
            </p:nvSpPr>
            <p:spPr>
              <a:xfrm rot="2586001">
                <a:off x="9214742" y="5098780"/>
                <a:ext cx="333014" cy="330783"/>
              </a:xfrm>
              <a:custGeom>
                <a:avLst/>
                <a:gdLst>
                  <a:gd name="T0" fmla="*/ 220 w 3645"/>
                  <a:gd name="T1" fmla="*/ 3626 h 3626"/>
                  <a:gd name="T2" fmla="*/ 361 w 3645"/>
                  <a:gd name="T3" fmla="*/ 3567 h 3626"/>
                  <a:gd name="T4" fmla="*/ 894 w 3645"/>
                  <a:gd name="T5" fmla="*/ 3034 h 3626"/>
                  <a:gd name="T6" fmla="*/ 1446 w 3645"/>
                  <a:gd name="T7" fmla="*/ 3200 h 3626"/>
                  <a:gd name="T8" fmla="*/ 1446 w 3645"/>
                  <a:gd name="T9" fmla="*/ 3200 h 3626"/>
                  <a:gd name="T10" fmla="*/ 2152 w 3645"/>
                  <a:gd name="T11" fmla="*/ 2907 h 3626"/>
                  <a:gd name="T12" fmla="*/ 2153 w 3645"/>
                  <a:gd name="T13" fmla="*/ 2907 h 3626"/>
                  <a:gd name="T14" fmla="*/ 2530 w 3645"/>
                  <a:gd name="T15" fmla="*/ 2530 h 3626"/>
                  <a:gd name="T16" fmla="*/ 2530 w 3645"/>
                  <a:gd name="T17" fmla="*/ 2530 h 3626"/>
                  <a:gd name="T18" fmla="*/ 2907 w 3645"/>
                  <a:gd name="T19" fmla="*/ 2153 h 3626"/>
                  <a:gd name="T20" fmla="*/ 2907 w 3645"/>
                  <a:gd name="T21" fmla="*/ 2152 h 3626"/>
                  <a:gd name="T22" fmla="*/ 3200 w 3645"/>
                  <a:gd name="T23" fmla="*/ 1446 h 3626"/>
                  <a:gd name="T24" fmla="*/ 3034 w 3645"/>
                  <a:gd name="T25" fmla="*/ 894 h 3626"/>
                  <a:gd name="T26" fmla="*/ 3567 w 3645"/>
                  <a:gd name="T27" fmla="*/ 361 h 3626"/>
                  <a:gd name="T28" fmla="*/ 3567 w 3645"/>
                  <a:gd name="T29" fmla="*/ 79 h 3626"/>
                  <a:gd name="T30" fmla="*/ 3284 w 3645"/>
                  <a:gd name="T31" fmla="*/ 79 h 3626"/>
                  <a:gd name="T32" fmla="*/ 2751 w 3645"/>
                  <a:gd name="T33" fmla="*/ 611 h 3626"/>
                  <a:gd name="T34" fmla="*/ 2200 w 3645"/>
                  <a:gd name="T35" fmla="*/ 446 h 3626"/>
                  <a:gd name="T36" fmla="*/ 1493 w 3645"/>
                  <a:gd name="T37" fmla="*/ 738 h 3626"/>
                  <a:gd name="T38" fmla="*/ 1493 w 3645"/>
                  <a:gd name="T39" fmla="*/ 739 h 3626"/>
                  <a:gd name="T40" fmla="*/ 1116 w 3645"/>
                  <a:gd name="T41" fmla="*/ 1116 h 3626"/>
                  <a:gd name="T42" fmla="*/ 1116 w 3645"/>
                  <a:gd name="T43" fmla="*/ 1116 h 3626"/>
                  <a:gd name="T44" fmla="*/ 739 w 3645"/>
                  <a:gd name="T45" fmla="*/ 1493 h 3626"/>
                  <a:gd name="T46" fmla="*/ 739 w 3645"/>
                  <a:gd name="T47" fmla="*/ 1493 h 3626"/>
                  <a:gd name="T48" fmla="*/ 611 w 3645"/>
                  <a:gd name="T49" fmla="*/ 2751 h 3626"/>
                  <a:gd name="T50" fmla="*/ 79 w 3645"/>
                  <a:gd name="T51" fmla="*/ 3284 h 3626"/>
                  <a:gd name="T52" fmla="*/ 79 w 3645"/>
                  <a:gd name="T53" fmla="*/ 3567 h 3626"/>
                  <a:gd name="T54" fmla="*/ 220 w 3645"/>
                  <a:gd name="T55" fmla="*/ 3626 h 3626"/>
                  <a:gd name="T56" fmla="*/ 1021 w 3645"/>
                  <a:gd name="T57" fmla="*/ 1776 h 3626"/>
                  <a:gd name="T58" fmla="*/ 1021 w 3645"/>
                  <a:gd name="T59" fmla="*/ 1776 h 3626"/>
                  <a:gd name="T60" fmla="*/ 1398 w 3645"/>
                  <a:gd name="T61" fmla="*/ 1399 h 3626"/>
                  <a:gd name="T62" fmla="*/ 1398 w 3645"/>
                  <a:gd name="T63" fmla="*/ 1398 h 3626"/>
                  <a:gd name="T64" fmla="*/ 1776 w 3645"/>
                  <a:gd name="T65" fmla="*/ 1021 h 3626"/>
                  <a:gd name="T66" fmla="*/ 1776 w 3645"/>
                  <a:gd name="T67" fmla="*/ 1021 h 3626"/>
                  <a:gd name="T68" fmla="*/ 2200 w 3645"/>
                  <a:gd name="T69" fmla="*/ 846 h 3626"/>
                  <a:gd name="T70" fmla="*/ 2459 w 3645"/>
                  <a:gd name="T71" fmla="*/ 904 h 3626"/>
                  <a:gd name="T72" fmla="*/ 2153 w 3645"/>
                  <a:gd name="T73" fmla="*/ 1210 h 3626"/>
                  <a:gd name="T74" fmla="*/ 2153 w 3645"/>
                  <a:gd name="T75" fmla="*/ 1493 h 3626"/>
                  <a:gd name="T76" fmla="*/ 2294 w 3645"/>
                  <a:gd name="T77" fmla="*/ 1551 h 3626"/>
                  <a:gd name="T78" fmla="*/ 2436 w 3645"/>
                  <a:gd name="T79" fmla="*/ 1493 h 3626"/>
                  <a:gd name="T80" fmla="*/ 2741 w 3645"/>
                  <a:gd name="T81" fmla="*/ 1187 h 3626"/>
                  <a:gd name="T82" fmla="*/ 2800 w 3645"/>
                  <a:gd name="T83" fmla="*/ 1446 h 3626"/>
                  <a:gd name="T84" fmla="*/ 2624 w 3645"/>
                  <a:gd name="T85" fmla="*/ 1870 h 3626"/>
                  <a:gd name="T86" fmla="*/ 2624 w 3645"/>
                  <a:gd name="T87" fmla="*/ 1870 h 3626"/>
                  <a:gd name="T88" fmla="*/ 2624 w 3645"/>
                  <a:gd name="T89" fmla="*/ 1870 h 3626"/>
                  <a:gd name="T90" fmla="*/ 2247 w 3645"/>
                  <a:gd name="T91" fmla="*/ 2247 h 3626"/>
                  <a:gd name="T92" fmla="*/ 2247 w 3645"/>
                  <a:gd name="T93" fmla="*/ 2247 h 3626"/>
                  <a:gd name="T94" fmla="*/ 1870 w 3645"/>
                  <a:gd name="T95" fmla="*/ 2624 h 3626"/>
                  <a:gd name="T96" fmla="*/ 1870 w 3645"/>
                  <a:gd name="T97" fmla="*/ 2624 h 3626"/>
                  <a:gd name="T98" fmla="*/ 1446 w 3645"/>
                  <a:gd name="T99" fmla="*/ 2800 h 3626"/>
                  <a:gd name="T100" fmla="*/ 1187 w 3645"/>
                  <a:gd name="T101" fmla="*/ 2741 h 3626"/>
                  <a:gd name="T102" fmla="*/ 1493 w 3645"/>
                  <a:gd name="T103" fmla="*/ 2436 h 3626"/>
                  <a:gd name="T104" fmla="*/ 1493 w 3645"/>
                  <a:gd name="T105" fmla="*/ 2153 h 3626"/>
                  <a:gd name="T106" fmla="*/ 1210 w 3645"/>
                  <a:gd name="T107" fmla="*/ 2153 h 3626"/>
                  <a:gd name="T108" fmla="*/ 904 w 3645"/>
                  <a:gd name="T109" fmla="*/ 2458 h 3626"/>
                  <a:gd name="T110" fmla="*/ 1021 w 3645"/>
                  <a:gd name="T111" fmla="*/ 1776 h 3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645" h="3626">
                    <a:moveTo>
                      <a:pt x="220" y="3626"/>
                    </a:moveTo>
                    <a:cubicBezTo>
                      <a:pt x="271" y="3626"/>
                      <a:pt x="322" y="3606"/>
                      <a:pt x="361" y="3567"/>
                    </a:cubicBezTo>
                    <a:lnTo>
                      <a:pt x="894" y="3034"/>
                    </a:lnTo>
                    <a:cubicBezTo>
                      <a:pt x="1056" y="3142"/>
                      <a:pt x="1246" y="3200"/>
                      <a:pt x="1446" y="3200"/>
                    </a:cubicBezTo>
                    <a:lnTo>
                      <a:pt x="1446" y="3200"/>
                    </a:lnTo>
                    <a:cubicBezTo>
                      <a:pt x="1713" y="3200"/>
                      <a:pt x="1964" y="3096"/>
                      <a:pt x="2152" y="2907"/>
                    </a:cubicBezTo>
                    <a:cubicBezTo>
                      <a:pt x="2153" y="2907"/>
                      <a:pt x="2153" y="2907"/>
                      <a:pt x="2153" y="2907"/>
                    </a:cubicBezTo>
                    <a:lnTo>
                      <a:pt x="2530" y="2530"/>
                    </a:lnTo>
                    <a:cubicBezTo>
                      <a:pt x="2530" y="2530"/>
                      <a:pt x="2530" y="2530"/>
                      <a:pt x="2530" y="2530"/>
                    </a:cubicBezTo>
                    <a:lnTo>
                      <a:pt x="2907" y="2153"/>
                    </a:lnTo>
                    <a:cubicBezTo>
                      <a:pt x="2907" y="2153"/>
                      <a:pt x="2907" y="2153"/>
                      <a:pt x="2907" y="2152"/>
                    </a:cubicBezTo>
                    <a:cubicBezTo>
                      <a:pt x="3096" y="1964"/>
                      <a:pt x="3200" y="1713"/>
                      <a:pt x="3200" y="1446"/>
                    </a:cubicBezTo>
                    <a:cubicBezTo>
                      <a:pt x="3200" y="1246"/>
                      <a:pt x="3142" y="1056"/>
                      <a:pt x="3034" y="894"/>
                    </a:cubicBezTo>
                    <a:lnTo>
                      <a:pt x="3567" y="361"/>
                    </a:lnTo>
                    <a:cubicBezTo>
                      <a:pt x="3645" y="283"/>
                      <a:pt x="3645" y="157"/>
                      <a:pt x="3567" y="79"/>
                    </a:cubicBezTo>
                    <a:cubicBezTo>
                      <a:pt x="3489" y="0"/>
                      <a:pt x="3362" y="0"/>
                      <a:pt x="3284" y="79"/>
                    </a:cubicBezTo>
                    <a:lnTo>
                      <a:pt x="2751" y="611"/>
                    </a:lnTo>
                    <a:cubicBezTo>
                      <a:pt x="2589" y="504"/>
                      <a:pt x="2399" y="446"/>
                      <a:pt x="2200" y="446"/>
                    </a:cubicBezTo>
                    <a:cubicBezTo>
                      <a:pt x="1933" y="446"/>
                      <a:pt x="1682" y="550"/>
                      <a:pt x="1493" y="738"/>
                    </a:cubicBezTo>
                    <a:cubicBezTo>
                      <a:pt x="1493" y="738"/>
                      <a:pt x="1493" y="738"/>
                      <a:pt x="1493" y="739"/>
                    </a:cubicBezTo>
                    <a:lnTo>
                      <a:pt x="1116" y="1116"/>
                    </a:lnTo>
                    <a:cubicBezTo>
                      <a:pt x="1116" y="1116"/>
                      <a:pt x="1116" y="1116"/>
                      <a:pt x="1116" y="1116"/>
                    </a:cubicBezTo>
                    <a:lnTo>
                      <a:pt x="739" y="1493"/>
                    </a:lnTo>
                    <a:cubicBezTo>
                      <a:pt x="739" y="1493"/>
                      <a:pt x="739" y="1493"/>
                      <a:pt x="739" y="1493"/>
                    </a:cubicBezTo>
                    <a:cubicBezTo>
                      <a:pt x="397" y="1834"/>
                      <a:pt x="355" y="2363"/>
                      <a:pt x="611" y="2751"/>
                    </a:cubicBezTo>
                    <a:lnTo>
                      <a:pt x="79" y="3284"/>
                    </a:lnTo>
                    <a:cubicBezTo>
                      <a:pt x="0" y="3362"/>
                      <a:pt x="0" y="3489"/>
                      <a:pt x="79" y="3567"/>
                    </a:cubicBezTo>
                    <a:cubicBezTo>
                      <a:pt x="118" y="3606"/>
                      <a:pt x="169" y="3626"/>
                      <a:pt x="220" y="3626"/>
                    </a:cubicBezTo>
                    <a:close/>
                    <a:moveTo>
                      <a:pt x="1021" y="1776"/>
                    </a:moveTo>
                    <a:lnTo>
                      <a:pt x="1021" y="1776"/>
                    </a:lnTo>
                    <a:lnTo>
                      <a:pt x="1398" y="1399"/>
                    </a:lnTo>
                    <a:cubicBezTo>
                      <a:pt x="1398" y="1399"/>
                      <a:pt x="1398" y="1399"/>
                      <a:pt x="1398" y="1398"/>
                    </a:cubicBezTo>
                    <a:lnTo>
                      <a:pt x="1776" y="1021"/>
                    </a:lnTo>
                    <a:cubicBezTo>
                      <a:pt x="1776" y="1021"/>
                      <a:pt x="1776" y="1021"/>
                      <a:pt x="1776" y="1021"/>
                    </a:cubicBezTo>
                    <a:cubicBezTo>
                      <a:pt x="1889" y="908"/>
                      <a:pt x="2040" y="846"/>
                      <a:pt x="2200" y="846"/>
                    </a:cubicBezTo>
                    <a:cubicBezTo>
                      <a:pt x="2291" y="846"/>
                      <a:pt x="2379" y="866"/>
                      <a:pt x="2459" y="904"/>
                    </a:cubicBezTo>
                    <a:lnTo>
                      <a:pt x="2153" y="1210"/>
                    </a:lnTo>
                    <a:cubicBezTo>
                      <a:pt x="2075" y="1288"/>
                      <a:pt x="2075" y="1415"/>
                      <a:pt x="2153" y="1493"/>
                    </a:cubicBezTo>
                    <a:cubicBezTo>
                      <a:pt x="2192" y="1532"/>
                      <a:pt x="2243" y="1551"/>
                      <a:pt x="2294" y="1551"/>
                    </a:cubicBezTo>
                    <a:cubicBezTo>
                      <a:pt x="2345" y="1551"/>
                      <a:pt x="2397" y="1532"/>
                      <a:pt x="2436" y="1493"/>
                    </a:cubicBezTo>
                    <a:lnTo>
                      <a:pt x="2741" y="1187"/>
                    </a:lnTo>
                    <a:cubicBezTo>
                      <a:pt x="2780" y="1267"/>
                      <a:pt x="2800" y="1355"/>
                      <a:pt x="2800" y="1446"/>
                    </a:cubicBezTo>
                    <a:cubicBezTo>
                      <a:pt x="2800" y="1606"/>
                      <a:pt x="2737" y="1757"/>
                      <a:pt x="2624" y="1870"/>
                    </a:cubicBezTo>
                    <a:lnTo>
                      <a:pt x="2624" y="1870"/>
                    </a:lnTo>
                    <a:lnTo>
                      <a:pt x="2624" y="1870"/>
                    </a:lnTo>
                    <a:lnTo>
                      <a:pt x="2247" y="2247"/>
                    </a:lnTo>
                    <a:cubicBezTo>
                      <a:pt x="2247" y="2247"/>
                      <a:pt x="2247" y="2247"/>
                      <a:pt x="2247" y="2247"/>
                    </a:cubicBezTo>
                    <a:lnTo>
                      <a:pt x="1870" y="2624"/>
                    </a:lnTo>
                    <a:cubicBezTo>
                      <a:pt x="1870" y="2624"/>
                      <a:pt x="1870" y="2624"/>
                      <a:pt x="1870" y="2624"/>
                    </a:cubicBezTo>
                    <a:cubicBezTo>
                      <a:pt x="1757" y="2737"/>
                      <a:pt x="1606" y="2800"/>
                      <a:pt x="1446" y="2800"/>
                    </a:cubicBezTo>
                    <a:cubicBezTo>
                      <a:pt x="1355" y="2800"/>
                      <a:pt x="1267" y="2780"/>
                      <a:pt x="1187" y="2741"/>
                    </a:cubicBezTo>
                    <a:lnTo>
                      <a:pt x="1493" y="2436"/>
                    </a:lnTo>
                    <a:cubicBezTo>
                      <a:pt x="1571" y="2357"/>
                      <a:pt x="1571" y="2231"/>
                      <a:pt x="1493" y="2153"/>
                    </a:cubicBezTo>
                    <a:cubicBezTo>
                      <a:pt x="1415" y="2075"/>
                      <a:pt x="1288" y="2075"/>
                      <a:pt x="1210" y="2153"/>
                    </a:cubicBezTo>
                    <a:lnTo>
                      <a:pt x="904" y="2458"/>
                    </a:lnTo>
                    <a:cubicBezTo>
                      <a:pt x="798" y="2235"/>
                      <a:pt x="837" y="1960"/>
                      <a:pt x="1021" y="1776"/>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9pPr>
              </a:lstStyle>
              <a:p>
                <a:pPr algn="ctr"/>
                <a:endParaRPr lang="en-US"/>
              </a:p>
            </p:txBody>
          </p:sp>
        </p:grpSp>
        <p:grpSp>
          <p:nvGrpSpPr>
            <p:cNvPr id="59" name="组合 58">
              <a:extLst>
                <a:ext uri="{FF2B5EF4-FFF2-40B4-BE49-F238E27FC236}">
                  <a16:creationId xmlns:a16="http://schemas.microsoft.com/office/drawing/2014/main" id="{73DA5200-5727-42E1-9B38-85CB5C0655E4}"/>
                </a:ext>
              </a:extLst>
            </p:cNvPr>
            <p:cNvGrpSpPr/>
            <p:nvPr/>
          </p:nvGrpSpPr>
          <p:grpSpPr>
            <a:xfrm>
              <a:off x="7853142" y="4034331"/>
              <a:ext cx="994314" cy="339701"/>
              <a:chOff x="8553442" y="5089862"/>
              <a:chExt cx="994314" cy="339701"/>
            </a:xfrm>
          </p:grpSpPr>
          <p:sp>
            <p:nvSpPr>
              <p:cNvPr id="64" name="chain-links_29">
                <a:extLst>
                  <a:ext uri="{FF2B5EF4-FFF2-40B4-BE49-F238E27FC236}">
                    <a16:creationId xmlns:a16="http://schemas.microsoft.com/office/drawing/2014/main" id="{DD97465B-3962-4C7D-B046-4CB146F5BEA1}"/>
                  </a:ext>
                </a:extLst>
              </p:cNvPr>
              <p:cNvSpPr/>
              <p:nvPr/>
            </p:nvSpPr>
            <p:spPr>
              <a:xfrm rot="2586001">
                <a:off x="8553442" y="5089862"/>
                <a:ext cx="333014" cy="330783"/>
              </a:xfrm>
              <a:custGeom>
                <a:avLst/>
                <a:gdLst>
                  <a:gd name="T0" fmla="*/ 220 w 3645"/>
                  <a:gd name="T1" fmla="*/ 3626 h 3626"/>
                  <a:gd name="T2" fmla="*/ 361 w 3645"/>
                  <a:gd name="T3" fmla="*/ 3567 h 3626"/>
                  <a:gd name="T4" fmla="*/ 894 w 3645"/>
                  <a:gd name="T5" fmla="*/ 3034 h 3626"/>
                  <a:gd name="T6" fmla="*/ 1446 w 3645"/>
                  <a:gd name="T7" fmla="*/ 3200 h 3626"/>
                  <a:gd name="T8" fmla="*/ 1446 w 3645"/>
                  <a:gd name="T9" fmla="*/ 3200 h 3626"/>
                  <a:gd name="T10" fmla="*/ 2152 w 3645"/>
                  <a:gd name="T11" fmla="*/ 2907 h 3626"/>
                  <a:gd name="T12" fmla="*/ 2153 w 3645"/>
                  <a:gd name="T13" fmla="*/ 2907 h 3626"/>
                  <a:gd name="T14" fmla="*/ 2530 w 3645"/>
                  <a:gd name="T15" fmla="*/ 2530 h 3626"/>
                  <a:gd name="T16" fmla="*/ 2530 w 3645"/>
                  <a:gd name="T17" fmla="*/ 2530 h 3626"/>
                  <a:gd name="T18" fmla="*/ 2907 w 3645"/>
                  <a:gd name="T19" fmla="*/ 2153 h 3626"/>
                  <a:gd name="T20" fmla="*/ 2907 w 3645"/>
                  <a:gd name="T21" fmla="*/ 2152 h 3626"/>
                  <a:gd name="T22" fmla="*/ 3200 w 3645"/>
                  <a:gd name="T23" fmla="*/ 1446 h 3626"/>
                  <a:gd name="T24" fmla="*/ 3034 w 3645"/>
                  <a:gd name="T25" fmla="*/ 894 h 3626"/>
                  <a:gd name="T26" fmla="*/ 3567 w 3645"/>
                  <a:gd name="T27" fmla="*/ 361 h 3626"/>
                  <a:gd name="T28" fmla="*/ 3567 w 3645"/>
                  <a:gd name="T29" fmla="*/ 79 h 3626"/>
                  <a:gd name="T30" fmla="*/ 3284 w 3645"/>
                  <a:gd name="T31" fmla="*/ 79 h 3626"/>
                  <a:gd name="T32" fmla="*/ 2751 w 3645"/>
                  <a:gd name="T33" fmla="*/ 611 h 3626"/>
                  <a:gd name="T34" fmla="*/ 2200 w 3645"/>
                  <a:gd name="T35" fmla="*/ 446 h 3626"/>
                  <a:gd name="T36" fmla="*/ 1493 w 3645"/>
                  <a:gd name="T37" fmla="*/ 738 h 3626"/>
                  <a:gd name="T38" fmla="*/ 1493 w 3645"/>
                  <a:gd name="T39" fmla="*/ 739 h 3626"/>
                  <a:gd name="T40" fmla="*/ 1116 w 3645"/>
                  <a:gd name="T41" fmla="*/ 1116 h 3626"/>
                  <a:gd name="T42" fmla="*/ 1116 w 3645"/>
                  <a:gd name="T43" fmla="*/ 1116 h 3626"/>
                  <a:gd name="T44" fmla="*/ 739 w 3645"/>
                  <a:gd name="T45" fmla="*/ 1493 h 3626"/>
                  <a:gd name="T46" fmla="*/ 739 w 3645"/>
                  <a:gd name="T47" fmla="*/ 1493 h 3626"/>
                  <a:gd name="T48" fmla="*/ 611 w 3645"/>
                  <a:gd name="T49" fmla="*/ 2751 h 3626"/>
                  <a:gd name="T50" fmla="*/ 79 w 3645"/>
                  <a:gd name="T51" fmla="*/ 3284 h 3626"/>
                  <a:gd name="T52" fmla="*/ 79 w 3645"/>
                  <a:gd name="T53" fmla="*/ 3567 h 3626"/>
                  <a:gd name="T54" fmla="*/ 220 w 3645"/>
                  <a:gd name="T55" fmla="*/ 3626 h 3626"/>
                  <a:gd name="T56" fmla="*/ 1021 w 3645"/>
                  <a:gd name="T57" fmla="*/ 1776 h 3626"/>
                  <a:gd name="T58" fmla="*/ 1021 w 3645"/>
                  <a:gd name="T59" fmla="*/ 1776 h 3626"/>
                  <a:gd name="T60" fmla="*/ 1398 w 3645"/>
                  <a:gd name="T61" fmla="*/ 1399 h 3626"/>
                  <a:gd name="T62" fmla="*/ 1398 w 3645"/>
                  <a:gd name="T63" fmla="*/ 1398 h 3626"/>
                  <a:gd name="T64" fmla="*/ 1776 w 3645"/>
                  <a:gd name="T65" fmla="*/ 1021 h 3626"/>
                  <a:gd name="T66" fmla="*/ 1776 w 3645"/>
                  <a:gd name="T67" fmla="*/ 1021 h 3626"/>
                  <a:gd name="T68" fmla="*/ 2200 w 3645"/>
                  <a:gd name="T69" fmla="*/ 846 h 3626"/>
                  <a:gd name="T70" fmla="*/ 2459 w 3645"/>
                  <a:gd name="T71" fmla="*/ 904 h 3626"/>
                  <a:gd name="T72" fmla="*/ 2153 w 3645"/>
                  <a:gd name="T73" fmla="*/ 1210 h 3626"/>
                  <a:gd name="T74" fmla="*/ 2153 w 3645"/>
                  <a:gd name="T75" fmla="*/ 1493 h 3626"/>
                  <a:gd name="T76" fmla="*/ 2294 w 3645"/>
                  <a:gd name="T77" fmla="*/ 1551 h 3626"/>
                  <a:gd name="T78" fmla="*/ 2436 w 3645"/>
                  <a:gd name="T79" fmla="*/ 1493 h 3626"/>
                  <a:gd name="T80" fmla="*/ 2741 w 3645"/>
                  <a:gd name="T81" fmla="*/ 1187 h 3626"/>
                  <a:gd name="T82" fmla="*/ 2800 w 3645"/>
                  <a:gd name="T83" fmla="*/ 1446 h 3626"/>
                  <a:gd name="T84" fmla="*/ 2624 w 3645"/>
                  <a:gd name="T85" fmla="*/ 1870 h 3626"/>
                  <a:gd name="T86" fmla="*/ 2624 w 3645"/>
                  <a:gd name="T87" fmla="*/ 1870 h 3626"/>
                  <a:gd name="T88" fmla="*/ 2624 w 3645"/>
                  <a:gd name="T89" fmla="*/ 1870 h 3626"/>
                  <a:gd name="T90" fmla="*/ 2247 w 3645"/>
                  <a:gd name="T91" fmla="*/ 2247 h 3626"/>
                  <a:gd name="T92" fmla="*/ 2247 w 3645"/>
                  <a:gd name="T93" fmla="*/ 2247 h 3626"/>
                  <a:gd name="T94" fmla="*/ 1870 w 3645"/>
                  <a:gd name="T95" fmla="*/ 2624 h 3626"/>
                  <a:gd name="T96" fmla="*/ 1870 w 3645"/>
                  <a:gd name="T97" fmla="*/ 2624 h 3626"/>
                  <a:gd name="T98" fmla="*/ 1446 w 3645"/>
                  <a:gd name="T99" fmla="*/ 2800 h 3626"/>
                  <a:gd name="T100" fmla="*/ 1187 w 3645"/>
                  <a:gd name="T101" fmla="*/ 2741 h 3626"/>
                  <a:gd name="T102" fmla="*/ 1493 w 3645"/>
                  <a:gd name="T103" fmla="*/ 2436 h 3626"/>
                  <a:gd name="T104" fmla="*/ 1493 w 3645"/>
                  <a:gd name="T105" fmla="*/ 2153 h 3626"/>
                  <a:gd name="T106" fmla="*/ 1210 w 3645"/>
                  <a:gd name="T107" fmla="*/ 2153 h 3626"/>
                  <a:gd name="T108" fmla="*/ 904 w 3645"/>
                  <a:gd name="T109" fmla="*/ 2458 h 3626"/>
                  <a:gd name="T110" fmla="*/ 1021 w 3645"/>
                  <a:gd name="T111" fmla="*/ 1776 h 3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645" h="3626">
                    <a:moveTo>
                      <a:pt x="220" y="3626"/>
                    </a:moveTo>
                    <a:cubicBezTo>
                      <a:pt x="271" y="3626"/>
                      <a:pt x="322" y="3606"/>
                      <a:pt x="361" y="3567"/>
                    </a:cubicBezTo>
                    <a:lnTo>
                      <a:pt x="894" y="3034"/>
                    </a:lnTo>
                    <a:cubicBezTo>
                      <a:pt x="1056" y="3142"/>
                      <a:pt x="1246" y="3200"/>
                      <a:pt x="1446" y="3200"/>
                    </a:cubicBezTo>
                    <a:lnTo>
                      <a:pt x="1446" y="3200"/>
                    </a:lnTo>
                    <a:cubicBezTo>
                      <a:pt x="1713" y="3200"/>
                      <a:pt x="1964" y="3096"/>
                      <a:pt x="2152" y="2907"/>
                    </a:cubicBezTo>
                    <a:cubicBezTo>
                      <a:pt x="2153" y="2907"/>
                      <a:pt x="2153" y="2907"/>
                      <a:pt x="2153" y="2907"/>
                    </a:cubicBezTo>
                    <a:lnTo>
                      <a:pt x="2530" y="2530"/>
                    </a:lnTo>
                    <a:cubicBezTo>
                      <a:pt x="2530" y="2530"/>
                      <a:pt x="2530" y="2530"/>
                      <a:pt x="2530" y="2530"/>
                    </a:cubicBezTo>
                    <a:lnTo>
                      <a:pt x="2907" y="2153"/>
                    </a:lnTo>
                    <a:cubicBezTo>
                      <a:pt x="2907" y="2153"/>
                      <a:pt x="2907" y="2153"/>
                      <a:pt x="2907" y="2152"/>
                    </a:cubicBezTo>
                    <a:cubicBezTo>
                      <a:pt x="3096" y="1964"/>
                      <a:pt x="3200" y="1713"/>
                      <a:pt x="3200" y="1446"/>
                    </a:cubicBezTo>
                    <a:cubicBezTo>
                      <a:pt x="3200" y="1246"/>
                      <a:pt x="3142" y="1056"/>
                      <a:pt x="3034" y="894"/>
                    </a:cubicBezTo>
                    <a:lnTo>
                      <a:pt x="3567" y="361"/>
                    </a:lnTo>
                    <a:cubicBezTo>
                      <a:pt x="3645" y="283"/>
                      <a:pt x="3645" y="157"/>
                      <a:pt x="3567" y="79"/>
                    </a:cubicBezTo>
                    <a:cubicBezTo>
                      <a:pt x="3489" y="0"/>
                      <a:pt x="3362" y="0"/>
                      <a:pt x="3284" y="79"/>
                    </a:cubicBezTo>
                    <a:lnTo>
                      <a:pt x="2751" y="611"/>
                    </a:lnTo>
                    <a:cubicBezTo>
                      <a:pt x="2589" y="504"/>
                      <a:pt x="2399" y="446"/>
                      <a:pt x="2200" y="446"/>
                    </a:cubicBezTo>
                    <a:cubicBezTo>
                      <a:pt x="1933" y="446"/>
                      <a:pt x="1682" y="550"/>
                      <a:pt x="1493" y="738"/>
                    </a:cubicBezTo>
                    <a:cubicBezTo>
                      <a:pt x="1493" y="738"/>
                      <a:pt x="1493" y="738"/>
                      <a:pt x="1493" y="739"/>
                    </a:cubicBezTo>
                    <a:lnTo>
                      <a:pt x="1116" y="1116"/>
                    </a:lnTo>
                    <a:cubicBezTo>
                      <a:pt x="1116" y="1116"/>
                      <a:pt x="1116" y="1116"/>
                      <a:pt x="1116" y="1116"/>
                    </a:cubicBezTo>
                    <a:lnTo>
                      <a:pt x="739" y="1493"/>
                    </a:lnTo>
                    <a:cubicBezTo>
                      <a:pt x="739" y="1493"/>
                      <a:pt x="739" y="1493"/>
                      <a:pt x="739" y="1493"/>
                    </a:cubicBezTo>
                    <a:cubicBezTo>
                      <a:pt x="397" y="1834"/>
                      <a:pt x="355" y="2363"/>
                      <a:pt x="611" y="2751"/>
                    </a:cubicBezTo>
                    <a:lnTo>
                      <a:pt x="79" y="3284"/>
                    </a:lnTo>
                    <a:cubicBezTo>
                      <a:pt x="0" y="3362"/>
                      <a:pt x="0" y="3489"/>
                      <a:pt x="79" y="3567"/>
                    </a:cubicBezTo>
                    <a:cubicBezTo>
                      <a:pt x="118" y="3606"/>
                      <a:pt x="169" y="3626"/>
                      <a:pt x="220" y="3626"/>
                    </a:cubicBezTo>
                    <a:close/>
                    <a:moveTo>
                      <a:pt x="1021" y="1776"/>
                    </a:moveTo>
                    <a:lnTo>
                      <a:pt x="1021" y="1776"/>
                    </a:lnTo>
                    <a:lnTo>
                      <a:pt x="1398" y="1399"/>
                    </a:lnTo>
                    <a:cubicBezTo>
                      <a:pt x="1398" y="1399"/>
                      <a:pt x="1398" y="1399"/>
                      <a:pt x="1398" y="1398"/>
                    </a:cubicBezTo>
                    <a:lnTo>
                      <a:pt x="1776" y="1021"/>
                    </a:lnTo>
                    <a:cubicBezTo>
                      <a:pt x="1776" y="1021"/>
                      <a:pt x="1776" y="1021"/>
                      <a:pt x="1776" y="1021"/>
                    </a:cubicBezTo>
                    <a:cubicBezTo>
                      <a:pt x="1889" y="908"/>
                      <a:pt x="2040" y="846"/>
                      <a:pt x="2200" y="846"/>
                    </a:cubicBezTo>
                    <a:cubicBezTo>
                      <a:pt x="2291" y="846"/>
                      <a:pt x="2379" y="866"/>
                      <a:pt x="2459" y="904"/>
                    </a:cubicBezTo>
                    <a:lnTo>
                      <a:pt x="2153" y="1210"/>
                    </a:lnTo>
                    <a:cubicBezTo>
                      <a:pt x="2075" y="1288"/>
                      <a:pt x="2075" y="1415"/>
                      <a:pt x="2153" y="1493"/>
                    </a:cubicBezTo>
                    <a:cubicBezTo>
                      <a:pt x="2192" y="1532"/>
                      <a:pt x="2243" y="1551"/>
                      <a:pt x="2294" y="1551"/>
                    </a:cubicBezTo>
                    <a:cubicBezTo>
                      <a:pt x="2345" y="1551"/>
                      <a:pt x="2397" y="1532"/>
                      <a:pt x="2436" y="1493"/>
                    </a:cubicBezTo>
                    <a:lnTo>
                      <a:pt x="2741" y="1187"/>
                    </a:lnTo>
                    <a:cubicBezTo>
                      <a:pt x="2780" y="1267"/>
                      <a:pt x="2800" y="1355"/>
                      <a:pt x="2800" y="1446"/>
                    </a:cubicBezTo>
                    <a:cubicBezTo>
                      <a:pt x="2800" y="1606"/>
                      <a:pt x="2737" y="1757"/>
                      <a:pt x="2624" y="1870"/>
                    </a:cubicBezTo>
                    <a:lnTo>
                      <a:pt x="2624" y="1870"/>
                    </a:lnTo>
                    <a:lnTo>
                      <a:pt x="2624" y="1870"/>
                    </a:lnTo>
                    <a:lnTo>
                      <a:pt x="2247" y="2247"/>
                    </a:lnTo>
                    <a:cubicBezTo>
                      <a:pt x="2247" y="2247"/>
                      <a:pt x="2247" y="2247"/>
                      <a:pt x="2247" y="2247"/>
                    </a:cubicBezTo>
                    <a:lnTo>
                      <a:pt x="1870" y="2624"/>
                    </a:lnTo>
                    <a:cubicBezTo>
                      <a:pt x="1870" y="2624"/>
                      <a:pt x="1870" y="2624"/>
                      <a:pt x="1870" y="2624"/>
                    </a:cubicBezTo>
                    <a:cubicBezTo>
                      <a:pt x="1757" y="2737"/>
                      <a:pt x="1606" y="2800"/>
                      <a:pt x="1446" y="2800"/>
                    </a:cubicBezTo>
                    <a:cubicBezTo>
                      <a:pt x="1355" y="2800"/>
                      <a:pt x="1267" y="2780"/>
                      <a:pt x="1187" y="2741"/>
                    </a:cubicBezTo>
                    <a:lnTo>
                      <a:pt x="1493" y="2436"/>
                    </a:lnTo>
                    <a:cubicBezTo>
                      <a:pt x="1571" y="2357"/>
                      <a:pt x="1571" y="2231"/>
                      <a:pt x="1493" y="2153"/>
                    </a:cubicBezTo>
                    <a:cubicBezTo>
                      <a:pt x="1415" y="2075"/>
                      <a:pt x="1288" y="2075"/>
                      <a:pt x="1210" y="2153"/>
                    </a:cubicBezTo>
                    <a:lnTo>
                      <a:pt x="904" y="2458"/>
                    </a:lnTo>
                    <a:cubicBezTo>
                      <a:pt x="798" y="2235"/>
                      <a:pt x="837" y="1960"/>
                      <a:pt x="1021" y="1776"/>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9pPr>
              </a:lstStyle>
              <a:p>
                <a:pPr algn="ctr"/>
                <a:endParaRPr lang="en-US"/>
              </a:p>
            </p:txBody>
          </p:sp>
          <p:sp>
            <p:nvSpPr>
              <p:cNvPr id="65" name="chain-links_29">
                <a:extLst>
                  <a:ext uri="{FF2B5EF4-FFF2-40B4-BE49-F238E27FC236}">
                    <a16:creationId xmlns:a16="http://schemas.microsoft.com/office/drawing/2014/main" id="{218B0BFB-1DC1-4352-AC85-AB3F45BFAC39}"/>
                  </a:ext>
                </a:extLst>
              </p:cNvPr>
              <p:cNvSpPr/>
              <p:nvPr/>
            </p:nvSpPr>
            <p:spPr>
              <a:xfrm rot="2586001">
                <a:off x="8873778" y="5092585"/>
                <a:ext cx="333014" cy="330783"/>
              </a:xfrm>
              <a:custGeom>
                <a:avLst/>
                <a:gdLst>
                  <a:gd name="T0" fmla="*/ 220 w 3645"/>
                  <a:gd name="T1" fmla="*/ 3626 h 3626"/>
                  <a:gd name="T2" fmla="*/ 361 w 3645"/>
                  <a:gd name="T3" fmla="*/ 3567 h 3626"/>
                  <a:gd name="T4" fmla="*/ 894 w 3645"/>
                  <a:gd name="T5" fmla="*/ 3034 h 3626"/>
                  <a:gd name="T6" fmla="*/ 1446 w 3645"/>
                  <a:gd name="T7" fmla="*/ 3200 h 3626"/>
                  <a:gd name="T8" fmla="*/ 1446 w 3645"/>
                  <a:gd name="T9" fmla="*/ 3200 h 3626"/>
                  <a:gd name="T10" fmla="*/ 2152 w 3645"/>
                  <a:gd name="T11" fmla="*/ 2907 h 3626"/>
                  <a:gd name="T12" fmla="*/ 2153 w 3645"/>
                  <a:gd name="T13" fmla="*/ 2907 h 3626"/>
                  <a:gd name="T14" fmla="*/ 2530 w 3645"/>
                  <a:gd name="T15" fmla="*/ 2530 h 3626"/>
                  <a:gd name="T16" fmla="*/ 2530 w 3645"/>
                  <a:gd name="T17" fmla="*/ 2530 h 3626"/>
                  <a:gd name="T18" fmla="*/ 2907 w 3645"/>
                  <a:gd name="T19" fmla="*/ 2153 h 3626"/>
                  <a:gd name="T20" fmla="*/ 2907 w 3645"/>
                  <a:gd name="T21" fmla="*/ 2152 h 3626"/>
                  <a:gd name="T22" fmla="*/ 3200 w 3645"/>
                  <a:gd name="T23" fmla="*/ 1446 h 3626"/>
                  <a:gd name="T24" fmla="*/ 3034 w 3645"/>
                  <a:gd name="T25" fmla="*/ 894 h 3626"/>
                  <a:gd name="T26" fmla="*/ 3567 w 3645"/>
                  <a:gd name="T27" fmla="*/ 361 h 3626"/>
                  <a:gd name="T28" fmla="*/ 3567 w 3645"/>
                  <a:gd name="T29" fmla="*/ 79 h 3626"/>
                  <a:gd name="T30" fmla="*/ 3284 w 3645"/>
                  <a:gd name="T31" fmla="*/ 79 h 3626"/>
                  <a:gd name="T32" fmla="*/ 2751 w 3645"/>
                  <a:gd name="T33" fmla="*/ 611 h 3626"/>
                  <a:gd name="T34" fmla="*/ 2200 w 3645"/>
                  <a:gd name="T35" fmla="*/ 446 h 3626"/>
                  <a:gd name="T36" fmla="*/ 1493 w 3645"/>
                  <a:gd name="T37" fmla="*/ 738 h 3626"/>
                  <a:gd name="T38" fmla="*/ 1493 w 3645"/>
                  <a:gd name="T39" fmla="*/ 739 h 3626"/>
                  <a:gd name="T40" fmla="*/ 1116 w 3645"/>
                  <a:gd name="T41" fmla="*/ 1116 h 3626"/>
                  <a:gd name="T42" fmla="*/ 1116 w 3645"/>
                  <a:gd name="T43" fmla="*/ 1116 h 3626"/>
                  <a:gd name="T44" fmla="*/ 739 w 3645"/>
                  <a:gd name="T45" fmla="*/ 1493 h 3626"/>
                  <a:gd name="T46" fmla="*/ 739 w 3645"/>
                  <a:gd name="T47" fmla="*/ 1493 h 3626"/>
                  <a:gd name="T48" fmla="*/ 611 w 3645"/>
                  <a:gd name="T49" fmla="*/ 2751 h 3626"/>
                  <a:gd name="T50" fmla="*/ 79 w 3645"/>
                  <a:gd name="T51" fmla="*/ 3284 h 3626"/>
                  <a:gd name="T52" fmla="*/ 79 w 3645"/>
                  <a:gd name="T53" fmla="*/ 3567 h 3626"/>
                  <a:gd name="T54" fmla="*/ 220 w 3645"/>
                  <a:gd name="T55" fmla="*/ 3626 h 3626"/>
                  <a:gd name="T56" fmla="*/ 1021 w 3645"/>
                  <a:gd name="T57" fmla="*/ 1776 h 3626"/>
                  <a:gd name="T58" fmla="*/ 1021 w 3645"/>
                  <a:gd name="T59" fmla="*/ 1776 h 3626"/>
                  <a:gd name="T60" fmla="*/ 1398 w 3645"/>
                  <a:gd name="T61" fmla="*/ 1399 h 3626"/>
                  <a:gd name="T62" fmla="*/ 1398 w 3645"/>
                  <a:gd name="T63" fmla="*/ 1398 h 3626"/>
                  <a:gd name="T64" fmla="*/ 1776 w 3645"/>
                  <a:gd name="T65" fmla="*/ 1021 h 3626"/>
                  <a:gd name="T66" fmla="*/ 1776 w 3645"/>
                  <a:gd name="T67" fmla="*/ 1021 h 3626"/>
                  <a:gd name="T68" fmla="*/ 2200 w 3645"/>
                  <a:gd name="T69" fmla="*/ 846 h 3626"/>
                  <a:gd name="T70" fmla="*/ 2459 w 3645"/>
                  <a:gd name="T71" fmla="*/ 904 h 3626"/>
                  <a:gd name="T72" fmla="*/ 2153 w 3645"/>
                  <a:gd name="T73" fmla="*/ 1210 h 3626"/>
                  <a:gd name="T74" fmla="*/ 2153 w 3645"/>
                  <a:gd name="T75" fmla="*/ 1493 h 3626"/>
                  <a:gd name="T76" fmla="*/ 2294 w 3645"/>
                  <a:gd name="T77" fmla="*/ 1551 h 3626"/>
                  <a:gd name="T78" fmla="*/ 2436 w 3645"/>
                  <a:gd name="T79" fmla="*/ 1493 h 3626"/>
                  <a:gd name="T80" fmla="*/ 2741 w 3645"/>
                  <a:gd name="T81" fmla="*/ 1187 h 3626"/>
                  <a:gd name="T82" fmla="*/ 2800 w 3645"/>
                  <a:gd name="T83" fmla="*/ 1446 h 3626"/>
                  <a:gd name="T84" fmla="*/ 2624 w 3645"/>
                  <a:gd name="T85" fmla="*/ 1870 h 3626"/>
                  <a:gd name="T86" fmla="*/ 2624 w 3645"/>
                  <a:gd name="T87" fmla="*/ 1870 h 3626"/>
                  <a:gd name="T88" fmla="*/ 2624 w 3645"/>
                  <a:gd name="T89" fmla="*/ 1870 h 3626"/>
                  <a:gd name="T90" fmla="*/ 2247 w 3645"/>
                  <a:gd name="T91" fmla="*/ 2247 h 3626"/>
                  <a:gd name="T92" fmla="*/ 2247 w 3645"/>
                  <a:gd name="T93" fmla="*/ 2247 h 3626"/>
                  <a:gd name="T94" fmla="*/ 1870 w 3645"/>
                  <a:gd name="T95" fmla="*/ 2624 h 3626"/>
                  <a:gd name="T96" fmla="*/ 1870 w 3645"/>
                  <a:gd name="T97" fmla="*/ 2624 h 3626"/>
                  <a:gd name="T98" fmla="*/ 1446 w 3645"/>
                  <a:gd name="T99" fmla="*/ 2800 h 3626"/>
                  <a:gd name="T100" fmla="*/ 1187 w 3645"/>
                  <a:gd name="T101" fmla="*/ 2741 h 3626"/>
                  <a:gd name="T102" fmla="*/ 1493 w 3645"/>
                  <a:gd name="T103" fmla="*/ 2436 h 3626"/>
                  <a:gd name="T104" fmla="*/ 1493 w 3645"/>
                  <a:gd name="T105" fmla="*/ 2153 h 3626"/>
                  <a:gd name="T106" fmla="*/ 1210 w 3645"/>
                  <a:gd name="T107" fmla="*/ 2153 h 3626"/>
                  <a:gd name="T108" fmla="*/ 904 w 3645"/>
                  <a:gd name="T109" fmla="*/ 2458 h 3626"/>
                  <a:gd name="T110" fmla="*/ 1021 w 3645"/>
                  <a:gd name="T111" fmla="*/ 1776 h 3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645" h="3626">
                    <a:moveTo>
                      <a:pt x="220" y="3626"/>
                    </a:moveTo>
                    <a:cubicBezTo>
                      <a:pt x="271" y="3626"/>
                      <a:pt x="322" y="3606"/>
                      <a:pt x="361" y="3567"/>
                    </a:cubicBezTo>
                    <a:lnTo>
                      <a:pt x="894" y="3034"/>
                    </a:lnTo>
                    <a:cubicBezTo>
                      <a:pt x="1056" y="3142"/>
                      <a:pt x="1246" y="3200"/>
                      <a:pt x="1446" y="3200"/>
                    </a:cubicBezTo>
                    <a:lnTo>
                      <a:pt x="1446" y="3200"/>
                    </a:lnTo>
                    <a:cubicBezTo>
                      <a:pt x="1713" y="3200"/>
                      <a:pt x="1964" y="3096"/>
                      <a:pt x="2152" y="2907"/>
                    </a:cubicBezTo>
                    <a:cubicBezTo>
                      <a:pt x="2153" y="2907"/>
                      <a:pt x="2153" y="2907"/>
                      <a:pt x="2153" y="2907"/>
                    </a:cubicBezTo>
                    <a:lnTo>
                      <a:pt x="2530" y="2530"/>
                    </a:lnTo>
                    <a:cubicBezTo>
                      <a:pt x="2530" y="2530"/>
                      <a:pt x="2530" y="2530"/>
                      <a:pt x="2530" y="2530"/>
                    </a:cubicBezTo>
                    <a:lnTo>
                      <a:pt x="2907" y="2153"/>
                    </a:lnTo>
                    <a:cubicBezTo>
                      <a:pt x="2907" y="2153"/>
                      <a:pt x="2907" y="2153"/>
                      <a:pt x="2907" y="2152"/>
                    </a:cubicBezTo>
                    <a:cubicBezTo>
                      <a:pt x="3096" y="1964"/>
                      <a:pt x="3200" y="1713"/>
                      <a:pt x="3200" y="1446"/>
                    </a:cubicBezTo>
                    <a:cubicBezTo>
                      <a:pt x="3200" y="1246"/>
                      <a:pt x="3142" y="1056"/>
                      <a:pt x="3034" y="894"/>
                    </a:cubicBezTo>
                    <a:lnTo>
                      <a:pt x="3567" y="361"/>
                    </a:lnTo>
                    <a:cubicBezTo>
                      <a:pt x="3645" y="283"/>
                      <a:pt x="3645" y="157"/>
                      <a:pt x="3567" y="79"/>
                    </a:cubicBezTo>
                    <a:cubicBezTo>
                      <a:pt x="3489" y="0"/>
                      <a:pt x="3362" y="0"/>
                      <a:pt x="3284" y="79"/>
                    </a:cubicBezTo>
                    <a:lnTo>
                      <a:pt x="2751" y="611"/>
                    </a:lnTo>
                    <a:cubicBezTo>
                      <a:pt x="2589" y="504"/>
                      <a:pt x="2399" y="446"/>
                      <a:pt x="2200" y="446"/>
                    </a:cubicBezTo>
                    <a:cubicBezTo>
                      <a:pt x="1933" y="446"/>
                      <a:pt x="1682" y="550"/>
                      <a:pt x="1493" y="738"/>
                    </a:cubicBezTo>
                    <a:cubicBezTo>
                      <a:pt x="1493" y="738"/>
                      <a:pt x="1493" y="738"/>
                      <a:pt x="1493" y="739"/>
                    </a:cubicBezTo>
                    <a:lnTo>
                      <a:pt x="1116" y="1116"/>
                    </a:lnTo>
                    <a:cubicBezTo>
                      <a:pt x="1116" y="1116"/>
                      <a:pt x="1116" y="1116"/>
                      <a:pt x="1116" y="1116"/>
                    </a:cubicBezTo>
                    <a:lnTo>
                      <a:pt x="739" y="1493"/>
                    </a:lnTo>
                    <a:cubicBezTo>
                      <a:pt x="739" y="1493"/>
                      <a:pt x="739" y="1493"/>
                      <a:pt x="739" y="1493"/>
                    </a:cubicBezTo>
                    <a:cubicBezTo>
                      <a:pt x="397" y="1834"/>
                      <a:pt x="355" y="2363"/>
                      <a:pt x="611" y="2751"/>
                    </a:cubicBezTo>
                    <a:lnTo>
                      <a:pt x="79" y="3284"/>
                    </a:lnTo>
                    <a:cubicBezTo>
                      <a:pt x="0" y="3362"/>
                      <a:pt x="0" y="3489"/>
                      <a:pt x="79" y="3567"/>
                    </a:cubicBezTo>
                    <a:cubicBezTo>
                      <a:pt x="118" y="3606"/>
                      <a:pt x="169" y="3626"/>
                      <a:pt x="220" y="3626"/>
                    </a:cubicBezTo>
                    <a:close/>
                    <a:moveTo>
                      <a:pt x="1021" y="1776"/>
                    </a:moveTo>
                    <a:lnTo>
                      <a:pt x="1021" y="1776"/>
                    </a:lnTo>
                    <a:lnTo>
                      <a:pt x="1398" y="1399"/>
                    </a:lnTo>
                    <a:cubicBezTo>
                      <a:pt x="1398" y="1399"/>
                      <a:pt x="1398" y="1399"/>
                      <a:pt x="1398" y="1398"/>
                    </a:cubicBezTo>
                    <a:lnTo>
                      <a:pt x="1776" y="1021"/>
                    </a:lnTo>
                    <a:cubicBezTo>
                      <a:pt x="1776" y="1021"/>
                      <a:pt x="1776" y="1021"/>
                      <a:pt x="1776" y="1021"/>
                    </a:cubicBezTo>
                    <a:cubicBezTo>
                      <a:pt x="1889" y="908"/>
                      <a:pt x="2040" y="846"/>
                      <a:pt x="2200" y="846"/>
                    </a:cubicBezTo>
                    <a:cubicBezTo>
                      <a:pt x="2291" y="846"/>
                      <a:pt x="2379" y="866"/>
                      <a:pt x="2459" y="904"/>
                    </a:cubicBezTo>
                    <a:lnTo>
                      <a:pt x="2153" y="1210"/>
                    </a:lnTo>
                    <a:cubicBezTo>
                      <a:pt x="2075" y="1288"/>
                      <a:pt x="2075" y="1415"/>
                      <a:pt x="2153" y="1493"/>
                    </a:cubicBezTo>
                    <a:cubicBezTo>
                      <a:pt x="2192" y="1532"/>
                      <a:pt x="2243" y="1551"/>
                      <a:pt x="2294" y="1551"/>
                    </a:cubicBezTo>
                    <a:cubicBezTo>
                      <a:pt x="2345" y="1551"/>
                      <a:pt x="2397" y="1532"/>
                      <a:pt x="2436" y="1493"/>
                    </a:cubicBezTo>
                    <a:lnTo>
                      <a:pt x="2741" y="1187"/>
                    </a:lnTo>
                    <a:cubicBezTo>
                      <a:pt x="2780" y="1267"/>
                      <a:pt x="2800" y="1355"/>
                      <a:pt x="2800" y="1446"/>
                    </a:cubicBezTo>
                    <a:cubicBezTo>
                      <a:pt x="2800" y="1606"/>
                      <a:pt x="2737" y="1757"/>
                      <a:pt x="2624" y="1870"/>
                    </a:cubicBezTo>
                    <a:lnTo>
                      <a:pt x="2624" y="1870"/>
                    </a:lnTo>
                    <a:lnTo>
                      <a:pt x="2624" y="1870"/>
                    </a:lnTo>
                    <a:lnTo>
                      <a:pt x="2247" y="2247"/>
                    </a:lnTo>
                    <a:cubicBezTo>
                      <a:pt x="2247" y="2247"/>
                      <a:pt x="2247" y="2247"/>
                      <a:pt x="2247" y="2247"/>
                    </a:cubicBezTo>
                    <a:lnTo>
                      <a:pt x="1870" y="2624"/>
                    </a:lnTo>
                    <a:cubicBezTo>
                      <a:pt x="1870" y="2624"/>
                      <a:pt x="1870" y="2624"/>
                      <a:pt x="1870" y="2624"/>
                    </a:cubicBezTo>
                    <a:cubicBezTo>
                      <a:pt x="1757" y="2737"/>
                      <a:pt x="1606" y="2800"/>
                      <a:pt x="1446" y="2800"/>
                    </a:cubicBezTo>
                    <a:cubicBezTo>
                      <a:pt x="1355" y="2800"/>
                      <a:pt x="1267" y="2780"/>
                      <a:pt x="1187" y="2741"/>
                    </a:cubicBezTo>
                    <a:lnTo>
                      <a:pt x="1493" y="2436"/>
                    </a:lnTo>
                    <a:cubicBezTo>
                      <a:pt x="1571" y="2357"/>
                      <a:pt x="1571" y="2231"/>
                      <a:pt x="1493" y="2153"/>
                    </a:cubicBezTo>
                    <a:cubicBezTo>
                      <a:pt x="1415" y="2075"/>
                      <a:pt x="1288" y="2075"/>
                      <a:pt x="1210" y="2153"/>
                    </a:cubicBezTo>
                    <a:lnTo>
                      <a:pt x="904" y="2458"/>
                    </a:lnTo>
                    <a:cubicBezTo>
                      <a:pt x="798" y="2235"/>
                      <a:pt x="837" y="1960"/>
                      <a:pt x="1021" y="1776"/>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9pPr>
              </a:lstStyle>
              <a:p>
                <a:pPr algn="ctr"/>
                <a:endParaRPr lang="en-US"/>
              </a:p>
            </p:txBody>
          </p:sp>
          <p:sp>
            <p:nvSpPr>
              <p:cNvPr id="66" name="chain-links_29">
                <a:extLst>
                  <a:ext uri="{FF2B5EF4-FFF2-40B4-BE49-F238E27FC236}">
                    <a16:creationId xmlns:a16="http://schemas.microsoft.com/office/drawing/2014/main" id="{14039BC3-A473-47CF-B179-95B657871D4F}"/>
                  </a:ext>
                </a:extLst>
              </p:cNvPr>
              <p:cNvSpPr/>
              <p:nvPr/>
            </p:nvSpPr>
            <p:spPr>
              <a:xfrm rot="2586001">
                <a:off x="9214742" y="5098780"/>
                <a:ext cx="333014" cy="330783"/>
              </a:xfrm>
              <a:custGeom>
                <a:avLst/>
                <a:gdLst>
                  <a:gd name="T0" fmla="*/ 220 w 3645"/>
                  <a:gd name="T1" fmla="*/ 3626 h 3626"/>
                  <a:gd name="T2" fmla="*/ 361 w 3645"/>
                  <a:gd name="T3" fmla="*/ 3567 h 3626"/>
                  <a:gd name="T4" fmla="*/ 894 w 3645"/>
                  <a:gd name="T5" fmla="*/ 3034 h 3626"/>
                  <a:gd name="T6" fmla="*/ 1446 w 3645"/>
                  <a:gd name="T7" fmla="*/ 3200 h 3626"/>
                  <a:gd name="T8" fmla="*/ 1446 w 3645"/>
                  <a:gd name="T9" fmla="*/ 3200 h 3626"/>
                  <a:gd name="T10" fmla="*/ 2152 w 3645"/>
                  <a:gd name="T11" fmla="*/ 2907 h 3626"/>
                  <a:gd name="T12" fmla="*/ 2153 w 3645"/>
                  <a:gd name="T13" fmla="*/ 2907 h 3626"/>
                  <a:gd name="T14" fmla="*/ 2530 w 3645"/>
                  <a:gd name="T15" fmla="*/ 2530 h 3626"/>
                  <a:gd name="T16" fmla="*/ 2530 w 3645"/>
                  <a:gd name="T17" fmla="*/ 2530 h 3626"/>
                  <a:gd name="T18" fmla="*/ 2907 w 3645"/>
                  <a:gd name="T19" fmla="*/ 2153 h 3626"/>
                  <a:gd name="T20" fmla="*/ 2907 w 3645"/>
                  <a:gd name="T21" fmla="*/ 2152 h 3626"/>
                  <a:gd name="T22" fmla="*/ 3200 w 3645"/>
                  <a:gd name="T23" fmla="*/ 1446 h 3626"/>
                  <a:gd name="T24" fmla="*/ 3034 w 3645"/>
                  <a:gd name="T25" fmla="*/ 894 h 3626"/>
                  <a:gd name="T26" fmla="*/ 3567 w 3645"/>
                  <a:gd name="T27" fmla="*/ 361 h 3626"/>
                  <a:gd name="T28" fmla="*/ 3567 w 3645"/>
                  <a:gd name="T29" fmla="*/ 79 h 3626"/>
                  <a:gd name="T30" fmla="*/ 3284 w 3645"/>
                  <a:gd name="T31" fmla="*/ 79 h 3626"/>
                  <a:gd name="T32" fmla="*/ 2751 w 3645"/>
                  <a:gd name="T33" fmla="*/ 611 h 3626"/>
                  <a:gd name="T34" fmla="*/ 2200 w 3645"/>
                  <a:gd name="T35" fmla="*/ 446 h 3626"/>
                  <a:gd name="T36" fmla="*/ 1493 w 3645"/>
                  <a:gd name="T37" fmla="*/ 738 h 3626"/>
                  <a:gd name="T38" fmla="*/ 1493 w 3645"/>
                  <a:gd name="T39" fmla="*/ 739 h 3626"/>
                  <a:gd name="T40" fmla="*/ 1116 w 3645"/>
                  <a:gd name="T41" fmla="*/ 1116 h 3626"/>
                  <a:gd name="T42" fmla="*/ 1116 w 3645"/>
                  <a:gd name="T43" fmla="*/ 1116 h 3626"/>
                  <a:gd name="T44" fmla="*/ 739 w 3645"/>
                  <a:gd name="T45" fmla="*/ 1493 h 3626"/>
                  <a:gd name="T46" fmla="*/ 739 w 3645"/>
                  <a:gd name="T47" fmla="*/ 1493 h 3626"/>
                  <a:gd name="T48" fmla="*/ 611 w 3645"/>
                  <a:gd name="T49" fmla="*/ 2751 h 3626"/>
                  <a:gd name="T50" fmla="*/ 79 w 3645"/>
                  <a:gd name="T51" fmla="*/ 3284 h 3626"/>
                  <a:gd name="T52" fmla="*/ 79 w 3645"/>
                  <a:gd name="T53" fmla="*/ 3567 h 3626"/>
                  <a:gd name="T54" fmla="*/ 220 w 3645"/>
                  <a:gd name="T55" fmla="*/ 3626 h 3626"/>
                  <a:gd name="T56" fmla="*/ 1021 w 3645"/>
                  <a:gd name="T57" fmla="*/ 1776 h 3626"/>
                  <a:gd name="T58" fmla="*/ 1021 w 3645"/>
                  <a:gd name="T59" fmla="*/ 1776 h 3626"/>
                  <a:gd name="T60" fmla="*/ 1398 w 3645"/>
                  <a:gd name="T61" fmla="*/ 1399 h 3626"/>
                  <a:gd name="T62" fmla="*/ 1398 w 3645"/>
                  <a:gd name="T63" fmla="*/ 1398 h 3626"/>
                  <a:gd name="T64" fmla="*/ 1776 w 3645"/>
                  <a:gd name="T65" fmla="*/ 1021 h 3626"/>
                  <a:gd name="T66" fmla="*/ 1776 w 3645"/>
                  <a:gd name="T67" fmla="*/ 1021 h 3626"/>
                  <a:gd name="T68" fmla="*/ 2200 w 3645"/>
                  <a:gd name="T69" fmla="*/ 846 h 3626"/>
                  <a:gd name="T70" fmla="*/ 2459 w 3645"/>
                  <a:gd name="T71" fmla="*/ 904 h 3626"/>
                  <a:gd name="T72" fmla="*/ 2153 w 3645"/>
                  <a:gd name="T73" fmla="*/ 1210 h 3626"/>
                  <a:gd name="T74" fmla="*/ 2153 w 3645"/>
                  <a:gd name="T75" fmla="*/ 1493 h 3626"/>
                  <a:gd name="T76" fmla="*/ 2294 w 3645"/>
                  <a:gd name="T77" fmla="*/ 1551 h 3626"/>
                  <a:gd name="T78" fmla="*/ 2436 w 3645"/>
                  <a:gd name="T79" fmla="*/ 1493 h 3626"/>
                  <a:gd name="T80" fmla="*/ 2741 w 3645"/>
                  <a:gd name="T81" fmla="*/ 1187 h 3626"/>
                  <a:gd name="T82" fmla="*/ 2800 w 3645"/>
                  <a:gd name="T83" fmla="*/ 1446 h 3626"/>
                  <a:gd name="T84" fmla="*/ 2624 w 3645"/>
                  <a:gd name="T85" fmla="*/ 1870 h 3626"/>
                  <a:gd name="T86" fmla="*/ 2624 w 3645"/>
                  <a:gd name="T87" fmla="*/ 1870 h 3626"/>
                  <a:gd name="T88" fmla="*/ 2624 w 3645"/>
                  <a:gd name="T89" fmla="*/ 1870 h 3626"/>
                  <a:gd name="T90" fmla="*/ 2247 w 3645"/>
                  <a:gd name="T91" fmla="*/ 2247 h 3626"/>
                  <a:gd name="T92" fmla="*/ 2247 w 3645"/>
                  <a:gd name="T93" fmla="*/ 2247 h 3626"/>
                  <a:gd name="T94" fmla="*/ 1870 w 3645"/>
                  <a:gd name="T95" fmla="*/ 2624 h 3626"/>
                  <a:gd name="T96" fmla="*/ 1870 w 3645"/>
                  <a:gd name="T97" fmla="*/ 2624 h 3626"/>
                  <a:gd name="T98" fmla="*/ 1446 w 3645"/>
                  <a:gd name="T99" fmla="*/ 2800 h 3626"/>
                  <a:gd name="T100" fmla="*/ 1187 w 3645"/>
                  <a:gd name="T101" fmla="*/ 2741 h 3626"/>
                  <a:gd name="T102" fmla="*/ 1493 w 3645"/>
                  <a:gd name="T103" fmla="*/ 2436 h 3626"/>
                  <a:gd name="T104" fmla="*/ 1493 w 3645"/>
                  <a:gd name="T105" fmla="*/ 2153 h 3626"/>
                  <a:gd name="T106" fmla="*/ 1210 w 3645"/>
                  <a:gd name="T107" fmla="*/ 2153 h 3626"/>
                  <a:gd name="T108" fmla="*/ 904 w 3645"/>
                  <a:gd name="T109" fmla="*/ 2458 h 3626"/>
                  <a:gd name="T110" fmla="*/ 1021 w 3645"/>
                  <a:gd name="T111" fmla="*/ 1776 h 3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645" h="3626">
                    <a:moveTo>
                      <a:pt x="220" y="3626"/>
                    </a:moveTo>
                    <a:cubicBezTo>
                      <a:pt x="271" y="3626"/>
                      <a:pt x="322" y="3606"/>
                      <a:pt x="361" y="3567"/>
                    </a:cubicBezTo>
                    <a:lnTo>
                      <a:pt x="894" y="3034"/>
                    </a:lnTo>
                    <a:cubicBezTo>
                      <a:pt x="1056" y="3142"/>
                      <a:pt x="1246" y="3200"/>
                      <a:pt x="1446" y="3200"/>
                    </a:cubicBezTo>
                    <a:lnTo>
                      <a:pt x="1446" y="3200"/>
                    </a:lnTo>
                    <a:cubicBezTo>
                      <a:pt x="1713" y="3200"/>
                      <a:pt x="1964" y="3096"/>
                      <a:pt x="2152" y="2907"/>
                    </a:cubicBezTo>
                    <a:cubicBezTo>
                      <a:pt x="2153" y="2907"/>
                      <a:pt x="2153" y="2907"/>
                      <a:pt x="2153" y="2907"/>
                    </a:cubicBezTo>
                    <a:lnTo>
                      <a:pt x="2530" y="2530"/>
                    </a:lnTo>
                    <a:cubicBezTo>
                      <a:pt x="2530" y="2530"/>
                      <a:pt x="2530" y="2530"/>
                      <a:pt x="2530" y="2530"/>
                    </a:cubicBezTo>
                    <a:lnTo>
                      <a:pt x="2907" y="2153"/>
                    </a:lnTo>
                    <a:cubicBezTo>
                      <a:pt x="2907" y="2153"/>
                      <a:pt x="2907" y="2153"/>
                      <a:pt x="2907" y="2152"/>
                    </a:cubicBezTo>
                    <a:cubicBezTo>
                      <a:pt x="3096" y="1964"/>
                      <a:pt x="3200" y="1713"/>
                      <a:pt x="3200" y="1446"/>
                    </a:cubicBezTo>
                    <a:cubicBezTo>
                      <a:pt x="3200" y="1246"/>
                      <a:pt x="3142" y="1056"/>
                      <a:pt x="3034" y="894"/>
                    </a:cubicBezTo>
                    <a:lnTo>
                      <a:pt x="3567" y="361"/>
                    </a:lnTo>
                    <a:cubicBezTo>
                      <a:pt x="3645" y="283"/>
                      <a:pt x="3645" y="157"/>
                      <a:pt x="3567" y="79"/>
                    </a:cubicBezTo>
                    <a:cubicBezTo>
                      <a:pt x="3489" y="0"/>
                      <a:pt x="3362" y="0"/>
                      <a:pt x="3284" y="79"/>
                    </a:cubicBezTo>
                    <a:lnTo>
                      <a:pt x="2751" y="611"/>
                    </a:lnTo>
                    <a:cubicBezTo>
                      <a:pt x="2589" y="504"/>
                      <a:pt x="2399" y="446"/>
                      <a:pt x="2200" y="446"/>
                    </a:cubicBezTo>
                    <a:cubicBezTo>
                      <a:pt x="1933" y="446"/>
                      <a:pt x="1682" y="550"/>
                      <a:pt x="1493" y="738"/>
                    </a:cubicBezTo>
                    <a:cubicBezTo>
                      <a:pt x="1493" y="738"/>
                      <a:pt x="1493" y="738"/>
                      <a:pt x="1493" y="739"/>
                    </a:cubicBezTo>
                    <a:lnTo>
                      <a:pt x="1116" y="1116"/>
                    </a:lnTo>
                    <a:cubicBezTo>
                      <a:pt x="1116" y="1116"/>
                      <a:pt x="1116" y="1116"/>
                      <a:pt x="1116" y="1116"/>
                    </a:cubicBezTo>
                    <a:lnTo>
                      <a:pt x="739" y="1493"/>
                    </a:lnTo>
                    <a:cubicBezTo>
                      <a:pt x="739" y="1493"/>
                      <a:pt x="739" y="1493"/>
                      <a:pt x="739" y="1493"/>
                    </a:cubicBezTo>
                    <a:cubicBezTo>
                      <a:pt x="397" y="1834"/>
                      <a:pt x="355" y="2363"/>
                      <a:pt x="611" y="2751"/>
                    </a:cubicBezTo>
                    <a:lnTo>
                      <a:pt x="79" y="3284"/>
                    </a:lnTo>
                    <a:cubicBezTo>
                      <a:pt x="0" y="3362"/>
                      <a:pt x="0" y="3489"/>
                      <a:pt x="79" y="3567"/>
                    </a:cubicBezTo>
                    <a:cubicBezTo>
                      <a:pt x="118" y="3606"/>
                      <a:pt x="169" y="3626"/>
                      <a:pt x="220" y="3626"/>
                    </a:cubicBezTo>
                    <a:close/>
                    <a:moveTo>
                      <a:pt x="1021" y="1776"/>
                    </a:moveTo>
                    <a:lnTo>
                      <a:pt x="1021" y="1776"/>
                    </a:lnTo>
                    <a:lnTo>
                      <a:pt x="1398" y="1399"/>
                    </a:lnTo>
                    <a:cubicBezTo>
                      <a:pt x="1398" y="1399"/>
                      <a:pt x="1398" y="1399"/>
                      <a:pt x="1398" y="1398"/>
                    </a:cubicBezTo>
                    <a:lnTo>
                      <a:pt x="1776" y="1021"/>
                    </a:lnTo>
                    <a:cubicBezTo>
                      <a:pt x="1776" y="1021"/>
                      <a:pt x="1776" y="1021"/>
                      <a:pt x="1776" y="1021"/>
                    </a:cubicBezTo>
                    <a:cubicBezTo>
                      <a:pt x="1889" y="908"/>
                      <a:pt x="2040" y="846"/>
                      <a:pt x="2200" y="846"/>
                    </a:cubicBezTo>
                    <a:cubicBezTo>
                      <a:pt x="2291" y="846"/>
                      <a:pt x="2379" y="866"/>
                      <a:pt x="2459" y="904"/>
                    </a:cubicBezTo>
                    <a:lnTo>
                      <a:pt x="2153" y="1210"/>
                    </a:lnTo>
                    <a:cubicBezTo>
                      <a:pt x="2075" y="1288"/>
                      <a:pt x="2075" y="1415"/>
                      <a:pt x="2153" y="1493"/>
                    </a:cubicBezTo>
                    <a:cubicBezTo>
                      <a:pt x="2192" y="1532"/>
                      <a:pt x="2243" y="1551"/>
                      <a:pt x="2294" y="1551"/>
                    </a:cubicBezTo>
                    <a:cubicBezTo>
                      <a:pt x="2345" y="1551"/>
                      <a:pt x="2397" y="1532"/>
                      <a:pt x="2436" y="1493"/>
                    </a:cubicBezTo>
                    <a:lnTo>
                      <a:pt x="2741" y="1187"/>
                    </a:lnTo>
                    <a:cubicBezTo>
                      <a:pt x="2780" y="1267"/>
                      <a:pt x="2800" y="1355"/>
                      <a:pt x="2800" y="1446"/>
                    </a:cubicBezTo>
                    <a:cubicBezTo>
                      <a:pt x="2800" y="1606"/>
                      <a:pt x="2737" y="1757"/>
                      <a:pt x="2624" y="1870"/>
                    </a:cubicBezTo>
                    <a:lnTo>
                      <a:pt x="2624" y="1870"/>
                    </a:lnTo>
                    <a:lnTo>
                      <a:pt x="2624" y="1870"/>
                    </a:lnTo>
                    <a:lnTo>
                      <a:pt x="2247" y="2247"/>
                    </a:lnTo>
                    <a:cubicBezTo>
                      <a:pt x="2247" y="2247"/>
                      <a:pt x="2247" y="2247"/>
                      <a:pt x="2247" y="2247"/>
                    </a:cubicBezTo>
                    <a:lnTo>
                      <a:pt x="1870" y="2624"/>
                    </a:lnTo>
                    <a:cubicBezTo>
                      <a:pt x="1870" y="2624"/>
                      <a:pt x="1870" y="2624"/>
                      <a:pt x="1870" y="2624"/>
                    </a:cubicBezTo>
                    <a:cubicBezTo>
                      <a:pt x="1757" y="2737"/>
                      <a:pt x="1606" y="2800"/>
                      <a:pt x="1446" y="2800"/>
                    </a:cubicBezTo>
                    <a:cubicBezTo>
                      <a:pt x="1355" y="2800"/>
                      <a:pt x="1267" y="2780"/>
                      <a:pt x="1187" y="2741"/>
                    </a:cubicBezTo>
                    <a:lnTo>
                      <a:pt x="1493" y="2436"/>
                    </a:lnTo>
                    <a:cubicBezTo>
                      <a:pt x="1571" y="2357"/>
                      <a:pt x="1571" y="2231"/>
                      <a:pt x="1493" y="2153"/>
                    </a:cubicBezTo>
                    <a:cubicBezTo>
                      <a:pt x="1415" y="2075"/>
                      <a:pt x="1288" y="2075"/>
                      <a:pt x="1210" y="2153"/>
                    </a:cubicBezTo>
                    <a:lnTo>
                      <a:pt x="904" y="2458"/>
                    </a:lnTo>
                    <a:cubicBezTo>
                      <a:pt x="798" y="2235"/>
                      <a:pt x="837" y="1960"/>
                      <a:pt x="1021" y="1776"/>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9pPr>
              </a:lstStyle>
              <a:p>
                <a:pPr algn="ctr"/>
                <a:endParaRPr lang="en-US"/>
              </a:p>
            </p:txBody>
          </p:sp>
        </p:grpSp>
        <p:grpSp>
          <p:nvGrpSpPr>
            <p:cNvPr id="60" name="组合 59">
              <a:extLst>
                <a:ext uri="{FF2B5EF4-FFF2-40B4-BE49-F238E27FC236}">
                  <a16:creationId xmlns:a16="http://schemas.microsoft.com/office/drawing/2014/main" id="{4CA80C86-D7FA-4386-B8B8-5175FDADAFDD}"/>
                </a:ext>
              </a:extLst>
            </p:cNvPr>
            <p:cNvGrpSpPr/>
            <p:nvPr/>
          </p:nvGrpSpPr>
          <p:grpSpPr>
            <a:xfrm>
              <a:off x="7795378" y="3446105"/>
              <a:ext cx="994314" cy="339701"/>
              <a:chOff x="8553442" y="5089862"/>
              <a:chExt cx="994314" cy="339701"/>
            </a:xfrm>
          </p:grpSpPr>
          <p:sp>
            <p:nvSpPr>
              <p:cNvPr id="61" name="chain-links_29">
                <a:extLst>
                  <a:ext uri="{FF2B5EF4-FFF2-40B4-BE49-F238E27FC236}">
                    <a16:creationId xmlns:a16="http://schemas.microsoft.com/office/drawing/2014/main" id="{BDC16C4A-D958-44DD-B89F-BE2A52115125}"/>
                  </a:ext>
                </a:extLst>
              </p:cNvPr>
              <p:cNvSpPr/>
              <p:nvPr/>
            </p:nvSpPr>
            <p:spPr>
              <a:xfrm rot="2586001">
                <a:off x="8553442" y="5089862"/>
                <a:ext cx="333014" cy="330783"/>
              </a:xfrm>
              <a:custGeom>
                <a:avLst/>
                <a:gdLst>
                  <a:gd name="T0" fmla="*/ 220 w 3645"/>
                  <a:gd name="T1" fmla="*/ 3626 h 3626"/>
                  <a:gd name="T2" fmla="*/ 361 w 3645"/>
                  <a:gd name="T3" fmla="*/ 3567 h 3626"/>
                  <a:gd name="T4" fmla="*/ 894 w 3645"/>
                  <a:gd name="T5" fmla="*/ 3034 h 3626"/>
                  <a:gd name="T6" fmla="*/ 1446 w 3645"/>
                  <a:gd name="T7" fmla="*/ 3200 h 3626"/>
                  <a:gd name="T8" fmla="*/ 1446 w 3645"/>
                  <a:gd name="T9" fmla="*/ 3200 h 3626"/>
                  <a:gd name="T10" fmla="*/ 2152 w 3645"/>
                  <a:gd name="T11" fmla="*/ 2907 h 3626"/>
                  <a:gd name="T12" fmla="*/ 2153 w 3645"/>
                  <a:gd name="T13" fmla="*/ 2907 h 3626"/>
                  <a:gd name="T14" fmla="*/ 2530 w 3645"/>
                  <a:gd name="T15" fmla="*/ 2530 h 3626"/>
                  <a:gd name="T16" fmla="*/ 2530 w 3645"/>
                  <a:gd name="T17" fmla="*/ 2530 h 3626"/>
                  <a:gd name="T18" fmla="*/ 2907 w 3645"/>
                  <a:gd name="T19" fmla="*/ 2153 h 3626"/>
                  <a:gd name="T20" fmla="*/ 2907 w 3645"/>
                  <a:gd name="T21" fmla="*/ 2152 h 3626"/>
                  <a:gd name="T22" fmla="*/ 3200 w 3645"/>
                  <a:gd name="T23" fmla="*/ 1446 h 3626"/>
                  <a:gd name="T24" fmla="*/ 3034 w 3645"/>
                  <a:gd name="T25" fmla="*/ 894 h 3626"/>
                  <a:gd name="T26" fmla="*/ 3567 w 3645"/>
                  <a:gd name="T27" fmla="*/ 361 h 3626"/>
                  <a:gd name="T28" fmla="*/ 3567 w 3645"/>
                  <a:gd name="T29" fmla="*/ 79 h 3626"/>
                  <a:gd name="T30" fmla="*/ 3284 w 3645"/>
                  <a:gd name="T31" fmla="*/ 79 h 3626"/>
                  <a:gd name="T32" fmla="*/ 2751 w 3645"/>
                  <a:gd name="T33" fmla="*/ 611 h 3626"/>
                  <a:gd name="T34" fmla="*/ 2200 w 3645"/>
                  <a:gd name="T35" fmla="*/ 446 h 3626"/>
                  <a:gd name="T36" fmla="*/ 1493 w 3645"/>
                  <a:gd name="T37" fmla="*/ 738 h 3626"/>
                  <a:gd name="T38" fmla="*/ 1493 w 3645"/>
                  <a:gd name="T39" fmla="*/ 739 h 3626"/>
                  <a:gd name="T40" fmla="*/ 1116 w 3645"/>
                  <a:gd name="T41" fmla="*/ 1116 h 3626"/>
                  <a:gd name="T42" fmla="*/ 1116 w 3645"/>
                  <a:gd name="T43" fmla="*/ 1116 h 3626"/>
                  <a:gd name="T44" fmla="*/ 739 w 3645"/>
                  <a:gd name="T45" fmla="*/ 1493 h 3626"/>
                  <a:gd name="T46" fmla="*/ 739 w 3645"/>
                  <a:gd name="T47" fmla="*/ 1493 h 3626"/>
                  <a:gd name="T48" fmla="*/ 611 w 3645"/>
                  <a:gd name="T49" fmla="*/ 2751 h 3626"/>
                  <a:gd name="T50" fmla="*/ 79 w 3645"/>
                  <a:gd name="T51" fmla="*/ 3284 h 3626"/>
                  <a:gd name="T52" fmla="*/ 79 w 3645"/>
                  <a:gd name="T53" fmla="*/ 3567 h 3626"/>
                  <a:gd name="T54" fmla="*/ 220 w 3645"/>
                  <a:gd name="T55" fmla="*/ 3626 h 3626"/>
                  <a:gd name="T56" fmla="*/ 1021 w 3645"/>
                  <a:gd name="T57" fmla="*/ 1776 h 3626"/>
                  <a:gd name="T58" fmla="*/ 1021 w 3645"/>
                  <a:gd name="T59" fmla="*/ 1776 h 3626"/>
                  <a:gd name="T60" fmla="*/ 1398 w 3645"/>
                  <a:gd name="T61" fmla="*/ 1399 h 3626"/>
                  <a:gd name="T62" fmla="*/ 1398 w 3645"/>
                  <a:gd name="T63" fmla="*/ 1398 h 3626"/>
                  <a:gd name="T64" fmla="*/ 1776 w 3645"/>
                  <a:gd name="T65" fmla="*/ 1021 h 3626"/>
                  <a:gd name="T66" fmla="*/ 1776 w 3645"/>
                  <a:gd name="T67" fmla="*/ 1021 h 3626"/>
                  <a:gd name="T68" fmla="*/ 2200 w 3645"/>
                  <a:gd name="T69" fmla="*/ 846 h 3626"/>
                  <a:gd name="T70" fmla="*/ 2459 w 3645"/>
                  <a:gd name="T71" fmla="*/ 904 h 3626"/>
                  <a:gd name="T72" fmla="*/ 2153 w 3645"/>
                  <a:gd name="T73" fmla="*/ 1210 h 3626"/>
                  <a:gd name="T74" fmla="*/ 2153 w 3645"/>
                  <a:gd name="T75" fmla="*/ 1493 h 3626"/>
                  <a:gd name="T76" fmla="*/ 2294 w 3645"/>
                  <a:gd name="T77" fmla="*/ 1551 h 3626"/>
                  <a:gd name="T78" fmla="*/ 2436 w 3645"/>
                  <a:gd name="T79" fmla="*/ 1493 h 3626"/>
                  <a:gd name="T80" fmla="*/ 2741 w 3645"/>
                  <a:gd name="T81" fmla="*/ 1187 h 3626"/>
                  <a:gd name="T82" fmla="*/ 2800 w 3645"/>
                  <a:gd name="T83" fmla="*/ 1446 h 3626"/>
                  <a:gd name="T84" fmla="*/ 2624 w 3645"/>
                  <a:gd name="T85" fmla="*/ 1870 h 3626"/>
                  <a:gd name="T86" fmla="*/ 2624 w 3645"/>
                  <a:gd name="T87" fmla="*/ 1870 h 3626"/>
                  <a:gd name="T88" fmla="*/ 2624 w 3645"/>
                  <a:gd name="T89" fmla="*/ 1870 h 3626"/>
                  <a:gd name="T90" fmla="*/ 2247 w 3645"/>
                  <a:gd name="T91" fmla="*/ 2247 h 3626"/>
                  <a:gd name="T92" fmla="*/ 2247 w 3645"/>
                  <a:gd name="T93" fmla="*/ 2247 h 3626"/>
                  <a:gd name="T94" fmla="*/ 1870 w 3645"/>
                  <a:gd name="T95" fmla="*/ 2624 h 3626"/>
                  <a:gd name="T96" fmla="*/ 1870 w 3645"/>
                  <a:gd name="T97" fmla="*/ 2624 h 3626"/>
                  <a:gd name="T98" fmla="*/ 1446 w 3645"/>
                  <a:gd name="T99" fmla="*/ 2800 h 3626"/>
                  <a:gd name="T100" fmla="*/ 1187 w 3645"/>
                  <a:gd name="T101" fmla="*/ 2741 h 3626"/>
                  <a:gd name="T102" fmla="*/ 1493 w 3645"/>
                  <a:gd name="T103" fmla="*/ 2436 h 3626"/>
                  <a:gd name="T104" fmla="*/ 1493 w 3645"/>
                  <a:gd name="T105" fmla="*/ 2153 h 3626"/>
                  <a:gd name="T106" fmla="*/ 1210 w 3645"/>
                  <a:gd name="T107" fmla="*/ 2153 h 3626"/>
                  <a:gd name="T108" fmla="*/ 904 w 3645"/>
                  <a:gd name="T109" fmla="*/ 2458 h 3626"/>
                  <a:gd name="T110" fmla="*/ 1021 w 3645"/>
                  <a:gd name="T111" fmla="*/ 1776 h 3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645" h="3626">
                    <a:moveTo>
                      <a:pt x="220" y="3626"/>
                    </a:moveTo>
                    <a:cubicBezTo>
                      <a:pt x="271" y="3626"/>
                      <a:pt x="322" y="3606"/>
                      <a:pt x="361" y="3567"/>
                    </a:cubicBezTo>
                    <a:lnTo>
                      <a:pt x="894" y="3034"/>
                    </a:lnTo>
                    <a:cubicBezTo>
                      <a:pt x="1056" y="3142"/>
                      <a:pt x="1246" y="3200"/>
                      <a:pt x="1446" y="3200"/>
                    </a:cubicBezTo>
                    <a:lnTo>
                      <a:pt x="1446" y="3200"/>
                    </a:lnTo>
                    <a:cubicBezTo>
                      <a:pt x="1713" y="3200"/>
                      <a:pt x="1964" y="3096"/>
                      <a:pt x="2152" y="2907"/>
                    </a:cubicBezTo>
                    <a:cubicBezTo>
                      <a:pt x="2153" y="2907"/>
                      <a:pt x="2153" y="2907"/>
                      <a:pt x="2153" y="2907"/>
                    </a:cubicBezTo>
                    <a:lnTo>
                      <a:pt x="2530" y="2530"/>
                    </a:lnTo>
                    <a:cubicBezTo>
                      <a:pt x="2530" y="2530"/>
                      <a:pt x="2530" y="2530"/>
                      <a:pt x="2530" y="2530"/>
                    </a:cubicBezTo>
                    <a:lnTo>
                      <a:pt x="2907" y="2153"/>
                    </a:lnTo>
                    <a:cubicBezTo>
                      <a:pt x="2907" y="2153"/>
                      <a:pt x="2907" y="2153"/>
                      <a:pt x="2907" y="2152"/>
                    </a:cubicBezTo>
                    <a:cubicBezTo>
                      <a:pt x="3096" y="1964"/>
                      <a:pt x="3200" y="1713"/>
                      <a:pt x="3200" y="1446"/>
                    </a:cubicBezTo>
                    <a:cubicBezTo>
                      <a:pt x="3200" y="1246"/>
                      <a:pt x="3142" y="1056"/>
                      <a:pt x="3034" y="894"/>
                    </a:cubicBezTo>
                    <a:lnTo>
                      <a:pt x="3567" y="361"/>
                    </a:lnTo>
                    <a:cubicBezTo>
                      <a:pt x="3645" y="283"/>
                      <a:pt x="3645" y="157"/>
                      <a:pt x="3567" y="79"/>
                    </a:cubicBezTo>
                    <a:cubicBezTo>
                      <a:pt x="3489" y="0"/>
                      <a:pt x="3362" y="0"/>
                      <a:pt x="3284" y="79"/>
                    </a:cubicBezTo>
                    <a:lnTo>
                      <a:pt x="2751" y="611"/>
                    </a:lnTo>
                    <a:cubicBezTo>
                      <a:pt x="2589" y="504"/>
                      <a:pt x="2399" y="446"/>
                      <a:pt x="2200" y="446"/>
                    </a:cubicBezTo>
                    <a:cubicBezTo>
                      <a:pt x="1933" y="446"/>
                      <a:pt x="1682" y="550"/>
                      <a:pt x="1493" y="738"/>
                    </a:cubicBezTo>
                    <a:cubicBezTo>
                      <a:pt x="1493" y="738"/>
                      <a:pt x="1493" y="738"/>
                      <a:pt x="1493" y="739"/>
                    </a:cubicBezTo>
                    <a:lnTo>
                      <a:pt x="1116" y="1116"/>
                    </a:lnTo>
                    <a:cubicBezTo>
                      <a:pt x="1116" y="1116"/>
                      <a:pt x="1116" y="1116"/>
                      <a:pt x="1116" y="1116"/>
                    </a:cubicBezTo>
                    <a:lnTo>
                      <a:pt x="739" y="1493"/>
                    </a:lnTo>
                    <a:cubicBezTo>
                      <a:pt x="739" y="1493"/>
                      <a:pt x="739" y="1493"/>
                      <a:pt x="739" y="1493"/>
                    </a:cubicBezTo>
                    <a:cubicBezTo>
                      <a:pt x="397" y="1834"/>
                      <a:pt x="355" y="2363"/>
                      <a:pt x="611" y="2751"/>
                    </a:cubicBezTo>
                    <a:lnTo>
                      <a:pt x="79" y="3284"/>
                    </a:lnTo>
                    <a:cubicBezTo>
                      <a:pt x="0" y="3362"/>
                      <a:pt x="0" y="3489"/>
                      <a:pt x="79" y="3567"/>
                    </a:cubicBezTo>
                    <a:cubicBezTo>
                      <a:pt x="118" y="3606"/>
                      <a:pt x="169" y="3626"/>
                      <a:pt x="220" y="3626"/>
                    </a:cubicBezTo>
                    <a:close/>
                    <a:moveTo>
                      <a:pt x="1021" y="1776"/>
                    </a:moveTo>
                    <a:lnTo>
                      <a:pt x="1021" y="1776"/>
                    </a:lnTo>
                    <a:lnTo>
                      <a:pt x="1398" y="1399"/>
                    </a:lnTo>
                    <a:cubicBezTo>
                      <a:pt x="1398" y="1399"/>
                      <a:pt x="1398" y="1399"/>
                      <a:pt x="1398" y="1398"/>
                    </a:cubicBezTo>
                    <a:lnTo>
                      <a:pt x="1776" y="1021"/>
                    </a:lnTo>
                    <a:cubicBezTo>
                      <a:pt x="1776" y="1021"/>
                      <a:pt x="1776" y="1021"/>
                      <a:pt x="1776" y="1021"/>
                    </a:cubicBezTo>
                    <a:cubicBezTo>
                      <a:pt x="1889" y="908"/>
                      <a:pt x="2040" y="846"/>
                      <a:pt x="2200" y="846"/>
                    </a:cubicBezTo>
                    <a:cubicBezTo>
                      <a:pt x="2291" y="846"/>
                      <a:pt x="2379" y="866"/>
                      <a:pt x="2459" y="904"/>
                    </a:cubicBezTo>
                    <a:lnTo>
                      <a:pt x="2153" y="1210"/>
                    </a:lnTo>
                    <a:cubicBezTo>
                      <a:pt x="2075" y="1288"/>
                      <a:pt x="2075" y="1415"/>
                      <a:pt x="2153" y="1493"/>
                    </a:cubicBezTo>
                    <a:cubicBezTo>
                      <a:pt x="2192" y="1532"/>
                      <a:pt x="2243" y="1551"/>
                      <a:pt x="2294" y="1551"/>
                    </a:cubicBezTo>
                    <a:cubicBezTo>
                      <a:pt x="2345" y="1551"/>
                      <a:pt x="2397" y="1532"/>
                      <a:pt x="2436" y="1493"/>
                    </a:cubicBezTo>
                    <a:lnTo>
                      <a:pt x="2741" y="1187"/>
                    </a:lnTo>
                    <a:cubicBezTo>
                      <a:pt x="2780" y="1267"/>
                      <a:pt x="2800" y="1355"/>
                      <a:pt x="2800" y="1446"/>
                    </a:cubicBezTo>
                    <a:cubicBezTo>
                      <a:pt x="2800" y="1606"/>
                      <a:pt x="2737" y="1757"/>
                      <a:pt x="2624" y="1870"/>
                    </a:cubicBezTo>
                    <a:lnTo>
                      <a:pt x="2624" y="1870"/>
                    </a:lnTo>
                    <a:lnTo>
                      <a:pt x="2624" y="1870"/>
                    </a:lnTo>
                    <a:lnTo>
                      <a:pt x="2247" y="2247"/>
                    </a:lnTo>
                    <a:cubicBezTo>
                      <a:pt x="2247" y="2247"/>
                      <a:pt x="2247" y="2247"/>
                      <a:pt x="2247" y="2247"/>
                    </a:cubicBezTo>
                    <a:lnTo>
                      <a:pt x="1870" y="2624"/>
                    </a:lnTo>
                    <a:cubicBezTo>
                      <a:pt x="1870" y="2624"/>
                      <a:pt x="1870" y="2624"/>
                      <a:pt x="1870" y="2624"/>
                    </a:cubicBezTo>
                    <a:cubicBezTo>
                      <a:pt x="1757" y="2737"/>
                      <a:pt x="1606" y="2800"/>
                      <a:pt x="1446" y="2800"/>
                    </a:cubicBezTo>
                    <a:cubicBezTo>
                      <a:pt x="1355" y="2800"/>
                      <a:pt x="1267" y="2780"/>
                      <a:pt x="1187" y="2741"/>
                    </a:cubicBezTo>
                    <a:lnTo>
                      <a:pt x="1493" y="2436"/>
                    </a:lnTo>
                    <a:cubicBezTo>
                      <a:pt x="1571" y="2357"/>
                      <a:pt x="1571" y="2231"/>
                      <a:pt x="1493" y="2153"/>
                    </a:cubicBezTo>
                    <a:cubicBezTo>
                      <a:pt x="1415" y="2075"/>
                      <a:pt x="1288" y="2075"/>
                      <a:pt x="1210" y="2153"/>
                    </a:cubicBezTo>
                    <a:lnTo>
                      <a:pt x="904" y="2458"/>
                    </a:lnTo>
                    <a:cubicBezTo>
                      <a:pt x="798" y="2235"/>
                      <a:pt x="837" y="1960"/>
                      <a:pt x="1021" y="1776"/>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9pPr>
              </a:lstStyle>
              <a:p>
                <a:pPr algn="ctr"/>
                <a:endParaRPr lang="en-US"/>
              </a:p>
            </p:txBody>
          </p:sp>
          <p:sp>
            <p:nvSpPr>
              <p:cNvPr id="62" name="chain-links_29">
                <a:extLst>
                  <a:ext uri="{FF2B5EF4-FFF2-40B4-BE49-F238E27FC236}">
                    <a16:creationId xmlns:a16="http://schemas.microsoft.com/office/drawing/2014/main" id="{AA3E5FB1-D643-4FD1-B6EC-D7DFB18851A8}"/>
                  </a:ext>
                </a:extLst>
              </p:cNvPr>
              <p:cNvSpPr/>
              <p:nvPr/>
            </p:nvSpPr>
            <p:spPr>
              <a:xfrm rot="2586001">
                <a:off x="8873778" y="5092585"/>
                <a:ext cx="333014" cy="330783"/>
              </a:xfrm>
              <a:custGeom>
                <a:avLst/>
                <a:gdLst>
                  <a:gd name="T0" fmla="*/ 220 w 3645"/>
                  <a:gd name="T1" fmla="*/ 3626 h 3626"/>
                  <a:gd name="T2" fmla="*/ 361 w 3645"/>
                  <a:gd name="T3" fmla="*/ 3567 h 3626"/>
                  <a:gd name="T4" fmla="*/ 894 w 3645"/>
                  <a:gd name="T5" fmla="*/ 3034 h 3626"/>
                  <a:gd name="T6" fmla="*/ 1446 w 3645"/>
                  <a:gd name="T7" fmla="*/ 3200 h 3626"/>
                  <a:gd name="T8" fmla="*/ 1446 w 3645"/>
                  <a:gd name="T9" fmla="*/ 3200 h 3626"/>
                  <a:gd name="T10" fmla="*/ 2152 w 3645"/>
                  <a:gd name="T11" fmla="*/ 2907 h 3626"/>
                  <a:gd name="T12" fmla="*/ 2153 w 3645"/>
                  <a:gd name="T13" fmla="*/ 2907 h 3626"/>
                  <a:gd name="T14" fmla="*/ 2530 w 3645"/>
                  <a:gd name="T15" fmla="*/ 2530 h 3626"/>
                  <a:gd name="T16" fmla="*/ 2530 w 3645"/>
                  <a:gd name="T17" fmla="*/ 2530 h 3626"/>
                  <a:gd name="T18" fmla="*/ 2907 w 3645"/>
                  <a:gd name="T19" fmla="*/ 2153 h 3626"/>
                  <a:gd name="T20" fmla="*/ 2907 w 3645"/>
                  <a:gd name="T21" fmla="*/ 2152 h 3626"/>
                  <a:gd name="T22" fmla="*/ 3200 w 3645"/>
                  <a:gd name="T23" fmla="*/ 1446 h 3626"/>
                  <a:gd name="T24" fmla="*/ 3034 w 3645"/>
                  <a:gd name="T25" fmla="*/ 894 h 3626"/>
                  <a:gd name="T26" fmla="*/ 3567 w 3645"/>
                  <a:gd name="T27" fmla="*/ 361 h 3626"/>
                  <a:gd name="T28" fmla="*/ 3567 w 3645"/>
                  <a:gd name="T29" fmla="*/ 79 h 3626"/>
                  <a:gd name="T30" fmla="*/ 3284 w 3645"/>
                  <a:gd name="T31" fmla="*/ 79 h 3626"/>
                  <a:gd name="T32" fmla="*/ 2751 w 3645"/>
                  <a:gd name="T33" fmla="*/ 611 h 3626"/>
                  <a:gd name="T34" fmla="*/ 2200 w 3645"/>
                  <a:gd name="T35" fmla="*/ 446 h 3626"/>
                  <a:gd name="T36" fmla="*/ 1493 w 3645"/>
                  <a:gd name="T37" fmla="*/ 738 h 3626"/>
                  <a:gd name="T38" fmla="*/ 1493 w 3645"/>
                  <a:gd name="T39" fmla="*/ 739 h 3626"/>
                  <a:gd name="T40" fmla="*/ 1116 w 3645"/>
                  <a:gd name="T41" fmla="*/ 1116 h 3626"/>
                  <a:gd name="T42" fmla="*/ 1116 w 3645"/>
                  <a:gd name="T43" fmla="*/ 1116 h 3626"/>
                  <a:gd name="T44" fmla="*/ 739 w 3645"/>
                  <a:gd name="T45" fmla="*/ 1493 h 3626"/>
                  <a:gd name="T46" fmla="*/ 739 w 3645"/>
                  <a:gd name="T47" fmla="*/ 1493 h 3626"/>
                  <a:gd name="T48" fmla="*/ 611 w 3645"/>
                  <a:gd name="T49" fmla="*/ 2751 h 3626"/>
                  <a:gd name="T50" fmla="*/ 79 w 3645"/>
                  <a:gd name="T51" fmla="*/ 3284 h 3626"/>
                  <a:gd name="T52" fmla="*/ 79 w 3645"/>
                  <a:gd name="T53" fmla="*/ 3567 h 3626"/>
                  <a:gd name="T54" fmla="*/ 220 w 3645"/>
                  <a:gd name="T55" fmla="*/ 3626 h 3626"/>
                  <a:gd name="T56" fmla="*/ 1021 w 3645"/>
                  <a:gd name="T57" fmla="*/ 1776 h 3626"/>
                  <a:gd name="T58" fmla="*/ 1021 w 3645"/>
                  <a:gd name="T59" fmla="*/ 1776 h 3626"/>
                  <a:gd name="T60" fmla="*/ 1398 w 3645"/>
                  <a:gd name="T61" fmla="*/ 1399 h 3626"/>
                  <a:gd name="T62" fmla="*/ 1398 w 3645"/>
                  <a:gd name="T63" fmla="*/ 1398 h 3626"/>
                  <a:gd name="T64" fmla="*/ 1776 w 3645"/>
                  <a:gd name="T65" fmla="*/ 1021 h 3626"/>
                  <a:gd name="T66" fmla="*/ 1776 w 3645"/>
                  <a:gd name="T67" fmla="*/ 1021 h 3626"/>
                  <a:gd name="T68" fmla="*/ 2200 w 3645"/>
                  <a:gd name="T69" fmla="*/ 846 h 3626"/>
                  <a:gd name="T70" fmla="*/ 2459 w 3645"/>
                  <a:gd name="T71" fmla="*/ 904 h 3626"/>
                  <a:gd name="T72" fmla="*/ 2153 w 3645"/>
                  <a:gd name="T73" fmla="*/ 1210 h 3626"/>
                  <a:gd name="T74" fmla="*/ 2153 w 3645"/>
                  <a:gd name="T75" fmla="*/ 1493 h 3626"/>
                  <a:gd name="T76" fmla="*/ 2294 w 3645"/>
                  <a:gd name="T77" fmla="*/ 1551 h 3626"/>
                  <a:gd name="T78" fmla="*/ 2436 w 3645"/>
                  <a:gd name="T79" fmla="*/ 1493 h 3626"/>
                  <a:gd name="T80" fmla="*/ 2741 w 3645"/>
                  <a:gd name="T81" fmla="*/ 1187 h 3626"/>
                  <a:gd name="T82" fmla="*/ 2800 w 3645"/>
                  <a:gd name="T83" fmla="*/ 1446 h 3626"/>
                  <a:gd name="T84" fmla="*/ 2624 w 3645"/>
                  <a:gd name="T85" fmla="*/ 1870 h 3626"/>
                  <a:gd name="T86" fmla="*/ 2624 w 3645"/>
                  <a:gd name="T87" fmla="*/ 1870 h 3626"/>
                  <a:gd name="T88" fmla="*/ 2624 w 3645"/>
                  <a:gd name="T89" fmla="*/ 1870 h 3626"/>
                  <a:gd name="T90" fmla="*/ 2247 w 3645"/>
                  <a:gd name="T91" fmla="*/ 2247 h 3626"/>
                  <a:gd name="T92" fmla="*/ 2247 w 3645"/>
                  <a:gd name="T93" fmla="*/ 2247 h 3626"/>
                  <a:gd name="T94" fmla="*/ 1870 w 3645"/>
                  <a:gd name="T95" fmla="*/ 2624 h 3626"/>
                  <a:gd name="T96" fmla="*/ 1870 w 3645"/>
                  <a:gd name="T97" fmla="*/ 2624 h 3626"/>
                  <a:gd name="T98" fmla="*/ 1446 w 3645"/>
                  <a:gd name="T99" fmla="*/ 2800 h 3626"/>
                  <a:gd name="T100" fmla="*/ 1187 w 3645"/>
                  <a:gd name="T101" fmla="*/ 2741 h 3626"/>
                  <a:gd name="T102" fmla="*/ 1493 w 3645"/>
                  <a:gd name="T103" fmla="*/ 2436 h 3626"/>
                  <a:gd name="T104" fmla="*/ 1493 w 3645"/>
                  <a:gd name="T105" fmla="*/ 2153 h 3626"/>
                  <a:gd name="T106" fmla="*/ 1210 w 3645"/>
                  <a:gd name="T107" fmla="*/ 2153 h 3626"/>
                  <a:gd name="T108" fmla="*/ 904 w 3645"/>
                  <a:gd name="T109" fmla="*/ 2458 h 3626"/>
                  <a:gd name="T110" fmla="*/ 1021 w 3645"/>
                  <a:gd name="T111" fmla="*/ 1776 h 3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645" h="3626">
                    <a:moveTo>
                      <a:pt x="220" y="3626"/>
                    </a:moveTo>
                    <a:cubicBezTo>
                      <a:pt x="271" y="3626"/>
                      <a:pt x="322" y="3606"/>
                      <a:pt x="361" y="3567"/>
                    </a:cubicBezTo>
                    <a:lnTo>
                      <a:pt x="894" y="3034"/>
                    </a:lnTo>
                    <a:cubicBezTo>
                      <a:pt x="1056" y="3142"/>
                      <a:pt x="1246" y="3200"/>
                      <a:pt x="1446" y="3200"/>
                    </a:cubicBezTo>
                    <a:lnTo>
                      <a:pt x="1446" y="3200"/>
                    </a:lnTo>
                    <a:cubicBezTo>
                      <a:pt x="1713" y="3200"/>
                      <a:pt x="1964" y="3096"/>
                      <a:pt x="2152" y="2907"/>
                    </a:cubicBezTo>
                    <a:cubicBezTo>
                      <a:pt x="2153" y="2907"/>
                      <a:pt x="2153" y="2907"/>
                      <a:pt x="2153" y="2907"/>
                    </a:cubicBezTo>
                    <a:lnTo>
                      <a:pt x="2530" y="2530"/>
                    </a:lnTo>
                    <a:cubicBezTo>
                      <a:pt x="2530" y="2530"/>
                      <a:pt x="2530" y="2530"/>
                      <a:pt x="2530" y="2530"/>
                    </a:cubicBezTo>
                    <a:lnTo>
                      <a:pt x="2907" y="2153"/>
                    </a:lnTo>
                    <a:cubicBezTo>
                      <a:pt x="2907" y="2153"/>
                      <a:pt x="2907" y="2153"/>
                      <a:pt x="2907" y="2152"/>
                    </a:cubicBezTo>
                    <a:cubicBezTo>
                      <a:pt x="3096" y="1964"/>
                      <a:pt x="3200" y="1713"/>
                      <a:pt x="3200" y="1446"/>
                    </a:cubicBezTo>
                    <a:cubicBezTo>
                      <a:pt x="3200" y="1246"/>
                      <a:pt x="3142" y="1056"/>
                      <a:pt x="3034" y="894"/>
                    </a:cubicBezTo>
                    <a:lnTo>
                      <a:pt x="3567" y="361"/>
                    </a:lnTo>
                    <a:cubicBezTo>
                      <a:pt x="3645" y="283"/>
                      <a:pt x="3645" y="157"/>
                      <a:pt x="3567" y="79"/>
                    </a:cubicBezTo>
                    <a:cubicBezTo>
                      <a:pt x="3489" y="0"/>
                      <a:pt x="3362" y="0"/>
                      <a:pt x="3284" y="79"/>
                    </a:cubicBezTo>
                    <a:lnTo>
                      <a:pt x="2751" y="611"/>
                    </a:lnTo>
                    <a:cubicBezTo>
                      <a:pt x="2589" y="504"/>
                      <a:pt x="2399" y="446"/>
                      <a:pt x="2200" y="446"/>
                    </a:cubicBezTo>
                    <a:cubicBezTo>
                      <a:pt x="1933" y="446"/>
                      <a:pt x="1682" y="550"/>
                      <a:pt x="1493" y="738"/>
                    </a:cubicBezTo>
                    <a:cubicBezTo>
                      <a:pt x="1493" y="738"/>
                      <a:pt x="1493" y="738"/>
                      <a:pt x="1493" y="739"/>
                    </a:cubicBezTo>
                    <a:lnTo>
                      <a:pt x="1116" y="1116"/>
                    </a:lnTo>
                    <a:cubicBezTo>
                      <a:pt x="1116" y="1116"/>
                      <a:pt x="1116" y="1116"/>
                      <a:pt x="1116" y="1116"/>
                    </a:cubicBezTo>
                    <a:lnTo>
                      <a:pt x="739" y="1493"/>
                    </a:lnTo>
                    <a:cubicBezTo>
                      <a:pt x="739" y="1493"/>
                      <a:pt x="739" y="1493"/>
                      <a:pt x="739" y="1493"/>
                    </a:cubicBezTo>
                    <a:cubicBezTo>
                      <a:pt x="397" y="1834"/>
                      <a:pt x="355" y="2363"/>
                      <a:pt x="611" y="2751"/>
                    </a:cubicBezTo>
                    <a:lnTo>
                      <a:pt x="79" y="3284"/>
                    </a:lnTo>
                    <a:cubicBezTo>
                      <a:pt x="0" y="3362"/>
                      <a:pt x="0" y="3489"/>
                      <a:pt x="79" y="3567"/>
                    </a:cubicBezTo>
                    <a:cubicBezTo>
                      <a:pt x="118" y="3606"/>
                      <a:pt x="169" y="3626"/>
                      <a:pt x="220" y="3626"/>
                    </a:cubicBezTo>
                    <a:close/>
                    <a:moveTo>
                      <a:pt x="1021" y="1776"/>
                    </a:moveTo>
                    <a:lnTo>
                      <a:pt x="1021" y="1776"/>
                    </a:lnTo>
                    <a:lnTo>
                      <a:pt x="1398" y="1399"/>
                    </a:lnTo>
                    <a:cubicBezTo>
                      <a:pt x="1398" y="1399"/>
                      <a:pt x="1398" y="1399"/>
                      <a:pt x="1398" y="1398"/>
                    </a:cubicBezTo>
                    <a:lnTo>
                      <a:pt x="1776" y="1021"/>
                    </a:lnTo>
                    <a:cubicBezTo>
                      <a:pt x="1776" y="1021"/>
                      <a:pt x="1776" y="1021"/>
                      <a:pt x="1776" y="1021"/>
                    </a:cubicBezTo>
                    <a:cubicBezTo>
                      <a:pt x="1889" y="908"/>
                      <a:pt x="2040" y="846"/>
                      <a:pt x="2200" y="846"/>
                    </a:cubicBezTo>
                    <a:cubicBezTo>
                      <a:pt x="2291" y="846"/>
                      <a:pt x="2379" y="866"/>
                      <a:pt x="2459" y="904"/>
                    </a:cubicBezTo>
                    <a:lnTo>
                      <a:pt x="2153" y="1210"/>
                    </a:lnTo>
                    <a:cubicBezTo>
                      <a:pt x="2075" y="1288"/>
                      <a:pt x="2075" y="1415"/>
                      <a:pt x="2153" y="1493"/>
                    </a:cubicBezTo>
                    <a:cubicBezTo>
                      <a:pt x="2192" y="1532"/>
                      <a:pt x="2243" y="1551"/>
                      <a:pt x="2294" y="1551"/>
                    </a:cubicBezTo>
                    <a:cubicBezTo>
                      <a:pt x="2345" y="1551"/>
                      <a:pt x="2397" y="1532"/>
                      <a:pt x="2436" y="1493"/>
                    </a:cubicBezTo>
                    <a:lnTo>
                      <a:pt x="2741" y="1187"/>
                    </a:lnTo>
                    <a:cubicBezTo>
                      <a:pt x="2780" y="1267"/>
                      <a:pt x="2800" y="1355"/>
                      <a:pt x="2800" y="1446"/>
                    </a:cubicBezTo>
                    <a:cubicBezTo>
                      <a:pt x="2800" y="1606"/>
                      <a:pt x="2737" y="1757"/>
                      <a:pt x="2624" y="1870"/>
                    </a:cubicBezTo>
                    <a:lnTo>
                      <a:pt x="2624" y="1870"/>
                    </a:lnTo>
                    <a:lnTo>
                      <a:pt x="2624" y="1870"/>
                    </a:lnTo>
                    <a:lnTo>
                      <a:pt x="2247" y="2247"/>
                    </a:lnTo>
                    <a:cubicBezTo>
                      <a:pt x="2247" y="2247"/>
                      <a:pt x="2247" y="2247"/>
                      <a:pt x="2247" y="2247"/>
                    </a:cubicBezTo>
                    <a:lnTo>
                      <a:pt x="1870" y="2624"/>
                    </a:lnTo>
                    <a:cubicBezTo>
                      <a:pt x="1870" y="2624"/>
                      <a:pt x="1870" y="2624"/>
                      <a:pt x="1870" y="2624"/>
                    </a:cubicBezTo>
                    <a:cubicBezTo>
                      <a:pt x="1757" y="2737"/>
                      <a:pt x="1606" y="2800"/>
                      <a:pt x="1446" y="2800"/>
                    </a:cubicBezTo>
                    <a:cubicBezTo>
                      <a:pt x="1355" y="2800"/>
                      <a:pt x="1267" y="2780"/>
                      <a:pt x="1187" y="2741"/>
                    </a:cubicBezTo>
                    <a:lnTo>
                      <a:pt x="1493" y="2436"/>
                    </a:lnTo>
                    <a:cubicBezTo>
                      <a:pt x="1571" y="2357"/>
                      <a:pt x="1571" y="2231"/>
                      <a:pt x="1493" y="2153"/>
                    </a:cubicBezTo>
                    <a:cubicBezTo>
                      <a:pt x="1415" y="2075"/>
                      <a:pt x="1288" y="2075"/>
                      <a:pt x="1210" y="2153"/>
                    </a:cubicBezTo>
                    <a:lnTo>
                      <a:pt x="904" y="2458"/>
                    </a:lnTo>
                    <a:cubicBezTo>
                      <a:pt x="798" y="2235"/>
                      <a:pt x="837" y="1960"/>
                      <a:pt x="1021" y="1776"/>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9pPr>
              </a:lstStyle>
              <a:p>
                <a:pPr algn="ctr"/>
                <a:endParaRPr lang="en-US"/>
              </a:p>
            </p:txBody>
          </p:sp>
          <p:sp>
            <p:nvSpPr>
              <p:cNvPr id="63" name="chain-links_29">
                <a:extLst>
                  <a:ext uri="{FF2B5EF4-FFF2-40B4-BE49-F238E27FC236}">
                    <a16:creationId xmlns:a16="http://schemas.microsoft.com/office/drawing/2014/main" id="{4B3DD02E-7EE0-4329-B51E-AA8615B87F13}"/>
                  </a:ext>
                </a:extLst>
              </p:cNvPr>
              <p:cNvSpPr/>
              <p:nvPr/>
            </p:nvSpPr>
            <p:spPr>
              <a:xfrm rot="2586001">
                <a:off x="9214742" y="5098780"/>
                <a:ext cx="333014" cy="330783"/>
              </a:xfrm>
              <a:custGeom>
                <a:avLst/>
                <a:gdLst>
                  <a:gd name="T0" fmla="*/ 220 w 3645"/>
                  <a:gd name="T1" fmla="*/ 3626 h 3626"/>
                  <a:gd name="T2" fmla="*/ 361 w 3645"/>
                  <a:gd name="T3" fmla="*/ 3567 h 3626"/>
                  <a:gd name="T4" fmla="*/ 894 w 3645"/>
                  <a:gd name="T5" fmla="*/ 3034 h 3626"/>
                  <a:gd name="T6" fmla="*/ 1446 w 3645"/>
                  <a:gd name="T7" fmla="*/ 3200 h 3626"/>
                  <a:gd name="T8" fmla="*/ 1446 w 3645"/>
                  <a:gd name="T9" fmla="*/ 3200 h 3626"/>
                  <a:gd name="T10" fmla="*/ 2152 w 3645"/>
                  <a:gd name="T11" fmla="*/ 2907 h 3626"/>
                  <a:gd name="T12" fmla="*/ 2153 w 3645"/>
                  <a:gd name="T13" fmla="*/ 2907 h 3626"/>
                  <a:gd name="T14" fmla="*/ 2530 w 3645"/>
                  <a:gd name="T15" fmla="*/ 2530 h 3626"/>
                  <a:gd name="T16" fmla="*/ 2530 w 3645"/>
                  <a:gd name="T17" fmla="*/ 2530 h 3626"/>
                  <a:gd name="T18" fmla="*/ 2907 w 3645"/>
                  <a:gd name="T19" fmla="*/ 2153 h 3626"/>
                  <a:gd name="T20" fmla="*/ 2907 w 3645"/>
                  <a:gd name="T21" fmla="*/ 2152 h 3626"/>
                  <a:gd name="T22" fmla="*/ 3200 w 3645"/>
                  <a:gd name="T23" fmla="*/ 1446 h 3626"/>
                  <a:gd name="T24" fmla="*/ 3034 w 3645"/>
                  <a:gd name="T25" fmla="*/ 894 h 3626"/>
                  <a:gd name="T26" fmla="*/ 3567 w 3645"/>
                  <a:gd name="T27" fmla="*/ 361 h 3626"/>
                  <a:gd name="T28" fmla="*/ 3567 w 3645"/>
                  <a:gd name="T29" fmla="*/ 79 h 3626"/>
                  <a:gd name="T30" fmla="*/ 3284 w 3645"/>
                  <a:gd name="T31" fmla="*/ 79 h 3626"/>
                  <a:gd name="T32" fmla="*/ 2751 w 3645"/>
                  <a:gd name="T33" fmla="*/ 611 h 3626"/>
                  <a:gd name="T34" fmla="*/ 2200 w 3645"/>
                  <a:gd name="T35" fmla="*/ 446 h 3626"/>
                  <a:gd name="T36" fmla="*/ 1493 w 3645"/>
                  <a:gd name="T37" fmla="*/ 738 h 3626"/>
                  <a:gd name="T38" fmla="*/ 1493 w 3645"/>
                  <a:gd name="T39" fmla="*/ 739 h 3626"/>
                  <a:gd name="T40" fmla="*/ 1116 w 3645"/>
                  <a:gd name="T41" fmla="*/ 1116 h 3626"/>
                  <a:gd name="T42" fmla="*/ 1116 w 3645"/>
                  <a:gd name="T43" fmla="*/ 1116 h 3626"/>
                  <a:gd name="T44" fmla="*/ 739 w 3645"/>
                  <a:gd name="T45" fmla="*/ 1493 h 3626"/>
                  <a:gd name="T46" fmla="*/ 739 w 3645"/>
                  <a:gd name="T47" fmla="*/ 1493 h 3626"/>
                  <a:gd name="T48" fmla="*/ 611 w 3645"/>
                  <a:gd name="T49" fmla="*/ 2751 h 3626"/>
                  <a:gd name="T50" fmla="*/ 79 w 3645"/>
                  <a:gd name="T51" fmla="*/ 3284 h 3626"/>
                  <a:gd name="T52" fmla="*/ 79 w 3645"/>
                  <a:gd name="T53" fmla="*/ 3567 h 3626"/>
                  <a:gd name="T54" fmla="*/ 220 w 3645"/>
                  <a:gd name="T55" fmla="*/ 3626 h 3626"/>
                  <a:gd name="T56" fmla="*/ 1021 w 3645"/>
                  <a:gd name="T57" fmla="*/ 1776 h 3626"/>
                  <a:gd name="T58" fmla="*/ 1021 w 3645"/>
                  <a:gd name="T59" fmla="*/ 1776 h 3626"/>
                  <a:gd name="T60" fmla="*/ 1398 w 3645"/>
                  <a:gd name="T61" fmla="*/ 1399 h 3626"/>
                  <a:gd name="T62" fmla="*/ 1398 w 3645"/>
                  <a:gd name="T63" fmla="*/ 1398 h 3626"/>
                  <a:gd name="T64" fmla="*/ 1776 w 3645"/>
                  <a:gd name="T65" fmla="*/ 1021 h 3626"/>
                  <a:gd name="T66" fmla="*/ 1776 w 3645"/>
                  <a:gd name="T67" fmla="*/ 1021 h 3626"/>
                  <a:gd name="T68" fmla="*/ 2200 w 3645"/>
                  <a:gd name="T69" fmla="*/ 846 h 3626"/>
                  <a:gd name="T70" fmla="*/ 2459 w 3645"/>
                  <a:gd name="T71" fmla="*/ 904 h 3626"/>
                  <a:gd name="T72" fmla="*/ 2153 w 3645"/>
                  <a:gd name="T73" fmla="*/ 1210 h 3626"/>
                  <a:gd name="T74" fmla="*/ 2153 w 3645"/>
                  <a:gd name="T75" fmla="*/ 1493 h 3626"/>
                  <a:gd name="T76" fmla="*/ 2294 w 3645"/>
                  <a:gd name="T77" fmla="*/ 1551 h 3626"/>
                  <a:gd name="T78" fmla="*/ 2436 w 3645"/>
                  <a:gd name="T79" fmla="*/ 1493 h 3626"/>
                  <a:gd name="T80" fmla="*/ 2741 w 3645"/>
                  <a:gd name="T81" fmla="*/ 1187 h 3626"/>
                  <a:gd name="T82" fmla="*/ 2800 w 3645"/>
                  <a:gd name="T83" fmla="*/ 1446 h 3626"/>
                  <a:gd name="T84" fmla="*/ 2624 w 3645"/>
                  <a:gd name="T85" fmla="*/ 1870 h 3626"/>
                  <a:gd name="T86" fmla="*/ 2624 w 3645"/>
                  <a:gd name="T87" fmla="*/ 1870 h 3626"/>
                  <a:gd name="T88" fmla="*/ 2624 w 3645"/>
                  <a:gd name="T89" fmla="*/ 1870 h 3626"/>
                  <a:gd name="T90" fmla="*/ 2247 w 3645"/>
                  <a:gd name="T91" fmla="*/ 2247 h 3626"/>
                  <a:gd name="T92" fmla="*/ 2247 w 3645"/>
                  <a:gd name="T93" fmla="*/ 2247 h 3626"/>
                  <a:gd name="T94" fmla="*/ 1870 w 3645"/>
                  <a:gd name="T95" fmla="*/ 2624 h 3626"/>
                  <a:gd name="T96" fmla="*/ 1870 w 3645"/>
                  <a:gd name="T97" fmla="*/ 2624 h 3626"/>
                  <a:gd name="T98" fmla="*/ 1446 w 3645"/>
                  <a:gd name="T99" fmla="*/ 2800 h 3626"/>
                  <a:gd name="T100" fmla="*/ 1187 w 3645"/>
                  <a:gd name="T101" fmla="*/ 2741 h 3626"/>
                  <a:gd name="T102" fmla="*/ 1493 w 3645"/>
                  <a:gd name="T103" fmla="*/ 2436 h 3626"/>
                  <a:gd name="T104" fmla="*/ 1493 w 3645"/>
                  <a:gd name="T105" fmla="*/ 2153 h 3626"/>
                  <a:gd name="T106" fmla="*/ 1210 w 3645"/>
                  <a:gd name="T107" fmla="*/ 2153 h 3626"/>
                  <a:gd name="T108" fmla="*/ 904 w 3645"/>
                  <a:gd name="T109" fmla="*/ 2458 h 3626"/>
                  <a:gd name="T110" fmla="*/ 1021 w 3645"/>
                  <a:gd name="T111" fmla="*/ 1776 h 3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645" h="3626">
                    <a:moveTo>
                      <a:pt x="220" y="3626"/>
                    </a:moveTo>
                    <a:cubicBezTo>
                      <a:pt x="271" y="3626"/>
                      <a:pt x="322" y="3606"/>
                      <a:pt x="361" y="3567"/>
                    </a:cubicBezTo>
                    <a:lnTo>
                      <a:pt x="894" y="3034"/>
                    </a:lnTo>
                    <a:cubicBezTo>
                      <a:pt x="1056" y="3142"/>
                      <a:pt x="1246" y="3200"/>
                      <a:pt x="1446" y="3200"/>
                    </a:cubicBezTo>
                    <a:lnTo>
                      <a:pt x="1446" y="3200"/>
                    </a:lnTo>
                    <a:cubicBezTo>
                      <a:pt x="1713" y="3200"/>
                      <a:pt x="1964" y="3096"/>
                      <a:pt x="2152" y="2907"/>
                    </a:cubicBezTo>
                    <a:cubicBezTo>
                      <a:pt x="2153" y="2907"/>
                      <a:pt x="2153" y="2907"/>
                      <a:pt x="2153" y="2907"/>
                    </a:cubicBezTo>
                    <a:lnTo>
                      <a:pt x="2530" y="2530"/>
                    </a:lnTo>
                    <a:cubicBezTo>
                      <a:pt x="2530" y="2530"/>
                      <a:pt x="2530" y="2530"/>
                      <a:pt x="2530" y="2530"/>
                    </a:cubicBezTo>
                    <a:lnTo>
                      <a:pt x="2907" y="2153"/>
                    </a:lnTo>
                    <a:cubicBezTo>
                      <a:pt x="2907" y="2153"/>
                      <a:pt x="2907" y="2153"/>
                      <a:pt x="2907" y="2152"/>
                    </a:cubicBezTo>
                    <a:cubicBezTo>
                      <a:pt x="3096" y="1964"/>
                      <a:pt x="3200" y="1713"/>
                      <a:pt x="3200" y="1446"/>
                    </a:cubicBezTo>
                    <a:cubicBezTo>
                      <a:pt x="3200" y="1246"/>
                      <a:pt x="3142" y="1056"/>
                      <a:pt x="3034" y="894"/>
                    </a:cubicBezTo>
                    <a:lnTo>
                      <a:pt x="3567" y="361"/>
                    </a:lnTo>
                    <a:cubicBezTo>
                      <a:pt x="3645" y="283"/>
                      <a:pt x="3645" y="157"/>
                      <a:pt x="3567" y="79"/>
                    </a:cubicBezTo>
                    <a:cubicBezTo>
                      <a:pt x="3489" y="0"/>
                      <a:pt x="3362" y="0"/>
                      <a:pt x="3284" y="79"/>
                    </a:cubicBezTo>
                    <a:lnTo>
                      <a:pt x="2751" y="611"/>
                    </a:lnTo>
                    <a:cubicBezTo>
                      <a:pt x="2589" y="504"/>
                      <a:pt x="2399" y="446"/>
                      <a:pt x="2200" y="446"/>
                    </a:cubicBezTo>
                    <a:cubicBezTo>
                      <a:pt x="1933" y="446"/>
                      <a:pt x="1682" y="550"/>
                      <a:pt x="1493" y="738"/>
                    </a:cubicBezTo>
                    <a:cubicBezTo>
                      <a:pt x="1493" y="738"/>
                      <a:pt x="1493" y="738"/>
                      <a:pt x="1493" y="739"/>
                    </a:cubicBezTo>
                    <a:lnTo>
                      <a:pt x="1116" y="1116"/>
                    </a:lnTo>
                    <a:cubicBezTo>
                      <a:pt x="1116" y="1116"/>
                      <a:pt x="1116" y="1116"/>
                      <a:pt x="1116" y="1116"/>
                    </a:cubicBezTo>
                    <a:lnTo>
                      <a:pt x="739" y="1493"/>
                    </a:lnTo>
                    <a:cubicBezTo>
                      <a:pt x="739" y="1493"/>
                      <a:pt x="739" y="1493"/>
                      <a:pt x="739" y="1493"/>
                    </a:cubicBezTo>
                    <a:cubicBezTo>
                      <a:pt x="397" y="1834"/>
                      <a:pt x="355" y="2363"/>
                      <a:pt x="611" y="2751"/>
                    </a:cubicBezTo>
                    <a:lnTo>
                      <a:pt x="79" y="3284"/>
                    </a:lnTo>
                    <a:cubicBezTo>
                      <a:pt x="0" y="3362"/>
                      <a:pt x="0" y="3489"/>
                      <a:pt x="79" y="3567"/>
                    </a:cubicBezTo>
                    <a:cubicBezTo>
                      <a:pt x="118" y="3606"/>
                      <a:pt x="169" y="3626"/>
                      <a:pt x="220" y="3626"/>
                    </a:cubicBezTo>
                    <a:close/>
                    <a:moveTo>
                      <a:pt x="1021" y="1776"/>
                    </a:moveTo>
                    <a:lnTo>
                      <a:pt x="1021" y="1776"/>
                    </a:lnTo>
                    <a:lnTo>
                      <a:pt x="1398" y="1399"/>
                    </a:lnTo>
                    <a:cubicBezTo>
                      <a:pt x="1398" y="1399"/>
                      <a:pt x="1398" y="1399"/>
                      <a:pt x="1398" y="1398"/>
                    </a:cubicBezTo>
                    <a:lnTo>
                      <a:pt x="1776" y="1021"/>
                    </a:lnTo>
                    <a:cubicBezTo>
                      <a:pt x="1776" y="1021"/>
                      <a:pt x="1776" y="1021"/>
                      <a:pt x="1776" y="1021"/>
                    </a:cubicBezTo>
                    <a:cubicBezTo>
                      <a:pt x="1889" y="908"/>
                      <a:pt x="2040" y="846"/>
                      <a:pt x="2200" y="846"/>
                    </a:cubicBezTo>
                    <a:cubicBezTo>
                      <a:pt x="2291" y="846"/>
                      <a:pt x="2379" y="866"/>
                      <a:pt x="2459" y="904"/>
                    </a:cubicBezTo>
                    <a:lnTo>
                      <a:pt x="2153" y="1210"/>
                    </a:lnTo>
                    <a:cubicBezTo>
                      <a:pt x="2075" y="1288"/>
                      <a:pt x="2075" y="1415"/>
                      <a:pt x="2153" y="1493"/>
                    </a:cubicBezTo>
                    <a:cubicBezTo>
                      <a:pt x="2192" y="1532"/>
                      <a:pt x="2243" y="1551"/>
                      <a:pt x="2294" y="1551"/>
                    </a:cubicBezTo>
                    <a:cubicBezTo>
                      <a:pt x="2345" y="1551"/>
                      <a:pt x="2397" y="1532"/>
                      <a:pt x="2436" y="1493"/>
                    </a:cubicBezTo>
                    <a:lnTo>
                      <a:pt x="2741" y="1187"/>
                    </a:lnTo>
                    <a:cubicBezTo>
                      <a:pt x="2780" y="1267"/>
                      <a:pt x="2800" y="1355"/>
                      <a:pt x="2800" y="1446"/>
                    </a:cubicBezTo>
                    <a:cubicBezTo>
                      <a:pt x="2800" y="1606"/>
                      <a:pt x="2737" y="1757"/>
                      <a:pt x="2624" y="1870"/>
                    </a:cubicBezTo>
                    <a:lnTo>
                      <a:pt x="2624" y="1870"/>
                    </a:lnTo>
                    <a:lnTo>
                      <a:pt x="2624" y="1870"/>
                    </a:lnTo>
                    <a:lnTo>
                      <a:pt x="2247" y="2247"/>
                    </a:lnTo>
                    <a:cubicBezTo>
                      <a:pt x="2247" y="2247"/>
                      <a:pt x="2247" y="2247"/>
                      <a:pt x="2247" y="2247"/>
                    </a:cubicBezTo>
                    <a:lnTo>
                      <a:pt x="1870" y="2624"/>
                    </a:lnTo>
                    <a:cubicBezTo>
                      <a:pt x="1870" y="2624"/>
                      <a:pt x="1870" y="2624"/>
                      <a:pt x="1870" y="2624"/>
                    </a:cubicBezTo>
                    <a:cubicBezTo>
                      <a:pt x="1757" y="2737"/>
                      <a:pt x="1606" y="2800"/>
                      <a:pt x="1446" y="2800"/>
                    </a:cubicBezTo>
                    <a:cubicBezTo>
                      <a:pt x="1355" y="2800"/>
                      <a:pt x="1267" y="2780"/>
                      <a:pt x="1187" y="2741"/>
                    </a:cubicBezTo>
                    <a:lnTo>
                      <a:pt x="1493" y="2436"/>
                    </a:lnTo>
                    <a:cubicBezTo>
                      <a:pt x="1571" y="2357"/>
                      <a:pt x="1571" y="2231"/>
                      <a:pt x="1493" y="2153"/>
                    </a:cubicBezTo>
                    <a:cubicBezTo>
                      <a:pt x="1415" y="2075"/>
                      <a:pt x="1288" y="2075"/>
                      <a:pt x="1210" y="2153"/>
                    </a:cubicBezTo>
                    <a:lnTo>
                      <a:pt x="904" y="2458"/>
                    </a:lnTo>
                    <a:cubicBezTo>
                      <a:pt x="798" y="2235"/>
                      <a:pt x="837" y="1960"/>
                      <a:pt x="1021" y="1776"/>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9pPr>
              </a:lstStyle>
              <a:p>
                <a:pPr algn="ctr"/>
                <a:endParaRPr lang="en-US"/>
              </a:p>
            </p:txBody>
          </p:sp>
        </p:grpSp>
      </p:grpSp>
      <p:sp>
        <p:nvSpPr>
          <p:cNvPr id="8" name="箭头: 右 7">
            <a:extLst>
              <a:ext uri="{FF2B5EF4-FFF2-40B4-BE49-F238E27FC236}">
                <a16:creationId xmlns:a16="http://schemas.microsoft.com/office/drawing/2014/main" id="{A5B561FA-7204-4B11-8977-99366C0A2AE3}"/>
              </a:ext>
            </a:extLst>
          </p:cNvPr>
          <p:cNvSpPr/>
          <p:nvPr/>
        </p:nvSpPr>
        <p:spPr>
          <a:xfrm>
            <a:off x="3333269" y="1578932"/>
            <a:ext cx="3826965" cy="181174"/>
          </a:xfrm>
          <a:prstGeom prst="rightArrow">
            <a:avLst/>
          </a:prstGeom>
          <a:solidFill>
            <a:srgbClr val="FFFFFF"/>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zh-CN" altLang="en-US" sz="1800" b="0" i="0" u="none" strike="noStrike" cap="none" spc="0" normalizeH="0" baseline="0">
              <a:ln>
                <a:noFill/>
              </a:ln>
              <a:solidFill>
                <a:srgbClr val="000000"/>
              </a:solidFill>
              <a:effectLst/>
              <a:uFillTx/>
              <a:latin typeface="+mn-lt"/>
              <a:ea typeface="+mn-ea"/>
              <a:cs typeface="+mn-cs"/>
              <a:sym typeface="Calibri"/>
            </a:endParaRPr>
          </a:p>
        </p:txBody>
      </p:sp>
      <p:sp>
        <p:nvSpPr>
          <p:cNvPr id="72" name="箭头: 右 71">
            <a:extLst>
              <a:ext uri="{FF2B5EF4-FFF2-40B4-BE49-F238E27FC236}">
                <a16:creationId xmlns:a16="http://schemas.microsoft.com/office/drawing/2014/main" id="{CB436A79-2EA4-4579-B188-87D43EC64FB6}"/>
              </a:ext>
            </a:extLst>
          </p:cNvPr>
          <p:cNvSpPr/>
          <p:nvPr/>
        </p:nvSpPr>
        <p:spPr>
          <a:xfrm rot="10800000">
            <a:off x="3324356" y="1935486"/>
            <a:ext cx="3826965" cy="181174"/>
          </a:xfrm>
          <a:prstGeom prst="rightArrow">
            <a:avLst/>
          </a:prstGeom>
          <a:solidFill>
            <a:srgbClr val="FFFFFF"/>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zh-CN" altLang="en-US" sz="1800" b="0" i="0" u="none" strike="noStrike" cap="none" spc="0" normalizeH="0" baseline="0">
              <a:ln>
                <a:noFill/>
              </a:ln>
              <a:solidFill>
                <a:srgbClr val="000000"/>
              </a:solidFill>
              <a:effectLst/>
              <a:uFillTx/>
              <a:latin typeface="+mn-lt"/>
              <a:ea typeface="+mn-ea"/>
              <a:cs typeface="+mn-cs"/>
              <a:sym typeface="Calibri"/>
            </a:endParaRPr>
          </a:p>
        </p:txBody>
      </p:sp>
      <p:sp>
        <p:nvSpPr>
          <p:cNvPr id="45" name="文本框 44">
            <a:extLst>
              <a:ext uri="{FF2B5EF4-FFF2-40B4-BE49-F238E27FC236}">
                <a16:creationId xmlns:a16="http://schemas.microsoft.com/office/drawing/2014/main" id="{2AD2D627-9C42-4C84-B14E-58D8BE796016}"/>
              </a:ext>
            </a:extLst>
          </p:cNvPr>
          <p:cNvSpPr txBox="1"/>
          <p:nvPr/>
        </p:nvSpPr>
        <p:spPr>
          <a:xfrm>
            <a:off x="1017790" y="2707461"/>
            <a:ext cx="914400" cy="46166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altLang="zh-CN" sz="2400" b="1" i="0" u="none" strike="noStrike" cap="none" spc="0" normalizeH="0" baseline="0" dirty="0">
                <a:ln>
                  <a:noFill/>
                </a:ln>
                <a:solidFill>
                  <a:srgbClr val="000000"/>
                </a:solidFill>
                <a:effectLst/>
                <a:uFillTx/>
                <a:latin typeface="+mn-lt"/>
                <a:ea typeface="+mn-ea"/>
                <a:cs typeface="+mn-cs"/>
                <a:sym typeface="Calibri"/>
              </a:rPr>
              <a:t>1</a:t>
            </a:r>
            <a:endParaRPr kumimoji="0" lang="zh-CN" altLang="en-US" sz="2400" b="1" i="0" u="none" strike="noStrike" cap="none" spc="0" normalizeH="0" baseline="0" dirty="0">
              <a:ln>
                <a:noFill/>
              </a:ln>
              <a:solidFill>
                <a:srgbClr val="000000"/>
              </a:solidFill>
              <a:effectLst/>
              <a:uFillTx/>
              <a:latin typeface="+mn-lt"/>
              <a:ea typeface="+mn-ea"/>
              <a:cs typeface="+mn-cs"/>
              <a:sym typeface="Calibri"/>
            </a:endParaRPr>
          </a:p>
        </p:txBody>
      </p:sp>
      <p:sp>
        <p:nvSpPr>
          <p:cNvPr id="77" name="文本框 76">
            <a:extLst>
              <a:ext uri="{FF2B5EF4-FFF2-40B4-BE49-F238E27FC236}">
                <a16:creationId xmlns:a16="http://schemas.microsoft.com/office/drawing/2014/main" id="{8775662D-513A-446A-850D-C44FC4C6AF32}"/>
              </a:ext>
            </a:extLst>
          </p:cNvPr>
          <p:cNvSpPr txBox="1"/>
          <p:nvPr/>
        </p:nvSpPr>
        <p:spPr>
          <a:xfrm>
            <a:off x="5063030" y="1156912"/>
            <a:ext cx="914400" cy="46166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altLang="zh-CN" sz="2400" b="1" dirty="0"/>
              <a:t>2</a:t>
            </a:r>
            <a:endParaRPr kumimoji="0" lang="zh-CN" altLang="en-US" sz="2400" b="1" i="0" u="none" strike="noStrike" cap="none" spc="0" normalizeH="0" baseline="0" dirty="0">
              <a:ln>
                <a:noFill/>
              </a:ln>
              <a:solidFill>
                <a:srgbClr val="000000"/>
              </a:solidFill>
              <a:effectLst/>
              <a:uFillTx/>
              <a:latin typeface="+mn-lt"/>
              <a:ea typeface="+mn-ea"/>
              <a:cs typeface="+mn-cs"/>
              <a:sym typeface="Calibri"/>
            </a:endParaRPr>
          </a:p>
        </p:txBody>
      </p:sp>
      <p:sp>
        <p:nvSpPr>
          <p:cNvPr id="78" name="文本框 77">
            <a:extLst>
              <a:ext uri="{FF2B5EF4-FFF2-40B4-BE49-F238E27FC236}">
                <a16:creationId xmlns:a16="http://schemas.microsoft.com/office/drawing/2014/main" id="{20396E7E-E8B9-405E-AD73-88F09FB0C084}"/>
              </a:ext>
            </a:extLst>
          </p:cNvPr>
          <p:cNvSpPr txBox="1"/>
          <p:nvPr/>
        </p:nvSpPr>
        <p:spPr>
          <a:xfrm>
            <a:off x="5055042" y="2164534"/>
            <a:ext cx="914400" cy="46166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altLang="zh-CN" sz="2400" b="1" dirty="0"/>
              <a:t>3</a:t>
            </a:r>
            <a:endParaRPr kumimoji="0" lang="zh-CN" altLang="en-US" sz="2400" b="1" i="0" u="none" strike="noStrike" cap="none" spc="0" normalizeH="0" baseline="0" dirty="0">
              <a:ln>
                <a:noFill/>
              </a:ln>
              <a:solidFill>
                <a:srgbClr val="000000"/>
              </a:solidFill>
              <a:effectLst/>
              <a:uFillTx/>
              <a:latin typeface="+mn-lt"/>
              <a:ea typeface="+mn-ea"/>
              <a:cs typeface="+mn-cs"/>
              <a:sym typeface="Calibri"/>
            </a:endParaRPr>
          </a:p>
        </p:txBody>
      </p:sp>
      <p:sp>
        <p:nvSpPr>
          <p:cNvPr id="79" name="文本框 78">
            <a:extLst>
              <a:ext uri="{FF2B5EF4-FFF2-40B4-BE49-F238E27FC236}">
                <a16:creationId xmlns:a16="http://schemas.microsoft.com/office/drawing/2014/main" id="{E98CE303-BC56-472D-B99F-BA76767AAB83}"/>
              </a:ext>
            </a:extLst>
          </p:cNvPr>
          <p:cNvSpPr txBox="1"/>
          <p:nvPr/>
        </p:nvSpPr>
        <p:spPr>
          <a:xfrm>
            <a:off x="7203235" y="2889571"/>
            <a:ext cx="1729566" cy="46166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defTabSz="914400" rtl="0" fontAlgn="auto" latinLnBrk="0" hangingPunct="0">
              <a:lnSpc>
                <a:spcPct val="100000"/>
              </a:lnSpc>
              <a:spcBef>
                <a:spcPts val="0"/>
              </a:spcBef>
              <a:spcAft>
                <a:spcPts val="0"/>
              </a:spcAft>
              <a:buClrTx/>
              <a:buSzTx/>
              <a:buFontTx/>
              <a:buNone/>
              <a:tabLst/>
            </a:pPr>
            <a:r>
              <a:rPr kumimoji="0" lang="en-US" altLang="zh-CN" sz="2400" b="1" i="0" u="none" strike="noStrike" cap="none" spc="0" normalizeH="0" baseline="0" dirty="0">
                <a:ln>
                  <a:noFill/>
                </a:ln>
                <a:solidFill>
                  <a:schemeClr val="tx1"/>
                </a:solidFill>
                <a:effectLst/>
                <a:uFillTx/>
                <a:latin typeface="+mn-lt"/>
                <a:ea typeface="+mn-ea"/>
                <a:cs typeface="+mn-cs"/>
                <a:sym typeface="Calibri"/>
              </a:rPr>
              <a:t>Meta Store</a:t>
            </a:r>
            <a:endParaRPr kumimoji="0" lang="zh-CN" altLang="en-US" sz="2400" b="1" i="0" u="none" strike="noStrike" cap="none" spc="0" normalizeH="0" baseline="0" dirty="0">
              <a:ln>
                <a:noFill/>
              </a:ln>
              <a:solidFill>
                <a:schemeClr val="tx1"/>
              </a:solidFill>
              <a:effectLst/>
              <a:uFillTx/>
              <a:latin typeface="+mn-lt"/>
              <a:ea typeface="+mn-ea"/>
              <a:cs typeface="+mn-cs"/>
              <a:sym typeface="Calibri"/>
            </a:endParaRPr>
          </a:p>
        </p:txBody>
      </p:sp>
    </p:spTree>
    <p:custDataLst>
      <p:tags r:id="rId1"/>
    </p:custDataLst>
    <p:extLst>
      <p:ext uri="{BB962C8B-B14F-4D97-AF65-F5344CB8AC3E}">
        <p14:creationId xmlns:p14="http://schemas.microsoft.com/office/powerpoint/2010/main" val="1215332086"/>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 name="标题 1"/>
          <p:cNvSpPr txBox="1">
            <a:spLocks noGrp="1"/>
          </p:cNvSpPr>
          <p:nvPr>
            <p:ph type="title"/>
          </p:nvPr>
        </p:nvSpPr>
        <p:spPr>
          <a:xfrm>
            <a:off x="838200" y="388796"/>
            <a:ext cx="10515600" cy="688519"/>
          </a:xfrm>
          <a:prstGeom prst="rect">
            <a:avLst/>
          </a:prstGeom>
        </p:spPr>
        <p:txBody>
          <a:bodyPr/>
          <a:lstStyle>
            <a:lvl1pPr defTabSz="905255">
              <a:defRPr sz="3900"/>
            </a:lvl1pPr>
          </a:lstStyle>
          <a:p>
            <a:r>
              <a:rPr lang="en-US" altLang="zh-CN" dirty="0"/>
              <a:t>Details in </a:t>
            </a:r>
            <a:r>
              <a:rPr lang="en-US" altLang="zh-CN" dirty="0" err="1"/>
              <a:t>MetaStore</a:t>
            </a:r>
            <a:endParaRPr dirty="0"/>
          </a:p>
        </p:txBody>
      </p:sp>
      <p:grpSp>
        <p:nvGrpSpPr>
          <p:cNvPr id="18" name="矩形: 圆角 48">
            <a:extLst>
              <a:ext uri="{FF2B5EF4-FFF2-40B4-BE49-F238E27FC236}">
                <a16:creationId xmlns:a16="http://schemas.microsoft.com/office/drawing/2014/main" id="{561EEE26-6DCA-43B8-9427-A9A4EA77F3EE}"/>
              </a:ext>
            </a:extLst>
          </p:cNvPr>
          <p:cNvGrpSpPr/>
          <p:nvPr/>
        </p:nvGrpSpPr>
        <p:grpSpPr>
          <a:xfrm>
            <a:off x="3345808" y="2107840"/>
            <a:ext cx="4497025" cy="3926417"/>
            <a:chOff x="-968647" y="-1921"/>
            <a:chExt cx="2981173" cy="746803"/>
          </a:xfrm>
        </p:grpSpPr>
        <p:sp>
          <p:nvSpPr>
            <p:cNvPr id="19" name="圆角矩形">
              <a:extLst>
                <a:ext uri="{FF2B5EF4-FFF2-40B4-BE49-F238E27FC236}">
                  <a16:creationId xmlns:a16="http://schemas.microsoft.com/office/drawing/2014/main" id="{7190D9AC-FE01-47C6-B333-7707496747ED}"/>
                </a:ext>
              </a:extLst>
            </p:cNvPr>
            <p:cNvSpPr/>
            <p:nvPr/>
          </p:nvSpPr>
          <p:spPr>
            <a:xfrm>
              <a:off x="-968647" y="-1921"/>
              <a:ext cx="2900743" cy="665233"/>
            </a:xfrm>
            <a:prstGeom prst="roundRect">
              <a:avLst>
                <a:gd name="adj" fmla="val 16667"/>
              </a:avLst>
            </a:prstGeom>
            <a:solidFill>
              <a:srgbClr val="FFFFFF"/>
            </a:solidFill>
            <a:ln w="12700" cap="flat">
              <a:solidFill>
                <a:srgbClr val="000000"/>
              </a:solidFill>
              <a:prstDash val="solid"/>
              <a:round/>
            </a:ln>
            <a:effectLst/>
          </p:spPr>
          <p:txBody>
            <a:bodyPr wrap="square" lIns="45718" tIns="45718" rIns="45718" bIns="45718" numCol="1" anchor="ctr">
              <a:noAutofit/>
            </a:bodyPr>
            <a:lstStyle/>
            <a:p>
              <a:pPr algn="ctr">
                <a:defRPr>
                  <a:latin typeface="Times New Roman"/>
                  <a:ea typeface="Times New Roman"/>
                  <a:cs typeface="Times New Roman"/>
                  <a:sym typeface="Times New Roman"/>
                </a:defRPr>
              </a:pPr>
              <a:endParaRPr dirty="0"/>
            </a:p>
          </p:txBody>
        </p:sp>
        <p:sp>
          <p:nvSpPr>
            <p:cNvPr id="20" name="Key-Value Interface">
              <a:extLst>
                <a:ext uri="{FF2B5EF4-FFF2-40B4-BE49-F238E27FC236}">
                  <a16:creationId xmlns:a16="http://schemas.microsoft.com/office/drawing/2014/main" id="{E3D6A60E-1129-4A39-9C7C-7A00D2F48E9E}"/>
                </a:ext>
              </a:extLst>
            </p:cNvPr>
            <p:cNvSpPr txBox="1"/>
            <p:nvPr/>
          </p:nvSpPr>
          <p:spPr>
            <a:xfrm>
              <a:off x="-888217" y="657074"/>
              <a:ext cx="2900743" cy="8780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ctr">
              <a:spAutoFit/>
            </a:bodyPr>
            <a:lstStyle>
              <a:lvl1pPr algn="ctr">
                <a:defRPr sz="2400">
                  <a:latin typeface="Times New Roman"/>
                  <a:ea typeface="Times New Roman"/>
                  <a:cs typeface="Times New Roman"/>
                  <a:sym typeface="Times New Roman"/>
                </a:defRPr>
              </a:lvl1pPr>
            </a:lstStyle>
            <a:p>
              <a:r>
                <a:rPr lang="en-US" altLang="zh-CN" dirty="0" err="1"/>
                <a:t>MetaStore</a:t>
              </a:r>
              <a:endParaRPr dirty="0"/>
            </a:p>
          </p:txBody>
        </p:sp>
      </p:grpSp>
      <p:grpSp>
        <p:nvGrpSpPr>
          <p:cNvPr id="5" name="组合 4">
            <a:extLst>
              <a:ext uri="{FF2B5EF4-FFF2-40B4-BE49-F238E27FC236}">
                <a16:creationId xmlns:a16="http://schemas.microsoft.com/office/drawing/2014/main" id="{82862580-09DB-4DA1-831C-F13DD94754FA}"/>
              </a:ext>
            </a:extLst>
          </p:cNvPr>
          <p:cNvGrpSpPr/>
          <p:nvPr/>
        </p:nvGrpSpPr>
        <p:grpSpPr>
          <a:xfrm>
            <a:off x="4909951" y="2345427"/>
            <a:ext cx="2919042" cy="2847216"/>
            <a:chOff x="6996027" y="2522447"/>
            <a:chExt cx="2919042" cy="2847216"/>
          </a:xfrm>
        </p:grpSpPr>
        <p:pic>
          <p:nvPicPr>
            <p:cNvPr id="28" name="图形 4" descr="图形 4">
              <a:extLst>
                <a:ext uri="{FF2B5EF4-FFF2-40B4-BE49-F238E27FC236}">
                  <a16:creationId xmlns:a16="http://schemas.microsoft.com/office/drawing/2014/main" id="{6A1A3DC5-1A9C-47EB-955A-2AF75E6370FC}"/>
                </a:ext>
              </a:extLst>
            </p:cNvPr>
            <p:cNvPicPr>
              <a:picLocks noChangeAspect="1"/>
            </p:cNvPicPr>
            <p:nvPr/>
          </p:nvPicPr>
          <p:blipFill>
            <a:blip r:embed="rId3"/>
            <a:stretch>
              <a:fillRect/>
            </a:stretch>
          </p:blipFill>
          <p:spPr>
            <a:xfrm>
              <a:off x="6996027" y="2522447"/>
              <a:ext cx="2919042" cy="2847216"/>
            </a:xfrm>
            <a:prstGeom prst="rect">
              <a:avLst/>
            </a:prstGeom>
            <a:ln w="12700" cap="flat">
              <a:noFill/>
              <a:miter lim="400000"/>
            </a:ln>
            <a:effectLst/>
          </p:spPr>
        </p:pic>
        <p:grpSp>
          <p:nvGrpSpPr>
            <p:cNvPr id="3" name="组合 2">
              <a:extLst>
                <a:ext uri="{FF2B5EF4-FFF2-40B4-BE49-F238E27FC236}">
                  <a16:creationId xmlns:a16="http://schemas.microsoft.com/office/drawing/2014/main" id="{55BCD365-7C9C-4ACA-A5F7-07B9C2DB20AB}"/>
                </a:ext>
              </a:extLst>
            </p:cNvPr>
            <p:cNvGrpSpPr/>
            <p:nvPr/>
          </p:nvGrpSpPr>
          <p:grpSpPr>
            <a:xfrm>
              <a:off x="7863456" y="4655870"/>
              <a:ext cx="994314" cy="339701"/>
              <a:chOff x="8553442" y="5089862"/>
              <a:chExt cx="994314" cy="339701"/>
            </a:xfrm>
          </p:grpSpPr>
          <p:sp>
            <p:nvSpPr>
              <p:cNvPr id="31" name="chain-links_29">
                <a:extLst>
                  <a:ext uri="{FF2B5EF4-FFF2-40B4-BE49-F238E27FC236}">
                    <a16:creationId xmlns:a16="http://schemas.microsoft.com/office/drawing/2014/main" id="{992EED93-2653-4D4C-B7C3-7422C075B559}"/>
                  </a:ext>
                </a:extLst>
              </p:cNvPr>
              <p:cNvSpPr/>
              <p:nvPr/>
            </p:nvSpPr>
            <p:spPr>
              <a:xfrm rot="2586001">
                <a:off x="8553442" y="5089862"/>
                <a:ext cx="333014" cy="330783"/>
              </a:xfrm>
              <a:custGeom>
                <a:avLst/>
                <a:gdLst>
                  <a:gd name="T0" fmla="*/ 220 w 3645"/>
                  <a:gd name="T1" fmla="*/ 3626 h 3626"/>
                  <a:gd name="T2" fmla="*/ 361 w 3645"/>
                  <a:gd name="T3" fmla="*/ 3567 h 3626"/>
                  <a:gd name="T4" fmla="*/ 894 w 3645"/>
                  <a:gd name="T5" fmla="*/ 3034 h 3626"/>
                  <a:gd name="T6" fmla="*/ 1446 w 3645"/>
                  <a:gd name="T7" fmla="*/ 3200 h 3626"/>
                  <a:gd name="T8" fmla="*/ 1446 w 3645"/>
                  <a:gd name="T9" fmla="*/ 3200 h 3626"/>
                  <a:gd name="T10" fmla="*/ 2152 w 3645"/>
                  <a:gd name="T11" fmla="*/ 2907 h 3626"/>
                  <a:gd name="T12" fmla="*/ 2153 w 3645"/>
                  <a:gd name="T13" fmla="*/ 2907 h 3626"/>
                  <a:gd name="T14" fmla="*/ 2530 w 3645"/>
                  <a:gd name="T15" fmla="*/ 2530 h 3626"/>
                  <a:gd name="T16" fmla="*/ 2530 w 3645"/>
                  <a:gd name="T17" fmla="*/ 2530 h 3626"/>
                  <a:gd name="T18" fmla="*/ 2907 w 3645"/>
                  <a:gd name="T19" fmla="*/ 2153 h 3626"/>
                  <a:gd name="T20" fmla="*/ 2907 w 3645"/>
                  <a:gd name="T21" fmla="*/ 2152 h 3626"/>
                  <a:gd name="T22" fmla="*/ 3200 w 3645"/>
                  <a:gd name="T23" fmla="*/ 1446 h 3626"/>
                  <a:gd name="T24" fmla="*/ 3034 w 3645"/>
                  <a:gd name="T25" fmla="*/ 894 h 3626"/>
                  <a:gd name="T26" fmla="*/ 3567 w 3645"/>
                  <a:gd name="T27" fmla="*/ 361 h 3626"/>
                  <a:gd name="T28" fmla="*/ 3567 w 3645"/>
                  <a:gd name="T29" fmla="*/ 79 h 3626"/>
                  <a:gd name="T30" fmla="*/ 3284 w 3645"/>
                  <a:gd name="T31" fmla="*/ 79 h 3626"/>
                  <a:gd name="T32" fmla="*/ 2751 w 3645"/>
                  <a:gd name="T33" fmla="*/ 611 h 3626"/>
                  <a:gd name="T34" fmla="*/ 2200 w 3645"/>
                  <a:gd name="T35" fmla="*/ 446 h 3626"/>
                  <a:gd name="T36" fmla="*/ 1493 w 3645"/>
                  <a:gd name="T37" fmla="*/ 738 h 3626"/>
                  <a:gd name="T38" fmla="*/ 1493 w 3645"/>
                  <a:gd name="T39" fmla="*/ 739 h 3626"/>
                  <a:gd name="T40" fmla="*/ 1116 w 3645"/>
                  <a:gd name="T41" fmla="*/ 1116 h 3626"/>
                  <a:gd name="T42" fmla="*/ 1116 w 3645"/>
                  <a:gd name="T43" fmla="*/ 1116 h 3626"/>
                  <a:gd name="T44" fmla="*/ 739 w 3645"/>
                  <a:gd name="T45" fmla="*/ 1493 h 3626"/>
                  <a:gd name="T46" fmla="*/ 739 w 3645"/>
                  <a:gd name="T47" fmla="*/ 1493 h 3626"/>
                  <a:gd name="T48" fmla="*/ 611 w 3645"/>
                  <a:gd name="T49" fmla="*/ 2751 h 3626"/>
                  <a:gd name="T50" fmla="*/ 79 w 3645"/>
                  <a:gd name="T51" fmla="*/ 3284 h 3626"/>
                  <a:gd name="T52" fmla="*/ 79 w 3645"/>
                  <a:gd name="T53" fmla="*/ 3567 h 3626"/>
                  <a:gd name="T54" fmla="*/ 220 w 3645"/>
                  <a:gd name="T55" fmla="*/ 3626 h 3626"/>
                  <a:gd name="T56" fmla="*/ 1021 w 3645"/>
                  <a:gd name="T57" fmla="*/ 1776 h 3626"/>
                  <a:gd name="T58" fmla="*/ 1021 w 3645"/>
                  <a:gd name="T59" fmla="*/ 1776 h 3626"/>
                  <a:gd name="T60" fmla="*/ 1398 w 3645"/>
                  <a:gd name="T61" fmla="*/ 1399 h 3626"/>
                  <a:gd name="T62" fmla="*/ 1398 w 3645"/>
                  <a:gd name="T63" fmla="*/ 1398 h 3626"/>
                  <a:gd name="T64" fmla="*/ 1776 w 3645"/>
                  <a:gd name="T65" fmla="*/ 1021 h 3626"/>
                  <a:gd name="T66" fmla="*/ 1776 w 3645"/>
                  <a:gd name="T67" fmla="*/ 1021 h 3626"/>
                  <a:gd name="T68" fmla="*/ 2200 w 3645"/>
                  <a:gd name="T69" fmla="*/ 846 h 3626"/>
                  <a:gd name="T70" fmla="*/ 2459 w 3645"/>
                  <a:gd name="T71" fmla="*/ 904 h 3626"/>
                  <a:gd name="T72" fmla="*/ 2153 w 3645"/>
                  <a:gd name="T73" fmla="*/ 1210 h 3626"/>
                  <a:gd name="T74" fmla="*/ 2153 w 3645"/>
                  <a:gd name="T75" fmla="*/ 1493 h 3626"/>
                  <a:gd name="T76" fmla="*/ 2294 w 3645"/>
                  <a:gd name="T77" fmla="*/ 1551 h 3626"/>
                  <a:gd name="T78" fmla="*/ 2436 w 3645"/>
                  <a:gd name="T79" fmla="*/ 1493 h 3626"/>
                  <a:gd name="T80" fmla="*/ 2741 w 3645"/>
                  <a:gd name="T81" fmla="*/ 1187 h 3626"/>
                  <a:gd name="T82" fmla="*/ 2800 w 3645"/>
                  <a:gd name="T83" fmla="*/ 1446 h 3626"/>
                  <a:gd name="T84" fmla="*/ 2624 w 3645"/>
                  <a:gd name="T85" fmla="*/ 1870 h 3626"/>
                  <a:gd name="T86" fmla="*/ 2624 w 3645"/>
                  <a:gd name="T87" fmla="*/ 1870 h 3626"/>
                  <a:gd name="T88" fmla="*/ 2624 w 3645"/>
                  <a:gd name="T89" fmla="*/ 1870 h 3626"/>
                  <a:gd name="T90" fmla="*/ 2247 w 3645"/>
                  <a:gd name="T91" fmla="*/ 2247 h 3626"/>
                  <a:gd name="T92" fmla="*/ 2247 w 3645"/>
                  <a:gd name="T93" fmla="*/ 2247 h 3626"/>
                  <a:gd name="T94" fmla="*/ 1870 w 3645"/>
                  <a:gd name="T95" fmla="*/ 2624 h 3626"/>
                  <a:gd name="T96" fmla="*/ 1870 w 3645"/>
                  <a:gd name="T97" fmla="*/ 2624 h 3626"/>
                  <a:gd name="T98" fmla="*/ 1446 w 3645"/>
                  <a:gd name="T99" fmla="*/ 2800 h 3626"/>
                  <a:gd name="T100" fmla="*/ 1187 w 3645"/>
                  <a:gd name="T101" fmla="*/ 2741 h 3626"/>
                  <a:gd name="T102" fmla="*/ 1493 w 3645"/>
                  <a:gd name="T103" fmla="*/ 2436 h 3626"/>
                  <a:gd name="T104" fmla="*/ 1493 w 3645"/>
                  <a:gd name="T105" fmla="*/ 2153 h 3626"/>
                  <a:gd name="T106" fmla="*/ 1210 w 3645"/>
                  <a:gd name="T107" fmla="*/ 2153 h 3626"/>
                  <a:gd name="T108" fmla="*/ 904 w 3645"/>
                  <a:gd name="T109" fmla="*/ 2458 h 3626"/>
                  <a:gd name="T110" fmla="*/ 1021 w 3645"/>
                  <a:gd name="T111" fmla="*/ 1776 h 3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645" h="3626">
                    <a:moveTo>
                      <a:pt x="220" y="3626"/>
                    </a:moveTo>
                    <a:cubicBezTo>
                      <a:pt x="271" y="3626"/>
                      <a:pt x="322" y="3606"/>
                      <a:pt x="361" y="3567"/>
                    </a:cubicBezTo>
                    <a:lnTo>
                      <a:pt x="894" y="3034"/>
                    </a:lnTo>
                    <a:cubicBezTo>
                      <a:pt x="1056" y="3142"/>
                      <a:pt x="1246" y="3200"/>
                      <a:pt x="1446" y="3200"/>
                    </a:cubicBezTo>
                    <a:lnTo>
                      <a:pt x="1446" y="3200"/>
                    </a:lnTo>
                    <a:cubicBezTo>
                      <a:pt x="1713" y="3200"/>
                      <a:pt x="1964" y="3096"/>
                      <a:pt x="2152" y="2907"/>
                    </a:cubicBezTo>
                    <a:cubicBezTo>
                      <a:pt x="2153" y="2907"/>
                      <a:pt x="2153" y="2907"/>
                      <a:pt x="2153" y="2907"/>
                    </a:cubicBezTo>
                    <a:lnTo>
                      <a:pt x="2530" y="2530"/>
                    </a:lnTo>
                    <a:cubicBezTo>
                      <a:pt x="2530" y="2530"/>
                      <a:pt x="2530" y="2530"/>
                      <a:pt x="2530" y="2530"/>
                    </a:cubicBezTo>
                    <a:lnTo>
                      <a:pt x="2907" y="2153"/>
                    </a:lnTo>
                    <a:cubicBezTo>
                      <a:pt x="2907" y="2153"/>
                      <a:pt x="2907" y="2153"/>
                      <a:pt x="2907" y="2152"/>
                    </a:cubicBezTo>
                    <a:cubicBezTo>
                      <a:pt x="3096" y="1964"/>
                      <a:pt x="3200" y="1713"/>
                      <a:pt x="3200" y="1446"/>
                    </a:cubicBezTo>
                    <a:cubicBezTo>
                      <a:pt x="3200" y="1246"/>
                      <a:pt x="3142" y="1056"/>
                      <a:pt x="3034" y="894"/>
                    </a:cubicBezTo>
                    <a:lnTo>
                      <a:pt x="3567" y="361"/>
                    </a:lnTo>
                    <a:cubicBezTo>
                      <a:pt x="3645" y="283"/>
                      <a:pt x="3645" y="157"/>
                      <a:pt x="3567" y="79"/>
                    </a:cubicBezTo>
                    <a:cubicBezTo>
                      <a:pt x="3489" y="0"/>
                      <a:pt x="3362" y="0"/>
                      <a:pt x="3284" y="79"/>
                    </a:cubicBezTo>
                    <a:lnTo>
                      <a:pt x="2751" y="611"/>
                    </a:lnTo>
                    <a:cubicBezTo>
                      <a:pt x="2589" y="504"/>
                      <a:pt x="2399" y="446"/>
                      <a:pt x="2200" y="446"/>
                    </a:cubicBezTo>
                    <a:cubicBezTo>
                      <a:pt x="1933" y="446"/>
                      <a:pt x="1682" y="550"/>
                      <a:pt x="1493" y="738"/>
                    </a:cubicBezTo>
                    <a:cubicBezTo>
                      <a:pt x="1493" y="738"/>
                      <a:pt x="1493" y="738"/>
                      <a:pt x="1493" y="739"/>
                    </a:cubicBezTo>
                    <a:lnTo>
                      <a:pt x="1116" y="1116"/>
                    </a:lnTo>
                    <a:cubicBezTo>
                      <a:pt x="1116" y="1116"/>
                      <a:pt x="1116" y="1116"/>
                      <a:pt x="1116" y="1116"/>
                    </a:cubicBezTo>
                    <a:lnTo>
                      <a:pt x="739" y="1493"/>
                    </a:lnTo>
                    <a:cubicBezTo>
                      <a:pt x="739" y="1493"/>
                      <a:pt x="739" y="1493"/>
                      <a:pt x="739" y="1493"/>
                    </a:cubicBezTo>
                    <a:cubicBezTo>
                      <a:pt x="397" y="1834"/>
                      <a:pt x="355" y="2363"/>
                      <a:pt x="611" y="2751"/>
                    </a:cubicBezTo>
                    <a:lnTo>
                      <a:pt x="79" y="3284"/>
                    </a:lnTo>
                    <a:cubicBezTo>
                      <a:pt x="0" y="3362"/>
                      <a:pt x="0" y="3489"/>
                      <a:pt x="79" y="3567"/>
                    </a:cubicBezTo>
                    <a:cubicBezTo>
                      <a:pt x="118" y="3606"/>
                      <a:pt x="169" y="3626"/>
                      <a:pt x="220" y="3626"/>
                    </a:cubicBezTo>
                    <a:close/>
                    <a:moveTo>
                      <a:pt x="1021" y="1776"/>
                    </a:moveTo>
                    <a:lnTo>
                      <a:pt x="1021" y="1776"/>
                    </a:lnTo>
                    <a:lnTo>
                      <a:pt x="1398" y="1399"/>
                    </a:lnTo>
                    <a:cubicBezTo>
                      <a:pt x="1398" y="1399"/>
                      <a:pt x="1398" y="1399"/>
                      <a:pt x="1398" y="1398"/>
                    </a:cubicBezTo>
                    <a:lnTo>
                      <a:pt x="1776" y="1021"/>
                    </a:lnTo>
                    <a:cubicBezTo>
                      <a:pt x="1776" y="1021"/>
                      <a:pt x="1776" y="1021"/>
                      <a:pt x="1776" y="1021"/>
                    </a:cubicBezTo>
                    <a:cubicBezTo>
                      <a:pt x="1889" y="908"/>
                      <a:pt x="2040" y="846"/>
                      <a:pt x="2200" y="846"/>
                    </a:cubicBezTo>
                    <a:cubicBezTo>
                      <a:pt x="2291" y="846"/>
                      <a:pt x="2379" y="866"/>
                      <a:pt x="2459" y="904"/>
                    </a:cubicBezTo>
                    <a:lnTo>
                      <a:pt x="2153" y="1210"/>
                    </a:lnTo>
                    <a:cubicBezTo>
                      <a:pt x="2075" y="1288"/>
                      <a:pt x="2075" y="1415"/>
                      <a:pt x="2153" y="1493"/>
                    </a:cubicBezTo>
                    <a:cubicBezTo>
                      <a:pt x="2192" y="1532"/>
                      <a:pt x="2243" y="1551"/>
                      <a:pt x="2294" y="1551"/>
                    </a:cubicBezTo>
                    <a:cubicBezTo>
                      <a:pt x="2345" y="1551"/>
                      <a:pt x="2397" y="1532"/>
                      <a:pt x="2436" y="1493"/>
                    </a:cubicBezTo>
                    <a:lnTo>
                      <a:pt x="2741" y="1187"/>
                    </a:lnTo>
                    <a:cubicBezTo>
                      <a:pt x="2780" y="1267"/>
                      <a:pt x="2800" y="1355"/>
                      <a:pt x="2800" y="1446"/>
                    </a:cubicBezTo>
                    <a:cubicBezTo>
                      <a:pt x="2800" y="1606"/>
                      <a:pt x="2737" y="1757"/>
                      <a:pt x="2624" y="1870"/>
                    </a:cubicBezTo>
                    <a:lnTo>
                      <a:pt x="2624" y="1870"/>
                    </a:lnTo>
                    <a:lnTo>
                      <a:pt x="2624" y="1870"/>
                    </a:lnTo>
                    <a:lnTo>
                      <a:pt x="2247" y="2247"/>
                    </a:lnTo>
                    <a:cubicBezTo>
                      <a:pt x="2247" y="2247"/>
                      <a:pt x="2247" y="2247"/>
                      <a:pt x="2247" y="2247"/>
                    </a:cubicBezTo>
                    <a:lnTo>
                      <a:pt x="1870" y="2624"/>
                    </a:lnTo>
                    <a:cubicBezTo>
                      <a:pt x="1870" y="2624"/>
                      <a:pt x="1870" y="2624"/>
                      <a:pt x="1870" y="2624"/>
                    </a:cubicBezTo>
                    <a:cubicBezTo>
                      <a:pt x="1757" y="2737"/>
                      <a:pt x="1606" y="2800"/>
                      <a:pt x="1446" y="2800"/>
                    </a:cubicBezTo>
                    <a:cubicBezTo>
                      <a:pt x="1355" y="2800"/>
                      <a:pt x="1267" y="2780"/>
                      <a:pt x="1187" y="2741"/>
                    </a:cubicBezTo>
                    <a:lnTo>
                      <a:pt x="1493" y="2436"/>
                    </a:lnTo>
                    <a:cubicBezTo>
                      <a:pt x="1571" y="2357"/>
                      <a:pt x="1571" y="2231"/>
                      <a:pt x="1493" y="2153"/>
                    </a:cubicBezTo>
                    <a:cubicBezTo>
                      <a:pt x="1415" y="2075"/>
                      <a:pt x="1288" y="2075"/>
                      <a:pt x="1210" y="2153"/>
                    </a:cubicBezTo>
                    <a:lnTo>
                      <a:pt x="904" y="2458"/>
                    </a:lnTo>
                    <a:cubicBezTo>
                      <a:pt x="798" y="2235"/>
                      <a:pt x="837" y="1960"/>
                      <a:pt x="1021" y="1776"/>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9pPr>
              </a:lstStyle>
              <a:p>
                <a:pPr algn="ctr"/>
                <a:endParaRPr lang="en-US"/>
              </a:p>
            </p:txBody>
          </p:sp>
          <p:sp>
            <p:nvSpPr>
              <p:cNvPr id="32" name="chain-links_29">
                <a:extLst>
                  <a:ext uri="{FF2B5EF4-FFF2-40B4-BE49-F238E27FC236}">
                    <a16:creationId xmlns:a16="http://schemas.microsoft.com/office/drawing/2014/main" id="{48A0685C-0B08-4E6F-8734-783469AC4EAE}"/>
                  </a:ext>
                </a:extLst>
              </p:cNvPr>
              <p:cNvSpPr/>
              <p:nvPr/>
            </p:nvSpPr>
            <p:spPr>
              <a:xfrm rot="2586001">
                <a:off x="8873778" y="5092585"/>
                <a:ext cx="333014" cy="330783"/>
              </a:xfrm>
              <a:custGeom>
                <a:avLst/>
                <a:gdLst>
                  <a:gd name="T0" fmla="*/ 220 w 3645"/>
                  <a:gd name="T1" fmla="*/ 3626 h 3626"/>
                  <a:gd name="T2" fmla="*/ 361 w 3645"/>
                  <a:gd name="T3" fmla="*/ 3567 h 3626"/>
                  <a:gd name="T4" fmla="*/ 894 w 3645"/>
                  <a:gd name="T5" fmla="*/ 3034 h 3626"/>
                  <a:gd name="T6" fmla="*/ 1446 w 3645"/>
                  <a:gd name="T7" fmla="*/ 3200 h 3626"/>
                  <a:gd name="T8" fmla="*/ 1446 w 3645"/>
                  <a:gd name="T9" fmla="*/ 3200 h 3626"/>
                  <a:gd name="T10" fmla="*/ 2152 w 3645"/>
                  <a:gd name="T11" fmla="*/ 2907 h 3626"/>
                  <a:gd name="T12" fmla="*/ 2153 w 3645"/>
                  <a:gd name="T13" fmla="*/ 2907 h 3626"/>
                  <a:gd name="T14" fmla="*/ 2530 w 3645"/>
                  <a:gd name="T15" fmla="*/ 2530 h 3626"/>
                  <a:gd name="T16" fmla="*/ 2530 w 3645"/>
                  <a:gd name="T17" fmla="*/ 2530 h 3626"/>
                  <a:gd name="T18" fmla="*/ 2907 w 3645"/>
                  <a:gd name="T19" fmla="*/ 2153 h 3626"/>
                  <a:gd name="T20" fmla="*/ 2907 w 3645"/>
                  <a:gd name="T21" fmla="*/ 2152 h 3626"/>
                  <a:gd name="T22" fmla="*/ 3200 w 3645"/>
                  <a:gd name="T23" fmla="*/ 1446 h 3626"/>
                  <a:gd name="T24" fmla="*/ 3034 w 3645"/>
                  <a:gd name="T25" fmla="*/ 894 h 3626"/>
                  <a:gd name="T26" fmla="*/ 3567 w 3645"/>
                  <a:gd name="T27" fmla="*/ 361 h 3626"/>
                  <a:gd name="T28" fmla="*/ 3567 w 3645"/>
                  <a:gd name="T29" fmla="*/ 79 h 3626"/>
                  <a:gd name="T30" fmla="*/ 3284 w 3645"/>
                  <a:gd name="T31" fmla="*/ 79 h 3626"/>
                  <a:gd name="T32" fmla="*/ 2751 w 3645"/>
                  <a:gd name="T33" fmla="*/ 611 h 3626"/>
                  <a:gd name="T34" fmla="*/ 2200 w 3645"/>
                  <a:gd name="T35" fmla="*/ 446 h 3626"/>
                  <a:gd name="T36" fmla="*/ 1493 w 3645"/>
                  <a:gd name="T37" fmla="*/ 738 h 3626"/>
                  <a:gd name="T38" fmla="*/ 1493 w 3645"/>
                  <a:gd name="T39" fmla="*/ 739 h 3626"/>
                  <a:gd name="T40" fmla="*/ 1116 w 3645"/>
                  <a:gd name="T41" fmla="*/ 1116 h 3626"/>
                  <a:gd name="T42" fmla="*/ 1116 w 3645"/>
                  <a:gd name="T43" fmla="*/ 1116 h 3626"/>
                  <a:gd name="T44" fmla="*/ 739 w 3645"/>
                  <a:gd name="T45" fmla="*/ 1493 h 3626"/>
                  <a:gd name="T46" fmla="*/ 739 w 3645"/>
                  <a:gd name="T47" fmla="*/ 1493 h 3626"/>
                  <a:gd name="T48" fmla="*/ 611 w 3645"/>
                  <a:gd name="T49" fmla="*/ 2751 h 3626"/>
                  <a:gd name="T50" fmla="*/ 79 w 3645"/>
                  <a:gd name="T51" fmla="*/ 3284 h 3626"/>
                  <a:gd name="T52" fmla="*/ 79 w 3645"/>
                  <a:gd name="T53" fmla="*/ 3567 h 3626"/>
                  <a:gd name="T54" fmla="*/ 220 w 3645"/>
                  <a:gd name="T55" fmla="*/ 3626 h 3626"/>
                  <a:gd name="T56" fmla="*/ 1021 w 3645"/>
                  <a:gd name="T57" fmla="*/ 1776 h 3626"/>
                  <a:gd name="T58" fmla="*/ 1021 w 3645"/>
                  <a:gd name="T59" fmla="*/ 1776 h 3626"/>
                  <a:gd name="T60" fmla="*/ 1398 w 3645"/>
                  <a:gd name="T61" fmla="*/ 1399 h 3626"/>
                  <a:gd name="T62" fmla="*/ 1398 w 3645"/>
                  <a:gd name="T63" fmla="*/ 1398 h 3626"/>
                  <a:gd name="T64" fmla="*/ 1776 w 3645"/>
                  <a:gd name="T65" fmla="*/ 1021 h 3626"/>
                  <a:gd name="T66" fmla="*/ 1776 w 3645"/>
                  <a:gd name="T67" fmla="*/ 1021 h 3626"/>
                  <a:gd name="T68" fmla="*/ 2200 w 3645"/>
                  <a:gd name="T69" fmla="*/ 846 h 3626"/>
                  <a:gd name="T70" fmla="*/ 2459 w 3645"/>
                  <a:gd name="T71" fmla="*/ 904 h 3626"/>
                  <a:gd name="T72" fmla="*/ 2153 w 3645"/>
                  <a:gd name="T73" fmla="*/ 1210 h 3626"/>
                  <a:gd name="T74" fmla="*/ 2153 w 3645"/>
                  <a:gd name="T75" fmla="*/ 1493 h 3626"/>
                  <a:gd name="T76" fmla="*/ 2294 w 3645"/>
                  <a:gd name="T77" fmla="*/ 1551 h 3626"/>
                  <a:gd name="T78" fmla="*/ 2436 w 3645"/>
                  <a:gd name="T79" fmla="*/ 1493 h 3626"/>
                  <a:gd name="T80" fmla="*/ 2741 w 3645"/>
                  <a:gd name="T81" fmla="*/ 1187 h 3626"/>
                  <a:gd name="T82" fmla="*/ 2800 w 3645"/>
                  <a:gd name="T83" fmla="*/ 1446 h 3626"/>
                  <a:gd name="T84" fmla="*/ 2624 w 3645"/>
                  <a:gd name="T85" fmla="*/ 1870 h 3626"/>
                  <a:gd name="T86" fmla="*/ 2624 w 3645"/>
                  <a:gd name="T87" fmla="*/ 1870 h 3626"/>
                  <a:gd name="T88" fmla="*/ 2624 w 3645"/>
                  <a:gd name="T89" fmla="*/ 1870 h 3626"/>
                  <a:gd name="T90" fmla="*/ 2247 w 3645"/>
                  <a:gd name="T91" fmla="*/ 2247 h 3626"/>
                  <a:gd name="T92" fmla="*/ 2247 w 3645"/>
                  <a:gd name="T93" fmla="*/ 2247 h 3626"/>
                  <a:gd name="T94" fmla="*/ 1870 w 3645"/>
                  <a:gd name="T95" fmla="*/ 2624 h 3626"/>
                  <a:gd name="T96" fmla="*/ 1870 w 3645"/>
                  <a:gd name="T97" fmla="*/ 2624 h 3626"/>
                  <a:gd name="T98" fmla="*/ 1446 w 3645"/>
                  <a:gd name="T99" fmla="*/ 2800 h 3626"/>
                  <a:gd name="T100" fmla="*/ 1187 w 3645"/>
                  <a:gd name="T101" fmla="*/ 2741 h 3626"/>
                  <a:gd name="T102" fmla="*/ 1493 w 3645"/>
                  <a:gd name="T103" fmla="*/ 2436 h 3626"/>
                  <a:gd name="T104" fmla="*/ 1493 w 3645"/>
                  <a:gd name="T105" fmla="*/ 2153 h 3626"/>
                  <a:gd name="T106" fmla="*/ 1210 w 3645"/>
                  <a:gd name="T107" fmla="*/ 2153 h 3626"/>
                  <a:gd name="T108" fmla="*/ 904 w 3645"/>
                  <a:gd name="T109" fmla="*/ 2458 h 3626"/>
                  <a:gd name="T110" fmla="*/ 1021 w 3645"/>
                  <a:gd name="T111" fmla="*/ 1776 h 3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645" h="3626">
                    <a:moveTo>
                      <a:pt x="220" y="3626"/>
                    </a:moveTo>
                    <a:cubicBezTo>
                      <a:pt x="271" y="3626"/>
                      <a:pt x="322" y="3606"/>
                      <a:pt x="361" y="3567"/>
                    </a:cubicBezTo>
                    <a:lnTo>
                      <a:pt x="894" y="3034"/>
                    </a:lnTo>
                    <a:cubicBezTo>
                      <a:pt x="1056" y="3142"/>
                      <a:pt x="1246" y="3200"/>
                      <a:pt x="1446" y="3200"/>
                    </a:cubicBezTo>
                    <a:lnTo>
                      <a:pt x="1446" y="3200"/>
                    </a:lnTo>
                    <a:cubicBezTo>
                      <a:pt x="1713" y="3200"/>
                      <a:pt x="1964" y="3096"/>
                      <a:pt x="2152" y="2907"/>
                    </a:cubicBezTo>
                    <a:cubicBezTo>
                      <a:pt x="2153" y="2907"/>
                      <a:pt x="2153" y="2907"/>
                      <a:pt x="2153" y="2907"/>
                    </a:cubicBezTo>
                    <a:lnTo>
                      <a:pt x="2530" y="2530"/>
                    </a:lnTo>
                    <a:cubicBezTo>
                      <a:pt x="2530" y="2530"/>
                      <a:pt x="2530" y="2530"/>
                      <a:pt x="2530" y="2530"/>
                    </a:cubicBezTo>
                    <a:lnTo>
                      <a:pt x="2907" y="2153"/>
                    </a:lnTo>
                    <a:cubicBezTo>
                      <a:pt x="2907" y="2153"/>
                      <a:pt x="2907" y="2153"/>
                      <a:pt x="2907" y="2152"/>
                    </a:cubicBezTo>
                    <a:cubicBezTo>
                      <a:pt x="3096" y="1964"/>
                      <a:pt x="3200" y="1713"/>
                      <a:pt x="3200" y="1446"/>
                    </a:cubicBezTo>
                    <a:cubicBezTo>
                      <a:pt x="3200" y="1246"/>
                      <a:pt x="3142" y="1056"/>
                      <a:pt x="3034" y="894"/>
                    </a:cubicBezTo>
                    <a:lnTo>
                      <a:pt x="3567" y="361"/>
                    </a:lnTo>
                    <a:cubicBezTo>
                      <a:pt x="3645" y="283"/>
                      <a:pt x="3645" y="157"/>
                      <a:pt x="3567" y="79"/>
                    </a:cubicBezTo>
                    <a:cubicBezTo>
                      <a:pt x="3489" y="0"/>
                      <a:pt x="3362" y="0"/>
                      <a:pt x="3284" y="79"/>
                    </a:cubicBezTo>
                    <a:lnTo>
                      <a:pt x="2751" y="611"/>
                    </a:lnTo>
                    <a:cubicBezTo>
                      <a:pt x="2589" y="504"/>
                      <a:pt x="2399" y="446"/>
                      <a:pt x="2200" y="446"/>
                    </a:cubicBezTo>
                    <a:cubicBezTo>
                      <a:pt x="1933" y="446"/>
                      <a:pt x="1682" y="550"/>
                      <a:pt x="1493" y="738"/>
                    </a:cubicBezTo>
                    <a:cubicBezTo>
                      <a:pt x="1493" y="738"/>
                      <a:pt x="1493" y="738"/>
                      <a:pt x="1493" y="739"/>
                    </a:cubicBezTo>
                    <a:lnTo>
                      <a:pt x="1116" y="1116"/>
                    </a:lnTo>
                    <a:cubicBezTo>
                      <a:pt x="1116" y="1116"/>
                      <a:pt x="1116" y="1116"/>
                      <a:pt x="1116" y="1116"/>
                    </a:cubicBezTo>
                    <a:lnTo>
                      <a:pt x="739" y="1493"/>
                    </a:lnTo>
                    <a:cubicBezTo>
                      <a:pt x="739" y="1493"/>
                      <a:pt x="739" y="1493"/>
                      <a:pt x="739" y="1493"/>
                    </a:cubicBezTo>
                    <a:cubicBezTo>
                      <a:pt x="397" y="1834"/>
                      <a:pt x="355" y="2363"/>
                      <a:pt x="611" y="2751"/>
                    </a:cubicBezTo>
                    <a:lnTo>
                      <a:pt x="79" y="3284"/>
                    </a:lnTo>
                    <a:cubicBezTo>
                      <a:pt x="0" y="3362"/>
                      <a:pt x="0" y="3489"/>
                      <a:pt x="79" y="3567"/>
                    </a:cubicBezTo>
                    <a:cubicBezTo>
                      <a:pt x="118" y="3606"/>
                      <a:pt x="169" y="3626"/>
                      <a:pt x="220" y="3626"/>
                    </a:cubicBezTo>
                    <a:close/>
                    <a:moveTo>
                      <a:pt x="1021" y="1776"/>
                    </a:moveTo>
                    <a:lnTo>
                      <a:pt x="1021" y="1776"/>
                    </a:lnTo>
                    <a:lnTo>
                      <a:pt x="1398" y="1399"/>
                    </a:lnTo>
                    <a:cubicBezTo>
                      <a:pt x="1398" y="1399"/>
                      <a:pt x="1398" y="1399"/>
                      <a:pt x="1398" y="1398"/>
                    </a:cubicBezTo>
                    <a:lnTo>
                      <a:pt x="1776" y="1021"/>
                    </a:lnTo>
                    <a:cubicBezTo>
                      <a:pt x="1776" y="1021"/>
                      <a:pt x="1776" y="1021"/>
                      <a:pt x="1776" y="1021"/>
                    </a:cubicBezTo>
                    <a:cubicBezTo>
                      <a:pt x="1889" y="908"/>
                      <a:pt x="2040" y="846"/>
                      <a:pt x="2200" y="846"/>
                    </a:cubicBezTo>
                    <a:cubicBezTo>
                      <a:pt x="2291" y="846"/>
                      <a:pt x="2379" y="866"/>
                      <a:pt x="2459" y="904"/>
                    </a:cubicBezTo>
                    <a:lnTo>
                      <a:pt x="2153" y="1210"/>
                    </a:lnTo>
                    <a:cubicBezTo>
                      <a:pt x="2075" y="1288"/>
                      <a:pt x="2075" y="1415"/>
                      <a:pt x="2153" y="1493"/>
                    </a:cubicBezTo>
                    <a:cubicBezTo>
                      <a:pt x="2192" y="1532"/>
                      <a:pt x="2243" y="1551"/>
                      <a:pt x="2294" y="1551"/>
                    </a:cubicBezTo>
                    <a:cubicBezTo>
                      <a:pt x="2345" y="1551"/>
                      <a:pt x="2397" y="1532"/>
                      <a:pt x="2436" y="1493"/>
                    </a:cubicBezTo>
                    <a:lnTo>
                      <a:pt x="2741" y="1187"/>
                    </a:lnTo>
                    <a:cubicBezTo>
                      <a:pt x="2780" y="1267"/>
                      <a:pt x="2800" y="1355"/>
                      <a:pt x="2800" y="1446"/>
                    </a:cubicBezTo>
                    <a:cubicBezTo>
                      <a:pt x="2800" y="1606"/>
                      <a:pt x="2737" y="1757"/>
                      <a:pt x="2624" y="1870"/>
                    </a:cubicBezTo>
                    <a:lnTo>
                      <a:pt x="2624" y="1870"/>
                    </a:lnTo>
                    <a:lnTo>
                      <a:pt x="2624" y="1870"/>
                    </a:lnTo>
                    <a:lnTo>
                      <a:pt x="2247" y="2247"/>
                    </a:lnTo>
                    <a:cubicBezTo>
                      <a:pt x="2247" y="2247"/>
                      <a:pt x="2247" y="2247"/>
                      <a:pt x="2247" y="2247"/>
                    </a:cubicBezTo>
                    <a:lnTo>
                      <a:pt x="1870" y="2624"/>
                    </a:lnTo>
                    <a:cubicBezTo>
                      <a:pt x="1870" y="2624"/>
                      <a:pt x="1870" y="2624"/>
                      <a:pt x="1870" y="2624"/>
                    </a:cubicBezTo>
                    <a:cubicBezTo>
                      <a:pt x="1757" y="2737"/>
                      <a:pt x="1606" y="2800"/>
                      <a:pt x="1446" y="2800"/>
                    </a:cubicBezTo>
                    <a:cubicBezTo>
                      <a:pt x="1355" y="2800"/>
                      <a:pt x="1267" y="2780"/>
                      <a:pt x="1187" y="2741"/>
                    </a:cubicBezTo>
                    <a:lnTo>
                      <a:pt x="1493" y="2436"/>
                    </a:lnTo>
                    <a:cubicBezTo>
                      <a:pt x="1571" y="2357"/>
                      <a:pt x="1571" y="2231"/>
                      <a:pt x="1493" y="2153"/>
                    </a:cubicBezTo>
                    <a:cubicBezTo>
                      <a:pt x="1415" y="2075"/>
                      <a:pt x="1288" y="2075"/>
                      <a:pt x="1210" y="2153"/>
                    </a:cubicBezTo>
                    <a:lnTo>
                      <a:pt x="904" y="2458"/>
                    </a:lnTo>
                    <a:cubicBezTo>
                      <a:pt x="798" y="2235"/>
                      <a:pt x="837" y="1960"/>
                      <a:pt x="1021" y="1776"/>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9pPr>
              </a:lstStyle>
              <a:p>
                <a:pPr algn="ctr"/>
                <a:endParaRPr lang="en-US"/>
              </a:p>
            </p:txBody>
          </p:sp>
          <p:sp>
            <p:nvSpPr>
              <p:cNvPr id="33" name="chain-links_29">
                <a:extLst>
                  <a:ext uri="{FF2B5EF4-FFF2-40B4-BE49-F238E27FC236}">
                    <a16:creationId xmlns:a16="http://schemas.microsoft.com/office/drawing/2014/main" id="{F0C5B1D0-76E6-4465-8B34-984936DD1CE6}"/>
                  </a:ext>
                </a:extLst>
              </p:cNvPr>
              <p:cNvSpPr/>
              <p:nvPr/>
            </p:nvSpPr>
            <p:spPr>
              <a:xfrm rot="2586001">
                <a:off x="9214742" y="5098780"/>
                <a:ext cx="333014" cy="330783"/>
              </a:xfrm>
              <a:custGeom>
                <a:avLst/>
                <a:gdLst>
                  <a:gd name="T0" fmla="*/ 220 w 3645"/>
                  <a:gd name="T1" fmla="*/ 3626 h 3626"/>
                  <a:gd name="T2" fmla="*/ 361 w 3645"/>
                  <a:gd name="T3" fmla="*/ 3567 h 3626"/>
                  <a:gd name="T4" fmla="*/ 894 w 3645"/>
                  <a:gd name="T5" fmla="*/ 3034 h 3626"/>
                  <a:gd name="T6" fmla="*/ 1446 w 3645"/>
                  <a:gd name="T7" fmla="*/ 3200 h 3626"/>
                  <a:gd name="T8" fmla="*/ 1446 w 3645"/>
                  <a:gd name="T9" fmla="*/ 3200 h 3626"/>
                  <a:gd name="T10" fmla="*/ 2152 w 3645"/>
                  <a:gd name="T11" fmla="*/ 2907 h 3626"/>
                  <a:gd name="T12" fmla="*/ 2153 w 3645"/>
                  <a:gd name="T13" fmla="*/ 2907 h 3626"/>
                  <a:gd name="T14" fmla="*/ 2530 w 3645"/>
                  <a:gd name="T15" fmla="*/ 2530 h 3626"/>
                  <a:gd name="T16" fmla="*/ 2530 w 3645"/>
                  <a:gd name="T17" fmla="*/ 2530 h 3626"/>
                  <a:gd name="T18" fmla="*/ 2907 w 3645"/>
                  <a:gd name="T19" fmla="*/ 2153 h 3626"/>
                  <a:gd name="T20" fmla="*/ 2907 w 3645"/>
                  <a:gd name="T21" fmla="*/ 2152 h 3626"/>
                  <a:gd name="T22" fmla="*/ 3200 w 3645"/>
                  <a:gd name="T23" fmla="*/ 1446 h 3626"/>
                  <a:gd name="T24" fmla="*/ 3034 w 3645"/>
                  <a:gd name="T25" fmla="*/ 894 h 3626"/>
                  <a:gd name="T26" fmla="*/ 3567 w 3645"/>
                  <a:gd name="T27" fmla="*/ 361 h 3626"/>
                  <a:gd name="T28" fmla="*/ 3567 w 3645"/>
                  <a:gd name="T29" fmla="*/ 79 h 3626"/>
                  <a:gd name="T30" fmla="*/ 3284 w 3645"/>
                  <a:gd name="T31" fmla="*/ 79 h 3626"/>
                  <a:gd name="T32" fmla="*/ 2751 w 3645"/>
                  <a:gd name="T33" fmla="*/ 611 h 3626"/>
                  <a:gd name="T34" fmla="*/ 2200 w 3645"/>
                  <a:gd name="T35" fmla="*/ 446 h 3626"/>
                  <a:gd name="T36" fmla="*/ 1493 w 3645"/>
                  <a:gd name="T37" fmla="*/ 738 h 3626"/>
                  <a:gd name="T38" fmla="*/ 1493 w 3645"/>
                  <a:gd name="T39" fmla="*/ 739 h 3626"/>
                  <a:gd name="T40" fmla="*/ 1116 w 3645"/>
                  <a:gd name="T41" fmla="*/ 1116 h 3626"/>
                  <a:gd name="T42" fmla="*/ 1116 w 3645"/>
                  <a:gd name="T43" fmla="*/ 1116 h 3626"/>
                  <a:gd name="T44" fmla="*/ 739 w 3645"/>
                  <a:gd name="T45" fmla="*/ 1493 h 3626"/>
                  <a:gd name="T46" fmla="*/ 739 w 3645"/>
                  <a:gd name="T47" fmla="*/ 1493 h 3626"/>
                  <a:gd name="T48" fmla="*/ 611 w 3645"/>
                  <a:gd name="T49" fmla="*/ 2751 h 3626"/>
                  <a:gd name="T50" fmla="*/ 79 w 3645"/>
                  <a:gd name="T51" fmla="*/ 3284 h 3626"/>
                  <a:gd name="T52" fmla="*/ 79 w 3645"/>
                  <a:gd name="T53" fmla="*/ 3567 h 3626"/>
                  <a:gd name="T54" fmla="*/ 220 w 3645"/>
                  <a:gd name="T55" fmla="*/ 3626 h 3626"/>
                  <a:gd name="T56" fmla="*/ 1021 w 3645"/>
                  <a:gd name="T57" fmla="*/ 1776 h 3626"/>
                  <a:gd name="T58" fmla="*/ 1021 w 3645"/>
                  <a:gd name="T59" fmla="*/ 1776 h 3626"/>
                  <a:gd name="T60" fmla="*/ 1398 w 3645"/>
                  <a:gd name="T61" fmla="*/ 1399 h 3626"/>
                  <a:gd name="T62" fmla="*/ 1398 w 3645"/>
                  <a:gd name="T63" fmla="*/ 1398 h 3626"/>
                  <a:gd name="T64" fmla="*/ 1776 w 3645"/>
                  <a:gd name="T65" fmla="*/ 1021 h 3626"/>
                  <a:gd name="T66" fmla="*/ 1776 w 3645"/>
                  <a:gd name="T67" fmla="*/ 1021 h 3626"/>
                  <a:gd name="T68" fmla="*/ 2200 w 3645"/>
                  <a:gd name="T69" fmla="*/ 846 h 3626"/>
                  <a:gd name="T70" fmla="*/ 2459 w 3645"/>
                  <a:gd name="T71" fmla="*/ 904 h 3626"/>
                  <a:gd name="T72" fmla="*/ 2153 w 3645"/>
                  <a:gd name="T73" fmla="*/ 1210 h 3626"/>
                  <a:gd name="T74" fmla="*/ 2153 w 3645"/>
                  <a:gd name="T75" fmla="*/ 1493 h 3626"/>
                  <a:gd name="T76" fmla="*/ 2294 w 3645"/>
                  <a:gd name="T77" fmla="*/ 1551 h 3626"/>
                  <a:gd name="T78" fmla="*/ 2436 w 3645"/>
                  <a:gd name="T79" fmla="*/ 1493 h 3626"/>
                  <a:gd name="T80" fmla="*/ 2741 w 3645"/>
                  <a:gd name="T81" fmla="*/ 1187 h 3626"/>
                  <a:gd name="T82" fmla="*/ 2800 w 3645"/>
                  <a:gd name="T83" fmla="*/ 1446 h 3626"/>
                  <a:gd name="T84" fmla="*/ 2624 w 3645"/>
                  <a:gd name="T85" fmla="*/ 1870 h 3626"/>
                  <a:gd name="T86" fmla="*/ 2624 w 3645"/>
                  <a:gd name="T87" fmla="*/ 1870 h 3626"/>
                  <a:gd name="T88" fmla="*/ 2624 w 3645"/>
                  <a:gd name="T89" fmla="*/ 1870 h 3626"/>
                  <a:gd name="T90" fmla="*/ 2247 w 3645"/>
                  <a:gd name="T91" fmla="*/ 2247 h 3626"/>
                  <a:gd name="T92" fmla="*/ 2247 w 3645"/>
                  <a:gd name="T93" fmla="*/ 2247 h 3626"/>
                  <a:gd name="T94" fmla="*/ 1870 w 3645"/>
                  <a:gd name="T95" fmla="*/ 2624 h 3626"/>
                  <a:gd name="T96" fmla="*/ 1870 w 3645"/>
                  <a:gd name="T97" fmla="*/ 2624 h 3626"/>
                  <a:gd name="T98" fmla="*/ 1446 w 3645"/>
                  <a:gd name="T99" fmla="*/ 2800 h 3626"/>
                  <a:gd name="T100" fmla="*/ 1187 w 3645"/>
                  <a:gd name="T101" fmla="*/ 2741 h 3626"/>
                  <a:gd name="T102" fmla="*/ 1493 w 3645"/>
                  <a:gd name="T103" fmla="*/ 2436 h 3626"/>
                  <a:gd name="T104" fmla="*/ 1493 w 3645"/>
                  <a:gd name="T105" fmla="*/ 2153 h 3626"/>
                  <a:gd name="T106" fmla="*/ 1210 w 3645"/>
                  <a:gd name="T107" fmla="*/ 2153 h 3626"/>
                  <a:gd name="T108" fmla="*/ 904 w 3645"/>
                  <a:gd name="T109" fmla="*/ 2458 h 3626"/>
                  <a:gd name="T110" fmla="*/ 1021 w 3645"/>
                  <a:gd name="T111" fmla="*/ 1776 h 3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645" h="3626">
                    <a:moveTo>
                      <a:pt x="220" y="3626"/>
                    </a:moveTo>
                    <a:cubicBezTo>
                      <a:pt x="271" y="3626"/>
                      <a:pt x="322" y="3606"/>
                      <a:pt x="361" y="3567"/>
                    </a:cubicBezTo>
                    <a:lnTo>
                      <a:pt x="894" y="3034"/>
                    </a:lnTo>
                    <a:cubicBezTo>
                      <a:pt x="1056" y="3142"/>
                      <a:pt x="1246" y="3200"/>
                      <a:pt x="1446" y="3200"/>
                    </a:cubicBezTo>
                    <a:lnTo>
                      <a:pt x="1446" y="3200"/>
                    </a:lnTo>
                    <a:cubicBezTo>
                      <a:pt x="1713" y="3200"/>
                      <a:pt x="1964" y="3096"/>
                      <a:pt x="2152" y="2907"/>
                    </a:cubicBezTo>
                    <a:cubicBezTo>
                      <a:pt x="2153" y="2907"/>
                      <a:pt x="2153" y="2907"/>
                      <a:pt x="2153" y="2907"/>
                    </a:cubicBezTo>
                    <a:lnTo>
                      <a:pt x="2530" y="2530"/>
                    </a:lnTo>
                    <a:cubicBezTo>
                      <a:pt x="2530" y="2530"/>
                      <a:pt x="2530" y="2530"/>
                      <a:pt x="2530" y="2530"/>
                    </a:cubicBezTo>
                    <a:lnTo>
                      <a:pt x="2907" y="2153"/>
                    </a:lnTo>
                    <a:cubicBezTo>
                      <a:pt x="2907" y="2153"/>
                      <a:pt x="2907" y="2153"/>
                      <a:pt x="2907" y="2152"/>
                    </a:cubicBezTo>
                    <a:cubicBezTo>
                      <a:pt x="3096" y="1964"/>
                      <a:pt x="3200" y="1713"/>
                      <a:pt x="3200" y="1446"/>
                    </a:cubicBezTo>
                    <a:cubicBezTo>
                      <a:pt x="3200" y="1246"/>
                      <a:pt x="3142" y="1056"/>
                      <a:pt x="3034" y="894"/>
                    </a:cubicBezTo>
                    <a:lnTo>
                      <a:pt x="3567" y="361"/>
                    </a:lnTo>
                    <a:cubicBezTo>
                      <a:pt x="3645" y="283"/>
                      <a:pt x="3645" y="157"/>
                      <a:pt x="3567" y="79"/>
                    </a:cubicBezTo>
                    <a:cubicBezTo>
                      <a:pt x="3489" y="0"/>
                      <a:pt x="3362" y="0"/>
                      <a:pt x="3284" y="79"/>
                    </a:cubicBezTo>
                    <a:lnTo>
                      <a:pt x="2751" y="611"/>
                    </a:lnTo>
                    <a:cubicBezTo>
                      <a:pt x="2589" y="504"/>
                      <a:pt x="2399" y="446"/>
                      <a:pt x="2200" y="446"/>
                    </a:cubicBezTo>
                    <a:cubicBezTo>
                      <a:pt x="1933" y="446"/>
                      <a:pt x="1682" y="550"/>
                      <a:pt x="1493" y="738"/>
                    </a:cubicBezTo>
                    <a:cubicBezTo>
                      <a:pt x="1493" y="738"/>
                      <a:pt x="1493" y="738"/>
                      <a:pt x="1493" y="739"/>
                    </a:cubicBezTo>
                    <a:lnTo>
                      <a:pt x="1116" y="1116"/>
                    </a:lnTo>
                    <a:cubicBezTo>
                      <a:pt x="1116" y="1116"/>
                      <a:pt x="1116" y="1116"/>
                      <a:pt x="1116" y="1116"/>
                    </a:cubicBezTo>
                    <a:lnTo>
                      <a:pt x="739" y="1493"/>
                    </a:lnTo>
                    <a:cubicBezTo>
                      <a:pt x="739" y="1493"/>
                      <a:pt x="739" y="1493"/>
                      <a:pt x="739" y="1493"/>
                    </a:cubicBezTo>
                    <a:cubicBezTo>
                      <a:pt x="397" y="1834"/>
                      <a:pt x="355" y="2363"/>
                      <a:pt x="611" y="2751"/>
                    </a:cubicBezTo>
                    <a:lnTo>
                      <a:pt x="79" y="3284"/>
                    </a:lnTo>
                    <a:cubicBezTo>
                      <a:pt x="0" y="3362"/>
                      <a:pt x="0" y="3489"/>
                      <a:pt x="79" y="3567"/>
                    </a:cubicBezTo>
                    <a:cubicBezTo>
                      <a:pt x="118" y="3606"/>
                      <a:pt x="169" y="3626"/>
                      <a:pt x="220" y="3626"/>
                    </a:cubicBezTo>
                    <a:close/>
                    <a:moveTo>
                      <a:pt x="1021" y="1776"/>
                    </a:moveTo>
                    <a:lnTo>
                      <a:pt x="1021" y="1776"/>
                    </a:lnTo>
                    <a:lnTo>
                      <a:pt x="1398" y="1399"/>
                    </a:lnTo>
                    <a:cubicBezTo>
                      <a:pt x="1398" y="1399"/>
                      <a:pt x="1398" y="1399"/>
                      <a:pt x="1398" y="1398"/>
                    </a:cubicBezTo>
                    <a:lnTo>
                      <a:pt x="1776" y="1021"/>
                    </a:lnTo>
                    <a:cubicBezTo>
                      <a:pt x="1776" y="1021"/>
                      <a:pt x="1776" y="1021"/>
                      <a:pt x="1776" y="1021"/>
                    </a:cubicBezTo>
                    <a:cubicBezTo>
                      <a:pt x="1889" y="908"/>
                      <a:pt x="2040" y="846"/>
                      <a:pt x="2200" y="846"/>
                    </a:cubicBezTo>
                    <a:cubicBezTo>
                      <a:pt x="2291" y="846"/>
                      <a:pt x="2379" y="866"/>
                      <a:pt x="2459" y="904"/>
                    </a:cubicBezTo>
                    <a:lnTo>
                      <a:pt x="2153" y="1210"/>
                    </a:lnTo>
                    <a:cubicBezTo>
                      <a:pt x="2075" y="1288"/>
                      <a:pt x="2075" y="1415"/>
                      <a:pt x="2153" y="1493"/>
                    </a:cubicBezTo>
                    <a:cubicBezTo>
                      <a:pt x="2192" y="1532"/>
                      <a:pt x="2243" y="1551"/>
                      <a:pt x="2294" y="1551"/>
                    </a:cubicBezTo>
                    <a:cubicBezTo>
                      <a:pt x="2345" y="1551"/>
                      <a:pt x="2397" y="1532"/>
                      <a:pt x="2436" y="1493"/>
                    </a:cubicBezTo>
                    <a:lnTo>
                      <a:pt x="2741" y="1187"/>
                    </a:lnTo>
                    <a:cubicBezTo>
                      <a:pt x="2780" y="1267"/>
                      <a:pt x="2800" y="1355"/>
                      <a:pt x="2800" y="1446"/>
                    </a:cubicBezTo>
                    <a:cubicBezTo>
                      <a:pt x="2800" y="1606"/>
                      <a:pt x="2737" y="1757"/>
                      <a:pt x="2624" y="1870"/>
                    </a:cubicBezTo>
                    <a:lnTo>
                      <a:pt x="2624" y="1870"/>
                    </a:lnTo>
                    <a:lnTo>
                      <a:pt x="2624" y="1870"/>
                    </a:lnTo>
                    <a:lnTo>
                      <a:pt x="2247" y="2247"/>
                    </a:lnTo>
                    <a:cubicBezTo>
                      <a:pt x="2247" y="2247"/>
                      <a:pt x="2247" y="2247"/>
                      <a:pt x="2247" y="2247"/>
                    </a:cubicBezTo>
                    <a:lnTo>
                      <a:pt x="1870" y="2624"/>
                    </a:lnTo>
                    <a:cubicBezTo>
                      <a:pt x="1870" y="2624"/>
                      <a:pt x="1870" y="2624"/>
                      <a:pt x="1870" y="2624"/>
                    </a:cubicBezTo>
                    <a:cubicBezTo>
                      <a:pt x="1757" y="2737"/>
                      <a:pt x="1606" y="2800"/>
                      <a:pt x="1446" y="2800"/>
                    </a:cubicBezTo>
                    <a:cubicBezTo>
                      <a:pt x="1355" y="2800"/>
                      <a:pt x="1267" y="2780"/>
                      <a:pt x="1187" y="2741"/>
                    </a:cubicBezTo>
                    <a:lnTo>
                      <a:pt x="1493" y="2436"/>
                    </a:lnTo>
                    <a:cubicBezTo>
                      <a:pt x="1571" y="2357"/>
                      <a:pt x="1571" y="2231"/>
                      <a:pt x="1493" y="2153"/>
                    </a:cubicBezTo>
                    <a:cubicBezTo>
                      <a:pt x="1415" y="2075"/>
                      <a:pt x="1288" y="2075"/>
                      <a:pt x="1210" y="2153"/>
                    </a:cubicBezTo>
                    <a:lnTo>
                      <a:pt x="904" y="2458"/>
                    </a:lnTo>
                    <a:cubicBezTo>
                      <a:pt x="798" y="2235"/>
                      <a:pt x="837" y="1960"/>
                      <a:pt x="1021" y="1776"/>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9pPr>
              </a:lstStyle>
              <a:p>
                <a:pPr algn="ctr"/>
                <a:endParaRPr lang="en-US"/>
              </a:p>
            </p:txBody>
          </p:sp>
        </p:grpSp>
        <p:grpSp>
          <p:nvGrpSpPr>
            <p:cNvPr id="44" name="组合 43">
              <a:extLst>
                <a:ext uri="{FF2B5EF4-FFF2-40B4-BE49-F238E27FC236}">
                  <a16:creationId xmlns:a16="http://schemas.microsoft.com/office/drawing/2014/main" id="{732F6981-5D76-4926-85DB-85AFF73A1FEA}"/>
                </a:ext>
              </a:extLst>
            </p:cNvPr>
            <p:cNvGrpSpPr/>
            <p:nvPr/>
          </p:nvGrpSpPr>
          <p:grpSpPr>
            <a:xfrm>
              <a:off x="7853142" y="4034331"/>
              <a:ext cx="994314" cy="339701"/>
              <a:chOff x="8553442" y="5089862"/>
              <a:chExt cx="994314" cy="339701"/>
            </a:xfrm>
          </p:grpSpPr>
          <p:sp>
            <p:nvSpPr>
              <p:cNvPr id="45" name="chain-links_29">
                <a:extLst>
                  <a:ext uri="{FF2B5EF4-FFF2-40B4-BE49-F238E27FC236}">
                    <a16:creationId xmlns:a16="http://schemas.microsoft.com/office/drawing/2014/main" id="{DB5AFE81-7246-49FC-A36F-CC36812A18FD}"/>
                  </a:ext>
                </a:extLst>
              </p:cNvPr>
              <p:cNvSpPr/>
              <p:nvPr/>
            </p:nvSpPr>
            <p:spPr>
              <a:xfrm rot="2586001">
                <a:off x="8553442" y="5089862"/>
                <a:ext cx="333014" cy="330783"/>
              </a:xfrm>
              <a:custGeom>
                <a:avLst/>
                <a:gdLst>
                  <a:gd name="T0" fmla="*/ 220 w 3645"/>
                  <a:gd name="T1" fmla="*/ 3626 h 3626"/>
                  <a:gd name="T2" fmla="*/ 361 w 3645"/>
                  <a:gd name="T3" fmla="*/ 3567 h 3626"/>
                  <a:gd name="T4" fmla="*/ 894 w 3645"/>
                  <a:gd name="T5" fmla="*/ 3034 h 3626"/>
                  <a:gd name="T6" fmla="*/ 1446 w 3645"/>
                  <a:gd name="T7" fmla="*/ 3200 h 3626"/>
                  <a:gd name="T8" fmla="*/ 1446 w 3645"/>
                  <a:gd name="T9" fmla="*/ 3200 h 3626"/>
                  <a:gd name="T10" fmla="*/ 2152 w 3645"/>
                  <a:gd name="T11" fmla="*/ 2907 h 3626"/>
                  <a:gd name="T12" fmla="*/ 2153 w 3645"/>
                  <a:gd name="T13" fmla="*/ 2907 h 3626"/>
                  <a:gd name="T14" fmla="*/ 2530 w 3645"/>
                  <a:gd name="T15" fmla="*/ 2530 h 3626"/>
                  <a:gd name="T16" fmla="*/ 2530 w 3645"/>
                  <a:gd name="T17" fmla="*/ 2530 h 3626"/>
                  <a:gd name="T18" fmla="*/ 2907 w 3645"/>
                  <a:gd name="T19" fmla="*/ 2153 h 3626"/>
                  <a:gd name="T20" fmla="*/ 2907 w 3645"/>
                  <a:gd name="T21" fmla="*/ 2152 h 3626"/>
                  <a:gd name="T22" fmla="*/ 3200 w 3645"/>
                  <a:gd name="T23" fmla="*/ 1446 h 3626"/>
                  <a:gd name="T24" fmla="*/ 3034 w 3645"/>
                  <a:gd name="T25" fmla="*/ 894 h 3626"/>
                  <a:gd name="T26" fmla="*/ 3567 w 3645"/>
                  <a:gd name="T27" fmla="*/ 361 h 3626"/>
                  <a:gd name="T28" fmla="*/ 3567 w 3645"/>
                  <a:gd name="T29" fmla="*/ 79 h 3626"/>
                  <a:gd name="T30" fmla="*/ 3284 w 3645"/>
                  <a:gd name="T31" fmla="*/ 79 h 3626"/>
                  <a:gd name="T32" fmla="*/ 2751 w 3645"/>
                  <a:gd name="T33" fmla="*/ 611 h 3626"/>
                  <a:gd name="T34" fmla="*/ 2200 w 3645"/>
                  <a:gd name="T35" fmla="*/ 446 h 3626"/>
                  <a:gd name="T36" fmla="*/ 1493 w 3645"/>
                  <a:gd name="T37" fmla="*/ 738 h 3626"/>
                  <a:gd name="T38" fmla="*/ 1493 w 3645"/>
                  <a:gd name="T39" fmla="*/ 739 h 3626"/>
                  <a:gd name="T40" fmla="*/ 1116 w 3645"/>
                  <a:gd name="T41" fmla="*/ 1116 h 3626"/>
                  <a:gd name="T42" fmla="*/ 1116 w 3645"/>
                  <a:gd name="T43" fmla="*/ 1116 h 3626"/>
                  <a:gd name="T44" fmla="*/ 739 w 3645"/>
                  <a:gd name="T45" fmla="*/ 1493 h 3626"/>
                  <a:gd name="T46" fmla="*/ 739 w 3645"/>
                  <a:gd name="T47" fmla="*/ 1493 h 3626"/>
                  <a:gd name="T48" fmla="*/ 611 w 3645"/>
                  <a:gd name="T49" fmla="*/ 2751 h 3626"/>
                  <a:gd name="T50" fmla="*/ 79 w 3645"/>
                  <a:gd name="T51" fmla="*/ 3284 h 3626"/>
                  <a:gd name="T52" fmla="*/ 79 w 3645"/>
                  <a:gd name="T53" fmla="*/ 3567 h 3626"/>
                  <a:gd name="T54" fmla="*/ 220 w 3645"/>
                  <a:gd name="T55" fmla="*/ 3626 h 3626"/>
                  <a:gd name="T56" fmla="*/ 1021 w 3645"/>
                  <a:gd name="T57" fmla="*/ 1776 h 3626"/>
                  <a:gd name="T58" fmla="*/ 1021 w 3645"/>
                  <a:gd name="T59" fmla="*/ 1776 h 3626"/>
                  <a:gd name="T60" fmla="*/ 1398 w 3645"/>
                  <a:gd name="T61" fmla="*/ 1399 h 3626"/>
                  <a:gd name="T62" fmla="*/ 1398 w 3645"/>
                  <a:gd name="T63" fmla="*/ 1398 h 3626"/>
                  <a:gd name="T64" fmla="*/ 1776 w 3645"/>
                  <a:gd name="T65" fmla="*/ 1021 h 3626"/>
                  <a:gd name="T66" fmla="*/ 1776 w 3645"/>
                  <a:gd name="T67" fmla="*/ 1021 h 3626"/>
                  <a:gd name="T68" fmla="*/ 2200 w 3645"/>
                  <a:gd name="T69" fmla="*/ 846 h 3626"/>
                  <a:gd name="T70" fmla="*/ 2459 w 3645"/>
                  <a:gd name="T71" fmla="*/ 904 h 3626"/>
                  <a:gd name="T72" fmla="*/ 2153 w 3645"/>
                  <a:gd name="T73" fmla="*/ 1210 h 3626"/>
                  <a:gd name="T74" fmla="*/ 2153 w 3645"/>
                  <a:gd name="T75" fmla="*/ 1493 h 3626"/>
                  <a:gd name="T76" fmla="*/ 2294 w 3645"/>
                  <a:gd name="T77" fmla="*/ 1551 h 3626"/>
                  <a:gd name="T78" fmla="*/ 2436 w 3645"/>
                  <a:gd name="T79" fmla="*/ 1493 h 3626"/>
                  <a:gd name="T80" fmla="*/ 2741 w 3645"/>
                  <a:gd name="T81" fmla="*/ 1187 h 3626"/>
                  <a:gd name="T82" fmla="*/ 2800 w 3645"/>
                  <a:gd name="T83" fmla="*/ 1446 h 3626"/>
                  <a:gd name="T84" fmla="*/ 2624 w 3645"/>
                  <a:gd name="T85" fmla="*/ 1870 h 3626"/>
                  <a:gd name="T86" fmla="*/ 2624 w 3645"/>
                  <a:gd name="T87" fmla="*/ 1870 h 3626"/>
                  <a:gd name="T88" fmla="*/ 2624 w 3645"/>
                  <a:gd name="T89" fmla="*/ 1870 h 3626"/>
                  <a:gd name="T90" fmla="*/ 2247 w 3645"/>
                  <a:gd name="T91" fmla="*/ 2247 h 3626"/>
                  <a:gd name="T92" fmla="*/ 2247 w 3645"/>
                  <a:gd name="T93" fmla="*/ 2247 h 3626"/>
                  <a:gd name="T94" fmla="*/ 1870 w 3645"/>
                  <a:gd name="T95" fmla="*/ 2624 h 3626"/>
                  <a:gd name="T96" fmla="*/ 1870 w 3645"/>
                  <a:gd name="T97" fmla="*/ 2624 h 3626"/>
                  <a:gd name="T98" fmla="*/ 1446 w 3645"/>
                  <a:gd name="T99" fmla="*/ 2800 h 3626"/>
                  <a:gd name="T100" fmla="*/ 1187 w 3645"/>
                  <a:gd name="T101" fmla="*/ 2741 h 3626"/>
                  <a:gd name="T102" fmla="*/ 1493 w 3645"/>
                  <a:gd name="T103" fmla="*/ 2436 h 3626"/>
                  <a:gd name="T104" fmla="*/ 1493 w 3645"/>
                  <a:gd name="T105" fmla="*/ 2153 h 3626"/>
                  <a:gd name="T106" fmla="*/ 1210 w 3645"/>
                  <a:gd name="T107" fmla="*/ 2153 h 3626"/>
                  <a:gd name="T108" fmla="*/ 904 w 3645"/>
                  <a:gd name="T109" fmla="*/ 2458 h 3626"/>
                  <a:gd name="T110" fmla="*/ 1021 w 3645"/>
                  <a:gd name="T111" fmla="*/ 1776 h 3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645" h="3626">
                    <a:moveTo>
                      <a:pt x="220" y="3626"/>
                    </a:moveTo>
                    <a:cubicBezTo>
                      <a:pt x="271" y="3626"/>
                      <a:pt x="322" y="3606"/>
                      <a:pt x="361" y="3567"/>
                    </a:cubicBezTo>
                    <a:lnTo>
                      <a:pt x="894" y="3034"/>
                    </a:lnTo>
                    <a:cubicBezTo>
                      <a:pt x="1056" y="3142"/>
                      <a:pt x="1246" y="3200"/>
                      <a:pt x="1446" y="3200"/>
                    </a:cubicBezTo>
                    <a:lnTo>
                      <a:pt x="1446" y="3200"/>
                    </a:lnTo>
                    <a:cubicBezTo>
                      <a:pt x="1713" y="3200"/>
                      <a:pt x="1964" y="3096"/>
                      <a:pt x="2152" y="2907"/>
                    </a:cubicBezTo>
                    <a:cubicBezTo>
                      <a:pt x="2153" y="2907"/>
                      <a:pt x="2153" y="2907"/>
                      <a:pt x="2153" y="2907"/>
                    </a:cubicBezTo>
                    <a:lnTo>
                      <a:pt x="2530" y="2530"/>
                    </a:lnTo>
                    <a:cubicBezTo>
                      <a:pt x="2530" y="2530"/>
                      <a:pt x="2530" y="2530"/>
                      <a:pt x="2530" y="2530"/>
                    </a:cubicBezTo>
                    <a:lnTo>
                      <a:pt x="2907" y="2153"/>
                    </a:lnTo>
                    <a:cubicBezTo>
                      <a:pt x="2907" y="2153"/>
                      <a:pt x="2907" y="2153"/>
                      <a:pt x="2907" y="2152"/>
                    </a:cubicBezTo>
                    <a:cubicBezTo>
                      <a:pt x="3096" y="1964"/>
                      <a:pt x="3200" y="1713"/>
                      <a:pt x="3200" y="1446"/>
                    </a:cubicBezTo>
                    <a:cubicBezTo>
                      <a:pt x="3200" y="1246"/>
                      <a:pt x="3142" y="1056"/>
                      <a:pt x="3034" y="894"/>
                    </a:cubicBezTo>
                    <a:lnTo>
                      <a:pt x="3567" y="361"/>
                    </a:lnTo>
                    <a:cubicBezTo>
                      <a:pt x="3645" y="283"/>
                      <a:pt x="3645" y="157"/>
                      <a:pt x="3567" y="79"/>
                    </a:cubicBezTo>
                    <a:cubicBezTo>
                      <a:pt x="3489" y="0"/>
                      <a:pt x="3362" y="0"/>
                      <a:pt x="3284" y="79"/>
                    </a:cubicBezTo>
                    <a:lnTo>
                      <a:pt x="2751" y="611"/>
                    </a:lnTo>
                    <a:cubicBezTo>
                      <a:pt x="2589" y="504"/>
                      <a:pt x="2399" y="446"/>
                      <a:pt x="2200" y="446"/>
                    </a:cubicBezTo>
                    <a:cubicBezTo>
                      <a:pt x="1933" y="446"/>
                      <a:pt x="1682" y="550"/>
                      <a:pt x="1493" y="738"/>
                    </a:cubicBezTo>
                    <a:cubicBezTo>
                      <a:pt x="1493" y="738"/>
                      <a:pt x="1493" y="738"/>
                      <a:pt x="1493" y="739"/>
                    </a:cubicBezTo>
                    <a:lnTo>
                      <a:pt x="1116" y="1116"/>
                    </a:lnTo>
                    <a:cubicBezTo>
                      <a:pt x="1116" y="1116"/>
                      <a:pt x="1116" y="1116"/>
                      <a:pt x="1116" y="1116"/>
                    </a:cubicBezTo>
                    <a:lnTo>
                      <a:pt x="739" y="1493"/>
                    </a:lnTo>
                    <a:cubicBezTo>
                      <a:pt x="739" y="1493"/>
                      <a:pt x="739" y="1493"/>
                      <a:pt x="739" y="1493"/>
                    </a:cubicBezTo>
                    <a:cubicBezTo>
                      <a:pt x="397" y="1834"/>
                      <a:pt x="355" y="2363"/>
                      <a:pt x="611" y="2751"/>
                    </a:cubicBezTo>
                    <a:lnTo>
                      <a:pt x="79" y="3284"/>
                    </a:lnTo>
                    <a:cubicBezTo>
                      <a:pt x="0" y="3362"/>
                      <a:pt x="0" y="3489"/>
                      <a:pt x="79" y="3567"/>
                    </a:cubicBezTo>
                    <a:cubicBezTo>
                      <a:pt x="118" y="3606"/>
                      <a:pt x="169" y="3626"/>
                      <a:pt x="220" y="3626"/>
                    </a:cubicBezTo>
                    <a:close/>
                    <a:moveTo>
                      <a:pt x="1021" y="1776"/>
                    </a:moveTo>
                    <a:lnTo>
                      <a:pt x="1021" y="1776"/>
                    </a:lnTo>
                    <a:lnTo>
                      <a:pt x="1398" y="1399"/>
                    </a:lnTo>
                    <a:cubicBezTo>
                      <a:pt x="1398" y="1399"/>
                      <a:pt x="1398" y="1399"/>
                      <a:pt x="1398" y="1398"/>
                    </a:cubicBezTo>
                    <a:lnTo>
                      <a:pt x="1776" y="1021"/>
                    </a:lnTo>
                    <a:cubicBezTo>
                      <a:pt x="1776" y="1021"/>
                      <a:pt x="1776" y="1021"/>
                      <a:pt x="1776" y="1021"/>
                    </a:cubicBezTo>
                    <a:cubicBezTo>
                      <a:pt x="1889" y="908"/>
                      <a:pt x="2040" y="846"/>
                      <a:pt x="2200" y="846"/>
                    </a:cubicBezTo>
                    <a:cubicBezTo>
                      <a:pt x="2291" y="846"/>
                      <a:pt x="2379" y="866"/>
                      <a:pt x="2459" y="904"/>
                    </a:cubicBezTo>
                    <a:lnTo>
                      <a:pt x="2153" y="1210"/>
                    </a:lnTo>
                    <a:cubicBezTo>
                      <a:pt x="2075" y="1288"/>
                      <a:pt x="2075" y="1415"/>
                      <a:pt x="2153" y="1493"/>
                    </a:cubicBezTo>
                    <a:cubicBezTo>
                      <a:pt x="2192" y="1532"/>
                      <a:pt x="2243" y="1551"/>
                      <a:pt x="2294" y="1551"/>
                    </a:cubicBezTo>
                    <a:cubicBezTo>
                      <a:pt x="2345" y="1551"/>
                      <a:pt x="2397" y="1532"/>
                      <a:pt x="2436" y="1493"/>
                    </a:cubicBezTo>
                    <a:lnTo>
                      <a:pt x="2741" y="1187"/>
                    </a:lnTo>
                    <a:cubicBezTo>
                      <a:pt x="2780" y="1267"/>
                      <a:pt x="2800" y="1355"/>
                      <a:pt x="2800" y="1446"/>
                    </a:cubicBezTo>
                    <a:cubicBezTo>
                      <a:pt x="2800" y="1606"/>
                      <a:pt x="2737" y="1757"/>
                      <a:pt x="2624" y="1870"/>
                    </a:cubicBezTo>
                    <a:lnTo>
                      <a:pt x="2624" y="1870"/>
                    </a:lnTo>
                    <a:lnTo>
                      <a:pt x="2624" y="1870"/>
                    </a:lnTo>
                    <a:lnTo>
                      <a:pt x="2247" y="2247"/>
                    </a:lnTo>
                    <a:cubicBezTo>
                      <a:pt x="2247" y="2247"/>
                      <a:pt x="2247" y="2247"/>
                      <a:pt x="2247" y="2247"/>
                    </a:cubicBezTo>
                    <a:lnTo>
                      <a:pt x="1870" y="2624"/>
                    </a:lnTo>
                    <a:cubicBezTo>
                      <a:pt x="1870" y="2624"/>
                      <a:pt x="1870" y="2624"/>
                      <a:pt x="1870" y="2624"/>
                    </a:cubicBezTo>
                    <a:cubicBezTo>
                      <a:pt x="1757" y="2737"/>
                      <a:pt x="1606" y="2800"/>
                      <a:pt x="1446" y="2800"/>
                    </a:cubicBezTo>
                    <a:cubicBezTo>
                      <a:pt x="1355" y="2800"/>
                      <a:pt x="1267" y="2780"/>
                      <a:pt x="1187" y="2741"/>
                    </a:cubicBezTo>
                    <a:lnTo>
                      <a:pt x="1493" y="2436"/>
                    </a:lnTo>
                    <a:cubicBezTo>
                      <a:pt x="1571" y="2357"/>
                      <a:pt x="1571" y="2231"/>
                      <a:pt x="1493" y="2153"/>
                    </a:cubicBezTo>
                    <a:cubicBezTo>
                      <a:pt x="1415" y="2075"/>
                      <a:pt x="1288" y="2075"/>
                      <a:pt x="1210" y="2153"/>
                    </a:cubicBezTo>
                    <a:lnTo>
                      <a:pt x="904" y="2458"/>
                    </a:lnTo>
                    <a:cubicBezTo>
                      <a:pt x="798" y="2235"/>
                      <a:pt x="837" y="1960"/>
                      <a:pt x="1021" y="1776"/>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9pPr>
              </a:lstStyle>
              <a:p>
                <a:pPr algn="ctr"/>
                <a:endParaRPr lang="en-US"/>
              </a:p>
            </p:txBody>
          </p:sp>
          <p:sp>
            <p:nvSpPr>
              <p:cNvPr id="47" name="chain-links_29">
                <a:extLst>
                  <a:ext uri="{FF2B5EF4-FFF2-40B4-BE49-F238E27FC236}">
                    <a16:creationId xmlns:a16="http://schemas.microsoft.com/office/drawing/2014/main" id="{FA70D8EC-AA7C-4C59-8D29-EB059A5EAA3D}"/>
                  </a:ext>
                </a:extLst>
              </p:cNvPr>
              <p:cNvSpPr/>
              <p:nvPr/>
            </p:nvSpPr>
            <p:spPr>
              <a:xfrm rot="2586001">
                <a:off x="8873778" y="5092585"/>
                <a:ext cx="333014" cy="330783"/>
              </a:xfrm>
              <a:custGeom>
                <a:avLst/>
                <a:gdLst>
                  <a:gd name="T0" fmla="*/ 220 w 3645"/>
                  <a:gd name="T1" fmla="*/ 3626 h 3626"/>
                  <a:gd name="T2" fmla="*/ 361 w 3645"/>
                  <a:gd name="T3" fmla="*/ 3567 h 3626"/>
                  <a:gd name="T4" fmla="*/ 894 w 3645"/>
                  <a:gd name="T5" fmla="*/ 3034 h 3626"/>
                  <a:gd name="T6" fmla="*/ 1446 w 3645"/>
                  <a:gd name="T7" fmla="*/ 3200 h 3626"/>
                  <a:gd name="T8" fmla="*/ 1446 w 3645"/>
                  <a:gd name="T9" fmla="*/ 3200 h 3626"/>
                  <a:gd name="T10" fmla="*/ 2152 w 3645"/>
                  <a:gd name="T11" fmla="*/ 2907 h 3626"/>
                  <a:gd name="T12" fmla="*/ 2153 w 3645"/>
                  <a:gd name="T13" fmla="*/ 2907 h 3626"/>
                  <a:gd name="T14" fmla="*/ 2530 w 3645"/>
                  <a:gd name="T15" fmla="*/ 2530 h 3626"/>
                  <a:gd name="T16" fmla="*/ 2530 w 3645"/>
                  <a:gd name="T17" fmla="*/ 2530 h 3626"/>
                  <a:gd name="T18" fmla="*/ 2907 w 3645"/>
                  <a:gd name="T19" fmla="*/ 2153 h 3626"/>
                  <a:gd name="T20" fmla="*/ 2907 w 3645"/>
                  <a:gd name="T21" fmla="*/ 2152 h 3626"/>
                  <a:gd name="T22" fmla="*/ 3200 w 3645"/>
                  <a:gd name="T23" fmla="*/ 1446 h 3626"/>
                  <a:gd name="T24" fmla="*/ 3034 w 3645"/>
                  <a:gd name="T25" fmla="*/ 894 h 3626"/>
                  <a:gd name="T26" fmla="*/ 3567 w 3645"/>
                  <a:gd name="T27" fmla="*/ 361 h 3626"/>
                  <a:gd name="T28" fmla="*/ 3567 w 3645"/>
                  <a:gd name="T29" fmla="*/ 79 h 3626"/>
                  <a:gd name="T30" fmla="*/ 3284 w 3645"/>
                  <a:gd name="T31" fmla="*/ 79 h 3626"/>
                  <a:gd name="T32" fmla="*/ 2751 w 3645"/>
                  <a:gd name="T33" fmla="*/ 611 h 3626"/>
                  <a:gd name="T34" fmla="*/ 2200 w 3645"/>
                  <a:gd name="T35" fmla="*/ 446 h 3626"/>
                  <a:gd name="T36" fmla="*/ 1493 w 3645"/>
                  <a:gd name="T37" fmla="*/ 738 h 3626"/>
                  <a:gd name="T38" fmla="*/ 1493 w 3645"/>
                  <a:gd name="T39" fmla="*/ 739 h 3626"/>
                  <a:gd name="T40" fmla="*/ 1116 w 3645"/>
                  <a:gd name="T41" fmla="*/ 1116 h 3626"/>
                  <a:gd name="T42" fmla="*/ 1116 w 3645"/>
                  <a:gd name="T43" fmla="*/ 1116 h 3626"/>
                  <a:gd name="T44" fmla="*/ 739 w 3645"/>
                  <a:gd name="T45" fmla="*/ 1493 h 3626"/>
                  <a:gd name="T46" fmla="*/ 739 w 3645"/>
                  <a:gd name="T47" fmla="*/ 1493 h 3626"/>
                  <a:gd name="T48" fmla="*/ 611 w 3645"/>
                  <a:gd name="T49" fmla="*/ 2751 h 3626"/>
                  <a:gd name="T50" fmla="*/ 79 w 3645"/>
                  <a:gd name="T51" fmla="*/ 3284 h 3626"/>
                  <a:gd name="T52" fmla="*/ 79 w 3645"/>
                  <a:gd name="T53" fmla="*/ 3567 h 3626"/>
                  <a:gd name="T54" fmla="*/ 220 w 3645"/>
                  <a:gd name="T55" fmla="*/ 3626 h 3626"/>
                  <a:gd name="T56" fmla="*/ 1021 w 3645"/>
                  <a:gd name="T57" fmla="*/ 1776 h 3626"/>
                  <a:gd name="T58" fmla="*/ 1021 w 3645"/>
                  <a:gd name="T59" fmla="*/ 1776 h 3626"/>
                  <a:gd name="T60" fmla="*/ 1398 w 3645"/>
                  <a:gd name="T61" fmla="*/ 1399 h 3626"/>
                  <a:gd name="T62" fmla="*/ 1398 w 3645"/>
                  <a:gd name="T63" fmla="*/ 1398 h 3626"/>
                  <a:gd name="T64" fmla="*/ 1776 w 3645"/>
                  <a:gd name="T65" fmla="*/ 1021 h 3626"/>
                  <a:gd name="T66" fmla="*/ 1776 w 3645"/>
                  <a:gd name="T67" fmla="*/ 1021 h 3626"/>
                  <a:gd name="T68" fmla="*/ 2200 w 3645"/>
                  <a:gd name="T69" fmla="*/ 846 h 3626"/>
                  <a:gd name="T70" fmla="*/ 2459 w 3645"/>
                  <a:gd name="T71" fmla="*/ 904 h 3626"/>
                  <a:gd name="T72" fmla="*/ 2153 w 3645"/>
                  <a:gd name="T73" fmla="*/ 1210 h 3626"/>
                  <a:gd name="T74" fmla="*/ 2153 w 3645"/>
                  <a:gd name="T75" fmla="*/ 1493 h 3626"/>
                  <a:gd name="T76" fmla="*/ 2294 w 3645"/>
                  <a:gd name="T77" fmla="*/ 1551 h 3626"/>
                  <a:gd name="T78" fmla="*/ 2436 w 3645"/>
                  <a:gd name="T79" fmla="*/ 1493 h 3626"/>
                  <a:gd name="T80" fmla="*/ 2741 w 3645"/>
                  <a:gd name="T81" fmla="*/ 1187 h 3626"/>
                  <a:gd name="T82" fmla="*/ 2800 w 3645"/>
                  <a:gd name="T83" fmla="*/ 1446 h 3626"/>
                  <a:gd name="T84" fmla="*/ 2624 w 3645"/>
                  <a:gd name="T85" fmla="*/ 1870 h 3626"/>
                  <a:gd name="T86" fmla="*/ 2624 w 3645"/>
                  <a:gd name="T87" fmla="*/ 1870 h 3626"/>
                  <a:gd name="T88" fmla="*/ 2624 w 3645"/>
                  <a:gd name="T89" fmla="*/ 1870 h 3626"/>
                  <a:gd name="T90" fmla="*/ 2247 w 3645"/>
                  <a:gd name="T91" fmla="*/ 2247 h 3626"/>
                  <a:gd name="T92" fmla="*/ 2247 w 3645"/>
                  <a:gd name="T93" fmla="*/ 2247 h 3626"/>
                  <a:gd name="T94" fmla="*/ 1870 w 3645"/>
                  <a:gd name="T95" fmla="*/ 2624 h 3626"/>
                  <a:gd name="T96" fmla="*/ 1870 w 3645"/>
                  <a:gd name="T97" fmla="*/ 2624 h 3626"/>
                  <a:gd name="T98" fmla="*/ 1446 w 3645"/>
                  <a:gd name="T99" fmla="*/ 2800 h 3626"/>
                  <a:gd name="T100" fmla="*/ 1187 w 3645"/>
                  <a:gd name="T101" fmla="*/ 2741 h 3626"/>
                  <a:gd name="T102" fmla="*/ 1493 w 3645"/>
                  <a:gd name="T103" fmla="*/ 2436 h 3626"/>
                  <a:gd name="T104" fmla="*/ 1493 w 3645"/>
                  <a:gd name="T105" fmla="*/ 2153 h 3626"/>
                  <a:gd name="T106" fmla="*/ 1210 w 3645"/>
                  <a:gd name="T107" fmla="*/ 2153 h 3626"/>
                  <a:gd name="T108" fmla="*/ 904 w 3645"/>
                  <a:gd name="T109" fmla="*/ 2458 h 3626"/>
                  <a:gd name="T110" fmla="*/ 1021 w 3645"/>
                  <a:gd name="T111" fmla="*/ 1776 h 3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645" h="3626">
                    <a:moveTo>
                      <a:pt x="220" y="3626"/>
                    </a:moveTo>
                    <a:cubicBezTo>
                      <a:pt x="271" y="3626"/>
                      <a:pt x="322" y="3606"/>
                      <a:pt x="361" y="3567"/>
                    </a:cubicBezTo>
                    <a:lnTo>
                      <a:pt x="894" y="3034"/>
                    </a:lnTo>
                    <a:cubicBezTo>
                      <a:pt x="1056" y="3142"/>
                      <a:pt x="1246" y="3200"/>
                      <a:pt x="1446" y="3200"/>
                    </a:cubicBezTo>
                    <a:lnTo>
                      <a:pt x="1446" y="3200"/>
                    </a:lnTo>
                    <a:cubicBezTo>
                      <a:pt x="1713" y="3200"/>
                      <a:pt x="1964" y="3096"/>
                      <a:pt x="2152" y="2907"/>
                    </a:cubicBezTo>
                    <a:cubicBezTo>
                      <a:pt x="2153" y="2907"/>
                      <a:pt x="2153" y="2907"/>
                      <a:pt x="2153" y="2907"/>
                    </a:cubicBezTo>
                    <a:lnTo>
                      <a:pt x="2530" y="2530"/>
                    </a:lnTo>
                    <a:cubicBezTo>
                      <a:pt x="2530" y="2530"/>
                      <a:pt x="2530" y="2530"/>
                      <a:pt x="2530" y="2530"/>
                    </a:cubicBezTo>
                    <a:lnTo>
                      <a:pt x="2907" y="2153"/>
                    </a:lnTo>
                    <a:cubicBezTo>
                      <a:pt x="2907" y="2153"/>
                      <a:pt x="2907" y="2153"/>
                      <a:pt x="2907" y="2152"/>
                    </a:cubicBezTo>
                    <a:cubicBezTo>
                      <a:pt x="3096" y="1964"/>
                      <a:pt x="3200" y="1713"/>
                      <a:pt x="3200" y="1446"/>
                    </a:cubicBezTo>
                    <a:cubicBezTo>
                      <a:pt x="3200" y="1246"/>
                      <a:pt x="3142" y="1056"/>
                      <a:pt x="3034" y="894"/>
                    </a:cubicBezTo>
                    <a:lnTo>
                      <a:pt x="3567" y="361"/>
                    </a:lnTo>
                    <a:cubicBezTo>
                      <a:pt x="3645" y="283"/>
                      <a:pt x="3645" y="157"/>
                      <a:pt x="3567" y="79"/>
                    </a:cubicBezTo>
                    <a:cubicBezTo>
                      <a:pt x="3489" y="0"/>
                      <a:pt x="3362" y="0"/>
                      <a:pt x="3284" y="79"/>
                    </a:cubicBezTo>
                    <a:lnTo>
                      <a:pt x="2751" y="611"/>
                    </a:lnTo>
                    <a:cubicBezTo>
                      <a:pt x="2589" y="504"/>
                      <a:pt x="2399" y="446"/>
                      <a:pt x="2200" y="446"/>
                    </a:cubicBezTo>
                    <a:cubicBezTo>
                      <a:pt x="1933" y="446"/>
                      <a:pt x="1682" y="550"/>
                      <a:pt x="1493" y="738"/>
                    </a:cubicBezTo>
                    <a:cubicBezTo>
                      <a:pt x="1493" y="738"/>
                      <a:pt x="1493" y="738"/>
                      <a:pt x="1493" y="739"/>
                    </a:cubicBezTo>
                    <a:lnTo>
                      <a:pt x="1116" y="1116"/>
                    </a:lnTo>
                    <a:cubicBezTo>
                      <a:pt x="1116" y="1116"/>
                      <a:pt x="1116" y="1116"/>
                      <a:pt x="1116" y="1116"/>
                    </a:cubicBezTo>
                    <a:lnTo>
                      <a:pt x="739" y="1493"/>
                    </a:lnTo>
                    <a:cubicBezTo>
                      <a:pt x="739" y="1493"/>
                      <a:pt x="739" y="1493"/>
                      <a:pt x="739" y="1493"/>
                    </a:cubicBezTo>
                    <a:cubicBezTo>
                      <a:pt x="397" y="1834"/>
                      <a:pt x="355" y="2363"/>
                      <a:pt x="611" y="2751"/>
                    </a:cubicBezTo>
                    <a:lnTo>
                      <a:pt x="79" y="3284"/>
                    </a:lnTo>
                    <a:cubicBezTo>
                      <a:pt x="0" y="3362"/>
                      <a:pt x="0" y="3489"/>
                      <a:pt x="79" y="3567"/>
                    </a:cubicBezTo>
                    <a:cubicBezTo>
                      <a:pt x="118" y="3606"/>
                      <a:pt x="169" y="3626"/>
                      <a:pt x="220" y="3626"/>
                    </a:cubicBezTo>
                    <a:close/>
                    <a:moveTo>
                      <a:pt x="1021" y="1776"/>
                    </a:moveTo>
                    <a:lnTo>
                      <a:pt x="1021" y="1776"/>
                    </a:lnTo>
                    <a:lnTo>
                      <a:pt x="1398" y="1399"/>
                    </a:lnTo>
                    <a:cubicBezTo>
                      <a:pt x="1398" y="1399"/>
                      <a:pt x="1398" y="1399"/>
                      <a:pt x="1398" y="1398"/>
                    </a:cubicBezTo>
                    <a:lnTo>
                      <a:pt x="1776" y="1021"/>
                    </a:lnTo>
                    <a:cubicBezTo>
                      <a:pt x="1776" y="1021"/>
                      <a:pt x="1776" y="1021"/>
                      <a:pt x="1776" y="1021"/>
                    </a:cubicBezTo>
                    <a:cubicBezTo>
                      <a:pt x="1889" y="908"/>
                      <a:pt x="2040" y="846"/>
                      <a:pt x="2200" y="846"/>
                    </a:cubicBezTo>
                    <a:cubicBezTo>
                      <a:pt x="2291" y="846"/>
                      <a:pt x="2379" y="866"/>
                      <a:pt x="2459" y="904"/>
                    </a:cubicBezTo>
                    <a:lnTo>
                      <a:pt x="2153" y="1210"/>
                    </a:lnTo>
                    <a:cubicBezTo>
                      <a:pt x="2075" y="1288"/>
                      <a:pt x="2075" y="1415"/>
                      <a:pt x="2153" y="1493"/>
                    </a:cubicBezTo>
                    <a:cubicBezTo>
                      <a:pt x="2192" y="1532"/>
                      <a:pt x="2243" y="1551"/>
                      <a:pt x="2294" y="1551"/>
                    </a:cubicBezTo>
                    <a:cubicBezTo>
                      <a:pt x="2345" y="1551"/>
                      <a:pt x="2397" y="1532"/>
                      <a:pt x="2436" y="1493"/>
                    </a:cubicBezTo>
                    <a:lnTo>
                      <a:pt x="2741" y="1187"/>
                    </a:lnTo>
                    <a:cubicBezTo>
                      <a:pt x="2780" y="1267"/>
                      <a:pt x="2800" y="1355"/>
                      <a:pt x="2800" y="1446"/>
                    </a:cubicBezTo>
                    <a:cubicBezTo>
                      <a:pt x="2800" y="1606"/>
                      <a:pt x="2737" y="1757"/>
                      <a:pt x="2624" y="1870"/>
                    </a:cubicBezTo>
                    <a:lnTo>
                      <a:pt x="2624" y="1870"/>
                    </a:lnTo>
                    <a:lnTo>
                      <a:pt x="2624" y="1870"/>
                    </a:lnTo>
                    <a:lnTo>
                      <a:pt x="2247" y="2247"/>
                    </a:lnTo>
                    <a:cubicBezTo>
                      <a:pt x="2247" y="2247"/>
                      <a:pt x="2247" y="2247"/>
                      <a:pt x="2247" y="2247"/>
                    </a:cubicBezTo>
                    <a:lnTo>
                      <a:pt x="1870" y="2624"/>
                    </a:lnTo>
                    <a:cubicBezTo>
                      <a:pt x="1870" y="2624"/>
                      <a:pt x="1870" y="2624"/>
                      <a:pt x="1870" y="2624"/>
                    </a:cubicBezTo>
                    <a:cubicBezTo>
                      <a:pt x="1757" y="2737"/>
                      <a:pt x="1606" y="2800"/>
                      <a:pt x="1446" y="2800"/>
                    </a:cubicBezTo>
                    <a:cubicBezTo>
                      <a:pt x="1355" y="2800"/>
                      <a:pt x="1267" y="2780"/>
                      <a:pt x="1187" y="2741"/>
                    </a:cubicBezTo>
                    <a:lnTo>
                      <a:pt x="1493" y="2436"/>
                    </a:lnTo>
                    <a:cubicBezTo>
                      <a:pt x="1571" y="2357"/>
                      <a:pt x="1571" y="2231"/>
                      <a:pt x="1493" y="2153"/>
                    </a:cubicBezTo>
                    <a:cubicBezTo>
                      <a:pt x="1415" y="2075"/>
                      <a:pt x="1288" y="2075"/>
                      <a:pt x="1210" y="2153"/>
                    </a:cubicBezTo>
                    <a:lnTo>
                      <a:pt x="904" y="2458"/>
                    </a:lnTo>
                    <a:cubicBezTo>
                      <a:pt x="798" y="2235"/>
                      <a:pt x="837" y="1960"/>
                      <a:pt x="1021" y="1776"/>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9pPr>
              </a:lstStyle>
              <a:p>
                <a:pPr algn="ctr"/>
                <a:endParaRPr lang="en-US"/>
              </a:p>
            </p:txBody>
          </p:sp>
          <p:sp>
            <p:nvSpPr>
              <p:cNvPr id="48" name="chain-links_29">
                <a:extLst>
                  <a:ext uri="{FF2B5EF4-FFF2-40B4-BE49-F238E27FC236}">
                    <a16:creationId xmlns:a16="http://schemas.microsoft.com/office/drawing/2014/main" id="{FADBE852-66B2-4EBE-BEC7-D59033639A51}"/>
                  </a:ext>
                </a:extLst>
              </p:cNvPr>
              <p:cNvSpPr/>
              <p:nvPr/>
            </p:nvSpPr>
            <p:spPr>
              <a:xfrm rot="2586001">
                <a:off x="9214742" y="5098780"/>
                <a:ext cx="333014" cy="330783"/>
              </a:xfrm>
              <a:custGeom>
                <a:avLst/>
                <a:gdLst>
                  <a:gd name="T0" fmla="*/ 220 w 3645"/>
                  <a:gd name="T1" fmla="*/ 3626 h 3626"/>
                  <a:gd name="T2" fmla="*/ 361 w 3645"/>
                  <a:gd name="T3" fmla="*/ 3567 h 3626"/>
                  <a:gd name="T4" fmla="*/ 894 w 3645"/>
                  <a:gd name="T5" fmla="*/ 3034 h 3626"/>
                  <a:gd name="T6" fmla="*/ 1446 w 3645"/>
                  <a:gd name="T7" fmla="*/ 3200 h 3626"/>
                  <a:gd name="T8" fmla="*/ 1446 w 3645"/>
                  <a:gd name="T9" fmla="*/ 3200 h 3626"/>
                  <a:gd name="T10" fmla="*/ 2152 w 3645"/>
                  <a:gd name="T11" fmla="*/ 2907 h 3626"/>
                  <a:gd name="T12" fmla="*/ 2153 w 3645"/>
                  <a:gd name="T13" fmla="*/ 2907 h 3626"/>
                  <a:gd name="T14" fmla="*/ 2530 w 3645"/>
                  <a:gd name="T15" fmla="*/ 2530 h 3626"/>
                  <a:gd name="T16" fmla="*/ 2530 w 3645"/>
                  <a:gd name="T17" fmla="*/ 2530 h 3626"/>
                  <a:gd name="T18" fmla="*/ 2907 w 3645"/>
                  <a:gd name="T19" fmla="*/ 2153 h 3626"/>
                  <a:gd name="T20" fmla="*/ 2907 w 3645"/>
                  <a:gd name="T21" fmla="*/ 2152 h 3626"/>
                  <a:gd name="T22" fmla="*/ 3200 w 3645"/>
                  <a:gd name="T23" fmla="*/ 1446 h 3626"/>
                  <a:gd name="T24" fmla="*/ 3034 w 3645"/>
                  <a:gd name="T25" fmla="*/ 894 h 3626"/>
                  <a:gd name="T26" fmla="*/ 3567 w 3645"/>
                  <a:gd name="T27" fmla="*/ 361 h 3626"/>
                  <a:gd name="T28" fmla="*/ 3567 w 3645"/>
                  <a:gd name="T29" fmla="*/ 79 h 3626"/>
                  <a:gd name="T30" fmla="*/ 3284 w 3645"/>
                  <a:gd name="T31" fmla="*/ 79 h 3626"/>
                  <a:gd name="T32" fmla="*/ 2751 w 3645"/>
                  <a:gd name="T33" fmla="*/ 611 h 3626"/>
                  <a:gd name="T34" fmla="*/ 2200 w 3645"/>
                  <a:gd name="T35" fmla="*/ 446 h 3626"/>
                  <a:gd name="T36" fmla="*/ 1493 w 3645"/>
                  <a:gd name="T37" fmla="*/ 738 h 3626"/>
                  <a:gd name="T38" fmla="*/ 1493 w 3645"/>
                  <a:gd name="T39" fmla="*/ 739 h 3626"/>
                  <a:gd name="T40" fmla="*/ 1116 w 3645"/>
                  <a:gd name="T41" fmla="*/ 1116 h 3626"/>
                  <a:gd name="T42" fmla="*/ 1116 w 3645"/>
                  <a:gd name="T43" fmla="*/ 1116 h 3626"/>
                  <a:gd name="T44" fmla="*/ 739 w 3645"/>
                  <a:gd name="T45" fmla="*/ 1493 h 3626"/>
                  <a:gd name="T46" fmla="*/ 739 w 3645"/>
                  <a:gd name="T47" fmla="*/ 1493 h 3626"/>
                  <a:gd name="T48" fmla="*/ 611 w 3645"/>
                  <a:gd name="T49" fmla="*/ 2751 h 3626"/>
                  <a:gd name="T50" fmla="*/ 79 w 3645"/>
                  <a:gd name="T51" fmla="*/ 3284 h 3626"/>
                  <a:gd name="T52" fmla="*/ 79 w 3645"/>
                  <a:gd name="T53" fmla="*/ 3567 h 3626"/>
                  <a:gd name="T54" fmla="*/ 220 w 3645"/>
                  <a:gd name="T55" fmla="*/ 3626 h 3626"/>
                  <a:gd name="T56" fmla="*/ 1021 w 3645"/>
                  <a:gd name="T57" fmla="*/ 1776 h 3626"/>
                  <a:gd name="T58" fmla="*/ 1021 w 3645"/>
                  <a:gd name="T59" fmla="*/ 1776 h 3626"/>
                  <a:gd name="T60" fmla="*/ 1398 w 3645"/>
                  <a:gd name="T61" fmla="*/ 1399 h 3626"/>
                  <a:gd name="T62" fmla="*/ 1398 w 3645"/>
                  <a:gd name="T63" fmla="*/ 1398 h 3626"/>
                  <a:gd name="T64" fmla="*/ 1776 w 3645"/>
                  <a:gd name="T65" fmla="*/ 1021 h 3626"/>
                  <a:gd name="T66" fmla="*/ 1776 w 3645"/>
                  <a:gd name="T67" fmla="*/ 1021 h 3626"/>
                  <a:gd name="T68" fmla="*/ 2200 w 3645"/>
                  <a:gd name="T69" fmla="*/ 846 h 3626"/>
                  <a:gd name="T70" fmla="*/ 2459 w 3645"/>
                  <a:gd name="T71" fmla="*/ 904 h 3626"/>
                  <a:gd name="T72" fmla="*/ 2153 w 3645"/>
                  <a:gd name="T73" fmla="*/ 1210 h 3626"/>
                  <a:gd name="T74" fmla="*/ 2153 w 3645"/>
                  <a:gd name="T75" fmla="*/ 1493 h 3626"/>
                  <a:gd name="T76" fmla="*/ 2294 w 3645"/>
                  <a:gd name="T77" fmla="*/ 1551 h 3626"/>
                  <a:gd name="T78" fmla="*/ 2436 w 3645"/>
                  <a:gd name="T79" fmla="*/ 1493 h 3626"/>
                  <a:gd name="T80" fmla="*/ 2741 w 3645"/>
                  <a:gd name="T81" fmla="*/ 1187 h 3626"/>
                  <a:gd name="T82" fmla="*/ 2800 w 3645"/>
                  <a:gd name="T83" fmla="*/ 1446 h 3626"/>
                  <a:gd name="T84" fmla="*/ 2624 w 3645"/>
                  <a:gd name="T85" fmla="*/ 1870 h 3626"/>
                  <a:gd name="T86" fmla="*/ 2624 w 3645"/>
                  <a:gd name="T87" fmla="*/ 1870 h 3626"/>
                  <a:gd name="T88" fmla="*/ 2624 w 3645"/>
                  <a:gd name="T89" fmla="*/ 1870 h 3626"/>
                  <a:gd name="T90" fmla="*/ 2247 w 3645"/>
                  <a:gd name="T91" fmla="*/ 2247 h 3626"/>
                  <a:gd name="T92" fmla="*/ 2247 w 3645"/>
                  <a:gd name="T93" fmla="*/ 2247 h 3626"/>
                  <a:gd name="T94" fmla="*/ 1870 w 3645"/>
                  <a:gd name="T95" fmla="*/ 2624 h 3626"/>
                  <a:gd name="T96" fmla="*/ 1870 w 3645"/>
                  <a:gd name="T97" fmla="*/ 2624 h 3626"/>
                  <a:gd name="T98" fmla="*/ 1446 w 3645"/>
                  <a:gd name="T99" fmla="*/ 2800 h 3626"/>
                  <a:gd name="T100" fmla="*/ 1187 w 3645"/>
                  <a:gd name="T101" fmla="*/ 2741 h 3626"/>
                  <a:gd name="T102" fmla="*/ 1493 w 3645"/>
                  <a:gd name="T103" fmla="*/ 2436 h 3626"/>
                  <a:gd name="T104" fmla="*/ 1493 w 3645"/>
                  <a:gd name="T105" fmla="*/ 2153 h 3626"/>
                  <a:gd name="T106" fmla="*/ 1210 w 3645"/>
                  <a:gd name="T107" fmla="*/ 2153 h 3626"/>
                  <a:gd name="T108" fmla="*/ 904 w 3645"/>
                  <a:gd name="T109" fmla="*/ 2458 h 3626"/>
                  <a:gd name="T110" fmla="*/ 1021 w 3645"/>
                  <a:gd name="T111" fmla="*/ 1776 h 3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645" h="3626">
                    <a:moveTo>
                      <a:pt x="220" y="3626"/>
                    </a:moveTo>
                    <a:cubicBezTo>
                      <a:pt x="271" y="3626"/>
                      <a:pt x="322" y="3606"/>
                      <a:pt x="361" y="3567"/>
                    </a:cubicBezTo>
                    <a:lnTo>
                      <a:pt x="894" y="3034"/>
                    </a:lnTo>
                    <a:cubicBezTo>
                      <a:pt x="1056" y="3142"/>
                      <a:pt x="1246" y="3200"/>
                      <a:pt x="1446" y="3200"/>
                    </a:cubicBezTo>
                    <a:lnTo>
                      <a:pt x="1446" y="3200"/>
                    </a:lnTo>
                    <a:cubicBezTo>
                      <a:pt x="1713" y="3200"/>
                      <a:pt x="1964" y="3096"/>
                      <a:pt x="2152" y="2907"/>
                    </a:cubicBezTo>
                    <a:cubicBezTo>
                      <a:pt x="2153" y="2907"/>
                      <a:pt x="2153" y="2907"/>
                      <a:pt x="2153" y="2907"/>
                    </a:cubicBezTo>
                    <a:lnTo>
                      <a:pt x="2530" y="2530"/>
                    </a:lnTo>
                    <a:cubicBezTo>
                      <a:pt x="2530" y="2530"/>
                      <a:pt x="2530" y="2530"/>
                      <a:pt x="2530" y="2530"/>
                    </a:cubicBezTo>
                    <a:lnTo>
                      <a:pt x="2907" y="2153"/>
                    </a:lnTo>
                    <a:cubicBezTo>
                      <a:pt x="2907" y="2153"/>
                      <a:pt x="2907" y="2153"/>
                      <a:pt x="2907" y="2152"/>
                    </a:cubicBezTo>
                    <a:cubicBezTo>
                      <a:pt x="3096" y="1964"/>
                      <a:pt x="3200" y="1713"/>
                      <a:pt x="3200" y="1446"/>
                    </a:cubicBezTo>
                    <a:cubicBezTo>
                      <a:pt x="3200" y="1246"/>
                      <a:pt x="3142" y="1056"/>
                      <a:pt x="3034" y="894"/>
                    </a:cubicBezTo>
                    <a:lnTo>
                      <a:pt x="3567" y="361"/>
                    </a:lnTo>
                    <a:cubicBezTo>
                      <a:pt x="3645" y="283"/>
                      <a:pt x="3645" y="157"/>
                      <a:pt x="3567" y="79"/>
                    </a:cubicBezTo>
                    <a:cubicBezTo>
                      <a:pt x="3489" y="0"/>
                      <a:pt x="3362" y="0"/>
                      <a:pt x="3284" y="79"/>
                    </a:cubicBezTo>
                    <a:lnTo>
                      <a:pt x="2751" y="611"/>
                    </a:lnTo>
                    <a:cubicBezTo>
                      <a:pt x="2589" y="504"/>
                      <a:pt x="2399" y="446"/>
                      <a:pt x="2200" y="446"/>
                    </a:cubicBezTo>
                    <a:cubicBezTo>
                      <a:pt x="1933" y="446"/>
                      <a:pt x="1682" y="550"/>
                      <a:pt x="1493" y="738"/>
                    </a:cubicBezTo>
                    <a:cubicBezTo>
                      <a:pt x="1493" y="738"/>
                      <a:pt x="1493" y="738"/>
                      <a:pt x="1493" y="739"/>
                    </a:cubicBezTo>
                    <a:lnTo>
                      <a:pt x="1116" y="1116"/>
                    </a:lnTo>
                    <a:cubicBezTo>
                      <a:pt x="1116" y="1116"/>
                      <a:pt x="1116" y="1116"/>
                      <a:pt x="1116" y="1116"/>
                    </a:cubicBezTo>
                    <a:lnTo>
                      <a:pt x="739" y="1493"/>
                    </a:lnTo>
                    <a:cubicBezTo>
                      <a:pt x="739" y="1493"/>
                      <a:pt x="739" y="1493"/>
                      <a:pt x="739" y="1493"/>
                    </a:cubicBezTo>
                    <a:cubicBezTo>
                      <a:pt x="397" y="1834"/>
                      <a:pt x="355" y="2363"/>
                      <a:pt x="611" y="2751"/>
                    </a:cubicBezTo>
                    <a:lnTo>
                      <a:pt x="79" y="3284"/>
                    </a:lnTo>
                    <a:cubicBezTo>
                      <a:pt x="0" y="3362"/>
                      <a:pt x="0" y="3489"/>
                      <a:pt x="79" y="3567"/>
                    </a:cubicBezTo>
                    <a:cubicBezTo>
                      <a:pt x="118" y="3606"/>
                      <a:pt x="169" y="3626"/>
                      <a:pt x="220" y="3626"/>
                    </a:cubicBezTo>
                    <a:close/>
                    <a:moveTo>
                      <a:pt x="1021" y="1776"/>
                    </a:moveTo>
                    <a:lnTo>
                      <a:pt x="1021" y="1776"/>
                    </a:lnTo>
                    <a:lnTo>
                      <a:pt x="1398" y="1399"/>
                    </a:lnTo>
                    <a:cubicBezTo>
                      <a:pt x="1398" y="1399"/>
                      <a:pt x="1398" y="1399"/>
                      <a:pt x="1398" y="1398"/>
                    </a:cubicBezTo>
                    <a:lnTo>
                      <a:pt x="1776" y="1021"/>
                    </a:lnTo>
                    <a:cubicBezTo>
                      <a:pt x="1776" y="1021"/>
                      <a:pt x="1776" y="1021"/>
                      <a:pt x="1776" y="1021"/>
                    </a:cubicBezTo>
                    <a:cubicBezTo>
                      <a:pt x="1889" y="908"/>
                      <a:pt x="2040" y="846"/>
                      <a:pt x="2200" y="846"/>
                    </a:cubicBezTo>
                    <a:cubicBezTo>
                      <a:pt x="2291" y="846"/>
                      <a:pt x="2379" y="866"/>
                      <a:pt x="2459" y="904"/>
                    </a:cubicBezTo>
                    <a:lnTo>
                      <a:pt x="2153" y="1210"/>
                    </a:lnTo>
                    <a:cubicBezTo>
                      <a:pt x="2075" y="1288"/>
                      <a:pt x="2075" y="1415"/>
                      <a:pt x="2153" y="1493"/>
                    </a:cubicBezTo>
                    <a:cubicBezTo>
                      <a:pt x="2192" y="1532"/>
                      <a:pt x="2243" y="1551"/>
                      <a:pt x="2294" y="1551"/>
                    </a:cubicBezTo>
                    <a:cubicBezTo>
                      <a:pt x="2345" y="1551"/>
                      <a:pt x="2397" y="1532"/>
                      <a:pt x="2436" y="1493"/>
                    </a:cubicBezTo>
                    <a:lnTo>
                      <a:pt x="2741" y="1187"/>
                    </a:lnTo>
                    <a:cubicBezTo>
                      <a:pt x="2780" y="1267"/>
                      <a:pt x="2800" y="1355"/>
                      <a:pt x="2800" y="1446"/>
                    </a:cubicBezTo>
                    <a:cubicBezTo>
                      <a:pt x="2800" y="1606"/>
                      <a:pt x="2737" y="1757"/>
                      <a:pt x="2624" y="1870"/>
                    </a:cubicBezTo>
                    <a:lnTo>
                      <a:pt x="2624" y="1870"/>
                    </a:lnTo>
                    <a:lnTo>
                      <a:pt x="2624" y="1870"/>
                    </a:lnTo>
                    <a:lnTo>
                      <a:pt x="2247" y="2247"/>
                    </a:lnTo>
                    <a:cubicBezTo>
                      <a:pt x="2247" y="2247"/>
                      <a:pt x="2247" y="2247"/>
                      <a:pt x="2247" y="2247"/>
                    </a:cubicBezTo>
                    <a:lnTo>
                      <a:pt x="1870" y="2624"/>
                    </a:lnTo>
                    <a:cubicBezTo>
                      <a:pt x="1870" y="2624"/>
                      <a:pt x="1870" y="2624"/>
                      <a:pt x="1870" y="2624"/>
                    </a:cubicBezTo>
                    <a:cubicBezTo>
                      <a:pt x="1757" y="2737"/>
                      <a:pt x="1606" y="2800"/>
                      <a:pt x="1446" y="2800"/>
                    </a:cubicBezTo>
                    <a:cubicBezTo>
                      <a:pt x="1355" y="2800"/>
                      <a:pt x="1267" y="2780"/>
                      <a:pt x="1187" y="2741"/>
                    </a:cubicBezTo>
                    <a:lnTo>
                      <a:pt x="1493" y="2436"/>
                    </a:lnTo>
                    <a:cubicBezTo>
                      <a:pt x="1571" y="2357"/>
                      <a:pt x="1571" y="2231"/>
                      <a:pt x="1493" y="2153"/>
                    </a:cubicBezTo>
                    <a:cubicBezTo>
                      <a:pt x="1415" y="2075"/>
                      <a:pt x="1288" y="2075"/>
                      <a:pt x="1210" y="2153"/>
                    </a:cubicBezTo>
                    <a:lnTo>
                      <a:pt x="904" y="2458"/>
                    </a:lnTo>
                    <a:cubicBezTo>
                      <a:pt x="798" y="2235"/>
                      <a:pt x="837" y="1960"/>
                      <a:pt x="1021" y="1776"/>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9pPr>
              </a:lstStyle>
              <a:p>
                <a:pPr algn="ctr"/>
                <a:endParaRPr lang="en-US"/>
              </a:p>
            </p:txBody>
          </p:sp>
        </p:grpSp>
        <p:grpSp>
          <p:nvGrpSpPr>
            <p:cNvPr id="49" name="组合 48">
              <a:extLst>
                <a:ext uri="{FF2B5EF4-FFF2-40B4-BE49-F238E27FC236}">
                  <a16:creationId xmlns:a16="http://schemas.microsoft.com/office/drawing/2014/main" id="{5D5F7496-6C6B-468B-890E-79A2012FC170}"/>
                </a:ext>
              </a:extLst>
            </p:cNvPr>
            <p:cNvGrpSpPr/>
            <p:nvPr/>
          </p:nvGrpSpPr>
          <p:grpSpPr>
            <a:xfrm>
              <a:off x="7795378" y="3446105"/>
              <a:ext cx="994314" cy="339701"/>
              <a:chOff x="8553442" y="5089862"/>
              <a:chExt cx="994314" cy="339701"/>
            </a:xfrm>
          </p:grpSpPr>
          <p:sp>
            <p:nvSpPr>
              <p:cNvPr id="50" name="chain-links_29">
                <a:extLst>
                  <a:ext uri="{FF2B5EF4-FFF2-40B4-BE49-F238E27FC236}">
                    <a16:creationId xmlns:a16="http://schemas.microsoft.com/office/drawing/2014/main" id="{2FE13240-2125-4686-AB31-1DF4232602E1}"/>
                  </a:ext>
                </a:extLst>
              </p:cNvPr>
              <p:cNvSpPr/>
              <p:nvPr/>
            </p:nvSpPr>
            <p:spPr>
              <a:xfrm rot="2586001">
                <a:off x="8553442" y="5089862"/>
                <a:ext cx="333014" cy="330783"/>
              </a:xfrm>
              <a:custGeom>
                <a:avLst/>
                <a:gdLst>
                  <a:gd name="T0" fmla="*/ 220 w 3645"/>
                  <a:gd name="T1" fmla="*/ 3626 h 3626"/>
                  <a:gd name="T2" fmla="*/ 361 w 3645"/>
                  <a:gd name="T3" fmla="*/ 3567 h 3626"/>
                  <a:gd name="T4" fmla="*/ 894 w 3645"/>
                  <a:gd name="T5" fmla="*/ 3034 h 3626"/>
                  <a:gd name="T6" fmla="*/ 1446 w 3645"/>
                  <a:gd name="T7" fmla="*/ 3200 h 3626"/>
                  <a:gd name="T8" fmla="*/ 1446 w 3645"/>
                  <a:gd name="T9" fmla="*/ 3200 h 3626"/>
                  <a:gd name="T10" fmla="*/ 2152 w 3645"/>
                  <a:gd name="T11" fmla="*/ 2907 h 3626"/>
                  <a:gd name="T12" fmla="*/ 2153 w 3645"/>
                  <a:gd name="T13" fmla="*/ 2907 h 3626"/>
                  <a:gd name="T14" fmla="*/ 2530 w 3645"/>
                  <a:gd name="T15" fmla="*/ 2530 h 3626"/>
                  <a:gd name="T16" fmla="*/ 2530 w 3645"/>
                  <a:gd name="T17" fmla="*/ 2530 h 3626"/>
                  <a:gd name="T18" fmla="*/ 2907 w 3645"/>
                  <a:gd name="T19" fmla="*/ 2153 h 3626"/>
                  <a:gd name="T20" fmla="*/ 2907 w 3645"/>
                  <a:gd name="T21" fmla="*/ 2152 h 3626"/>
                  <a:gd name="T22" fmla="*/ 3200 w 3645"/>
                  <a:gd name="T23" fmla="*/ 1446 h 3626"/>
                  <a:gd name="T24" fmla="*/ 3034 w 3645"/>
                  <a:gd name="T25" fmla="*/ 894 h 3626"/>
                  <a:gd name="T26" fmla="*/ 3567 w 3645"/>
                  <a:gd name="T27" fmla="*/ 361 h 3626"/>
                  <a:gd name="T28" fmla="*/ 3567 w 3645"/>
                  <a:gd name="T29" fmla="*/ 79 h 3626"/>
                  <a:gd name="T30" fmla="*/ 3284 w 3645"/>
                  <a:gd name="T31" fmla="*/ 79 h 3626"/>
                  <a:gd name="T32" fmla="*/ 2751 w 3645"/>
                  <a:gd name="T33" fmla="*/ 611 h 3626"/>
                  <a:gd name="T34" fmla="*/ 2200 w 3645"/>
                  <a:gd name="T35" fmla="*/ 446 h 3626"/>
                  <a:gd name="T36" fmla="*/ 1493 w 3645"/>
                  <a:gd name="T37" fmla="*/ 738 h 3626"/>
                  <a:gd name="T38" fmla="*/ 1493 w 3645"/>
                  <a:gd name="T39" fmla="*/ 739 h 3626"/>
                  <a:gd name="T40" fmla="*/ 1116 w 3645"/>
                  <a:gd name="T41" fmla="*/ 1116 h 3626"/>
                  <a:gd name="T42" fmla="*/ 1116 w 3645"/>
                  <a:gd name="T43" fmla="*/ 1116 h 3626"/>
                  <a:gd name="T44" fmla="*/ 739 w 3645"/>
                  <a:gd name="T45" fmla="*/ 1493 h 3626"/>
                  <a:gd name="T46" fmla="*/ 739 w 3645"/>
                  <a:gd name="T47" fmla="*/ 1493 h 3626"/>
                  <a:gd name="T48" fmla="*/ 611 w 3645"/>
                  <a:gd name="T49" fmla="*/ 2751 h 3626"/>
                  <a:gd name="T50" fmla="*/ 79 w 3645"/>
                  <a:gd name="T51" fmla="*/ 3284 h 3626"/>
                  <a:gd name="T52" fmla="*/ 79 w 3645"/>
                  <a:gd name="T53" fmla="*/ 3567 h 3626"/>
                  <a:gd name="T54" fmla="*/ 220 w 3645"/>
                  <a:gd name="T55" fmla="*/ 3626 h 3626"/>
                  <a:gd name="T56" fmla="*/ 1021 w 3645"/>
                  <a:gd name="T57" fmla="*/ 1776 h 3626"/>
                  <a:gd name="T58" fmla="*/ 1021 w 3645"/>
                  <a:gd name="T59" fmla="*/ 1776 h 3626"/>
                  <a:gd name="T60" fmla="*/ 1398 w 3645"/>
                  <a:gd name="T61" fmla="*/ 1399 h 3626"/>
                  <a:gd name="T62" fmla="*/ 1398 w 3645"/>
                  <a:gd name="T63" fmla="*/ 1398 h 3626"/>
                  <a:gd name="T64" fmla="*/ 1776 w 3645"/>
                  <a:gd name="T65" fmla="*/ 1021 h 3626"/>
                  <a:gd name="T66" fmla="*/ 1776 w 3645"/>
                  <a:gd name="T67" fmla="*/ 1021 h 3626"/>
                  <a:gd name="T68" fmla="*/ 2200 w 3645"/>
                  <a:gd name="T69" fmla="*/ 846 h 3626"/>
                  <a:gd name="T70" fmla="*/ 2459 w 3645"/>
                  <a:gd name="T71" fmla="*/ 904 h 3626"/>
                  <a:gd name="T72" fmla="*/ 2153 w 3645"/>
                  <a:gd name="T73" fmla="*/ 1210 h 3626"/>
                  <a:gd name="T74" fmla="*/ 2153 w 3645"/>
                  <a:gd name="T75" fmla="*/ 1493 h 3626"/>
                  <a:gd name="T76" fmla="*/ 2294 w 3645"/>
                  <a:gd name="T77" fmla="*/ 1551 h 3626"/>
                  <a:gd name="T78" fmla="*/ 2436 w 3645"/>
                  <a:gd name="T79" fmla="*/ 1493 h 3626"/>
                  <a:gd name="T80" fmla="*/ 2741 w 3645"/>
                  <a:gd name="T81" fmla="*/ 1187 h 3626"/>
                  <a:gd name="T82" fmla="*/ 2800 w 3645"/>
                  <a:gd name="T83" fmla="*/ 1446 h 3626"/>
                  <a:gd name="T84" fmla="*/ 2624 w 3645"/>
                  <a:gd name="T85" fmla="*/ 1870 h 3626"/>
                  <a:gd name="T86" fmla="*/ 2624 w 3645"/>
                  <a:gd name="T87" fmla="*/ 1870 h 3626"/>
                  <a:gd name="T88" fmla="*/ 2624 w 3645"/>
                  <a:gd name="T89" fmla="*/ 1870 h 3626"/>
                  <a:gd name="T90" fmla="*/ 2247 w 3645"/>
                  <a:gd name="T91" fmla="*/ 2247 h 3626"/>
                  <a:gd name="T92" fmla="*/ 2247 w 3645"/>
                  <a:gd name="T93" fmla="*/ 2247 h 3626"/>
                  <a:gd name="T94" fmla="*/ 1870 w 3645"/>
                  <a:gd name="T95" fmla="*/ 2624 h 3626"/>
                  <a:gd name="T96" fmla="*/ 1870 w 3645"/>
                  <a:gd name="T97" fmla="*/ 2624 h 3626"/>
                  <a:gd name="T98" fmla="*/ 1446 w 3645"/>
                  <a:gd name="T99" fmla="*/ 2800 h 3626"/>
                  <a:gd name="T100" fmla="*/ 1187 w 3645"/>
                  <a:gd name="T101" fmla="*/ 2741 h 3626"/>
                  <a:gd name="T102" fmla="*/ 1493 w 3645"/>
                  <a:gd name="T103" fmla="*/ 2436 h 3626"/>
                  <a:gd name="T104" fmla="*/ 1493 w 3645"/>
                  <a:gd name="T105" fmla="*/ 2153 h 3626"/>
                  <a:gd name="T106" fmla="*/ 1210 w 3645"/>
                  <a:gd name="T107" fmla="*/ 2153 h 3626"/>
                  <a:gd name="T108" fmla="*/ 904 w 3645"/>
                  <a:gd name="T109" fmla="*/ 2458 h 3626"/>
                  <a:gd name="T110" fmla="*/ 1021 w 3645"/>
                  <a:gd name="T111" fmla="*/ 1776 h 3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645" h="3626">
                    <a:moveTo>
                      <a:pt x="220" y="3626"/>
                    </a:moveTo>
                    <a:cubicBezTo>
                      <a:pt x="271" y="3626"/>
                      <a:pt x="322" y="3606"/>
                      <a:pt x="361" y="3567"/>
                    </a:cubicBezTo>
                    <a:lnTo>
                      <a:pt x="894" y="3034"/>
                    </a:lnTo>
                    <a:cubicBezTo>
                      <a:pt x="1056" y="3142"/>
                      <a:pt x="1246" y="3200"/>
                      <a:pt x="1446" y="3200"/>
                    </a:cubicBezTo>
                    <a:lnTo>
                      <a:pt x="1446" y="3200"/>
                    </a:lnTo>
                    <a:cubicBezTo>
                      <a:pt x="1713" y="3200"/>
                      <a:pt x="1964" y="3096"/>
                      <a:pt x="2152" y="2907"/>
                    </a:cubicBezTo>
                    <a:cubicBezTo>
                      <a:pt x="2153" y="2907"/>
                      <a:pt x="2153" y="2907"/>
                      <a:pt x="2153" y="2907"/>
                    </a:cubicBezTo>
                    <a:lnTo>
                      <a:pt x="2530" y="2530"/>
                    </a:lnTo>
                    <a:cubicBezTo>
                      <a:pt x="2530" y="2530"/>
                      <a:pt x="2530" y="2530"/>
                      <a:pt x="2530" y="2530"/>
                    </a:cubicBezTo>
                    <a:lnTo>
                      <a:pt x="2907" y="2153"/>
                    </a:lnTo>
                    <a:cubicBezTo>
                      <a:pt x="2907" y="2153"/>
                      <a:pt x="2907" y="2153"/>
                      <a:pt x="2907" y="2152"/>
                    </a:cubicBezTo>
                    <a:cubicBezTo>
                      <a:pt x="3096" y="1964"/>
                      <a:pt x="3200" y="1713"/>
                      <a:pt x="3200" y="1446"/>
                    </a:cubicBezTo>
                    <a:cubicBezTo>
                      <a:pt x="3200" y="1246"/>
                      <a:pt x="3142" y="1056"/>
                      <a:pt x="3034" y="894"/>
                    </a:cubicBezTo>
                    <a:lnTo>
                      <a:pt x="3567" y="361"/>
                    </a:lnTo>
                    <a:cubicBezTo>
                      <a:pt x="3645" y="283"/>
                      <a:pt x="3645" y="157"/>
                      <a:pt x="3567" y="79"/>
                    </a:cubicBezTo>
                    <a:cubicBezTo>
                      <a:pt x="3489" y="0"/>
                      <a:pt x="3362" y="0"/>
                      <a:pt x="3284" y="79"/>
                    </a:cubicBezTo>
                    <a:lnTo>
                      <a:pt x="2751" y="611"/>
                    </a:lnTo>
                    <a:cubicBezTo>
                      <a:pt x="2589" y="504"/>
                      <a:pt x="2399" y="446"/>
                      <a:pt x="2200" y="446"/>
                    </a:cubicBezTo>
                    <a:cubicBezTo>
                      <a:pt x="1933" y="446"/>
                      <a:pt x="1682" y="550"/>
                      <a:pt x="1493" y="738"/>
                    </a:cubicBezTo>
                    <a:cubicBezTo>
                      <a:pt x="1493" y="738"/>
                      <a:pt x="1493" y="738"/>
                      <a:pt x="1493" y="739"/>
                    </a:cubicBezTo>
                    <a:lnTo>
                      <a:pt x="1116" y="1116"/>
                    </a:lnTo>
                    <a:cubicBezTo>
                      <a:pt x="1116" y="1116"/>
                      <a:pt x="1116" y="1116"/>
                      <a:pt x="1116" y="1116"/>
                    </a:cubicBezTo>
                    <a:lnTo>
                      <a:pt x="739" y="1493"/>
                    </a:lnTo>
                    <a:cubicBezTo>
                      <a:pt x="739" y="1493"/>
                      <a:pt x="739" y="1493"/>
                      <a:pt x="739" y="1493"/>
                    </a:cubicBezTo>
                    <a:cubicBezTo>
                      <a:pt x="397" y="1834"/>
                      <a:pt x="355" y="2363"/>
                      <a:pt x="611" y="2751"/>
                    </a:cubicBezTo>
                    <a:lnTo>
                      <a:pt x="79" y="3284"/>
                    </a:lnTo>
                    <a:cubicBezTo>
                      <a:pt x="0" y="3362"/>
                      <a:pt x="0" y="3489"/>
                      <a:pt x="79" y="3567"/>
                    </a:cubicBezTo>
                    <a:cubicBezTo>
                      <a:pt x="118" y="3606"/>
                      <a:pt x="169" y="3626"/>
                      <a:pt x="220" y="3626"/>
                    </a:cubicBezTo>
                    <a:close/>
                    <a:moveTo>
                      <a:pt x="1021" y="1776"/>
                    </a:moveTo>
                    <a:lnTo>
                      <a:pt x="1021" y="1776"/>
                    </a:lnTo>
                    <a:lnTo>
                      <a:pt x="1398" y="1399"/>
                    </a:lnTo>
                    <a:cubicBezTo>
                      <a:pt x="1398" y="1399"/>
                      <a:pt x="1398" y="1399"/>
                      <a:pt x="1398" y="1398"/>
                    </a:cubicBezTo>
                    <a:lnTo>
                      <a:pt x="1776" y="1021"/>
                    </a:lnTo>
                    <a:cubicBezTo>
                      <a:pt x="1776" y="1021"/>
                      <a:pt x="1776" y="1021"/>
                      <a:pt x="1776" y="1021"/>
                    </a:cubicBezTo>
                    <a:cubicBezTo>
                      <a:pt x="1889" y="908"/>
                      <a:pt x="2040" y="846"/>
                      <a:pt x="2200" y="846"/>
                    </a:cubicBezTo>
                    <a:cubicBezTo>
                      <a:pt x="2291" y="846"/>
                      <a:pt x="2379" y="866"/>
                      <a:pt x="2459" y="904"/>
                    </a:cubicBezTo>
                    <a:lnTo>
                      <a:pt x="2153" y="1210"/>
                    </a:lnTo>
                    <a:cubicBezTo>
                      <a:pt x="2075" y="1288"/>
                      <a:pt x="2075" y="1415"/>
                      <a:pt x="2153" y="1493"/>
                    </a:cubicBezTo>
                    <a:cubicBezTo>
                      <a:pt x="2192" y="1532"/>
                      <a:pt x="2243" y="1551"/>
                      <a:pt x="2294" y="1551"/>
                    </a:cubicBezTo>
                    <a:cubicBezTo>
                      <a:pt x="2345" y="1551"/>
                      <a:pt x="2397" y="1532"/>
                      <a:pt x="2436" y="1493"/>
                    </a:cubicBezTo>
                    <a:lnTo>
                      <a:pt x="2741" y="1187"/>
                    </a:lnTo>
                    <a:cubicBezTo>
                      <a:pt x="2780" y="1267"/>
                      <a:pt x="2800" y="1355"/>
                      <a:pt x="2800" y="1446"/>
                    </a:cubicBezTo>
                    <a:cubicBezTo>
                      <a:pt x="2800" y="1606"/>
                      <a:pt x="2737" y="1757"/>
                      <a:pt x="2624" y="1870"/>
                    </a:cubicBezTo>
                    <a:lnTo>
                      <a:pt x="2624" y="1870"/>
                    </a:lnTo>
                    <a:lnTo>
                      <a:pt x="2624" y="1870"/>
                    </a:lnTo>
                    <a:lnTo>
                      <a:pt x="2247" y="2247"/>
                    </a:lnTo>
                    <a:cubicBezTo>
                      <a:pt x="2247" y="2247"/>
                      <a:pt x="2247" y="2247"/>
                      <a:pt x="2247" y="2247"/>
                    </a:cubicBezTo>
                    <a:lnTo>
                      <a:pt x="1870" y="2624"/>
                    </a:lnTo>
                    <a:cubicBezTo>
                      <a:pt x="1870" y="2624"/>
                      <a:pt x="1870" y="2624"/>
                      <a:pt x="1870" y="2624"/>
                    </a:cubicBezTo>
                    <a:cubicBezTo>
                      <a:pt x="1757" y="2737"/>
                      <a:pt x="1606" y="2800"/>
                      <a:pt x="1446" y="2800"/>
                    </a:cubicBezTo>
                    <a:cubicBezTo>
                      <a:pt x="1355" y="2800"/>
                      <a:pt x="1267" y="2780"/>
                      <a:pt x="1187" y="2741"/>
                    </a:cubicBezTo>
                    <a:lnTo>
                      <a:pt x="1493" y="2436"/>
                    </a:lnTo>
                    <a:cubicBezTo>
                      <a:pt x="1571" y="2357"/>
                      <a:pt x="1571" y="2231"/>
                      <a:pt x="1493" y="2153"/>
                    </a:cubicBezTo>
                    <a:cubicBezTo>
                      <a:pt x="1415" y="2075"/>
                      <a:pt x="1288" y="2075"/>
                      <a:pt x="1210" y="2153"/>
                    </a:cubicBezTo>
                    <a:lnTo>
                      <a:pt x="904" y="2458"/>
                    </a:lnTo>
                    <a:cubicBezTo>
                      <a:pt x="798" y="2235"/>
                      <a:pt x="837" y="1960"/>
                      <a:pt x="1021" y="1776"/>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9pPr>
              </a:lstStyle>
              <a:p>
                <a:pPr algn="ctr"/>
                <a:endParaRPr lang="en-US"/>
              </a:p>
            </p:txBody>
          </p:sp>
          <p:sp>
            <p:nvSpPr>
              <p:cNvPr id="51" name="chain-links_29">
                <a:extLst>
                  <a:ext uri="{FF2B5EF4-FFF2-40B4-BE49-F238E27FC236}">
                    <a16:creationId xmlns:a16="http://schemas.microsoft.com/office/drawing/2014/main" id="{568D8881-975D-4FA4-B192-1E7D6D196EC5}"/>
                  </a:ext>
                </a:extLst>
              </p:cNvPr>
              <p:cNvSpPr/>
              <p:nvPr/>
            </p:nvSpPr>
            <p:spPr>
              <a:xfrm rot="2586001">
                <a:off x="8873778" y="5092585"/>
                <a:ext cx="333014" cy="330783"/>
              </a:xfrm>
              <a:custGeom>
                <a:avLst/>
                <a:gdLst>
                  <a:gd name="T0" fmla="*/ 220 w 3645"/>
                  <a:gd name="T1" fmla="*/ 3626 h 3626"/>
                  <a:gd name="T2" fmla="*/ 361 w 3645"/>
                  <a:gd name="T3" fmla="*/ 3567 h 3626"/>
                  <a:gd name="T4" fmla="*/ 894 w 3645"/>
                  <a:gd name="T5" fmla="*/ 3034 h 3626"/>
                  <a:gd name="T6" fmla="*/ 1446 w 3645"/>
                  <a:gd name="T7" fmla="*/ 3200 h 3626"/>
                  <a:gd name="T8" fmla="*/ 1446 w 3645"/>
                  <a:gd name="T9" fmla="*/ 3200 h 3626"/>
                  <a:gd name="T10" fmla="*/ 2152 w 3645"/>
                  <a:gd name="T11" fmla="*/ 2907 h 3626"/>
                  <a:gd name="T12" fmla="*/ 2153 w 3645"/>
                  <a:gd name="T13" fmla="*/ 2907 h 3626"/>
                  <a:gd name="T14" fmla="*/ 2530 w 3645"/>
                  <a:gd name="T15" fmla="*/ 2530 h 3626"/>
                  <a:gd name="T16" fmla="*/ 2530 w 3645"/>
                  <a:gd name="T17" fmla="*/ 2530 h 3626"/>
                  <a:gd name="T18" fmla="*/ 2907 w 3645"/>
                  <a:gd name="T19" fmla="*/ 2153 h 3626"/>
                  <a:gd name="T20" fmla="*/ 2907 w 3645"/>
                  <a:gd name="T21" fmla="*/ 2152 h 3626"/>
                  <a:gd name="T22" fmla="*/ 3200 w 3645"/>
                  <a:gd name="T23" fmla="*/ 1446 h 3626"/>
                  <a:gd name="T24" fmla="*/ 3034 w 3645"/>
                  <a:gd name="T25" fmla="*/ 894 h 3626"/>
                  <a:gd name="T26" fmla="*/ 3567 w 3645"/>
                  <a:gd name="T27" fmla="*/ 361 h 3626"/>
                  <a:gd name="T28" fmla="*/ 3567 w 3645"/>
                  <a:gd name="T29" fmla="*/ 79 h 3626"/>
                  <a:gd name="T30" fmla="*/ 3284 w 3645"/>
                  <a:gd name="T31" fmla="*/ 79 h 3626"/>
                  <a:gd name="T32" fmla="*/ 2751 w 3645"/>
                  <a:gd name="T33" fmla="*/ 611 h 3626"/>
                  <a:gd name="T34" fmla="*/ 2200 w 3645"/>
                  <a:gd name="T35" fmla="*/ 446 h 3626"/>
                  <a:gd name="T36" fmla="*/ 1493 w 3645"/>
                  <a:gd name="T37" fmla="*/ 738 h 3626"/>
                  <a:gd name="T38" fmla="*/ 1493 w 3645"/>
                  <a:gd name="T39" fmla="*/ 739 h 3626"/>
                  <a:gd name="T40" fmla="*/ 1116 w 3645"/>
                  <a:gd name="T41" fmla="*/ 1116 h 3626"/>
                  <a:gd name="T42" fmla="*/ 1116 w 3645"/>
                  <a:gd name="T43" fmla="*/ 1116 h 3626"/>
                  <a:gd name="T44" fmla="*/ 739 w 3645"/>
                  <a:gd name="T45" fmla="*/ 1493 h 3626"/>
                  <a:gd name="T46" fmla="*/ 739 w 3645"/>
                  <a:gd name="T47" fmla="*/ 1493 h 3626"/>
                  <a:gd name="T48" fmla="*/ 611 w 3645"/>
                  <a:gd name="T49" fmla="*/ 2751 h 3626"/>
                  <a:gd name="T50" fmla="*/ 79 w 3645"/>
                  <a:gd name="T51" fmla="*/ 3284 h 3626"/>
                  <a:gd name="T52" fmla="*/ 79 w 3645"/>
                  <a:gd name="T53" fmla="*/ 3567 h 3626"/>
                  <a:gd name="T54" fmla="*/ 220 w 3645"/>
                  <a:gd name="T55" fmla="*/ 3626 h 3626"/>
                  <a:gd name="T56" fmla="*/ 1021 w 3645"/>
                  <a:gd name="T57" fmla="*/ 1776 h 3626"/>
                  <a:gd name="T58" fmla="*/ 1021 w 3645"/>
                  <a:gd name="T59" fmla="*/ 1776 h 3626"/>
                  <a:gd name="T60" fmla="*/ 1398 w 3645"/>
                  <a:gd name="T61" fmla="*/ 1399 h 3626"/>
                  <a:gd name="T62" fmla="*/ 1398 w 3645"/>
                  <a:gd name="T63" fmla="*/ 1398 h 3626"/>
                  <a:gd name="T64" fmla="*/ 1776 w 3645"/>
                  <a:gd name="T65" fmla="*/ 1021 h 3626"/>
                  <a:gd name="T66" fmla="*/ 1776 w 3645"/>
                  <a:gd name="T67" fmla="*/ 1021 h 3626"/>
                  <a:gd name="T68" fmla="*/ 2200 w 3645"/>
                  <a:gd name="T69" fmla="*/ 846 h 3626"/>
                  <a:gd name="T70" fmla="*/ 2459 w 3645"/>
                  <a:gd name="T71" fmla="*/ 904 h 3626"/>
                  <a:gd name="T72" fmla="*/ 2153 w 3645"/>
                  <a:gd name="T73" fmla="*/ 1210 h 3626"/>
                  <a:gd name="T74" fmla="*/ 2153 w 3645"/>
                  <a:gd name="T75" fmla="*/ 1493 h 3626"/>
                  <a:gd name="T76" fmla="*/ 2294 w 3645"/>
                  <a:gd name="T77" fmla="*/ 1551 h 3626"/>
                  <a:gd name="T78" fmla="*/ 2436 w 3645"/>
                  <a:gd name="T79" fmla="*/ 1493 h 3626"/>
                  <a:gd name="T80" fmla="*/ 2741 w 3645"/>
                  <a:gd name="T81" fmla="*/ 1187 h 3626"/>
                  <a:gd name="T82" fmla="*/ 2800 w 3645"/>
                  <a:gd name="T83" fmla="*/ 1446 h 3626"/>
                  <a:gd name="T84" fmla="*/ 2624 w 3645"/>
                  <a:gd name="T85" fmla="*/ 1870 h 3626"/>
                  <a:gd name="T86" fmla="*/ 2624 w 3645"/>
                  <a:gd name="T87" fmla="*/ 1870 h 3626"/>
                  <a:gd name="T88" fmla="*/ 2624 w 3645"/>
                  <a:gd name="T89" fmla="*/ 1870 h 3626"/>
                  <a:gd name="T90" fmla="*/ 2247 w 3645"/>
                  <a:gd name="T91" fmla="*/ 2247 h 3626"/>
                  <a:gd name="T92" fmla="*/ 2247 w 3645"/>
                  <a:gd name="T93" fmla="*/ 2247 h 3626"/>
                  <a:gd name="T94" fmla="*/ 1870 w 3645"/>
                  <a:gd name="T95" fmla="*/ 2624 h 3626"/>
                  <a:gd name="T96" fmla="*/ 1870 w 3645"/>
                  <a:gd name="T97" fmla="*/ 2624 h 3626"/>
                  <a:gd name="T98" fmla="*/ 1446 w 3645"/>
                  <a:gd name="T99" fmla="*/ 2800 h 3626"/>
                  <a:gd name="T100" fmla="*/ 1187 w 3645"/>
                  <a:gd name="T101" fmla="*/ 2741 h 3626"/>
                  <a:gd name="T102" fmla="*/ 1493 w 3645"/>
                  <a:gd name="T103" fmla="*/ 2436 h 3626"/>
                  <a:gd name="T104" fmla="*/ 1493 w 3645"/>
                  <a:gd name="T105" fmla="*/ 2153 h 3626"/>
                  <a:gd name="T106" fmla="*/ 1210 w 3645"/>
                  <a:gd name="T107" fmla="*/ 2153 h 3626"/>
                  <a:gd name="T108" fmla="*/ 904 w 3645"/>
                  <a:gd name="T109" fmla="*/ 2458 h 3626"/>
                  <a:gd name="T110" fmla="*/ 1021 w 3645"/>
                  <a:gd name="T111" fmla="*/ 1776 h 3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645" h="3626">
                    <a:moveTo>
                      <a:pt x="220" y="3626"/>
                    </a:moveTo>
                    <a:cubicBezTo>
                      <a:pt x="271" y="3626"/>
                      <a:pt x="322" y="3606"/>
                      <a:pt x="361" y="3567"/>
                    </a:cubicBezTo>
                    <a:lnTo>
                      <a:pt x="894" y="3034"/>
                    </a:lnTo>
                    <a:cubicBezTo>
                      <a:pt x="1056" y="3142"/>
                      <a:pt x="1246" y="3200"/>
                      <a:pt x="1446" y="3200"/>
                    </a:cubicBezTo>
                    <a:lnTo>
                      <a:pt x="1446" y="3200"/>
                    </a:lnTo>
                    <a:cubicBezTo>
                      <a:pt x="1713" y="3200"/>
                      <a:pt x="1964" y="3096"/>
                      <a:pt x="2152" y="2907"/>
                    </a:cubicBezTo>
                    <a:cubicBezTo>
                      <a:pt x="2153" y="2907"/>
                      <a:pt x="2153" y="2907"/>
                      <a:pt x="2153" y="2907"/>
                    </a:cubicBezTo>
                    <a:lnTo>
                      <a:pt x="2530" y="2530"/>
                    </a:lnTo>
                    <a:cubicBezTo>
                      <a:pt x="2530" y="2530"/>
                      <a:pt x="2530" y="2530"/>
                      <a:pt x="2530" y="2530"/>
                    </a:cubicBezTo>
                    <a:lnTo>
                      <a:pt x="2907" y="2153"/>
                    </a:lnTo>
                    <a:cubicBezTo>
                      <a:pt x="2907" y="2153"/>
                      <a:pt x="2907" y="2153"/>
                      <a:pt x="2907" y="2152"/>
                    </a:cubicBezTo>
                    <a:cubicBezTo>
                      <a:pt x="3096" y="1964"/>
                      <a:pt x="3200" y="1713"/>
                      <a:pt x="3200" y="1446"/>
                    </a:cubicBezTo>
                    <a:cubicBezTo>
                      <a:pt x="3200" y="1246"/>
                      <a:pt x="3142" y="1056"/>
                      <a:pt x="3034" y="894"/>
                    </a:cubicBezTo>
                    <a:lnTo>
                      <a:pt x="3567" y="361"/>
                    </a:lnTo>
                    <a:cubicBezTo>
                      <a:pt x="3645" y="283"/>
                      <a:pt x="3645" y="157"/>
                      <a:pt x="3567" y="79"/>
                    </a:cubicBezTo>
                    <a:cubicBezTo>
                      <a:pt x="3489" y="0"/>
                      <a:pt x="3362" y="0"/>
                      <a:pt x="3284" y="79"/>
                    </a:cubicBezTo>
                    <a:lnTo>
                      <a:pt x="2751" y="611"/>
                    </a:lnTo>
                    <a:cubicBezTo>
                      <a:pt x="2589" y="504"/>
                      <a:pt x="2399" y="446"/>
                      <a:pt x="2200" y="446"/>
                    </a:cubicBezTo>
                    <a:cubicBezTo>
                      <a:pt x="1933" y="446"/>
                      <a:pt x="1682" y="550"/>
                      <a:pt x="1493" y="738"/>
                    </a:cubicBezTo>
                    <a:cubicBezTo>
                      <a:pt x="1493" y="738"/>
                      <a:pt x="1493" y="738"/>
                      <a:pt x="1493" y="739"/>
                    </a:cubicBezTo>
                    <a:lnTo>
                      <a:pt x="1116" y="1116"/>
                    </a:lnTo>
                    <a:cubicBezTo>
                      <a:pt x="1116" y="1116"/>
                      <a:pt x="1116" y="1116"/>
                      <a:pt x="1116" y="1116"/>
                    </a:cubicBezTo>
                    <a:lnTo>
                      <a:pt x="739" y="1493"/>
                    </a:lnTo>
                    <a:cubicBezTo>
                      <a:pt x="739" y="1493"/>
                      <a:pt x="739" y="1493"/>
                      <a:pt x="739" y="1493"/>
                    </a:cubicBezTo>
                    <a:cubicBezTo>
                      <a:pt x="397" y="1834"/>
                      <a:pt x="355" y="2363"/>
                      <a:pt x="611" y="2751"/>
                    </a:cubicBezTo>
                    <a:lnTo>
                      <a:pt x="79" y="3284"/>
                    </a:lnTo>
                    <a:cubicBezTo>
                      <a:pt x="0" y="3362"/>
                      <a:pt x="0" y="3489"/>
                      <a:pt x="79" y="3567"/>
                    </a:cubicBezTo>
                    <a:cubicBezTo>
                      <a:pt x="118" y="3606"/>
                      <a:pt x="169" y="3626"/>
                      <a:pt x="220" y="3626"/>
                    </a:cubicBezTo>
                    <a:close/>
                    <a:moveTo>
                      <a:pt x="1021" y="1776"/>
                    </a:moveTo>
                    <a:lnTo>
                      <a:pt x="1021" y="1776"/>
                    </a:lnTo>
                    <a:lnTo>
                      <a:pt x="1398" y="1399"/>
                    </a:lnTo>
                    <a:cubicBezTo>
                      <a:pt x="1398" y="1399"/>
                      <a:pt x="1398" y="1399"/>
                      <a:pt x="1398" y="1398"/>
                    </a:cubicBezTo>
                    <a:lnTo>
                      <a:pt x="1776" y="1021"/>
                    </a:lnTo>
                    <a:cubicBezTo>
                      <a:pt x="1776" y="1021"/>
                      <a:pt x="1776" y="1021"/>
                      <a:pt x="1776" y="1021"/>
                    </a:cubicBezTo>
                    <a:cubicBezTo>
                      <a:pt x="1889" y="908"/>
                      <a:pt x="2040" y="846"/>
                      <a:pt x="2200" y="846"/>
                    </a:cubicBezTo>
                    <a:cubicBezTo>
                      <a:pt x="2291" y="846"/>
                      <a:pt x="2379" y="866"/>
                      <a:pt x="2459" y="904"/>
                    </a:cubicBezTo>
                    <a:lnTo>
                      <a:pt x="2153" y="1210"/>
                    </a:lnTo>
                    <a:cubicBezTo>
                      <a:pt x="2075" y="1288"/>
                      <a:pt x="2075" y="1415"/>
                      <a:pt x="2153" y="1493"/>
                    </a:cubicBezTo>
                    <a:cubicBezTo>
                      <a:pt x="2192" y="1532"/>
                      <a:pt x="2243" y="1551"/>
                      <a:pt x="2294" y="1551"/>
                    </a:cubicBezTo>
                    <a:cubicBezTo>
                      <a:pt x="2345" y="1551"/>
                      <a:pt x="2397" y="1532"/>
                      <a:pt x="2436" y="1493"/>
                    </a:cubicBezTo>
                    <a:lnTo>
                      <a:pt x="2741" y="1187"/>
                    </a:lnTo>
                    <a:cubicBezTo>
                      <a:pt x="2780" y="1267"/>
                      <a:pt x="2800" y="1355"/>
                      <a:pt x="2800" y="1446"/>
                    </a:cubicBezTo>
                    <a:cubicBezTo>
                      <a:pt x="2800" y="1606"/>
                      <a:pt x="2737" y="1757"/>
                      <a:pt x="2624" y="1870"/>
                    </a:cubicBezTo>
                    <a:lnTo>
                      <a:pt x="2624" y="1870"/>
                    </a:lnTo>
                    <a:lnTo>
                      <a:pt x="2624" y="1870"/>
                    </a:lnTo>
                    <a:lnTo>
                      <a:pt x="2247" y="2247"/>
                    </a:lnTo>
                    <a:cubicBezTo>
                      <a:pt x="2247" y="2247"/>
                      <a:pt x="2247" y="2247"/>
                      <a:pt x="2247" y="2247"/>
                    </a:cubicBezTo>
                    <a:lnTo>
                      <a:pt x="1870" y="2624"/>
                    </a:lnTo>
                    <a:cubicBezTo>
                      <a:pt x="1870" y="2624"/>
                      <a:pt x="1870" y="2624"/>
                      <a:pt x="1870" y="2624"/>
                    </a:cubicBezTo>
                    <a:cubicBezTo>
                      <a:pt x="1757" y="2737"/>
                      <a:pt x="1606" y="2800"/>
                      <a:pt x="1446" y="2800"/>
                    </a:cubicBezTo>
                    <a:cubicBezTo>
                      <a:pt x="1355" y="2800"/>
                      <a:pt x="1267" y="2780"/>
                      <a:pt x="1187" y="2741"/>
                    </a:cubicBezTo>
                    <a:lnTo>
                      <a:pt x="1493" y="2436"/>
                    </a:lnTo>
                    <a:cubicBezTo>
                      <a:pt x="1571" y="2357"/>
                      <a:pt x="1571" y="2231"/>
                      <a:pt x="1493" y="2153"/>
                    </a:cubicBezTo>
                    <a:cubicBezTo>
                      <a:pt x="1415" y="2075"/>
                      <a:pt x="1288" y="2075"/>
                      <a:pt x="1210" y="2153"/>
                    </a:cubicBezTo>
                    <a:lnTo>
                      <a:pt x="904" y="2458"/>
                    </a:lnTo>
                    <a:cubicBezTo>
                      <a:pt x="798" y="2235"/>
                      <a:pt x="837" y="1960"/>
                      <a:pt x="1021" y="1776"/>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9pPr>
              </a:lstStyle>
              <a:p>
                <a:pPr algn="ctr"/>
                <a:endParaRPr lang="en-US"/>
              </a:p>
            </p:txBody>
          </p:sp>
          <p:sp>
            <p:nvSpPr>
              <p:cNvPr id="52" name="chain-links_29">
                <a:extLst>
                  <a:ext uri="{FF2B5EF4-FFF2-40B4-BE49-F238E27FC236}">
                    <a16:creationId xmlns:a16="http://schemas.microsoft.com/office/drawing/2014/main" id="{4120FFFA-8D25-4935-A246-4EFDF38FCEE4}"/>
                  </a:ext>
                </a:extLst>
              </p:cNvPr>
              <p:cNvSpPr/>
              <p:nvPr/>
            </p:nvSpPr>
            <p:spPr>
              <a:xfrm rot="2586001">
                <a:off x="9214742" y="5098780"/>
                <a:ext cx="333014" cy="330783"/>
              </a:xfrm>
              <a:custGeom>
                <a:avLst/>
                <a:gdLst>
                  <a:gd name="T0" fmla="*/ 220 w 3645"/>
                  <a:gd name="T1" fmla="*/ 3626 h 3626"/>
                  <a:gd name="T2" fmla="*/ 361 w 3645"/>
                  <a:gd name="T3" fmla="*/ 3567 h 3626"/>
                  <a:gd name="T4" fmla="*/ 894 w 3645"/>
                  <a:gd name="T5" fmla="*/ 3034 h 3626"/>
                  <a:gd name="T6" fmla="*/ 1446 w 3645"/>
                  <a:gd name="T7" fmla="*/ 3200 h 3626"/>
                  <a:gd name="T8" fmla="*/ 1446 w 3645"/>
                  <a:gd name="T9" fmla="*/ 3200 h 3626"/>
                  <a:gd name="T10" fmla="*/ 2152 w 3645"/>
                  <a:gd name="T11" fmla="*/ 2907 h 3626"/>
                  <a:gd name="T12" fmla="*/ 2153 w 3645"/>
                  <a:gd name="T13" fmla="*/ 2907 h 3626"/>
                  <a:gd name="T14" fmla="*/ 2530 w 3645"/>
                  <a:gd name="T15" fmla="*/ 2530 h 3626"/>
                  <a:gd name="T16" fmla="*/ 2530 w 3645"/>
                  <a:gd name="T17" fmla="*/ 2530 h 3626"/>
                  <a:gd name="T18" fmla="*/ 2907 w 3645"/>
                  <a:gd name="T19" fmla="*/ 2153 h 3626"/>
                  <a:gd name="T20" fmla="*/ 2907 w 3645"/>
                  <a:gd name="T21" fmla="*/ 2152 h 3626"/>
                  <a:gd name="T22" fmla="*/ 3200 w 3645"/>
                  <a:gd name="T23" fmla="*/ 1446 h 3626"/>
                  <a:gd name="T24" fmla="*/ 3034 w 3645"/>
                  <a:gd name="T25" fmla="*/ 894 h 3626"/>
                  <a:gd name="T26" fmla="*/ 3567 w 3645"/>
                  <a:gd name="T27" fmla="*/ 361 h 3626"/>
                  <a:gd name="T28" fmla="*/ 3567 w 3645"/>
                  <a:gd name="T29" fmla="*/ 79 h 3626"/>
                  <a:gd name="T30" fmla="*/ 3284 w 3645"/>
                  <a:gd name="T31" fmla="*/ 79 h 3626"/>
                  <a:gd name="T32" fmla="*/ 2751 w 3645"/>
                  <a:gd name="T33" fmla="*/ 611 h 3626"/>
                  <a:gd name="T34" fmla="*/ 2200 w 3645"/>
                  <a:gd name="T35" fmla="*/ 446 h 3626"/>
                  <a:gd name="T36" fmla="*/ 1493 w 3645"/>
                  <a:gd name="T37" fmla="*/ 738 h 3626"/>
                  <a:gd name="T38" fmla="*/ 1493 w 3645"/>
                  <a:gd name="T39" fmla="*/ 739 h 3626"/>
                  <a:gd name="T40" fmla="*/ 1116 w 3645"/>
                  <a:gd name="T41" fmla="*/ 1116 h 3626"/>
                  <a:gd name="T42" fmla="*/ 1116 w 3645"/>
                  <a:gd name="T43" fmla="*/ 1116 h 3626"/>
                  <a:gd name="T44" fmla="*/ 739 w 3645"/>
                  <a:gd name="T45" fmla="*/ 1493 h 3626"/>
                  <a:gd name="T46" fmla="*/ 739 w 3645"/>
                  <a:gd name="T47" fmla="*/ 1493 h 3626"/>
                  <a:gd name="T48" fmla="*/ 611 w 3645"/>
                  <a:gd name="T49" fmla="*/ 2751 h 3626"/>
                  <a:gd name="T50" fmla="*/ 79 w 3645"/>
                  <a:gd name="T51" fmla="*/ 3284 h 3626"/>
                  <a:gd name="T52" fmla="*/ 79 w 3645"/>
                  <a:gd name="T53" fmla="*/ 3567 h 3626"/>
                  <a:gd name="T54" fmla="*/ 220 w 3645"/>
                  <a:gd name="T55" fmla="*/ 3626 h 3626"/>
                  <a:gd name="T56" fmla="*/ 1021 w 3645"/>
                  <a:gd name="T57" fmla="*/ 1776 h 3626"/>
                  <a:gd name="T58" fmla="*/ 1021 w 3645"/>
                  <a:gd name="T59" fmla="*/ 1776 h 3626"/>
                  <a:gd name="T60" fmla="*/ 1398 w 3645"/>
                  <a:gd name="T61" fmla="*/ 1399 h 3626"/>
                  <a:gd name="T62" fmla="*/ 1398 w 3645"/>
                  <a:gd name="T63" fmla="*/ 1398 h 3626"/>
                  <a:gd name="T64" fmla="*/ 1776 w 3645"/>
                  <a:gd name="T65" fmla="*/ 1021 h 3626"/>
                  <a:gd name="T66" fmla="*/ 1776 w 3645"/>
                  <a:gd name="T67" fmla="*/ 1021 h 3626"/>
                  <a:gd name="T68" fmla="*/ 2200 w 3645"/>
                  <a:gd name="T69" fmla="*/ 846 h 3626"/>
                  <a:gd name="T70" fmla="*/ 2459 w 3645"/>
                  <a:gd name="T71" fmla="*/ 904 h 3626"/>
                  <a:gd name="T72" fmla="*/ 2153 w 3645"/>
                  <a:gd name="T73" fmla="*/ 1210 h 3626"/>
                  <a:gd name="T74" fmla="*/ 2153 w 3645"/>
                  <a:gd name="T75" fmla="*/ 1493 h 3626"/>
                  <a:gd name="T76" fmla="*/ 2294 w 3645"/>
                  <a:gd name="T77" fmla="*/ 1551 h 3626"/>
                  <a:gd name="T78" fmla="*/ 2436 w 3645"/>
                  <a:gd name="T79" fmla="*/ 1493 h 3626"/>
                  <a:gd name="T80" fmla="*/ 2741 w 3645"/>
                  <a:gd name="T81" fmla="*/ 1187 h 3626"/>
                  <a:gd name="T82" fmla="*/ 2800 w 3645"/>
                  <a:gd name="T83" fmla="*/ 1446 h 3626"/>
                  <a:gd name="T84" fmla="*/ 2624 w 3645"/>
                  <a:gd name="T85" fmla="*/ 1870 h 3626"/>
                  <a:gd name="T86" fmla="*/ 2624 w 3645"/>
                  <a:gd name="T87" fmla="*/ 1870 h 3626"/>
                  <a:gd name="T88" fmla="*/ 2624 w 3645"/>
                  <a:gd name="T89" fmla="*/ 1870 h 3626"/>
                  <a:gd name="T90" fmla="*/ 2247 w 3645"/>
                  <a:gd name="T91" fmla="*/ 2247 h 3626"/>
                  <a:gd name="T92" fmla="*/ 2247 w 3645"/>
                  <a:gd name="T93" fmla="*/ 2247 h 3626"/>
                  <a:gd name="T94" fmla="*/ 1870 w 3645"/>
                  <a:gd name="T95" fmla="*/ 2624 h 3626"/>
                  <a:gd name="T96" fmla="*/ 1870 w 3645"/>
                  <a:gd name="T97" fmla="*/ 2624 h 3626"/>
                  <a:gd name="T98" fmla="*/ 1446 w 3645"/>
                  <a:gd name="T99" fmla="*/ 2800 h 3626"/>
                  <a:gd name="T100" fmla="*/ 1187 w 3645"/>
                  <a:gd name="T101" fmla="*/ 2741 h 3626"/>
                  <a:gd name="T102" fmla="*/ 1493 w 3645"/>
                  <a:gd name="T103" fmla="*/ 2436 h 3626"/>
                  <a:gd name="T104" fmla="*/ 1493 w 3645"/>
                  <a:gd name="T105" fmla="*/ 2153 h 3626"/>
                  <a:gd name="T106" fmla="*/ 1210 w 3645"/>
                  <a:gd name="T107" fmla="*/ 2153 h 3626"/>
                  <a:gd name="T108" fmla="*/ 904 w 3645"/>
                  <a:gd name="T109" fmla="*/ 2458 h 3626"/>
                  <a:gd name="T110" fmla="*/ 1021 w 3645"/>
                  <a:gd name="T111" fmla="*/ 1776 h 3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645" h="3626">
                    <a:moveTo>
                      <a:pt x="220" y="3626"/>
                    </a:moveTo>
                    <a:cubicBezTo>
                      <a:pt x="271" y="3626"/>
                      <a:pt x="322" y="3606"/>
                      <a:pt x="361" y="3567"/>
                    </a:cubicBezTo>
                    <a:lnTo>
                      <a:pt x="894" y="3034"/>
                    </a:lnTo>
                    <a:cubicBezTo>
                      <a:pt x="1056" y="3142"/>
                      <a:pt x="1246" y="3200"/>
                      <a:pt x="1446" y="3200"/>
                    </a:cubicBezTo>
                    <a:lnTo>
                      <a:pt x="1446" y="3200"/>
                    </a:lnTo>
                    <a:cubicBezTo>
                      <a:pt x="1713" y="3200"/>
                      <a:pt x="1964" y="3096"/>
                      <a:pt x="2152" y="2907"/>
                    </a:cubicBezTo>
                    <a:cubicBezTo>
                      <a:pt x="2153" y="2907"/>
                      <a:pt x="2153" y="2907"/>
                      <a:pt x="2153" y="2907"/>
                    </a:cubicBezTo>
                    <a:lnTo>
                      <a:pt x="2530" y="2530"/>
                    </a:lnTo>
                    <a:cubicBezTo>
                      <a:pt x="2530" y="2530"/>
                      <a:pt x="2530" y="2530"/>
                      <a:pt x="2530" y="2530"/>
                    </a:cubicBezTo>
                    <a:lnTo>
                      <a:pt x="2907" y="2153"/>
                    </a:lnTo>
                    <a:cubicBezTo>
                      <a:pt x="2907" y="2153"/>
                      <a:pt x="2907" y="2153"/>
                      <a:pt x="2907" y="2152"/>
                    </a:cubicBezTo>
                    <a:cubicBezTo>
                      <a:pt x="3096" y="1964"/>
                      <a:pt x="3200" y="1713"/>
                      <a:pt x="3200" y="1446"/>
                    </a:cubicBezTo>
                    <a:cubicBezTo>
                      <a:pt x="3200" y="1246"/>
                      <a:pt x="3142" y="1056"/>
                      <a:pt x="3034" y="894"/>
                    </a:cubicBezTo>
                    <a:lnTo>
                      <a:pt x="3567" y="361"/>
                    </a:lnTo>
                    <a:cubicBezTo>
                      <a:pt x="3645" y="283"/>
                      <a:pt x="3645" y="157"/>
                      <a:pt x="3567" y="79"/>
                    </a:cubicBezTo>
                    <a:cubicBezTo>
                      <a:pt x="3489" y="0"/>
                      <a:pt x="3362" y="0"/>
                      <a:pt x="3284" y="79"/>
                    </a:cubicBezTo>
                    <a:lnTo>
                      <a:pt x="2751" y="611"/>
                    </a:lnTo>
                    <a:cubicBezTo>
                      <a:pt x="2589" y="504"/>
                      <a:pt x="2399" y="446"/>
                      <a:pt x="2200" y="446"/>
                    </a:cubicBezTo>
                    <a:cubicBezTo>
                      <a:pt x="1933" y="446"/>
                      <a:pt x="1682" y="550"/>
                      <a:pt x="1493" y="738"/>
                    </a:cubicBezTo>
                    <a:cubicBezTo>
                      <a:pt x="1493" y="738"/>
                      <a:pt x="1493" y="738"/>
                      <a:pt x="1493" y="739"/>
                    </a:cubicBezTo>
                    <a:lnTo>
                      <a:pt x="1116" y="1116"/>
                    </a:lnTo>
                    <a:cubicBezTo>
                      <a:pt x="1116" y="1116"/>
                      <a:pt x="1116" y="1116"/>
                      <a:pt x="1116" y="1116"/>
                    </a:cubicBezTo>
                    <a:lnTo>
                      <a:pt x="739" y="1493"/>
                    </a:lnTo>
                    <a:cubicBezTo>
                      <a:pt x="739" y="1493"/>
                      <a:pt x="739" y="1493"/>
                      <a:pt x="739" y="1493"/>
                    </a:cubicBezTo>
                    <a:cubicBezTo>
                      <a:pt x="397" y="1834"/>
                      <a:pt x="355" y="2363"/>
                      <a:pt x="611" y="2751"/>
                    </a:cubicBezTo>
                    <a:lnTo>
                      <a:pt x="79" y="3284"/>
                    </a:lnTo>
                    <a:cubicBezTo>
                      <a:pt x="0" y="3362"/>
                      <a:pt x="0" y="3489"/>
                      <a:pt x="79" y="3567"/>
                    </a:cubicBezTo>
                    <a:cubicBezTo>
                      <a:pt x="118" y="3606"/>
                      <a:pt x="169" y="3626"/>
                      <a:pt x="220" y="3626"/>
                    </a:cubicBezTo>
                    <a:close/>
                    <a:moveTo>
                      <a:pt x="1021" y="1776"/>
                    </a:moveTo>
                    <a:lnTo>
                      <a:pt x="1021" y="1776"/>
                    </a:lnTo>
                    <a:lnTo>
                      <a:pt x="1398" y="1399"/>
                    </a:lnTo>
                    <a:cubicBezTo>
                      <a:pt x="1398" y="1399"/>
                      <a:pt x="1398" y="1399"/>
                      <a:pt x="1398" y="1398"/>
                    </a:cubicBezTo>
                    <a:lnTo>
                      <a:pt x="1776" y="1021"/>
                    </a:lnTo>
                    <a:cubicBezTo>
                      <a:pt x="1776" y="1021"/>
                      <a:pt x="1776" y="1021"/>
                      <a:pt x="1776" y="1021"/>
                    </a:cubicBezTo>
                    <a:cubicBezTo>
                      <a:pt x="1889" y="908"/>
                      <a:pt x="2040" y="846"/>
                      <a:pt x="2200" y="846"/>
                    </a:cubicBezTo>
                    <a:cubicBezTo>
                      <a:pt x="2291" y="846"/>
                      <a:pt x="2379" y="866"/>
                      <a:pt x="2459" y="904"/>
                    </a:cubicBezTo>
                    <a:lnTo>
                      <a:pt x="2153" y="1210"/>
                    </a:lnTo>
                    <a:cubicBezTo>
                      <a:pt x="2075" y="1288"/>
                      <a:pt x="2075" y="1415"/>
                      <a:pt x="2153" y="1493"/>
                    </a:cubicBezTo>
                    <a:cubicBezTo>
                      <a:pt x="2192" y="1532"/>
                      <a:pt x="2243" y="1551"/>
                      <a:pt x="2294" y="1551"/>
                    </a:cubicBezTo>
                    <a:cubicBezTo>
                      <a:pt x="2345" y="1551"/>
                      <a:pt x="2397" y="1532"/>
                      <a:pt x="2436" y="1493"/>
                    </a:cubicBezTo>
                    <a:lnTo>
                      <a:pt x="2741" y="1187"/>
                    </a:lnTo>
                    <a:cubicBezTo>
                      <a:pt x="2780" y="1267"/>
                      <a:pt x="2800" y="1355"/>
                      <a:pt x="2800" y="1446"/>
                    </a:cubicBezTo>
                    <a:cubicBezTo>
                      <a:pt x="2800" y="1606"/>
                      <a:pt x="2737" y="1757"/>
                      <a:pt x="2624" y="1870"/>
                    </a:cubicBezTo>
                    <a:lnTo>
                      <a:pt x="2624" y="1870"/>
                    </a:lnTo>
                    <a:lnTo>
                      <a:pt x="2624" y="1870"/>
                    </a:lnTo>
                    <a:lnTo>
                      <a:pt x="2247" y="2247"/>
                    </a:lnTo>
                    <a:cubicBezTo>
                      <a:pt x="2247" y="2247"/>
                      <a:pt x="2247" y="2247"/>
                      <a:pt x="2247" y="2247"/>
                    </a:cubicBezTo>
                    <a:lnTo>
                      <a:pt x="1870" y="2624"/>
                    </a:lnTo>
                    <a:cubicBezTo>
                      <a:pt x="1870" y="2624"/>
                      <a:pt x="1870" y="2624"/>
                      <a:pt x="1870" y="2624"/>
                    </a:cubicBezTo>
                    <a:cubicBezTo>
                      <a:pt x="1757" y="2737"/>
                      <a:pt x="1606" y="2800"/>
                      <a:pt x="1446" y="2800"/>
                    </a:cubicBezTo>
                    <a:cubicBezTo>
                      <a:pt x="1355" y="2800"/>
                      <a:pt x="1267" y="2780"/>
                      <a:pt x="1187" y="2741"/>
                    </a:cubicBezTo>
                    <a:lnTo>
                      <a:pt x="1493" y="2436"/>
                    </a:lnTo>
                    <a:cubicBezTo>
                      <a:pt x="1571" y="2357"/>
                      <a:pt x="1571" y="2231"/>
                      <a:pt x="1493" y="2153"/>
                    </a:cubicBezTo>
                    <a:cubicBezTo>
                      <a:pt x="1415" y="2075"/>
                      <a:pt x="1288" y="2075"/>
                      <a:pt x="1210" y="2153"/>
                    </a:cubicBezTo>
                    <a:lnTo>
                      <a:pt x="904" y="2458"/>
                    </a:lnTo>
                    <a:cubicBezTo>
                      <a:pt x="798" y="2235"/>
                      <a:pt x="837" y="1960"/>
                      <a:pt x="1021" y="1776"/>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9pPr>
              </a:lstStyle>
              <a:p>
                <a:pPr algn="ctr"/>
                <a:endParaRPr lang="en-US"/>
              </a:p>
            </p:txBody>
          </p:sp>
        </p:grpSp>
      </p:grpSp>
      <p:cxnSp>
        <p:nvCxnSpPr>
          <p:cNvPr id="53" name="直接连接符 52">
            <a:extLst>
              <a:ext uri="{FF2B5EF4-FFF2-40B4-BE49-F238E27FC236}">
                <a16:creationId xmlns:a16="http://schemas.microsoft.com/office/drawing/2014/main" id="{E91E4955-341C-4137-ABCA-A0758A35F3A8}"/>
              </a:ext>
            </a:extLst>
          </p:cNvPr>
          <p:cNvCxnSpPr>
            <a:cxnSpLocks/>
          </p:cNvCxnSpPr>
          <p:nvPr/>
        </p:nvCxnSpPr>
        <p:spPr>
          <a:xfrm>
            <a:off x="5233979" y="2441059"/>
            <a:ext cx="0" cy="2847216"/>
          </a:xfrm>
          <a:prstGeom prst="line">
            <a:avLst/>
          </a:prstGeom>
          <a:ln w="4127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54" name="矩形: 圆角 53">
            <a:extLst>
              <a:ext uri="{FF2B5EF4-FFF2-40B4-BE49-F238E27FC236}">
                <a16:creationId xmlns:a16="http://schemas.microsoft.com/office/drawing/2014/main" id="{48CB168F-D83B-4EC3-AA95-F896B855339B}"/>
              </a:ext>
            </a:extLst>
          </p:cNvPr>
          <p:cNvSpPr/>
          <p:nvPr/>
        </p:nvSpPr>
        <p:spPr>
          <a:xfrm>
            <a:off x="3557500" y="3434476"/>
            <a:ext cx="1607216" cy="510774"/>
          </a:xfrm>
          <a:prstGeom prst="roundRect">
            <a:avLst/>
          </a:prstGeom>
          <a:ln/>
        </p:spPr>
        <p:style>
          <a:lnRef idx="3">
            <a:schemeClr val="lt1"/>
          </a:lnRef>
          <a:fillRef idx="1">
            <a:schemeClr val="dk1"/>
          </a:fillRef>
          <a:effectRef idx="1">
            <a:schemeClr val="dk1"/>
          </a:effectRef>
          <a:fontRef idx="minor">
            <a:schemeClr val="lt1"/>
          </a:fontRef>
        </p:style>
        <p:txBody>
          <a:bodyPr rot="0" spcFirstLastPara="1" vertOverflow="overflow" horzOverflow="overflow" vert="horz" wrap="square" lIns="45718" tIns="45718" rIns="45718" bIns="45718"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lang="en-US" altLang="zh-CN" sz="2400" dirty="0">
                <a:solidFill>
                  <a:schemeClr val="bg1"/>
                </a:solidFill>
              </a:rPr>
              <a:t>Read</a:t>
            </a:r>
            <a:endParaRPr kumimoji="0" lang="zh-CN" altLang="en-US" sz="1800" b="0" i="0" u="none" strike="noStrike" cap="none" spc="0" normalizeH="0" baseline="0" dirty="0">
              <a:ln>
                <a:noFill/>
              </a:ln>
              <a:solidFill>
                <a:schemeClr val="bg1"/>
              </a:solidFill>
              <a:effectLst/>
              <a:uFillTx/>
              <a:latin typeface="+mn-lt"/>
              <a:ea typeface="+mn-ea"/>
              <a:cs typeface="+mn-cs"/>
              <a:sym typeface="Calibri"/>
            </a:endParaRPr>
          </a:p>
        </p:txBody>
      </p:sp>
      <p:sp>
        <p:nvSpPr>
          <p:cNvPr id="55" name="矩形: 圆角 54">
            <a:extLst>
              <a:ext uri="{FF2B5EF4-FFF2-40B4-BE49-F238E27FC236}">
                <a16:creationId xmlns:a16="http://schemas.microsoft.com/office/drawing/2014/main" id="{BCFE609D-6D4E-4203-8FD5-5CE444F916CA}"/>
              </a:ext>
            </a:extLst>
          </p:cNvPr>
          <p:cNvSpPr/>
          <p:nvPr/>
        </p:nvSpPr>
        <p:spPr>
          <a:xfrm>
            <a:off x="3584491" y="4058172"/>
            <a:ext cx="1607216" cy="510774"/>
          </a:xfrm>
          <a:prstGeom prst="roundRect">
            <a:avLst/>
          </a:prstGeom>
          <a:ln/>
        </p:spPr>
        <p:style>
          <a:lnRef idx="3">
            <a:schemeClr val="lt1"/>
          </a:lnRef>
          <a:fillRef idx="1">
            <a:schemeClr val="dk1"/>
          </a:fillRef>
          <a:effectRef idx="1">
            <a:schemeClr val="dk1"/>
          </a:effectRef>
          <a:fontRef idx="minor">
            <a:schemeClr val="lt1"/>
          </a:fontRef>
        </p:style>
        <p:txBody>
          <a:bodyPr rot="0" spcFirstLastPara="1" vertOverflow="overflow" horzOverflow="overflow" vert="horz" wrap="square" lIns="45718" tIns="45718" rIns="45718" bIns="45718"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altLang="zh-CN" sz="2400" b="0" i="0" u="none" strike="noStrike" cap="none" spc="0" normalizeH="0" baseline="0" dirty="0">
                <a:ln>
                  <a:noFill/>
                </a:ln>
                <a:solidFill>
                  <a:schemeClr val="bg1"/>
                </a:solidFill>
                <a:effectLst/>
                <a:uFillTx/>
                <a:latin typeface="+mn-lt"/>
                <a:ea typeface="+mn-ea"/>
                <a:cs typeface="+mn-cs"/>
                <a:sym typeface="Calibri"/>
              </a:rPr>
              <a:t>write</a:t>
            </a:r>
            <a:endParaRPr kumimoji="0" lang="zh-CN" altLang="en-US" sz="1800" b="0" i="0" u="none" strike="noStrike" cap="none" spc="0" normalizeH="0" baseline="0" dirty="0">
              <a:ln>
                <a:noFill/>
              </a:ln>
              <a:solidFill>
                <a:schemeClr val="bg1"/>
              </a:solidFill>
              <a:effectLst/>
              <a:uFillTx/>
              <a:latin typeface="+mn-lt"/>
              <a:ea typeface="+mn-ea"/>
              <a:cs typeface="+mn-cs"/>
              <a:sym typeface="Calibri"/>
            </a:endParaRPr>
          </a:p>
        </p:txBody>
      </p:sp>
      <p:sp>
        <p:nvSpPr>
          <p:cNvPr id="56" name="文本框 55">
            <a:extLst>
              <a:ext uri="{FF2B5EF4-FFF2-40B4-BE49-F238E27FC236}">
                <a16:creationId xmlns:a16="http://schemas.microsoft.com/office/drawing/2014/main" id="{134DD613-5656-48FA-B408-94A7E8E61E64}"/>
              </a:ext>
            </a:extLst>
          </p:cNvPr>
          <p:cNvSpPr txBox="1"/>
          <p:nvPr/>
        </p:nvSpPr>
        <p:spPr>
          <a:xfrm>
            <a:off x="4666255" y="2430827"/>
            <a:ext cx="601579" cy="46166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altLang="zh-CN" sz="2400" b="0" i="0" u="none" strike="noStrike" cap="none" spc="0" normalizeH="0" baseline="0" dirty="0">
                <a:ln>
                  <a:noFill/>
                </a:ln>
                <a:solidFill>
                  <a:schemeClr val="tx1"/>
                </a:solidFill>
                <a:effectLst/>
                <a:uFillTx/>
                <a:latin typeface="+mn-lt"/>
                <a:ea typeface="+mn-ea"/>
                <a:cs typeface="+mn-cs"/>
                <a:sym typeface="Calibri"/>
              </a:rPr>
              <a:t>API</a:t>
            </a:r>
            <a:endParaRPr kumimoji="0" lang="zh-CN" altLang="en-US" sz="1800" b="0" i="0" u="none" strike="noStrike" cap="none" spc="0" normalizeH="0" baseline="0" dirty="0">
              <a:ln>
                <a:noFill/>
              </a:ln>
              <a:solidFill>
                <a:schemeClr val="tx1"/>
              </a:solidFill>
              <a:effectLst/>
              <a:uFillTx/>
              <a:latin typeface="+mn-lt"/>
              <a:ea typeface="+mn-ea"/>
              <a:cs typeface="+mn-cs"/>
              <a:sym typeface="Calibri"/>
            </a:endParaRPr>
          </a:p>
        </p:txBody>
      </p:sp>
    </p:spTree>
    <p:extLst>
      <p:ext uri="{BB962C8B-B14F-4D97-AF65-F5344CB8AC3E}">
        <p14:creationId xmlns:p14="http://schemas.microsoft.com/office/powerpoint/2010/main" val="3169612064"/>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圆角矩形">
            <a:extLst>
              <a:ext uri="{FF2B5EF4-FFF2-40B4-BE49-F238E27FC236}">
                <a16:creationId xmlns:a16="http://schemas.microsoft.com/office/drawing/2014/main" id="{C80D12F8-479E-436C-AB39-935E2A26980E}"/>
              </a:ext>
            </a:extLst>
          </p:cNvPr>
          <p:cNvSpPr/>
          <p:nvPr/>
        </p:nvSpPr>
        <p:spPr>
          <a:xfrm>
            <a:off x="1511718" y="1837219"/>
            <a:ext cx="10327341" cy="4464422"/>
          </a:xfrm>
          <a:prstGeom prst="roundRect">
            <a:avLst>
              <a:gd name="adj" fmla="val 16667"/>
            </a:avLst>
          </a:prstGeom>
          <a:solidFill>
            <a:srgbClr val="FFFFFF"/>
          </a:solidFill>
          <a:ln w="12700" cap="flat">
            <a:solidFill>
              <a:srgbClr val="000000"/>
            </a:solidFill>
            <a:prstDash val="solid"/>
            <a:round/>
          </a:ln>
          <a:effectLst/>
        </p:spPr>
        <p:txBody>
          <a:bodyPr wrap="square" lIns="45718" tIns="45718" rIns="45718" bIns="45718" numCol="1" anchor="ctr">
            <a:noAutofit/>
          </a:bodyPr>
          <a:lstStyle/>
          <a:p>
            <a:pPr algn="ctr">
              <a:defRPr>
                <a:latin typeface="Times New Roman"/>
                <a:ea typeface="Times New Roman"/>
                <a:cs typeface="Times New Roman"/>
                <a:sym typeface="Times New Roman"/>
              </a:defRPr>
            </a:pPr>
            <a:endParaRPr/>
          </a:p>
        </p:txBody>
      </p:sp>
      <p:sp>
        <p:nvSpPr>
          <p:cNvPr id="171" name="标题 1"/>
          <p:cNvSpPr txBox="1">
            <a:spLocks noGrp="1"/>
          </p:cNvSpPr>
          <p:nvPr>
            <p:ph type="title"/>
          </p:nvPr>
        </p:nvSpPr>
        <p:spPr>
          <a:xfrm>
            <a:off x="838200" y="388796"/>
            <a:ext cx="10515600" cy="688519"/>
          </a:xfrm>
          <a:prstGeom prst="rect">
            <a:avLst/>
          </a:prstGeom>
        </p:spPr>
        <p:txBody>
          <a:bodyPr/>
          <a:lstStyle>
            <a:lvl1pPr defTabSz="905255">
              <a:defRPr sz="3900"/>
            </a:lvl1pPr>
          </a:lstStyle>
          <a:p>
            <a:r>
              <a:rPr lang="en-US" altLang="zh-CN" dirty="0" err="1"/>
              <a:t>Loglet</a:t>
            </a:r>
            <a:r>
              <a:rPr lang="en-US" altLang="zh-CN" dirty="0"/>
              <a:t> Design</a:t>
            </a:r>
            <a:endParaRPr dirty="0"/>
          </a:p>
        </p:txBody>
      </p:sp>
      <p:grpSp>
        <p:nvGrpSpPr>
          <p:cNvPr id="39" name="矩形: 圆角 48">
            <a:extLst>
              <a:ext uri="{FF2B5EF4-FFF2-40B4-BE49-F238E27FC236}">
                <a16:creationId xmlns:a16="http://schemas.microsoft.com/office/drawing/2014/main" id="{2D4D53E4-B6EA-40EE-8D52-4BC844E4454E}"/>
              </a:ext>
            </a:extLst>
          </p:cNvPr>
          <p:cNvGrpSpPr/>
          <p:nvPr/>
        </p:nvGrpSpPr>
        <p:grpSpPr>
          <a:xfrm>
            <a:off x="1918928" y="2290720"/>
            <a:ext cx="4491558" cy="4567281"/>
            <a:chOff x="-965023" y="-1921"/>
            <a:chExt cx="2977549" cy="868695"/>
          </a:xfrm>
        </p:grpSpPr>
        <p:sp>
          <p:nvSpPr>
            <p:cNvPr id="40" name="圆角矩形">
              <a:extLst>
                <a:ext uri="{FF2B5EF4-FFF2-40B4-BE49-F238E27FC236}">
                  <a16:creationId xmlns:a16="http://schemas.microsoft.com/office/drawing/2014/main" id="{8872A437-560D-4CFD-B201-66F4A7FCF4CA}"/>
                </a:ext>
              </a:extLst>
            </p:cNvPr>
            <p:cNvSpPr/>
            <p:nvPr/>
          </p:nvSpPr>
          <p:spPr>
            <a:xfrm>
              <a:off x="-965023" y="-1921"/>
              <a:ext cx="2900743" cy="665233"/>
            </a:xfrm>
            <a:prstGeom prst="roundRect">
              <a:avLst>
                <a:gd name="adj" fmla="val 16667"/>
              </a:avLst>
            </a:prstGeom>
            <a:solidFill>
              <a:srgbClr val="FFFFFF"/>
            </a:solidFill>
            <a:ln w="12700" cap="flat">
              <a:solidFill>
                <a:srgbClr val="000000"/>
              </a:solidFill>
              <a:prstDash val="solid"/>
              <a:round/>
            </a:ln>
            <a:effectLst/>
          </p:spPr>
          <p:txBody>
            <a:bodyPr wrap="square" lIns="45718" tIns="45718" rIns="45718" bIns="45718" numCol="1" anchor="ctr">
              <a:noAutofit/>
            </a:bodyPr>
            <a:lstStyle/>
            <a:p>
              <a:pPr algn="ctr">
                <a:defRPr>
                  <a:latin typeface="Times New Roman"/>
                  <a:ea typeface="Times New Roman"/>
                  <a:cs typeface="Times New Roman"/>
                  <a:sym typeface="Times New Roman"/>
                </a:defRPr>
              </a:pPr>
              <a:endParaRPr/>
            </a:p>
          </p:txBody>
        </p:sp>
        <p:sp>
          <p:nvSpPr>
            <p:cNvPr id="41" name="Key-Value Interface">
              <a:extLst>
                <a:ext uri="{FF2B5EF4-FFF2-40B4-BE49-F238E27FC236}">
                  <a16:creationId xmlns:a16="http://schemas.microsoft.com/office/drawing/2014/main" id="{ABD51AB3-4948-4A67-9459-8E2A14E24646}"/>
                </a:ext>
              </a:extLst>
            </p:cNvPr>
            <p:cNvSpPr txBox="1"/>
            <p:nvPr/>
          </p:nvSpPr>
          <p:spPr>
            <a:xfrm>
              <a:off x="-888217" y="535181"/>
              <a:ext cx="2900743" cy="33159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ctr">
              <a:spAutoFit/>
            </a:bodyPr>
            <a:lstStyle>
              <a:lvl1pPr algn="ctr">
                <a:defRPr sz="2400">
                  <a:latin typeface="Times New Roman"/>
                  <a:ea typeface="Times New Roman"/>
                  <a:cs typeface="Times New Roman"/>
                  <a:sym typeface="Times New Roman"/>
                </a:defRPr>
              </a:lvl1pPr>
            </a:lstStyle>
            <a:p>
              <a:r>
                <a:rPr lang="en-US" altLang="zh-CN" dirty="0"/>
                <a:t>Shared </a:t>
              </a:r>
              <a:r>
                <a:rPr lang="en-US" dirty="0"/>
                <a:t>Log API</a:t>
              </a:r>
              <a:endParaRPr dirty="0"/>
            </a:p>
          </p:txBody>
        </p:sp>
      </p:grpSp>
      <p:grpSp>
        <p:nvGrpSpPr>
          <p:cNvPr id="18" name="矩形: 圆角 48">
            <a:extLst>
              <a:ext uri="{FF2B5EF4-FFF2-40B4-BE49-F238E27FC236}">
                <a16:creationId xmlns:a16="http://schemas.microsoft.com/office/drawing/2014/main" id="{561EEE26-6DCA-43B8-9427-A9A4EA77F3EE}"/>
              </a:ext>
            </a:extLst>
          </p:cNvPr>
          <p:cNvGrpSpPr/>
          <p:nvPr/>
        </p:nvGrpSpPr>
        <p:grpSpPr>
          <a:xfrm>
            <a:off x="6669921" y="2290720"/>
            <a:ext cx="4497025" cy="3926417"/>
            <a:chOff x="-968647" y="-1921"/>
            <a:chExt cx="2981173" cy="746803"/>
          </a:xfrm>
        </p:grpSpPr>
        <p:sp>
          <p:nvSpPr>
            <p:cNvPr id="19" name="圆角矩形">
              <a:extLst>
                <a:ext uri="{FF2B5EF4-FFF2-40B4-BE49-F238E27FC236}">
                  <a16:creationId xmlns:a16="http://schemas.microsoft.com/office/drawing/2014/main" id="{7190D9AC-FE01-47C6-B333-7707496747ED}"/>
                </a:ext>
              </a:extLst>
            </p:cNvPr>
            <p:cNvSpPr/>
            <p:nvPr/>
          </p:nvSpPr>
          <p:spPr>
            <a:xfrm>
              <a:off x="-968647" y="-1921"/>
              <a:ext cx="2900743" cy="665233"/>
            </a:xfrm>
            <a:prstGeom prst="roundRect">
              <a:avLst>
                <a:gd name="adj" fmla="val 16667"/>
              </a:avLst>
            </a:prstGeom>
            <a:solidFill>
              <a:srgbClr val="FFFFFF"/>
            </a:solidFill>
            <a:ln w="12700" cap="flat">
              <a:solidFill>
                <a:srgbClr val="000000"/>
              </a:solidFill>
              <a:prstDash val="solid"/>
              <a:round/>
            </a:ln>
            <a:effectLst/>
          </p:spPr>
          <p:txBody>
            <a:bodyPr wrap="square" lIns="45718" tIns="45718" rIns="45718" bIns="45718" numCol="1" anchor="ctr">
              <a:noAutofit/>
            </a:bodyPr>
            <a:lstStyle/>
            <a:p>
              <a:pPr algn="ctr">
                <a:defRPr>
                  <a:latin typeface="Times New Roman"/>
                  <a:ea typeface="Times New Roman"/>
                  <a:cs typeface="Times New Roman"/>
                  <a:sym typeface="Times New Roman"/>
                </a:defRPr>
              </a:pPr>
              <a:endParaRPr dirty="0"/>
            </a:p>
          </p:txBody>
        </p:sp>
        <p:sp>
          <p:nvSpPr>
            <p:cNvPr id="20" name="Key-Value Interface">
              <a:extLst>
                <a:ext uri="{FF2B5EF4-FFF2-40B4-BE49-F238E27FC236}">
                  <a16:creationId xmlns:a16="http://schemas.microsoft.com/office/drawing/2014/main" id="{E3D6A60E-1129-4A39-9C7C-7A00D2F48E9E}"/>
                </a:ext>
              </a:extLst>
            </p:cNvPr>
            <p:cNvSpPr txBox="1"/>
            <p:nvPr/>
          </p:nvSpPr>
          <p:spPr>
            <a:xfrm>
              <a:off x="-888217" y="657074"/>
              <a:ext cx="2900743" cy="8780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ctr">
              <a:spAutoFit/>
            </a:bodyPr>
            <a:lstStyle>
              <a:lvl1pPr algn="ctr">
                <a:defRPr sz="2400">
                  <a:latin typeface="Times New Roman"/>
                  <a:ea typeface="Times New Roman"/>
                  <a:cs typeface="Times New Roman"/>
                  <a:sym typeface="Times New Roman"/>
                </a:defRPr>
              </a:lvl1pPr>
            </a:lstStyle>
            <a:p>
              <a:r>
                <a:rPr lang="en-US" altLang="zh-CN" dirty="0" err="1"/>
                <a:t>MetaStore</a:t>
              </a:r>
              <a:endParaRPr dirty="0"/>
            </a:p>
          </p:txBody>
        </p:sp>
      </p:grpSp>
      <p:sp>
        <p:nvSpPr>
          <p:cNvPr id="21" name="矩形: 圆角 20">
            <a:extLst>
              <a:ext uri="{FF2B5EF4-FFF2-40B4-BE49-F238E27FC236}">
                <a16:creationId xmlns:a16="http://schemas.microsoft.com/office/drawing/2014/main" id="{B60F8A3F-8B6F-42B2-8C04-BBC52B64F0B5}"/>
              </a:ext>
            </a:extLst>
          </p:cNvPr>
          <p:cNvSpPr/>
          <p:nvPr/>
        </p:nvSpPr>
        <p:spPr>
          <a:xfrm>
            <a:off x="2486532" y="3705533"/>
            <a:ext cx="1607216" cy="510774"/>
          </a:xfrm>
          <a:prstGeom prst="roundRect">
            <a:avLst/>
          </a:prstGeom>
          <a:ln/>
        </p:spPr>
        <p:style>
          <a:lnRef idx="3">
            <a:schemeClr val="lt1"/>
          </a:lnRef>
          <a:fillRef idx="1">
            <a:schemeClr val="dk1"/>
          </a:fillRef>
          <a:effectRef idx="1">
            <a:schemeClr val="dk1"/>
          </a:effectRef>
          <a:fontRef idx="minor">
            <a:schemeClr val="lt1"/>
          </a:fontRef>
        </p:style>
        <p:txBody>
          <a:bodyPr rot="0" spcFirstLastPara="1" vertOverflow="overflow" horzOverflow="overflow" vert="horz" wrap="square" lIns="45718" tIns="45718" rIns="45718" bIns="45718"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lang="en-US" altLang="zh-CN" sz="2400" dirty="0">
                <a:solidFill>
                  <a:schemeClr val="bg1"/>
                </a:solidFill>
              </a:rPr>
              <a:t>Read</a:t>
            </a:r>
            <a:endParaRPr kumimoji="0" lang="zh-CN" altLang="en-US" sz="1800" b="0" i="0" u="none" strike="noStrike" cap="none" spc="0" normalizeH="0" baseline="0" dirty="0">
              <a:ln>
                <a:noFill/>
              </a:ln>
              <a:solidFill>
                <a:schemeClr val="bg1"/>
              </a:solidFill>
              <a:effectLst/>
              <a:uFillTx/>
              <a:latin typeface="+mn-lt"/>
              <a:ea typeface="+mn-ea"/>
              <a:cs typeface="+mn-cs"/>
              <a:sym typeface="Calibri"/>
            </a:endParaRPr>
          </a:p>
        </p:txBody>
      </p:sp>
      <p:sp>
        <p:nvSpPr>
          <p:cNvPr id="22" name="矩形: 圆角 21">
            <a:extLst>
              <a:ext uri="{FF2B5EF4-FFF2-40B4-BE49-F238E27FC236}">
                <a16:creationId xmlns:a16="http://schemas.microsoft.com/office/drawing/2014/main" id="{DB86AFD4-A2FB-4426-B5C1-55FF33B83190}"/>
              </a:ext>
            </a:extLst>
          </p:cNvPr>
          <p:cNvSpPr/>
          <p:nvPr/>
        </p:nvSpPr>
        <p:spPr>
          <a:xfrm>
            <a:off x="4216249" y="3710362"/>
            <a:ext cx="1607217" cy="510774"/>
          </a:xfrm>
          <a:prstGeom prst="roundRect">
            <a:avLst/>
          </a:prstGeom>
          <a:ln/>
        </p:spPr>
        <p:style>
          <a:lnRef idx="3">
            <a:schemeClr val="lt1"/>
          </a:lnRef>
          <a:fillRef idx="1">
            <a:schemeClr val="dk1"/>
          </a:fillRef>
          <a:effectRef idx="1">
            <a:schemeClr val="dk1"/>
          </a:effectRef>
          <a:fontRef idx="minor">
            <a:schemeClr val="lt1"/>
          </a:fontRef>
        </p:style>
        <p:txBody>
          <a:bodyPr rot="0" spcFirstLastPara="1" vertOverflow="overflow" horzOverflow="overflow" vert="horz" wrap="square" lIns="45718" tIns="45718" rIns="45718" bIns="45718"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altLang="zh-CN" sz="2400" b="0" i="0" u="none" strike="noStrike" cap="none" spc="0" normalizeH="0" baseline="0" dirty="0">
                <a:ln>
                  <a:noFill/>
                </a:ln>
                <a:solidFill>
                  <a:schemeClr val="bg1"/>
                </a:solidFill>
                <a:effectLst/>
                <a:uFillTx/>
                <a:latin typeface="+mn-lt"/>
                <a:ea typeface="+mn-ea"/>
                <a:cs typeface="+mn-cs"/>
                <a:sym typeface="Calibri"/>
              </a:rPr>
              <a:t>Append</a:t>
            </a:r>
            <a:endParaRPr kumimoji="0" lang="zh-CN" altLang="en-US" sz="1800" b="0" i="0" u="none" strike="noStrike" cap="none" spc="0" normalizeH="0" baseline="0" dirty="0">
              <a:ln>
                <a:noFill/>
              </a:ln>
              <a:solidFill>
                <a:schemeClr val="bg1"/>
              </a:solidFill>
              <a:effectLst/>
              <a:uFillTx/>
              <a:latin typeface="+mn-lt"/>
              <a:ea typeface="+mn-ea"/>
              <a:cs typeface="+mn-cs"/>
              <a:sym typeface="Calibri"/>
            </a:endParaRPr>
          </a:p>
        </p:txBody>
      </p:sp>
      <p:sp>
        <p:nvSpPr>
          <p:cNvPr id="23" name="矩形: 圆角 22">
            <a:extLst>
              <a:ext uri="{FF2B5EF4-FFF2-40B4-BE49-F238E27FC236}">
                <a16:creationId xmlns:a16="http://schemas.microsoft.com/office/drawing/2014/main" id="{7FE05F01-67D2-4240-AD84-C71670A9A705}"/>
              </a:ext>
            </a:extLst>
          </p:cNvPr>
          <p:cNvSpPr/>
          <p:nvPr/>
        </p:nvSpPr>
        <p:spPr>
          <a:xfrm>
            <a:off x="2486532" y="4399447"/>
            <a:ext cx="1607216" cy="510774"/>
          </a:xfrm>
          <a:prstGeom prst="roundRect">
            <a:avLst/>
          </a:prstGeom>
          <a:ln/>
        </p:spPr>
        <p:style>
          <a:lnRef idx="3">
            <a:schemeClr val="lt1"/>
          </a:lnRef>
          <a:fillRef idx="1">
            <a:schemeClr val="dk1"/>
          </a:fillRef>
          <a:effectRef idx="1">
            <a:schemeClr val="dk1"/>
          </a:effectRef>
          <a:fontRef idx="minor">
            <a:schemeClr val="lt1"/>
          </a:fontRef>
        </p:style>
        <p:txBody>
          <a:bodyPr rot="0" spcFirstLastPara="1" vertOverflow="overflow" horzOverflow="overflow" vert="horz" wrap="square" lIns="45718" tIns="45718" rIns="45718" bIns="45718"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altLang="zh-CN" sz="2400" b="0" i="0" u="none" strike="noStrike" cap="none" spc="0" normalizeH="0" baseline="0" dirty="0">
                <a:ln>
                  <a:noFill/>
                </a:ln>
                <a:solidFill>
                  <a:schemeClr val="bg1"/>
                </a:solidFill>
                <a:effectLst/>
                <a:uFillTx/>
                <a:latin typeface="+mn-lt"/>
                <a:ea typeface="+mn-ea"/>
                <a:cs typeface="+mn-cs"/>
                <a:sym typeface="Calibri"/>
              </a:rPr>
              <a:t>Seal</a:t>
            </a:r>
            <a:endParaRPr kumimoji="0" lang="zh-CN" altLang="en-US" sz="1800" b="0" i="0" u="none" strike="noStrike" cap="none" spc="0" normalizeH="0" baseline="0" dirty="0">
              <a:ln>
                <a:noFill/>
              </a:ln>
              <a:solidFill>
                <a:schemeClr val="bg1"/>
              </a:solidFill>
              <a:effectLst/>
              <a:uFillTx/>
              <a:latin typeface="+mn-lt"/>
              <a:ea typeface="+mn-ea"/>
              <a:cs typeface="+mn-cs"/>
              <a:sym typeface="Calibri"/>
            </a:endParaRPr>
          </a:p>
        </p:txBody>
      </p:sp>
      <p:sp>
        <p:nvSpPr>
          <p:cNvPr id="24" name="矩形: 圆角 23">
            <a:extLst>
              <a:ext uri="{FF2B5EF4-FFF2-40B4-BE49-F238E27FC236}">
                <a16:creationId xmlns:a16="http://schemas.microsoft.com/office/drawing/2014/main" id="{14739EC9-E6E6-4D52-A810-73CC05C9AF05}"/>
              </a:ext>
            </a:extLst>
          </p:cNvPr>
          <p:cNvSpPr/>
          <p:nvPr/>
        </p:nvSpPr>
        <p:spPr>
          <a:xfrm>
            <a:off x="2487034" y="3051918"/>
            <a:ext cx="1607216" cy="510774"/>
          </a:xfrm>
          <a:prstGeom prst="roundRect">
            <a:avLst/>
          </a:prstGeom>
          <a:ln/>
        </p:spPr>
        <p:style>
          <a:lnRef idx="3">
            <a:schemeClr val="lt1"/>
          </a:lnRef>
          <a:fillRef idx="1">
            <a:schemeClr val="dk1"/>
          </a:fillRef>
          <a:effectRef idx="1">
            <a:schemeClr val="dk1"/>
          </a:effectRef>
          <a:fontRef idx="minor">
            <a:schemeClr val="lt1"/>
          </a:fontRef>
        </p:style>
        <p:txBody>
          <a:bodyPr rot="0" spcFirstLastPara="1" vertOverflow="overflow" horzOverflow="overflow" vert="horz" wrap="square" lIns="45718" tIns="45718" rIns="45718" bIns="45718"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altLang="zh-CN" sz="2400" b="0" i="0" u="none" strike="noStrike" cap="none" spc="0" normalizeH="0" baseline="0" dirty="0">
                <a:ln>
                  <a:noFill/>
                </a:ln>
                <a:solidFill>
                  <a:schemeClr val="bg1"/>
                </a:solidFill>
                <a:effectLst/>
                <a:uFillTx/>
                <a:latin typeface="+mn-lt"/>
                <a:ea typeface="+mn-ea"/>
                <a:cs typeface="+mn-cs"/>
                <a:sym typeface="Calibri"/>
              </a:rPr>
              <a:t>Trim</a:t>
            </a:r>
            <a:endParaRPr kumimoji="0" lang="zh-CN" altLang="en-US" sz="1800" b="0" i="0" u="none" strike="noStrike" cap="none" spc="0" normalizeH="0" baseline="0" dirty="0">
              <a:ln>
                <a:noFill/>
              </a:ln>
              <a:solidFill>
                <a:schemeClr val="bg1"/>
              </a:solidFill>
              <a:effectLst/>
              <a:uFillTx/>
              <a:latin typeface="+mn-lt"/>
              <a:ea typeface="+mn-ea"/>
              <a:cs typeface="+mn-cs"/>
              <a:sym typeface="Calibri"/>
            </a:endParaRPr>
          </a:p>
        </p:txBody>
      </p:sp>
      <p:sp>
        <p:nvSpPr>
          <p:cNvPr id="25" name="矩形: 圆角 24">
            <a:extLst>
              <a:ext uri="{FF2B5EF4-FFF2-40B4-BE49-F238E27FC236}">
                <a16:creationId xmlns:a16="http://schemas.microsoft.com/office/drawing/2014/main" id="{0753C36D-8EEA-4588-A9EC-7A516860F730}"/>
              </a:ext>
            </a:extLst>
          </p:cNvPr>
          <p:cNvSpPr/>
          <p:nvPr/>
        </p:nvSpPr>
        <p:spPr>
          <a:xfrm>
            <a:off x="4216249" y="3024474"/>
            <a:ext cx="1607216" cy="510774"/>
          </a:xfrm>
          <a:prstGeom prst="roundRect">
            <a:avLst/>
          </a:prstGeom>
          <a:ln/>
        </p:spPr>
        <p:style>
          <a:lnRef idx="3">
            <a:schemeClr val="lt1"/>
          </a:lnRef>
          <a:fillRef idx="1">
            <a:schemeClr val="dk1"/>
          </a:fillRef>
          <a:effectRef idx="1">
            <a:schemeClr val="dk1"/>
          </a:effectRef>
          <a:fontRef idx="minor">
            <a:schemeClr val="lt1"/>
          </a:fontRef>
        </p:style>
        <p:txBody>
          <a:bodyPr rot="0" spcFirstLastPara="1" vertOverflow="overflow" horzOverflow="overflow" vert="horz" wrap="square" lIns="45718" tIns="45718" rIns="45718" bIns="45718"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lang="en-US" altLang="zh-CN" sz="2400" dirty="0" err="1">
                <a:solidFill>
                  <a:schemeClr val="bg1"/>
                </a:solidFill>
              </a:rPr>
              <a:t>Checktail</a:t>
            </a:r>
            <a:endParaRPr kumimoji="0" lang="zh-CN" altLang="en-US" sz="1800" b="0" i="0" u="none" strike="noStrike" cap="none" spc="0" normalizeH="0" baseline="0" dirty="0">
              <a:ln>
                <a:noFill/>
              </a:ln>
              <a:solidFill>
                <a:schemeClr val="bg1"/>
              </a:solidFill>
              <a:effectLst/>
              <a:uFillTx/>
              <a:latin typeface="+mn-lt"/>
              <a:ea typeface="+mn-ea"/>
              <a:cs typeface="+mn-cs"/>
              <a:sym typeface="Calibri"/>
            </a:endParaRPr>
          </a:p>
        </p:txBody>
      </p:sp>
      <p:sp>
        <p:nvSpPr>
          <p:cNvPr id="26" name="矩形: 圆角 25">
            <a:extLst>
              <a:ext uri="{FF2B5EF4-FFF2-40B4-BE49-F238E27FC236}">
                <a16:creationId xmlns:a16="http://schemas.microsoft.com/office/drawing/2014/main" id="{5B360BA2-B523-454B-8676-0464D83FA789}"/>
              </a:ext>
            </a:extLst>
          </p:cNvPr>
          <p:cNvSpPr/>
          <p:nvPr/>
        </p:nvSpPr>
        <p:spPr>
          <a:xfrm>
            <a:off x="4216825" y="4396250"/>
            <a:ext cx="1607216" cy="510774"/>
          </a:xfrm>
          <a:prstGeom prst="roundRect">
            <a:avLst/>
          </a:prstGeom>
          <a:ln/>
        </p:spPr>
        <p:style>
          <a:lnRef idx="3">
            <a:schemeClr val="lt1"/>
          </a:lnRef>
          <a:fillRef idx="1">
            <a:schemeClr val="dk1"/>
          </a:fillRef>
          <a:effectRef idx="1">
            <a:schemeClr val="dk1"/>
          </a:effectRef>
          <a:fontRef idx="minor">
            <a:schemeClr val="lt1"/>
          </a:fontRef>
        </p:style>
        <p:txBody>
          <a:bodyPr rot="0" spcFirstLastPara="1" vertOverflow="overflow" horzOverflow="overflow" vert="horz" wrap="square" lIns="45718" tIns="45718" rIns="45718" bIns="45718"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altLang="zh-CN" sz="2400" b="0" i="0" u="none" strike="noStrike" cap="none" spc="0" normalizeH="0" baseline="0" dirty="0">
                <a:ln>
                  <a:noFill/>
                </a:ln>
                <a:solidFill>
                  <a:schemeClr val="bg1"/>
                </a:solidFill>
                <a:effectLst/>
                <a:uFillTx/>
                <a:latin typeface="+mn-lt"/>
                <a:ea typeface="+mn-ea"/>
                <a:cs typeface="+mn-cs"/>
                <a:sym typeface="Calibri"/>
              </a:rPr>
              <a:t>…</a:t>
            </a:r>
            <a:endParaRPr kumimoji="0" lang="zh-CN" altLang="en-US" sz="2400" b="0" i="0" u="none" strike="noStrike" cap="none" spc="0" normalizeH="0" baseline="0" dirty="0">
              <a:ln>
                <a:noFill/>
              </a:ln>
              <a:solidFill>
                <a:schemeClr val="bg1"/>
              </a:solidFill>
              <a:effectLst/>
              <a:uFillTx/>
              <a:latin typeface="+mn-lt"/>
              <a:ea typeface="+mn-ea"/>
              <a:cs typeface="+mn-cs"/>
              <a:sym typeface="Calibri"/>
            </a:endParaRPr>
          </a:p>
        </p:txBody>
      </p:sp>
      <p:sp>
        <p:nvSpPr>
          <p:cNvPr id="27" name="矩形: 圆角 26">
            <a:extLst>
              <a:ext uri="{FF2B5EF4-FFF2-40B4-BE49-F238E27FC236}">
                <a16:creationId xmlns:a16="http://schemas.microsoft.com/office/drawing/2014/main" id="{4775B6A2-C133-4C95-BDEB-13C5090CE276}"/>
              </a:ext>
            </a:extLst>
          </p:cNvPr>
          <p:cNvSpPr/>
          <p:nvPr/>
        </p:nvSpPr>
        <p:spPr>
          <a:xfrm>
            <a:off x="2178364" y="4897897"/>
            <a:ext cx="3818054" cy="510774"/>
          </a:xfrm>
          <a:prstGeom prst="roundRect">
            <a:avLst/>
          </a:prstGeom>
          <a:ln>
            <a:solidFill>
              <a:schemeClr val="accent3"/>
            </a:solidFill>
          </a:ln>
        </p:spPr>
        <p:style>
          <a:lnRef idx="3">
            <a:schemeClr val="lt1"/>
          </a:lnRef>
          <a:fillRef idx="1">
            <a:schemeClr val="accent3"/>
          </a:fillRef>
          <a:effectRef idx="1">
            <a:schemeClr val="accent3"/>
          </a:effectRef>
          <a:fontRef idx="minor">
            <a:schemeClr val="lt1"/>
          </a:fontRef>
        </p:style>
        <p:txBody>
          <a:bodyPr rot="0" spcFirstLastPara="1" vertOverflow="overflow" horzOverflow="overflow" vert="horz" wrap="square" lIns="45718" tIns="45718" rIns="45718" bIns="45718"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altLang="zh-CN" sz="2400" b="0" i="0" u="none" strike="noStrike" cap="none" spc="0" normalizeH="0" baseline="0" dirty="0">
                <a:ln>
                  <a:noFill/>
                </a:ln>
                <a:solidFill>
                  <a:schemeClr val="bg1"/>
                </a:solidFill>
                <a:effectLst/>
                <a:uFillTx/>
                <a:latin typeface="+mn-lt"/>
                <a:ea typeface="+mn-ea"/>
                <a:cs typeface="+mn-cs"/>
                <a:sym typeface="Calibri"/>
              </a:rPr>
              <a:t>Chain-structured mapping</a:t>
            </a:r>
            <a:endParaRPr kumimoji="0" lang="zh-CN" altLang="en-US" sz="2400" b="0" i="0" u="none" strike="noStrike" cap="none" spc="0" normalizeH="0" baseline="0" dirty="0">
              <a:ln>
                <a:noFill/>
              </a:ln>
              <a:solidFill>
                <a:schemeClr val="bg1"/>
              </a:solidFill>
              <a:effectLst/>
              <a:uFillTx/>
              <a:latin typeface="+mn-lt"/>
              <a:ea typeface="+mn-ea"/>
              <a:cs typeface="+mn-cs"/>
              <a:sym typeface="Calibri"/>
            </a:endParaRPr>
          </a:p>
        </p:txBody>
      </p:sp>
      <p:grpSp>
        <p:nvGrpSpPr>
          <p:cNvPr id="5" name="组合 4">
            <a:extLst>
              <a:ext uri="{FF2B5EF4-FFF2-40B4-BE49-F238E27FC236}">
                <a16:creationId xmlns:a16="http://schemas.microsoft.com/office/drawing/2014/main" id="{82862580-09DB-4DA1-831C-F13DD94754FA}"/>
              </a:ext>
            </a:extLst>
          </p:cNvPr>
          <p:cNvGrpSpPr/>
          <p:nvPr/>
        </p:nvGrpSpPr>
        <p:grpSpPr>
          <a:xfrm>
            <a:off x="8234064" y="2528307"/>
            <a:ext cx="2919042" cy="2847216"/>
            <a:chOff x="6996027" y="2522447"/>
            <a:chExt cx="2919042" cy="2847216"/>
          </a:xfrm>
        </p:grpSpPr>
        <p:pic>
          <p:nvPicPr>
            <p:cNvPr id="28" name="图形 4" descr="图形 4">
              <a:extLst>
                <a:ext uri="{FF2B5EF4-FFF2-40B4-BE49-F238E27FC236}">
                  <a16:creationId xmlns:a16="http://schemas.microsoft.com/office/drawing/2014/main" id="{6A1A3DC5-1A9C-47EB-955A-2AF75E6370FC}"/>
                </a:ext>
              </a:extLst>
            </p:cNvPr>
            <p:cNvPicPr>
              <a:picLocks noChangeAspect="1"/>
            </p:cNvPicPr>
            <p:nvPr/>
          </p:nvPicPr>
          <p:blipFill>
            <a:blip r:embed="rId3"/>
            <a:stretch>
              <a:fillRect/>
            </a:stretch>
          </p:blipFill>
          <p:spPr>
            <a:xfrm>
              <a:off x="6996027" y="2522447"/>
              <a:ext cx="2919042" cy="2847216"/>
            </a:xfrm>
            <a:prstGeom prst="rect">
              <a:avLst/>
            </a:prstGeom>
            <a:ln w="12700" cap="flat">
              <a:noFill/>
              <a:miter lim="400000"/>
            </a:ln>
            <a:effectLst/>
          </p:spPr>
        </p:pic>
        <p:grpSp>
          <p:nvGrpSpPr>
            <p:cNvPr id="3" name="组合 2">
              <a:extLst>
                <a:ext uri="{FF2B5EF4-FFF2-40B4-BE49-F238E27FC236}">
                  <a16:creationId xmlns:a16="http://schemas.microsoft.com/office/drawing/2014/main" id="{55BCD365-7C9C-4ACA-A5F7-07B9C2DB20AB}"/>
                </a:ext>
              </a:extLst>
            </p:cNvPr>
            <p:cNvGrpSpPr/>
            <p:nvPr/>
          </p:nvGrpSpPr>
          <p:grpSpPr>
            <a:xfrm>
              <a:off x="7863456" y="4655870"/>
              <a:ext cx="994314" cy="339701"/>
              <a:chOff x="8553442" y="5089862"/>
              <a:chExt cx="994314" cy="339701"/>
            </a:xfrm>
          </p:grpSpPr>
          <p:sp>
            <p:nvSpPr>
              <p:cNvPr id="31" name="chain-links_29">
                <a:extLst>
                  <a:ext uri="{FF2B5EF4-FFF2-40B4-BE49-F238E27FC236}">
                    <a16:creationId xmlns:a16="http://schemas.microsoft.com/office/drawing/2014/main" id="{992EED93-2653-4D4C-B7C3-7422C075B559}"/>
                  </a:ext>
                </a:extLst>
              </p:cNvPr>
              <p:cNvSpPr/>
              <p:nvPr/>
            </p:nvSpPr>
            <p:spPr>
              <a:xfrm rot="2586001">
                <a:off x="8553442" y="5089862"/>
                <a:ext cx="333014" cy="330783"/>
              </a:xfrm>
              <a:custGeom>
                <a:avLst/>
                <a:gdLst>
                  <a:gd name="T0" fmla="*/ 220 w 3645"/>
                  <a:gd name="T1" fmla="*/ 3626 h 3626"/>
                  <a:gd name="T2" fmla="*/ 361 w 3645"/>
                  <a:gd name="T3" fmla="*/ 3567 h 3626"/>
                  <a:gd name="T4" fmla="*/ 894 w 3645"/>
                  <a:gd name="T5" fmla="*/ 3034 h 3626"/>
                  <a:gd name="T6" fmla="*/ 1446 w 3645"/>
                  <a:gd name="T7" fmla="*/ 3200 h 3626"/>
                  <a:gd name="T8" fmla="*/ 1446 w 3645"/>
                  <a:gd name="T9" fmla="*/ 3200 h 3626"/>
                  <a:gd name="T10" fmla="*/ 2152 w 3645"/>
                  <a:gd name="T11" fmla="*/ 2907 h 3626"/>
                  <a:gd name="T12" fmla="*/ 2153 w 3645"/>
                  <a:gd name="T13" fmla="*/ 2907 h 3626"/>
                  <a:gd name="T14" fmla="*/ 2530 w 3645"/>
                  <a:gd name="T15" fmla="*/ 2530 h 3626"/>
                  <a:gd name="T16" fmla="*/ 2530 w 3645"/>
                  <a:gd name="T17" fmla="*/ 2530 h 3626"/>
                  <a:gd name="T18" fmla="*/ 2907 w 3645"/>
                  <a:gd name="T19" fmla="*/ 2153 h 3626"/>
                  <a:gd name="T20" fmla="*/ 2907 w 3645"/>
                  <a:gd name="T21" fmla="*/ 2152 h 3626"/>
                  <a:gd name="T22" fmla="*/ 3200 w 3645"/>
                  <a:gd name="T23" fmla="*/ 1446 h 3626"/>
                  <a:gd name="T24" fmla="*/ 3034 w 3645"/>
                  <a:gd name="T25" fmla="*/ 894 h 3626"/>
                  <a:gd name="T26" fmla="*/ 3567 w 3645"/>
                  <a:gd name="T27" fmla="*/ 361 h 3626"/>
                  <a:gd name="T28" fmla="*/ 3567 w 3645"/>
                  <a:gd name="T29" fmla="*/ 79 h 3626"/>
                  <a:gd name="T30" fmla="*/ 3284 w 3645"/>
                  <a:gd name="T31" fmla="*/ 79 h 3626"/>
                  <a:gd name="T32" fmla="*/ 2751 w 3645"/>
                  <a:gd name="T33" fmla="*/ 611 h 3626"/>
                  <a:gd name="T34" fmla="*/ 2200 w 3645"/>
                  <a:gd name="T35" fmla="*/ 446 h 3626"/>
                  <a:gd name="T36" fmla="*/ 1493 w 3645"/>
                  <a:gd name="T37" fmla="*/ 738 h 3626"/>
                  <a:gd name="T38" fmla="*/ 1493 w 3645"/>
                  <a:gd name="T39" fmla="*/ 739 h 3626"/>
                  <a:gd name="T40" fmla="*/ 1116 w 3645"/>
                  <a:gd name="T41" fmla="*/ 1116 h 3626"/>
                  <a:gd name="T42" fmla="*/ 1116 w 3645"/>
                  <a:gd name="T43" fmla="*/ 1116 h 3626"/>
                  <a:gd name="T44" fmla="*/ 739 w 3645"/>
                  <a:gd name="T45" fmla="*/ 1493 h 3626"/>
                  <a:gd name="T46" fmla="*/ 739 w 3645"/>
                  <a:gd name="T47" fmla="*/ 1493 h 3626"/>
                  <a:gd name="T48" fmla="*/ 611 w 3645"/>
                  <a:gd name="T49" fmla="*/ 2751 h 3626"/>
                  <a:gd name="T50" fmla="*/ 79 w 3645"/>
                  <a:gd name="T51" fmla="*/ 3284 h 3626"/>
                  <a:gd name="T52" fmla="*/ 79 w 3645"/>
                  <a:gd name="T53" fmla="*/ 3567 h 3626"/>
                  <a:gd name="T54" fmla="*/ 220 w 3645"/>
                  <a:gd name="T55" fmla="*/ 3626 h 3626"/>
                  <a:gd name="T56" fmla="*/ 1021 w 3645"/>
                  <a:gd name="T57" fmla="*/ 1776 h 3626"/>
                  <a:gd name="T58" fmla="*/ 1021 w 3645"/>
                  <a:gd name="T59" fmla="*/ 1776 h 3626"/>
                  <a:gd name="T60" fmla="*/ 1398 w 3645"/>
                  <a:gd name="T61" fmla="*/ 1399 h 3626"/>
                  <a:gd name="T62" fmla="*/ 1398 w 3645"/>
                  <a:gd name="T63" fmla="*/ 1398 h 3626"/>
                  <a:gd name="T64" fmla="*/ 1776 w 3645"/>
                  <a:gd name="T65" fmla="*/ 1021 h 3626"/>
                  <a:gd name="T66" fmla="*/ 1776 w 3645"/>
                  <a:gd name="T67" fmla="*/ 1021 h 3626"/>
                  <a:gd name="T68" fmla="*/ 2200 w 3645"/>
                  <a:gd name="T69" fmla="*/ 846 h 3626"/>
                  <a:gd name="T70" fmla="*/ 2459 w 3645"/>
                  <a:gd name="T71" fmla="*/ 904 h 3626"/>
                  <a:gd name="T72" fmla="*/ 2153 w 3645"/>
                  <a:gd name="T73" fmla="*/ 1210 h 3626"/>
                  <a:gd name="T74" fmla="*/ 2153 w 3645"/>
                  <a:gd name="T75" fmla="*/ 1493 h 3626"/>
                  <a:gd name="T76" fmla="*/ 2294 w 3645"/>
                  <a:gd name="T77" fmla="*/ 1551 h 3626"/>
                  <a:gd name="T78" fmla="*/ 2436 w 3645"/>
                  <a:gd name="T79" fmla="*/ 1493 h 3626"/>
                  <a:gd name="T80" fmla="*/ 2741 w 3645"/>
                  <a:gd name="T81" fmla="*/ 1187 h 3626"/>
                  <a:gd name="T82" fmla="*/ 2800 w 3645"/>
                  <a:gd name="T83" fmla="*/ 1446 h 3626"/>
                  <a:gd name="T84" fmla="*/ 2624 w 3645"/>
                  <a:gd name="T85" fmla="*/ 1870 h 3626"/>
                  <a:gd name="T86" fmla="*/ 2624 w 3645"/>
                  <a:gd name="T87" fmla="*/ 1870 h 3626"/>
                  <a:gd name="T88" fmla="*/ 2624 w 3645"/>
                  <a:gd name="T89" fmla="*/ 1870 h 3626"/>
                  <a:gd name="T90" fmla="*/ 2247 w 3645"/>
                  <a:gd name="T91" fmla="*/ 2247 h 3626"/>
                  <a:gd name="T92" fmla="*/ 2247 w 3645"/>
                  <a:gd name="T93" fmla="*/ 2247 h 3626"/>
                  <a:gd name="T94" fmla="*/ 1870 w 3645"/>
                  <a:gd name="T95" fmla="*/ 2624 h 3626"/>
                  <a:gd name="T96" fmla="*/ 1870 w 3645"/>
                  <a:gd name="T97" fmla="*/ 2624 h 3626"/>
                  <a:gd name="T98" fmla="*/ 1446 w 3645"/>
                  <a:gd name="T99" fmla="*/ 2800 h 3626"/>
                  <a:gd name="T100" fmla="*/ 1187 w 3645"/>
                  <a:gd name="T101" fmla="*/ 2741 h 3626"/>
                  <a:gd name="T102" fmla="*/ 1493 w 3645"/>
                  <a:gd name="T103" fmla="*/ 2436 h 3626"/>
                  <a:gd name="T104" fmla="*/ 1493 w 3645"/>
                  <a:gd name="T105" fmla="*/ 2153 h 3626"/>
                  <a:gd name="T106" fmla="*/ 1210 w 3645"/>
                  <a:gd name="T107" fmla="*/ 2153 h 3626"/>
                  <a:gd name="T108" fmla="*/ 904 w 3645"/>
                  <a:gd name="T109" fmla="*/ 2458 h 3626"/>
                  <a:gd name="T110" fmla="*/ 1021 w 3645"/>
                  <a:gd name="T111" fmla="*/ 1776 h 3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645" h="3626">
                    <a:moveTo>
                      <a:pt x="220" y="3626"/>
                    </a:moveTo>
                    <a:cubicBezTo>
                      <a:pt x="271" y="3626"/>
                      <a:pt x="322" y="3606"/>
                      <a:pt x="361" y="3567"/>
                    </a:cubicBezTo>
                    <a:lnTo>
                      <a:pt x="894" y="3034"/>
                    </a:lnTo>
                    <a:cubicBezTo>
                      <a:pt x="1056" y="3142"/>
                      <a:pt x="1246" y="3200"/>
                      <a:pt x="1446" y="3200"/>
                    </a:cubicBezTo>
                    <a:lnTo>
                      <a:pt x="1446" y="3200"/>
                    </a:lnTo>
                    <a:cubicBezTo>
                      <a:pt x="1713" y="3200"/>
                      <a:pt x="1964" y="3096"/>
                      <a:pt x="2152" y="2907"/>
                    </a:cubicBezTo>
                    <a:cubicBezTo>
                      <a:pt x="2153" y="2907"/>
                      <a:pt x="2153" y="2907"/>
                      <a:pt x="2153" y="2907"/>
                    </a:cubicBezTo>
                    <a:lnTo>
                      <a:pt x="2530" y="2530"/>
                    </a:lnTo>
                    <a:cubicBezTo>
                      <a:pt x="2530" y="2530"/>
                      <a:pt x="2530" y="2530"/>
                      <a:pt x="2530" y="2530"/>
                    </a:cubicBezTo>
                    <a:lnTo>
                      <a:pt x="2907" y="2153"/>
                    </a:lnTo>
                    <a:cubicBezTo>
                      <a:pt x="2907" y="2153"/>
                      <a:pt x="2907" y="2153"/>
                      <a:pt x="2907" y="2152"/>
                    </a:cubicBezTo>
                    <a:cubicBezTo>
                      <a:pt x="3096" y="1964"/>
                      <a:pt x="3200" y="1713"/>
                      <a:pt x="3200" y="1446"/>
                    </a:cubicBezTo>
                    <a:cubicBezTo>
                      <a:pt x="3200" y="1246"/>
                      <a:pt x="3142" y="1056"/>
                      <a:pt x="3034" y="894"/>
                    </a:cubicBezTo>
                    <a:lnTo>
                      <a:pt x="3567" y="361"/>
                    </a:lnTo>
                    <a:cubicBezTo>
                      <a:pt x="3645" y="283"/>
                      <a:pt x="3645" y="157"/>
                      <a:pt x="3567" y="79"/>
                    </a:cubicBezTo>
                    <a:cubicBezTo>
                      <a:pt x="3489" y="0"/>
                      <a:pt x="3362" y="0"/>
                      <a:pt x="3284" y="79"/>
                    </a:cubicBezTo>
                    <a:lnTo>
                      <a:pt x="2751" y="611"/>
                    </a:lnTo>
                    <a:cubicBezTo>
                      <a:pt x="2589" y="504"/>
                      <a:pt x="2399" y="446"/>
                      <a:pt x="2200" y="446"/>
                    </a:cubicBezTo>
                    <a:cubicBezTo>
                      <a:pt x="1933" y="446"/>
                      <a:pt x="1682" y="550"/>
                      <a:pt x="1493" y="738"/>
                    </a:cubicBezTo>
                    <a:cubicBezTo>
                      <a:pt x="1493" y="738"/>
                      <a:pt x="1493" y="738"/>
                      <a:pt x="1493" y="739"/>
                    </a:cubicBezTo>
                    <a:lnTo>
                      <a:pt x="1116" y="1116"/>
                    </a:lnTo>
                    <a:cubicBezTo>
                      <a:pt x="1116" y="1116"/>
                      <a:pt x="1116" y="1116"/>
                      <a:pt x="1116" y="1116"/>
                    </a:cubicBezTo>
                    <a:lnTo>
                      <a:pt x="739" y="1493"/>
                    </a:lnTo>
                    <a:cubicBezTo>
                      <a:pt x="739" y="1493"/>
                      <a:pt x="739" y="1493"/>
                      <a:pt x="739" y="1493"/>
                    </a:cubicBezTo>
                    <a:cubicBezTo>
                      <a:pt x="397" y="1834"/>
                      <a:pt x="355" y="2363"/>
                      <a:pt x="611" y="2751"/>
                    </a:cubicBezTo>
                    <a:lnTo>
                      <a:pt x="79" y="3284"/>
                    </a:lnTo>
                    <a:cubicBezTo>
                      <a:pt x="0" y="3362"/>
                      <a:pt x="0" y="3489"/>
                      <a:pt x="79" y="3567"/>
                    </a:cubicBezTo>
                    <a:cubicBezTo>
                      <a:pt x="118" y="3606"/>
                      <a:pt x="169" y="3626"/>
                      <a:pt x="220" y="3626"/>
                    </a:cubicBezTo>
                    <a:close/>
                    <a:moveTo>
                      <a:pt x="1021" y="1776"/>
                    </a:moveTo>
                    <a:lnTo>
                      <a:pt x="1021" y="1776"/>
                    </a:lnTo>
                    <a:lnTo>
                      <a:pt x="1398" y="1399"/>
                    </a:lnTo>
                    <a:cubicBezTo>
                      <a:pt x="1398" y="1399"/>
                      <a:pt x="1398" y="1399"/>
                      <a:pt x="1398" y="1398"/>
                    </a:cubicBezTo>
                    <a:lnTo>
                      <a:pt x="1776" y="1021"/>
                    </a:lnTo>
                    <a:cubicBezTo>
                      <a:pt x="1776" y="1021"/>
                      <a:pt x="1776" y="1021"/>
                      <a:pt x="1776" y="1021"/>
                    </a:cubicBezTo>
                    <a:cubicBezTo>
                      <a:pt x="1889" y="908"/>
                      <a:pt x="2040" y="846"/>
                      <a:pt x="2200" y="846"/>
                    </a:cubicBezTo>
                    <a:cubicBezTo>
                      <a:pt x="2291" y="846"/>
                      <a:pt x="2379" y="866"/>
                      <a:pt x="2459" y="904"/>
                    </a:cubicBezTo>
                    <a:lnTo>
                      <a:pt x="2153" y="1210"/>
                    </a:lnTo>
                    <a:cubicBezTo>
                      <a:pt x="2075" y="1288"/>
                      <a:pt x="2075" y="1415"/>
                      <a:pt x="2153" y="1493"/>
                    </a:cubicBezTo>
                    <a:cubicBezTo>
                      <a:pt x="2192" y="1532"/>
                      <a:pt x="2243" y="1551"/>
                      <a:pt x="2294" y="1551"/>
                    </a:cubicBezTo>
                    <a:cubicBezTo>
                      <a:pt x="2345" y="1551"/>
                      <a:pt x="2397" y="1532"/>
                      <a:pt x="2436" y="1493"/>
                    </a:cubicBezTo>
                    <a:lnTo>
                      <a:pt x="2741" y="1187"/>
                    </a:lnTo>
                    <a:cubicBezTo>
                      <a:pt x="2780" y="1267"/>
                      <a:pt x="2800" y="1355"/>
                      <a:pt x="2800" y="1446"/>
                    </a:cubicBezTo>
                    <a:cubicBezTo>
                      <a:pt x="2800" y="1606"/>
                      <a:pt x="2737" y="1757"/>
                      <a:pt x="2624" y="1870"/>
                    </a:cubicBezTo>
                    <a:lnTo>
                      <a:pt x="2624" y="1870"/>
                    </a:lnTo>
                    <a:lnTo>
                      <a:pt x="2624" y="1870"/>
                    </a:lnTo>
                    <a:lnTo>
                      <a:pt x="2247" y="2247"/>
                    </a:lnTo>
                    <a:cubicBezTo>
                      <a:pt x="2247" y="2247"/>
                      <a:pt x="2247" y="2247"/>
                      <a:pt x="2247" y="2247"/>
                    </a:cubicBezTo>
                    <a:lnTo>
                      <a:pt x="1870" y="2624"/>
                    </a:lnTo>
                    <a:cubicBezTo>
                      <a:pt x="1870" y="2624"/>
                      <a:pt x="1870" y="2624"/>
                      <a:pt x="1870" y="2624"/>
                    </a:cubicBezTo>
                    <a:cubicBezTo>
                      <a:pt x="1757" y="2737"/>
                      <a:pt x="1606" y="2800"/>
                      <a:pt x="1446" y="2800"/>
                    </a:cubicBezTo>
                    <a:cubicBezTo>
                      <a:pt x="1355" y="2800"/>
                      <a:pt x="1267" y="2780"/>
                      <a:pt x="1187" y="2741"/>
                    </a:cubicBezTo>
                    <a:lnTo>
                      <a:pt x="1493" y="2436"/>
                    </a:lnTo>
                    <a:cubicBezTo>
                      <a:pt x="1571" y="2357"/>
                      <a:pt x="1571" y="2231"/>
                      <a:pt x="1493" y="2153"/>
                    </a:cubicBezTo>
                    <a:cubicBezTo>
                      <a:pt x="1415" y="2075"/>
                      <a:pt x="1288" y="2075"/>
                      <a:pt x="1210" y="2153"/>
                    </a:cubicBezTo>
                    <a:lnTo>
                      <a:pt x="904" y="2458"/>
                    </a:lnTo>
                    <a:cubicBezTo>
                      <a:pt x="798" y="2235"/>
                      <a:pt x="837" y="1960"/>
                      <a:pt x="1021" y="1776"/>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9pPr>
              </a:lstStyle>
              <a:p>
                <a:pPr algn="ctr"/>
                <a:endParaRPr lang="en-US"/>
              </a:p>
            </p:txBody>
          </p:sp>
          <p:sp>
            <p:nvSpPr>
              <p:cNvPr id="32" name="chain-links_29">
                <a:extLst>
                  <a:ext uri="{FF2B5EF4-FFF2-40B4-BE49-F238E27FC236}">
                    <a16:creationId xmlns:a16="http://schemas.microsoft.com/office/drawing/2014/main" id="{48A0685C-0B08-4E6F-8734-783469AC4EAE}"/>
                  </a:ext>
                </a:extLst>
              </p:cNvPr>
              <p:cNvSpPr/>
              <p:nvPr/>
            </p:nvSpPr>
            <p:spPr>
              <a:xfrm rot="2586001">
                <a:off x="8873778" y="5092585"/>
                <a:ext cx="333014" cy="330783"/>
              </a:xfrm>
              <a:custGeom>
                <a:avLst/>
                <a:gdLst>
                  <a:gd name="T0" fmla="*/ 220 w 3645"/>
                  <a:gd name="T1" fmla="*/ 3626 h 3626"/>
                  <a:gd name="T2" fmla="*/ 361 w 3645"/>
                  <a:gd name="T3" fmla="*/ 3567 h 3626"/>
                  <a:gd name="T4" fmla="*/ 894 w 3645"/>
                  <a:gd name="T5" fmla="*/ 3034 h 3626"/>
                  <a:gd name="T6" fmla="*/ 1446 w 3645"/>
                  <a:gd name="T7" fmla="*/ 3200 h 3626"/>
                  <a:gd name="T8" fmla="*/ 1446 w 3645"/>
                  <a:gd name="T9" fmla="*/ 3200 h 3626"/>
                  <a:gd name="T10" fmla="*/ 2152 w 3645"/>
                  <a:gd name="T11" fmla="*/ 2907 h 3626"/>
                  <a:gd name="T12" fmla="*/ 2153 w 3645"/>
                  <a:gd name="T13" fmla="*/ 2907 h 3626"/>
                  <a:gd name="T14" fmla="*/ 2530 w 3645"/>
                  <a:gd name="T15" fmla="*/ 2530 h 3626"/>
                  <a:gd name="T16" fmla="*/ 2530 w 3645"/>
                  <a:gd name="T17" fmla="*/ 2530 h 3626"/>
                  <a:gd name="T18" fmla="*/ 2907 w 3645"/>
                  <a:gd name="T19" fmla="*/ 2153 h 3626"/>
                  <a:gd name="T20" fmla="*/ 2907 w 3645"/>
                  <a:gd name="T21" fmla="*/ 2152 h 3626"/>
                  <a:gd name="T22" fmla="*/ 3200 w 3645"/>
                  <a:gd name="T23" fmla="*/ 1446 h 3626"/>
                  <a:gd name="T24" fmla="*/ 3034 w 3645"/>
                  <a:gd name="T25" fmla="*/ 894 h 3626"/>
                  <a:gd name="T26" fmla="*/ 3567 w 3645"/>
                  <a:gd name="T27" fmla="*/ 361 h 3626"/>
                  <a:gd name="T28" fmla="*/ 3567 w 3645"/>
                  <a:gd name="T29" fmla="*/ 79 h 3626"/>
                  <a:gd name="T30" fmla="*/ 3284 w 3645"/>
                  <a:gd name="T31" fmla="*/ 79 h 3626"/>
                  <a:gd name="T32" fmla="*/ 2751 w 3645"/>
                  <a:gd name="T33" fmla="*/ 611 h 3626"/>
                  <a:gd name="T34" fmla="*/ 2200 w 3645"/>
                  <a:gd name="T35" fmla="*/ 446 h 3626"/>
                  <a:gd name="T36" fmla="*/ 1493 w 3645"/>
                  <a:gd name="T37" fmla="*/ 738 h 3626"/>
                  <a:gd name="T38" fmla="*/ 1493 w 3645"/>
                  <a:gd name="T39" fmla="*/ 739 h 3626"/>
                  <a:gd name="T40" fmla="*/ 1116 w 3645"/>
                  <a:gd name="T41" fmla="*/ 1116 h 3626"/>
                  <a:gd name="T42" fmla="*/ 1116 w 3645"/>
                  <a:gd name="T43" fmla="*/ 1116 h 3626"/>
                  <a:gd name="T44" fmla="*/ 739 w 3645"/>
                  <a:gd name="T45" fmla="*/ 1493 h 3626"/>
                  <a:gd name="T46" fmla="*/ 739 w 3645"/>
                  <a:gd name="T47" fmla="*/ 1493 h 3626"/>
                  <a:gd name="T48" fmla="*/ 611 w 3645"/>
                  <a:gd name="T49" fmla="*/ 2751 h 3626"/>
                  <a:gd name="T50" fmla="*/ 79 w 3645"/>
                  <a:gd name="T51" fmla="*/ 3284 h 3626"/>
                  <a:gd name="T52" fmla="*/ 79 w 3645"/>
                  <a:gd name="T53" fmla="*/ 3567 h 3626"/>
                  <a:gd name="T54" fmla="*/ 220 w 3645"/>
                  <a:gd name="T55" fmla="*/ 3626 h 3626"/>
                  <a:gd name="T56" fmla="*/ 1021 w 3645"/>
                  <a:gd name="T57" fmla="*/ 1776 h 3626"/>
                  <a:gd name="T58" fmla="*/ 1021 w 3645"/>
                  <a:gd name="T59" fmla="*/ 1776 h 3626"/>
                  <a:gd name="T60" fmla="*/ 1398 w 3645"/>
                  <a:gd name="T61" fmla="*/ 1399 h 3626"/>
                  <a:gd name="T62" fmla="*/ 1398 w 3645"/>
                  <a:gd name="T63" fmla="*/ 1398 h 3626"/>
                  <a:gd name="T64" fmla="*/ 1776 w 3645"/>
                  <a:gd name="T65" fmla="*/ 1021 h 3626"/>
                  <a:gd name="T66" fmla="*/ 1776 w 3645"/>
                  <a:gd name="T67" fmla="*/ 1021 h 3626"/>
                  <a:gd name="T68" fmla="*/ 2200 w 3645"/>
                  <a:gd name="T69" fmla="*/ 846 h 3626"/>
                  <a:gd name="T70" fmla="*/ 2459 w 3645"/>
                  <a:gd name="T71" fmla="*/ 904 h 3626"/>
                  <a:gd name="T72" fmla="*/ 2153 w 3645"/>
                  <a:gd name="T73" fmla="*/ 1210 h 3626"/>
                  <a:gd name="T74" fmla="*/ 2153 w 3645"/>
                  <a:gd name="T75" fmla="*/ 1493 h 3626"/>
                  <a:gd name="T76" fmla="*/ 2294 w 3645"/>
                  <a:gd name="T77" fmla="*/ 1551 h 3626"/>
                  <a:gd name="T78" fmla="*/ 2436 w 3645"/>
                  <a:gd name="T79" fmla="*/ 1493 h 3626"/>
                  <a:gd name="T80" fmla="*/ 2741 w 3645"/>
                  <a:gd name="T81" fmla="*/ 1187 h 3626"/>
                  <a:gd name="T82" fmla="*/ 2800 w 3645"/>
                  <a:gd name="T83" fmla="*/ 1446 h 3626"/>
                  <a:gd name="T84" fmla="*/ 2624 w 3645"/>
                  <a:gd name="T85" fmla="*/ 1870 h 3626"/>
                  <a:gd name="T86" fmla="*/ 2624 w 3645"/>
                  <a:gd name="T87" fmla="*/ 1870 h 3626"/>
                  <a:gd name="T88" fmla="*/ 2624 w 3645"/>
                  <a:gd name="T89" fmla="*/ 1870 h 3626"/>
                  <a:gd name="T90" fmla="*/ 2247 w 3645"/>
                  <a:gd name="T91" fmla="*/ 2247 h 3626"/>
                  <a:gd name="T92" fmla="*/ 2247 w 3645"/>
                  <a:gd name="T93" fmla="*/ 2247 h 3626"/>
                  <a:gd name="T94" fmla="*/ 1870 w 3645"/>
                  <a:gd name="T95" fmla="*/ 2624 h 3626"/>
                  <a:gd name="T96" fmla="*/ 1870 w 3645"/>
                  <a:gd name="T97" fmla="*/ 2624 h 3626"/>
                  <a:gd name="T98" fmla="*/ 1446 w 3645"/>
                  <a:gd name="T99" fmla="*/ 2800 h 3626"/>
                  <a:gd name="T100" fmla="*/ 1187 w 3645"/>
                  <a:gd name="T101" fmla="*/ 2741 h 3626"/>
                  <a:gd name="T102" fmla="*/ 1493 w 3645"/>
                  <a:gd name="T103" fmla="*/ 2436 h 3626"/>
                  <a:gd name="T104" fmla="*/ 1493 w 3645"/>
                  <a:gd name="T105" fmla="*/ 2153 h 3626"/>
                  <a:gd name="T106" fmla="*/ 1210 w 3645"/>
                  <a:gd name="T107" fmla="*/ 2153 h 3626"/>
                  <a:gd name="T108" fmla="*/ 904 w 3645"/>
                  <a:gd name="T109" fmla="*/ 2458 h 3626"/>
                  <a:gd name="T110" fmla="*/ 1021 w 3645"/>
                  <a:gd name="T111" fmla="*/ 1776 h 3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645" h="3626">
                    <a:moveTo>
                      <a:pt x="220" y="3626"/>
                    </a:moveTo>
                    <a:cubicBezTo>
                      <a:pt x="271" y="3626"/>
                      <a:pt x="322" y="3606"/>
                      <a:pt x="361" y="3567"/>
                    </a:cubicBezTo>
                    <a:lnTo>
                      <a:pt x="894" y="3034"/>
                    </a:lnTo>
                    <a:cubicBezTo>
                      <a:pt x="1056" y="3142"/>
                      <a:pt x="1246" y="3200"/>
                      <a:pt x="1446" y="3200"/>
                    </a:cubicBezTo>
                    <a:lnTo>
                      <a:pt x="1446" y="3200"/>
                    </a:lnTo>
                    <a:cubicBezTo>
                      <a:pt x="1713" y="3200"/>
                      <a:pt x="1964" y="3096"/>
                      <a:pt x="2152" y="2907"/>
                    </a:cubicBezTo>
                    <a:cubicBezTo>
                      <a:pt x="2153" y="2907"/>
                      <a:pt x="2153" y="2907"/>
                      <a:pt x="2153" y="2907"/>
                    </a:cubicBezTo>
                    <a:lnTo>
                      <a:pt x="2530" y="2530"/>
                    </a:lnTo>
                    <a:cubicBezTo>
                      <a:pt x="2530" y="2530"/>
                      <a:pt x="2530" y="2530"/>
                      <a:pt x="2530" y="2530"/>
                    </a:cubicBezTo>
                    <a:lnTo>
                      <a:pt x="2907" y="2153"/>
                    </a:lnTo>
                    <a:cubicBezTo>
                      <a:pt x="2907" y="2153"/>
                      <a:pt x="2907" y="2153"/>
                      <a:pt x="2907" y="2152"/>
                    </a:cubicBezTo>
                    <a:cubicBezTo>
                      <a:pt x="3096" y="1964"/>
                      <a:pt x="3200" y="1713"/>
                      <a:pt x="3200" y="1446"/>
                    </a:cubicBezTo>
                    <a:cubicBezTo>
                      <a:pt x="3200" y="1246"/>
                      <a:pt x="3142" y="1056"/>
                      <a:pt x="3034" y="894"/>
                    </a:cubicBezTo>
                    <a:lnTo>
                      <a:pt x="3567" y="361"/>
                    </a:lnTo>
                    <a:cubicBezTo>
                      <a:pt x="3645" y="283"/>
                      <a:pt x="3645" y="157"/>
                      <a:pt x="3567" y="79"/>
                    </a:cubicBezTo>
                    <a:cubicBezTo>
                      <a:pt x="3489" y="0"/>
                      <a:pt x="3362" y="0"/>
                      <a:pt x="3284" y="79"/>
                    </a:cubicBezTo>
                    <a:lnTo>
                      <a:pt x="2751" y="611"/>
                    </a:lnTo>
                    <a:cubicBezTo>
                      <a:pt x="2589" y="504"/>
                      <a:pt x="2399" y="446"/>
                      <a:pt x="2200" y="446"/>
                    </a:cubicBezTo>
                    <a:cubicBezTo>
                      <a:pt x="1933" y="446"/>
                      <a:pt x="1682" y="550"/>
                      <a:pt x="1493" y="738"/>
                    </a:cubicBezTo>
                    <a:cubicBezTo>
                      <a:pt x="1493" y="738"/>
                      <a:pt x="1493" y="738"/>
                      <a:pt x="1493" y="739"/>
                    </a:cubicBezTo>
                    <a:lnTo>
                      <a:pt x="1116" y="1116"/>
                    </a:lnTo>
                    <a:cubicBezTo>
                      <a:pt x="1116" y="1116"/>
                      <a:pt x="1116" y="1116"/>
                      <a:pt x="1116" y="1116"/>
                    </a:cubicBezTo>
                    <a:lnTo>
                      <a:pt x="739" y="1493"/>
                    </a:lnTo>
                    <a:cubicBezTo>
                      <a:pt x="739" y="1493"/>
                      <a:pt x="739" y="1493"/>
                      <a:pt x="739" y="1493"/>
                    </a:cubicBezTo>
                    <a:cubicBezTo>
                      <a:pt x="397" y="1834"/>
                      <a:pt x="355" y="2363"/>
                      <a:pt x="611" y="2751"/>
                    </a:cubicBezTo>
                    <a:lnTo>
                      <a:pt x="79" y="3284"/>
                    </a:lnTo>
                    <a:cubicBezTo>
                      <a:pt x="0" y="3362"/>
                      <a:pt x="0" y="3489"/>
                      <a:pt x="79" y="3567"/>
                    </a:cubicBezTo>
                    <a:cubicBezTo>
                      <a:pt x="118" y="3606"/>
                      <a:pt x="169" y="3626"/>
                      <a:pt x="220" y="3626"/>
                    </a:cubicBezTo>
                    <a:close/>
                    <a:moveTo>
                      <a:pt x="1021" y="1776"/>
                    </a:moveTo>
                    <a:lnTo>
                      <a:pt x="1021" y="1776"/>
                    </a:lnTo>
                    <a:lnTo>
                      <a:pt x="1398" y="1399"/>
                    </a:lnTo>
                    <a:cubicBezTo>
                      <a:pt x="1398" y="1399"/>
                      <a:pt x="1398" y="1399"/>
                      <a:pt x="1398" y="1398"/>
                    </a:cubicBezTo>
                    <a:lnTo>
                      <a:pt x="1776" y="1021"/>
                    </a:lnTo>
                    <a:cubicBezTo>
                      <a:pt x="1776" y="1021"/>
                      <a:pt x="1776" y="1021"/>
                      <a:pt x="1776" y="1021"/>
                    </a:cubicBezTo>
                    <a:cubicBezTo>
                      <a:pt x="1889" y="908"/>
                      <a:pt x="2040" y="846"/>
                      <a:pt x="2200" y="846"/>
                    </a:cubicBezTo>
                    <a:cubicBezTo>
                      <a:pt x="2291" y="846"/>
                      <a:pt x="2379" y="866"/>
                      <a:pt x="2459" y="904"/>
                    </a:cubicBezTo>
                    <a:lnTo>
                      <a:pt x="2153" y="1210"/>
                    </a:lnTo>
                    <a:cubicBezTo>
                      <a:pt x="2075" y="1288"/>
                      <a:pt x="2075" y="1415"/>
                      <a:pt x="2153" y="1493"/>
                    </a:cubicBezTo>
                    <a:cubicBezTo>
                      <a:pt x="2192" y="1532"/>
                      <a:pt x="2243" y="1551"/>
                      <a:pt x="2294" y="1551"/>
                    </a:cubicBezTo>
                    <a:cubicBezTo>
                      <a:pt x="2345" y="1551"/>
                      <a:pt x="2397" y="1532"/>
                      <a:pt x="2436" y="1493"/>
                    </a:cubicBezTo>
                    <a:lnTo>
                      <a:pt x="2741" y="1187"/>
                    </a:lnTo>
                    <a:cubicBezTo>
                      <a:pt x="2780" y="1267"/>
                      <a:pt x="2800" y="1355"/>
                      <a:pt x="2800" y="1446"/>
                    </a:cubicBezTo>
                    <a:cubicBezTo>
                      <a:pt x="2800" y="1606"/>
                      <a:pt x="2737" y="1757"/>
                      <a:pt x="2624" y="1870"/>
                    </a:cubicBezTo>
                    <a:lnTo>
                      <a:pt x="2624" y="1870"/>
                    </a:lnTo>
                    <a:lnTo>
                      <a:pt x="2624" y="1870"/>
                    </a:lnTo>
                    <a:lnTo>
                      <a:pt x="2247" y="2247"/>
                    </a:lnTo>
                    <a:cubicBezTo>
                      <a:pt x="2247" y="2247"/>
                      <a:pt x="2247" y="2247"/>
                      <a:pt x="2247" y="2247"/>
                    </a:cubicBezTo>
                    <a:lnTo>
                      <a:pt x="1870" y="2624"/>
                    </a:lnTo>
                    <a:cubicBezTo>
                      <a:pt x="1870" y="2624"/>
                      <a:pt x="1870" y="2624"/>
                      <a:pt x="1870" y="2624"/>
                    </a:cubicBezTo>
                    <a:cubicBezTo>
                      <a:pt x="1757" y="2737"/>
                      <a:pt x="1606" y="2800"/>
                      <a:pt x="1446" y="2800"/>
                    </a:cubicBezTo>
                    <a:cubicBezTo>
                      <a:pt x="1355" y="2800"/>
                      <a:pt x="1267" y="2780"/>
                      <a:pt x="1187" y="2741"/>
                    </a:cubicBezTo>
                    <a:lnTo>
                      <a:pt x="1493" y="2436"/>
                    </a:lnTo>
                    <a:cubicBezTo>
                      <a:pt x="1571" y="2357"/>
                      <a:pt x="1571" y="2231"/>
                      <a:pt x="1493" y="2153"/>
                    </a:cubicBezTo>
                    <a:cubicBezTo>
                      <a:pt x="1415" y="2075"/>
                      <a:pt x="1288" y="2075"/>
                      <a:pt x="1210" y="2153"/>
                    </a:cubicBezTo>
                    <a:lnTo>
                      <a:pt x="904" y="2458"/>
                    </a:lnTo>
                    <a:cubicBezTo>
                      <a:pt x="798" y="2235"/>
                      <a:pt x="837" y="1960"/>
                      <a:pt x="1021" y="1776"/>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9pPr>
              </a:lstStyle>
              <a:p>
                <a:pPr algn="ctr"/>
                <a:endParaRPr lang="en-US"/>
              </a:p>
            </p:txBody>
          </p:sp>
          <p:sp>
            <p:nvSpPr>
              <p:cNvPr id="33" name="chain-links_29">
                <a:extLst>
                  <a:ext uri="{FF2B5EF4-FFF2-40B4-BE49-F238E27FC236}">
                    <a16:creationId xmlns:a16="http://schemas.microsoft.com/office/drawing/2014/main" id="{F0C5B1D0-76E6-4465-8B34-984936DD1CE6}"/>
                  </a:ext>
                </a:extLst>
              </p:cNvPr>
              <p:cNvSpPr/>
              <p:nvPr/>
            </p:nvSpPr>
            <p:spPr>
              <a:xfrm rot="2586001">
                <a:off x="9214742" y="5098780"/>
                <a:ext cx="333014" cy="330783"/>
              </a:xfrm>
              <a:custGeom>
                <a:avLst/>
                <a:gdLst>
                  <a:gd name="T0" fmla="*/ 220 w 3645"/>
                  <a:gd name="T1" fmla="*/ 3626 h 3626"/>
                  <a:gd name="T2" fmla="*/ 361 w 3645"/>
                  <a:gd name="T3" fmla="*/ 3567 h 3626"/>
                  <a:gd name="T4" fmla="*/ 894 w 3645"/>
                  <a:gd name="T5" fmla="*/ 3034 h 3626"/>
                  <a:gd name="T6" fmla="*/ 1446 w 3645"/>
                  <a:gd name="T7" fmla="*/ 3200 h 3626"/>
                  <a:gd name="T8" fmla="*/ 1446 w 3645"/>
                  <a:gd name="T9" fmla="*/ 3200 h 3626"/>
                  <a:gd name="T10" fmla="*/ 2152 w 3645"/>
                  <a:gd name="T11" fmla="*/ 2907 h 3626"/>
                  <a:gd name="T12" fmla="*/ 2153 w 3645"/>
                  <a:gd name="T13" fmla="*/ 2907 h 3626"/>
                  <a:gd name="T14" fmla="*/ 2530 w 3645"/>
                  <a:gd name="T15" fmla="*/ 2530 h 3626"/>
                  <a:gd name="T16" fmla="*/ 2530 w 3645"/>
                  <a:gd name="T17" fmla="*/ 2530 h 3626"/>
                  <a:gd name="T18" fmla="*/ 2907 w 3645"/>
                  <a:gd name="T19" fmla="*/ 2153 h 3626"/>
                  <a:gd name="T20" fmla="*/ 2907 w 3645"/>
                  <a:gd name="T21" fmla="*/ 2152 h 3626"/>
                  <a:gd name="T22" fmla="*/ 3200 w 3645"/>
                  <a:gd name="T23" fmla="*/ 1446 h 3626"/>
                  <a:gd name="T24" fmla="*/ 3034 w 3645"/>
                  <a:gd name="T25" fmla="*/ 894 h 3626"/>
                  <a:gd name="T26" fmla="*/ 3567 w 3645"/>
                  <a:gd name="T27" fmla="*/ 361 h 3626"/>
                  <a:gd name="T28" fmla="*/ 3567 w 3645"/>
                  <a:gd name="T29" fmla="*/ 79 h 3626"/>
                  <a:gd name="T30" fmla="*/ 3284 w 3645"/>
                  <a:gd name="T31" fmla="*/ 79 h 3626"/>
                  <a:gd name="T32" fmla="*/ 2751 w 3645"/>
                  <a:gd name="T33" fmla="*/ 611 h 3626"/>
                  <a:gd name="T34" fmla="*/ 2200 w 3645"/>
                  <a:gd name="T35" fmla="*/ 446 h 3626"/>
                  <a:gd name="T36" fmla="*/ 1493 w 3645"/>
                  <a:gd name="T37" fmla="*/ 738 h 3626"/>
                  <a:gd name="T38" fmla="*/ 1493 w 3645"/>
                  <a:gd name="T39" fmla="*/ 739 h 3626"/>
                  <a:gd name="T40" fmla="*/ 1116 w 3645"/>
                  <a:gd name="T41" fmla="*/ 1116 h 3626"/>
                  <a:gd name="T42" fmla="*/ 1116 w 3645"/>
                  <a:gd name="T43" fmla="*/ 1116 h 3626"/>
                  <a:gd name="T44" fmla="*/ 739 w 3645"/>
                  <a:gd name="T45" fmla="*/ 1493 h 3626"/>
                  <a:gd name="T46" fmla="*/ 739 w 3645"/>
                  <a:gd name="T47" fmla="*/ 1493 h 3626"/>
                  <a:gd name="T48" fmla="*/ 611 w 3645"/>
                  <a:gd name="T49" fmla="*/ 2751 h 3626"/>
                  <a:gd name="T50" fmla="*/ 79 w 3645"/>
                  <a:gd name="T51" fmla="*/ 3284 h 3626"/>
                  <a:gd name="T52" fmla="*/ 79 w 3645"/>
                  <a:gd name="T53" fmla="*/ 3567 h 3626"/>
                  <a:gd name="T54" fmla="*/ 220 w 3645"/>
                  <a:gd name="T55" fmla="*/ 3626 h 3626"/>
                  <a:gd name="T56" fmla="*/ 1021 w 3645"/>
                  <a:gd name="T57" fmla="*/ 1776 h 3626"/>
                  <a:gd name="T58" fmla="*/ 1021 w 3645"/>
                  <a:gd name="T59" fmla="*/ 1776 h 3626"/>
                  <a:gd name="T60" fmla="*/ 1398 w 3645"/>
                  <a:gd name="T61" fmla="*/ 1399 h 3626"/>
                  <a:gd name="T62" fmla="*/ 1398 w 3645"/>
                  <a:gd name="T63" fmla="*/ 1398 h 3626"/>
                  <a:gd name="T64" fmla="*/ 1776 w 3645"/>
                  <a:gd name="T65" fmla="*/ 1021 h 3626"/>
                  <a:gd name="T66" fmla="*/ 1776 w 3645"/>
                  <a:gd name="T67" fmla="*/ 1021 h 3626"/>
                  <a:gd name="T68" fmla="*/ 2200 w 3645"/>
                  <a:gd name="T69" fmla="*/ 846 h 3626"/>
                  <a:gd name="T70" fmla="*/ 2459 w 3645"/>
                  <a:gd name="T71" fmla="*/ 904 h 3626"/>
                  <a:gd name="T72" fmla="*/ 2153 w 3645"/>
                  <a:gd name="T73" fmla="*/ 1210 h 3626"/>
                  <a:gd name="T74" fmla="*/ 2153 w 3645"/>
                  <a:gd name="T75" fmla="*/ 1493 h 3626"/>
                  <a:gd name="T76" fmla="*/ 2294 w 3645"/>
                  <a:gd name="T77" fmla="*/ 1551 h 3626"/>
                  <a:gd name="T78" fmla="*/ 2436 w 3645"/>
                  <a:gd name="T79" fmla="*/ 1493 h 3626"/>
                  <a:gd name="T80" fmla="*/ 2741 w 3645"/>
                  <a:gd name="T81" fmla="*/ 1187 h 3626"/>
                  <a:gd name="T82" fmla="*/ 2800 w 3645"/>
                  <a:gd name="T83" fmla="*/ 1446 h 3626"/>
                  <a:gd name="T84" fmla="*/ 2624 w 3645"/>
                  <a:gd name="T85" fmla="*/ 1870 h 3626"/>
                  <a:gd name="T86" fmla="*/ 2624 w 3645"/>
                  <a:gd name="T87" fmla="*/ 1870 h 3626"/>
                  <a:gd name="T88" fmla="*/ 2624 w 3645"/>
                  <a:gd name="T89" fmla="*/ 1870 h 3626"/>
                  <a:gd name="T90" fmla="*/ 2247 w 3645"/>
                  <a:gd name="T91" fmla="*/ 2247 h 3626"/>
                  <a:gd name="T92" fmla="*/ 2247 w 3645"/>
                  <a:gd name="T93" fmla="*/ 2247 h 3626"/>
                  <a:gd name="T94" fmla="*/ 1870 w 3645"/>
                  <a:gd name="T95" fmla="*/ 2624 h 3626"/>
                  <a:gd name="T96" fmla="*/ 1870 w 3645"/>
                  <a:gd name="T97" fmla="*/ 2624 h 3626"/>
                  <a:gd name="T98" fmla="*/ 1446 w 3645"/>
                  <a:gd name="T99" fmla="*/ 2800 h 3626"/>
                  <a:gd name="T100" fmla="*/ 1187 w 3645"/>
                  <a:gd name="T101" fmla="*/ 2741 h 3626"/>
                  <a:gd name="T102" fmla="*/ 1493 w 3645"/>
                  <a:gd name="T103" fmla="*/ 2436 h 3626"/>
                  <a:gd name="T104" fmla="*/ 1493 w 3645"/>
                  <a:gd name="T105" fmla="*/ 2153 h 3626"/>
                  <a:gd name="T106" fmla="*/ 1210 w 3645"/>
                  <a:gd name="T107" fmla="*/ 2153 h 3626"/>
                  <a:gd name="T108" fmla="*/ 904 w 3645"/>
                  <a:gd name="T109" fmla="*/ 2458 h 3626"/>
                  <a:gd name="T110" fmla="*/ 1021 w 3645"/>
                  <a:gd name="T111" fmla="*/ 1776 h 3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645" h="3626">
                    <a:moveTo>
                      <a:pt x="220" y="3626"/>
                    </a:moveTo>
                    <a:cubicBezTo>
                      <a:pt x="271" y="3626"/>
                      <a:pt x="322" y="3606"/>
                      <a:pt x="361" y="3567"/>
                    </a:cubicBezTo>
                    <a:lnTo>
                      <a:pt x="894" y="3034"/>
                    </a:lnTo>
                    <a:cubicBezTo>
                      <a:pt x="1056" y="3142"/>
                      <a:pt x="1246" y="3200"/>
                      <a:pt x="1446" y="3200"/>
                    </a:cubicBezTo>
                    <a:lnTo>
                      <a:pt x="1446" y="3200"/>
                    </a:lnTo>
                    <a:cubicBezTo>
                      <a:pt x="1713" y="3200"/>
                      <a:pt x="1964" y="3096"/>
                      <a:pt x="2152" y="2907"/>
                    </a:cubicBezTo>
                    <a:cubicBezTo>
                      <a:pt x="2153" y="2907"/>
                      <a:pt x="2153" y="2907"/>
                      <a:pt x="2153" y="2907"/>
                    </a:cubicBezTo>
                    <a:lnTo>
                      <a:pt x="2530" y="2530"/>
                    </a:lnTo>
                    <a:cubicBezTo>
                      <a:pt x="2530" y="2530"/>
                      <a:pt x="2530" y="2530"/>
                      <a:pt x="2530" y="2530"/>
                    </a:cubicBezTo>
                    <a:lnTo>
                      <a:pt x="2907" y="2153"/>
                    </a:lnTo>
                    <a:cubicBezTo>
                      <a:pt x="2907" y="2153"/>
                      <a:pt x="2907" y="2153"/>
                      <a:pt x="2907" y="2152"/>
                    </a:cubicBezTo>
                    <a:cubicBezTo>
                      <a:pt x="3096" y="1964"/>
                      <a:pt x="3200" y="1713"/>
                      <a:pt x="3200" y="1446"/>
                    </a:cubicBezTo>
                    <a:cubicBezTo>
                      <a:pt x="3200" y="1246"/>
                      <a:pt x="3142" y="1056"/>
                      <a:pt x="3034" y="894"/>
                    </a:cubicBezTo>
                    <a:lnTo>
                      <a:pt x="3567" y="361"/>
                    </a:lnTo>
                    <a:cubicBezTo>
                      <a:pt x="3645" y="283"/>
                      <a:pt x="3645" y="157"/>
                      <a:pt x="3567" y="79"/>
                    </a:cubicBezTo>
                    <a:cubicBezTo>
                      <a:pt x="3489" y="0"/>
                      <a:pt x="3362" y="0"/>
                      <a:pt x="3284" y="79"/>
                    </a:cubicBezTo>
                    <a:lnTo>
                      <a:pt x="2751" y="611"/>
                    </a:lnTo>
                    <a:cubicBezTo>
                      <a:pt x="2589" y="504"/>
                      <a:pt x="2399" y="446"/>
                      <a:pt x="2200" y="446"/>
                    </a:cubicBezTo>
                    <a:cubicBezTo>
                      <a:pt x="1933" y="446"/>
                      <a:pt x="1682" y="550"/>
                      <a:pt x="1493" y="738"/>
                    </a:cubicBezTo>
                    <a:cubicBezTo>
                      <a:pt x="1493" y="738"/>
                      <a:pt x="1493" y="738"/>
                      <a:pt x="1493" y="739"/>
                    </a:cubicBezTo>
                    <a:lnTo>
                      <a:pt x="1116" y="1116"/>
                    </a:lnTo>
                    <a:cubicBezTo>
                      <a:pt x="1116" y="1116"/>
                      <a:pt x="1116" y="1116"/>
                      <a:pt x="1116" y="1116"/>
                    </a:cubicBezTo>
                    <a:lnTo>
                      <a:pt x="739" y="1493"/>
                    </a:lnTo>
                    <a:cubicBezTo>
                      <a:pt x="739" y="1493"/>
                      <a:pt x="739" y="1493"/>
                      <a:pt x="739" y="1493"/>
                    </a:cubicBezTo>
                    <a:cubicBezTo>
                      <a:pt x="397" y="1834"/>
                      <a:pt x="355" y="2363"/>
                      <a:pt x="611" y="2751"/>
                    </a:cubicBezTo>
                    <a:lnTo>
                      <a:pt x="79" y="3284"/>
                    </a:lnTo>
                    <a:cubicBezTo>
                      <a:pt x="0" y="3362"/>
                      <a:pt x="0" y="3489"/>
                      <a:pt x="79" y="3567"/>
                    </a:cubicBezTo>
                    <a:cubicBezTo>
                      <a:pt x="118" y="3606"/>
                      <a:pt x="169" y="3626"/>
                      <a:pt x="220" y="3626"/>
                    </a:cubicBezTo>
                    <a:close/>
                    <a:moveTo>
                      <a:pt x="1021" y="1776"/>
                    </a:moveTo>
                    <a:lnTo>
                      <a:pt x="1021" y="1776"/>
                    </a:lnTo>
                    <a:lnTo>
                      <a:pt x="1398" y="1399"/>
                    </a:lnTo>
                    <a:cubicBezTo>
                      <a:pt x="1398" y="1399"/>
                      <a:pt x="1398" y="1399"/>
                      <a:pt x="1398" y="1398"/>
                    </a:cubicBezTo>
                    <a:lnTo>
                      <a:pt x="1776" y="1021"/>
                    </a:lnTo>
                    <a:cubicBezTo>
                      <a:pt x="1776" y="1021"/>
                      <a:pt x="1776" y="1021"/>
                      <a:pt x="1776" y="1021"/>
                    </a:cubicBezTo>
                    <a:cubicBezTo>
                      <a:pt x="1889" y="908"/>
                      <a:pt x="2040" y="846"/>
                      <a:pt x="2200" y="846"/>
                    </a:cubicBezTo>
                    <a:cubicBezTo>
                      <a:pt x="2291" y="846"/>
                      <a:pt x="2379" y="866"/>
                      <a:pt x="2459" y="904"/>
                    </a:cubicBezTo>
                    <a:lnTo>
                      <a:pt x="2153" y="1210"/>
                    </a:lnTo>
                    <a:cubicBezTo>
                      <a:pt x="2075" y="1288"/>
                      <a:pt x="2075" y="1415"/>
                      <a:pt x="2153" y="1493"/>
                    </a:cubicBezTo>
                    <a:cubicBezTo>
                      <a:pt x="2192" y="1532"/>
                      <a:pt x="2243" y="1551"/>
                      <a:pt x="2294" y="1551"/>
                    </a:cubicBezTo>
                    <a:cubicBezTo>
                      <a:pt x="2345" y="1551"/>
                      <a:pt x="2397" y="1532"/>
                      <a:pt x="2436" y="1493"/>
                    </a:cubicBezTo>
                    <a:lnTo>
                      <a:pt x="2741" y="1187"/>
                    </a:lnTo>
                    <a:cubicBezTo>
                      <a:pt x="2780" y="1267"/>
                      <a:pt x="2800" y="1355"/>
                      <a:pt x="2800" y="1446"/>
                    </a:cubicBezTo>
                    <a:cubicBezTo>
                      <a:pt x="2800" y="1606"/>
                      <a:pt x="2737" y="1757"/>
                      <a:pt x="2624" y="1870"/>
                    </a:cubicBezTo>
                    <a:lnTo>
                      <a:pt x="2624" y="1870"/>
                    </a:lnTo>
                    <a:lnTo>
                      <a:pt x="2624" y="1870"/>
                    </a:lnTo>
                    <a:lnTo>
                      <a:pt x="2247" y="2247"/>
                    </a:lnTo>
                    <a:cubicBezTo>
                      <a:pt x="2247" y="2247"/>
                      <a:pt x="2247" y="2247"/>
                      <a:pt x="2247" y="2247"/>
                    </a:cubicBezTo>
                    <a:lnTo>
                      <a:pt x="1870" y="2624"/>
                    </a:lnTo>
                    <a:cubicBezTo>
                      <a:pt x="1870" y="2624"/>
                      <a:pt x="1870" y="2624"/>
                      <a:pt x="1870" y="2624"/>
                    </a:cubicBezTo>
                    <a:cubicBezTo>
                      <a:pt x="1757" y="2737"/>
                      <a:pt x="1606" y="2800"/>
                      <a:pt x="1446" y="2800"/>
                    </a:cubicBezTo>
                    <a:cubicBezTo>
                      <a:pt x="1355" y="2800"/>
                      <a:pt x="1267" y="2780"/>
                      <a:pt x="1187" y="2741"/>
                    </a:cubicBezTo>
                    <a:lnTo>
                      <a:pt x="1493" y="2436"/>
                    </a:lnTo>
                    <a:cubicBezTo>
                      <a:pt x="1571" y="2357"/>
                      <a:pt x="1571" y="2231"/>
                      <a:pt x="1493" y="2153"/>
                    </a:cubicBezTo>
                    <a:cubicBezTo>
                      <a:pt x="1415" y="2075"/>
                      <a:pt x="1288" y="2075"/>
                      <a:pt x="1210" y="2153"/>
                    </a:cubicBezTo>
                    <a:lnTo>
                      <a:pt x="904" y="2458"/>
                    </a:lnTo>
                    <a:cubicBezTo>
                      <a:pt x="798" y="2235"/>
                      <a:pt x="837" y="1960"/>
                      <a:pt x="1021" y="1776"/>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9pPr>
              </a:lstStyle>
              <a:p>
                <a:pPr algn="ctr"/>
                <a:endParaRPr lang="en-US"/>
              </a:p>
            </p:txBody>
          </p:sp>
        </p:grpSp>
        <p:grpSp>
          <p:nvGrpSpPr>
            <p:cNvPr id="44" name="组合 43">
              <a:extLst>
                <a:ext uri="{FF2B5EF4-FFF2-40B4-BE49-F238E27FC236}">
                  <a16:creationId xmlns:a16="http://schemas.microsoft.com/office/drawing/2014/main" id="{732F6981-5D76-4926-85DB-85AFF73A1FEA}"/>
                </a:ext>
              </a:extLst>
            </p:cNvPr>
            <p:cNvGrpSpPr/>
            <p:nvPr/>
          </p:nvGrpSpPr>
          <p:grpSpPr>
            <a:xfrm>
              <a:off x="7853142" y="4034331"/>
              <a:ext cx="994314" cy="339701"/>
              <a:chOff x="8553442" y="5089862"/>
              <a:chExt cx="994314" cy="339701"/>
            </a:xfrm>
          </p:grpSpPr>
          <p:sp>
            <p:nvSpPr>
              <p:cNvPr id="45" name="chain-links_29">
                <a:extLst>
                  <a:ext uri="{FF2B5EF4-FFF2-40B4-BE49-F238E27FC236}">
                    <a16:creationId xmlns:a16="http://schemas.microsoft.com/office/drawing/2014/main" id="{DB5AFE81-7246-49FC-A36F-CC36812A18FD}"/>
                  </a:ext>
                </a:extLst>
              </p:cNvPr>
              <p:cNvSpPr/>
              <p:nvPr/>
            </p:nvSpPr>
            <p:spPr>
              <a:xfrm rot="2586001">
                <a:off x="8553442" y="5089862"/>
                <a:ext cx="333014" cy="330783"/>
              </a:xfrm>
              <a:custGeom>
                <a:avLst/>
                <a:gdLst>
                  <a:gd name="T0" fmla="*/ 220 w 3645"/>
                  <a:gd name="T1" fmla="*/ 3626 h 3626"/>
                  <a:gd name="T2" fmla="*/ 361 w 3645"/>
                  <a:gd name="T3" fmla="*/ 3567 h 3626"/>
                  <a:gd name="T4" fmla="*/ 894 w 3645"/>
                  <a:gd name="T5" fmla="*/ 3034 h 3626"/>
                  <a:gd name="T6" fmla="*/ 1446 w 3645"/>
                  <a:gd name="T7" fmla="*/ 3200 h 3626"/>
                  <a:gd name="T8" fmla="*/ 1446 w 3645"/>
                  <a:gd name="T9" fmla="*/ 3200 h 3626"/>
                  <a:gd name="T10" fmla="*/ 2152 w 3645"/>
                  <a:gd name="T11" fmla="*/ 2907 h 3626"/>
                  <a:gd name="T12" fmla="*/ 2153 w 3645"/>
                  <a:gd name="T13" fmla="*/ 2907 h 3626"/>
                  <a:gd name="T14" fmla="*/ 2530 w 3645"/>
                  <a:gd name="T15" fmla="*/ 2530 h 3626"/>
                  <a:gd name="T16" fmla="*/ 2530 w 3645"/>
                  <a:gd name="T17" fmla="*/ 2530 h 3626"/>
                  <a:gd name="T18" fmla="*/ 2907 w 3645"/>
                  <a:gd name="T19" fmla="*/ 2153 h 3626"/>
                  <a:gd name="T20" fmla="*/ 2907 w 3645"/>
                  <a:gd name="T21" fmla="*/ 2152 h 3626"/>
                  <a:gd name="T22" fmla="*/ 3200 w 3645"/>
                  <a:gd name="T23" fmla="*/ 1446 h 3626"/>
                  <a:gd name="T24" fmla="*/ 3034 w 3645"/>
                  <a:gd name="T25" fmla="*/ 894 h 3626"/>
                  <a:gd name="T26" fmla="*/ 3567 w 3645"/>
                  <a:gd name="T27" fmla="*/ 361 h 3626"/>
                  <a:gd name="T28" fmla="*/ 3567 w 3645"/>
                  <a:gd name="T29" fmla="*/ 79 h 3626"/>
                  <a:gd name="T30" fmla="*/ 3284 w 3645"/>
                  <a:gd name="T31" fmla="*/ 79 h 3626"/>
                  <a:gd name="T32" fmla="*/ 2751 w 3645"/>
                  <a:gd name="T33" fmla="*/ 611 h 3626"/>
                  <a:gd name="T34" fmla="*/ 2200 w 3645"/>
                  <a:gd name="T35" fmla="*/ 446 h 3626"/>
                  <a:gd name="T36" fmla="*/ 1493 w 3645"/>
                  <a:gd name="T37" fmla="*/ 738 h 3626"/>
                  <a:gd name="T38" fmla="*/ 1493 w 3645"/>
                  <a:gd name="T39" fmla="*/ 739 h 3626"/>
                  <a:gd name="T40" fmla="*/ 1116 w 3645"/>
                  <a:gd name="T41" fmla="*/ 1116 h 3626"/>
                  <a:gd name="T42" fmla="*/ 1116 w 3645"/>
                  <a:gd name="T43" fmla="*/ 1116 h 3626"/>
                  <a:gd name="T44" fmla="*/ 739 w 3645"/>
                  <a:gd name="T45" fmla="*/ 1493 h 3626"/>
                  <a:gd name="T46" fmla="*/ 739 w 3645"/>
                  <a:gd name="T47" fmla="*/ 1493 h 3626"/>
                  <a:gd name="T48" fmla="*/ 611 w 3645"/>
                  <a:gd name="T49" fmla="*/ 2751 h 3626"/>
                  <a:gd name="T50" fmla="*/ 79 w 3645"/>
                  <a:gd name="T51" fmla="*/ 3284 h 3626"/>
                  <a:gd name="T52" fmla="*/ 79 w 3645"/>
                  <a:gd name="T53" fmla="*/ 3567 h 3626"/>
                  <a:gd name="T54" fmla="*/ 220 w 3645"/>
                  <a:gd name="T55" fmla="*/ 3626 h 3626"/>
                  <a:gd name="T56" fmla="*/ 1021 w 3645"/>
                  <a:gd name="T57" fmla="*/ 1776 h 3626"/>
                  <a:gd name="T58" fmla="*/ 1021 w 3645"/>
                  <a:gd name="T59" fmla="*/ 1776 h 3626"/>
                  <a:gd name="T60" fmla="*/ 1398 w 3645"/>
                  <a:gd name="T61" fmla="*/ 1399 h 3626"/>
                  <a:gd name="T62" fmla="*/ 1398 w 3645"/>
                  <a:gd name="T63" fmla="*/ 1398 h 3626"/>
                  <a:gd name="T64" fmla="*/ 1776 w 3645"/>
                  <a:gd name="T65" fmla="*/ 1021 h 3626"/>
                  <a:gd name="T66" fmla="*/ 1776 w 3645"/>
                  <a:gd name="T67" fmla="*/ 1021 h 3626"/>
                  <a:gd name="T68" fmla="*/ 2200 w 3645"/>
                  <a:gd name="T69" fmla="*/ 846 h 3626"/>
                  <a:gd name="T70" fmla="*/ 2459 w 3645"/>
                  <a:gd name="T71" fmla="*/ 904 h 3626"/>
                  <a:gd name="T72" fmla="*/ 2153 w 3645"/>
                  <a:gd name="T73" fmla="*/ 1210 h 3626"/>
                  <a:gd name="T74" fmla="*/ 2153 w 3645"/>
                  <a:gd name="T75" fmla="*/ 1493 h 3626"/>
                  <a:gd name="T76" fmla="*/ 2294 w 3645"/>
                  <a:gd name="T77" fmla="*/ 1551 h 3626"/>
                  <a:gd name="T78" fmla="*/ 2436 w 3645"/>
                  <a:gd name="T79" fmla="*/ 1493 h 3626"/>
                  <a:gd name="T80" fmla="*/ 2741 w 3645"/>
                  <a:gd name="T81" fmla="*/ 1187 h 3626"/>
                  <a:gd name="T82" fmla="*/ 2800 w 3645"/>
                  <a:gd name="T83" fmla="*/ 1446 h 3626"/>
                  <a:gd name="T84" fmla="*/ 2624 w 3645"/>
                  <a:gd name="T85" fmla="*/ 1870 h 3626"/>
                  <a:gd name="T86" fmla="*/ 2624 w 3645"/>
                  <a:gd name="T87" fmla="*/ 1870 h 3626"/>
                  <a:gd name="T88" fmla="*/ 2624 w 3645"/>
                  <a:gd name="T89" fmla="*/ 1870 h 3626"/>
                  <a:gd name="T90" fmla="*/ 2247 w 3645"/>
                  <a:gd name="T91" fmla="*/ 2247 h 3626"/>
                  <a:gd name="T92" fmla="*/ 2247 w 3645"/>
                  <a:gd name="T93" fmla="*/ 2247 h 3626"/>
                  <a:gd name="T94" fmla="*/ 1870 w 3645"/>
                  <a:gd name="T95" fmla="*/ 2624 h 3626"/>
                  <a:gd name="T96" fmla="*/ 1870 w 3645"/>
                  <a:gd name="T97" fmla="*/ 2624 h 3626"/>
                  <a:gd name="T98" fmla="*/ 1446 w 3645"/>
                  <a:gd name="T99" fmla="*/ 2800 h 3626"/>
                  <a:gd name="T100" fmla="*/ 1187 w 3645"/>
                  <a:gd name="T101" fmla="*/ 2741 h 3626"/>
                  <a:gd name="T102" fmla="*/ 1493 w 3645"/>
                  <a:gd name="T103" fmla="*/ 2436 h 3626"/>
                  <a:gd name="T104" fmla="*/ 1493 w 3645"/>
                  <a:gd name="T105" fmla="*/ 2153 h 3626"/>
                  <a:gd name="T106" fmla="*/ 1210 w 3645"/>
                  <a:gd name="T107" fmla="*/ 2153 h 3626"/>
                  <a:gd name="T108" fmla="*/ 904 w 3645"/>
                  <a:gd name="T109" fmla="*/ 2458 h 3626"/>
                  <a:gd name="T110" fmla="*/ 1021 w 3645"/>
                  <a:gd name="T111" fmla="*/ 1776 h 3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645" h="3626">
                    <a:moveTo>
                      <a:pt x="220" y="3626"/>
                    </a:moveTo>
                    <a:cubicBezTo>
                      <a:pt x="271" y="3626"/>
                      <a:pt x="322" y="3606"/>
                      <a:pt x="361" y="3567"/>
                    </a:cubicBezTo>
                    <a:lnTo>
                      <a:pt x="894" y="3034"/>
                    </a:lnTo>
                    <a:cubicBezTo>
                      <a:pt x="1056" y="3142"/>
                      <a:pt x="1246" y="3200"/>
                      <a:pt x="1446" y="3200"/>
                    </a:cubicBezTo>
                    <a:lnTo>
                      <a:pt x="1446" y="3200"/>
                    </a:lnTo>
                    <a:cubicBezTo>
                      <a:pt x="1713" y="3200"/>
                      <a:pt x="1964" y="3096"/>
                      <a:pt x="2152" y="2907"/>
                    </a:cubicBezTo>
                    <a:cubicBezTo>
                      <a:pt x="2153" y="2907"/>
                      <a:pt x="2153" y="2907"/>
                      <a:pt x="2153" y="2907"/>
                    </a:cubicBezTo>
                    <a:lnTo>
                      <a:pt x="2530" y="2530"/>
                    </a:lnTo>
                    <a:cubicBezTo>
                      <a:pt x="2530" y="2530"/>
                      <a:pt x="2530" y="2530"/>
                      <a:pt x="2530" y="2530"/>
                    </a:cubicBezTo>
                    <a:lnTo>
                      <a:pt x="2907" y="2153"/>
                    </a:lnTo>
                    <a:cubicBezTo>
                      <a:pt x="2907" y="2153"/>
                      <a:pt x="2907" y="2153"/>
                      <a:pt x="2907" y="2152"/>
                    </a:cubicBezTo>
                    <a:cubicBezTo>
                      <a:pt x="3096" y="1964"/>
                      <a:pt x="3200" y="1713"/>
                      <a:pt x="3200" y="1446"/>
                    </a:cubicBezTo>
                    <a:cubicBezTo>
                      <a:pt x="3200" y="1246"/>
                      <a:pt x="3142" y="1056"/>
                      <a:pt x="3034" y="894"/>
                    </a:cubicBezTo>
                    <a:lnTo>
                      <a:pt x="3567" y="361"/>
                    </a:lnTo>
                    <a:cubicBezTo>
                      <a:pt x="3645" y="283"/>
                      <a:pt x="3645" y="157"/>
                      <a:pt x="3567" y="79"/>
                    </a:cubicBezTo>
                    <a:cubicBezTo>
                      <a:pt x="3489" y="0"/>
                      <a:pt x="3362" y="0"/>
                      <a:pt x="3284" y="79"/>
                    </a:cubicBezTo>
                    <a:lnTo>
                      <a:pt x="2751" y="611"/>
                    </a:lnTo>
                    <a:cubicBezTo>
                      <a:pt x="2589" y="504"/>
                      <a:pt x="2399" y="446"/>
                      <a:pt x="2200" y="446"/>
                    </a:cubicBezTo>
                    <a:cubicBezTo>
                      <a:pt x="1933" y="446"/>
                      <a:pt x="1682" y="550"/>
                      <a:pt x="1493" y="738"/>
                    </a:cubicBezTo>
                    <a:cubicBezTo>
                      <a:pt x="1493" y="738"/>
                      <a:pt x="1493" y="738"/>
                      <a:pt x="1493" y="739"/>
                    </a:cubicBezTo>
                    <a:lnTo>
                      <a:pt x="1116" y="1116"/>
                    </a:lnTo>
                    <a:cubicBezTo>
                      <a:pt x="1116" y="1116"/>
                      <a:pt x="1116" y="1116"/>
                      <a:pt x="1116" y="1116"/>
                    </a:cubicBezTo>
                    <a:lnTo>
                      <a:pt x="739" y="1493"/>
                    </a:lnTo>
                    <a:cubicBezTo>
                      <a:pt x="739" y="1493"/>
                      <a:pt x="739" y="1493"/>
                      <a:pt x="739" y="1493"/>
                    </a:cubicBezTo>
                    <a:cubicBezTo>
                      <a:pt x="397" y="1834"/>
                      <a:pt x="355" y="2363"/>
                      <a:pt x="611" y="2751"/>
                    </a:cubicBezTo>
                    <a:lnTo>
                      <a:pt x="79" y="3284"/>
                    </a:lnTo>
                    <a:cubicBezTo>
                      <a:pt x="0" y="3362"/>
                      <a:pt x="0" y="3489"/>
                      <a:pt x="79" y="3567"/>
                    </a:cubicBezTo>
                    <a:cubicBezTo>
                      <a:pt x="118" y="3606"/>
                      <a:pt x="169" y="3626"/>
                      <a:pt x="220" y="3626"/>
                    </a:cubicBezTo>
                    <a:close/>
                    <a:moveTo>
                      <a:pt x="1021" y="1776"/>
                    </a:moveTo>
                    <a:lnTo>
                      <a:pt x="1021" y="1776"/>
                    </a:lnTo>
                    <a:lnTo>
                      <a:pt x="1398" y="1399"/>
                    </a:lnTo>
                    <a:cubicBezTo>
                      <a:pt x="1398" y="1399"/>
                      <a:pt x="1398" y="1399"/>
                      <a:pt x="1398" y="1398"/>
                    </a:cubicBezTo>
                    <a:lnTo>
                      <a:pt x="1776" y="1021"/>
                    </a:lnTo>
                    <a:cubicBezTo>
                      <a:pt x="1776" y="1021"/>
                      <a:pt x="1776" y="1021"/>
                      <a:pt x="1776" y="1021"/>
                    </a:cubicBezTo>
                    <a:cubicBezTo>
                      <a:pt x="1889" y="908"/>
                      <a:pt x="2040" y="846"/>
                      <a:pt x="2200" y="846"/>
                    </a:cubicBezTo>
                    <a:cubicBezTo>
                      <a:pt x="2291" y="846"/>
                      <a:pt x="2379" y="866"/>
                      <a:pt x="2459" y="904"/>
                    </a:cubicBezTo>
                    <a:lnTo>
                      <a:pt x="2153" y="1210"/>
                    </a:lnTo>
                    <a:cubicBezTo>
                      <a:pt x="2075" y="1288"/>
                      <a:pt x="2075" y="1415"/>
                      <a:pt x="2153" y="1493"/>
                    </a:cubicBezTo>
                    <a:cubicBezTo>
                      <a:pt x="2192" y="1532"/>
                      <a:pt x="2243" y="1551"/>
                      <a:pt x="2294" y="1551"/>
                    </a:cubicBezTo>
                    <a:cubicBezTo>
                      <a:pt x="2345" y="1551"/>
                      <a:pt x="2397" y="1532"/>
                      <a:pt x="2436" y="1493"/>
                    </a:cubicBezTo>
                    <a:lnTo>
                      <a:pt x="2741" y="1187"/>
                    </a:lnTo>
                    <a:cubicBezTo>
                      <a:pt x="2780" y="1267"/>
                      <a:pt x="2800" y="1355"/>
                      <a:pt x="2800" y="1446"/>
                    </a:cubicBezTo>
                    <a:cubicBezTo>
                      <a:pt x="2800" y="1606"/>
                      <a:pt x="2737" y="1757"/>
                      <a:pt x="2624" y="1870"/>
                    </a:cubicBezTo>
                    <a:lnTo>
                      <a:pt x="2624" y="1870"/>
                    </a:lnTo>
                    <a:lnTo>
                      <a:pt x="2624" y="1870"/>
                    </a:lnTo>
                    <a:lnTo>
                      <a:pt x="2247" y="2247"/>
                    </a:lnTo>
                    <a:cubicBezTo>
                      <a:pt x="2247" y="2247"/>
                      <a:pt x="2247" y="2247"/>
                      <a:pt x="2247" y="2247"/>
                    </a:cubicBezTo>
                    <a:lnTo>
                      <a:pt x="1870" y="2624"/>
                    </a:lnTo>
                    <a:cubicBezTo>
                      <a:pt x="1870" y="2624"/>
                      <a:pt x="1870" y="2624"/>
                      <a:pt x="1870" y="2624"/>
                    </a:cubicBezTo>
                    <a:cubicBezTo>
                      <a:pt x="1757" y="2737"/>
                      <a:pt x="1606" y="2800"/>
                      <a:pt x="1446" y="2800"/>
                    </a:cubicBezTo>
                    <a:cubicBezTo>
                      <a:pt x="1355" y="2800"/>
                      <a:pt x="1267" y="2780"/>
                      <a:pt x="1187" y="2741"/>
                    </a:cubicBezTo>
                    <a:lnTo>
                      <a:pt x="1493" y="2436"/>
                    </a:lnTo>
                    <a:cubicBezTo>
                      <a:pt x="1571" y="2357"/>
                      <a:pt x="1571" y="2231"/>
                      <a:pt x="1493" y="2153"/>
                    </a:cubicBezTo>
                    <a:cubicBezTo>
                      <a:pt x="1415" y="2075"/>
                      <a:pt x="1288" y="2075"/>
                      <a:pt x="1210" y="2153"/>
                    </a:cubicBezTo>
                    <a:lnTo>
                      <a:pt x="904" y="2458"/>
                    </a:lnTo>
                    <a:cubicBezTo>
                      <a:pt x="798" y="2235"/>
                      <a:pt x="837" y="1960"/>
                      <a:pt x="1021" y="1776"/>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9pPr>
              </a:lstStyle>
              <a:p>
                <a:pPr algn="ctr"/>
                <a:endParaRPr lang="en-US"/>
              </a:p>
            </p:txBody>
          </p:sp>
          <p:sp>
            <p:nvSpPr>
              <p:cNvPr id="47" name="chain-links_29">
                <a:extLst>
                  <a:ext uri="{FF2B5EF4-FFF2-40B4-BE49-F238E27FC236}">
                    <a16:creationId xmlns:a16="http://schemas.microsoft.com/office/drawing/2014/main" id="{FA70D8EC-AA7C-4C59-8D29-EB059A5EAA3D}"/>
                  </a:ext>
                </a:extLst>
              </p:cNvPr>
              <p:cNvSpPr/>
              <p:nvPr/>
            </p:nvSpPr>
            <p:spPr>
              <a:xfrm rot="2586001">
                <a:off x="8873778" y="5092585"/>
                <a:ext cx="333014" cy="330783"/>
              </a:xfrm>
              <a:custGeom>
                <a:avLst/>
                <a:gdLst>
                  <a:gd name="T0" fmla="*/ 220 w 3645"/>
                  <a:gd name="T1" fmla="*/ 3626 h 3626"/>
                  <a:gd name="T2" fmla="*/ 361 w 3645"/>
                  <a:gd name="T3" fmla="*/ 3567 h 3626"/>
                  <a:gd name="T4" fmla="*/ 894 w 3645"/>
                  <a:gd name="T5" fmla="*/ 3034 h 3626"/>
                  <a:gd name="T6" fmla="*/ 1446 w 3645"/>
                  <a:gd name="T7" fmla="*/ 3200 h 3626"/>
                  <a:gd name="T8" fmla="*/ 1446 w 3645"/>
                  <a:gd name="T9" fmla="*/ 3200 h 3626"/>
                  <a:gd name="T10" fmla="*/ 2152 w 3645"/>
                  <a:gd name="T11" fmla="*/ 2907 h 3626"/>
                  <a:gd name="T12" fmla="*/ 2153 w 3645"/>
                  <a:gd name="T13" fmla="*/ 2907 h 3626"/>
                  <a:gd name="T14" fmla="*/ 2530 w 3645"/>
                  <a:gd name="T15" fmla="*/ 2530 h 3626"/>
                  <a:gd name="T16" fmla="*/ 2530 w 3645"/>
                  <a:gd name="T17" fmla="*/ 2530 h 3626"/>
                  <a:gd name="T18" fmla="*/ 2907 w 3645"/>
                  <a:gd name="T19" fmla="*/ 2153 h 3626"/>
                  <a:gd name="T20" fmla="*/ 2907 w 3645"/>
                  <a:gd name="T21" fmla="*/ 2152 h 3626"/>
                  <a:gd name="T22" fmla="*/ 3200 w 3645"/>
                  <a:gd name="T23" fmla="*/ 1446 h 3626"/>
                  <a:gd name="T24" fmla="*/ 3034 w 3645"/>
                  <a:gd name="T25" fmla="*/ 894 h 3626"/>
                  <a:gd name="T26" fmla="*/ 3567 w 3645"/>
                  <a:gd name="T27" fmla="*/ 361 h 3626"/>
                  <a:gd name="T28" fmla="*/ 3567 w 3645"/>
                  <a:gd name="T29" fmla="*/ 79 h 3626"/>
                  <a:gd name="T30" fmla="*/ 3284 w 3645"/>
                  <a:gd name="T31" fmla="*/ 79 h 3626"/>
                  <a:gd name="T32" fmla="*/ 2751 w 3645"/>
                  <a:gd name="T33" fmla="*/ 611 h 3626"/>
                  <a:gd name="T34" fmla="*/ 2200 w 3645"/>
                  <a:gd name="T35" fmla="*/ 446 h 3626"/>
                  <a:gd name="T36" fmla="*/ 1493 w 3645"/>
                  <a:gd name="T37" fmla="*/ 738 h 3626"/>
                  <a:gd name="T38" fmla="*/ 1493 w 3645"/>
                  <a:gd name="T39" fmla="*/ 739 h 3626"/>
                  <a:gd name="T40" fmla="*/ 1116 w 3645"/>
                  <a:gd name="T41" fmla="*/ 1116 h 3626"/>
                  <a:gd name="T42" fmla="*/ 1116 w 3645"/>
                  <a:gd name="T43" fmla="*/ 1116 h 3626"/>
                  <a:gd name="T44" fmla="*/ 739 w 3645"/>
                  <a:gd name="T45" fmla="*/ 1493 h 3626"/>
                  <a:gd name="T46" fmla="*/ 739 w 3645"/>
                  <a:gd name="T47" fmla="*/ 1493 h 3626"/>
                  <a:gd name="T48" fmla="*/ 611 w 3645"/>
                  <a:gd name="T49" fmla="*/ 2751 h 3626"/>
                  <a:gd name="T50" fmla="*/ 79 w 3645"/>
                  <a:gd name="T51" fmla="*/ 3284 h 3626"/>
                  <a:gd name="T52" fmla="*/ 79 w 3645"/>
                  <a:gd name="T53" fmla="*/ 3567 h 3626"/>
                  <a:gd name="T54" fmla="*/ 220 w 3645"/>
                  <a:gd name="T55" fmla="*/ 3626 h 3626"/>
                  <a:gd name="T56" fmla="*/ 1021 w 3645"/>
                  <a:gd name="T57" fmla="*/ 1776 h 3626"/>
                  <a:gd name="T58" fmla="*/ 1021 w 3645"/>
                  <a:gd name="T59" fmla="*/ 1776 h 3626"/>
                  <a:gd name="T60" fmla="*/ 1398 w 3645"/>
                  <a:gd name="T61" fmla="*/ 1399 h 3626"/>
                  <a:gd name="T62" fmla="*/ 1398 w 3645"/>
                  <a:gd name="T63" fmla="*/ 1398 h 3626"/>
                  <a:gd name="T64" fmla="*/ 1776 w 3645"/>
                  <a:gd name="T65" fmla="*/ 1021 h 3626"/>
                  <a:gd name="T66" fmla="*/ 1776 w 3645"/>
                  <a:gd name="T67" fmla="*/ 1021 h 3626"/>
                  <a:gd name="T68" fmla="*/ 2200 w 3645"/>
                  <a:gd name="T69" fmla="*/ 846 h 3626"/>
                  <a:gd name="T70" fmla="*/ 2459 w 3645"/>
                  <a:gd name="T71" fmla="*/ 904 h 3626"/>
                  <a:gd name="T72" fmla="*/ 2153 w 3645"/>
                  <a:gd name="T73" fmla="*/ 1210 h 3626"/>
                  <a:gd name="T74" fmla="*/ 2153 w 3645"/>
                  <a:gd name="T75" fmla="*/ 1493 h 3626"/>
                  <a:gd name="T76" fmla="*/ 2294 w 3645"/>
                  <a:gd name="T77" fmla="*/ 1551 h 3626"/>
                  <a:gd name="T78" fmla="*/ 2436 w 3645"/>
                  <a:gd name="T79" fmla="*/ 1493 h 3626"/>
                  <a:gd name="T80" fmla="*/ 2741 w 3645"/>
                  <a:gd name="T81" fmla="*/ 1187 h 3626"/>
                  <a:gd name="T82" fmla="*/ 2800 w 3645"/>
                  <a:gd name="T83" fmla="*/ 1446 h 3626"/>
                  <a:gd name="T84" fmla="*/ 2624 w 3645"/>
                  <a:gd name="T85" fmla="*/ 1870 h 3626"/>
                  <a:gd name="T86" fmla="*/ 2624 w 3645"/>
                  <a:gd name="T87" fmla="*/ 1870 h 3626"/>
                  <a:gd name="T88" fmla="*/ 2624 w 3645"/>
                  <a:gd name="T89" fmla="*/ 1870 h 3626"/>
                  <a:gd name="T90" fmla="*/ 2247 w 3645"/>
                  <a:gd name="T91" fmla="*/ 2247 h 3626"/>
                  <a:gd name="T92" fmla="*/ 2247 w 3645"/>
                  <a:gd name="T93" fmla="*/ 2247 h 3626"/>
                  <a:gd name="T94" fmla="*/ 1870 w 3645"/>
                  <a:gd name="T95" fmla="*/ 2624 h 3626"/>
                  <a:gd name="T96" fmla="*/ 1870 w 3645"/>
                  <a:gd name="T97" fmla="*/ 2624 h 3626"/>
                  <a:gd name="T98" fmla="*/ 1446 w 3645"/>
                  <a:gd name="T99" fmla="*/ 2800 h 3626"/>
                  <a:gd name="T100" fmla="*/ 1187 w 3645"/>
                  <a:gd name="T101" fmla="*/ 2741 h 3626"/>
                  <a:gd name="T102" fmla="*/ 1493 w 3645"/>
                  <a:gd name="T103" fmla="*/ 2436 h 3626"/>
                  <a:gd name="T104" fmla="*/ 1493 w 3645"/>
                  <a:gd name="T105" fmla="*/ 2153 h 3626"/>
                  <a:gd name="T106" fmla="*/ 1210 w 3645"/>
                  <a:gd name="T107" fmla="*/ 2153 h 3626"/>
                  <a:gd name="T108" fmla="*/ 904 w 3645"/>
                  <a:gd name="T109" fmla="*/ 2458 h 3626"/>
                  <a:gd name="T110" fmla="*/ 1021 w 3645"/>
                  <a:gd name="T111" fmla="*/ 1776 h 3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645" h="3626">
                    <a:moveTo>
                      <a:pt x="220" y="3626"/>
                    </a:moveTo>
                    <a:cubicBezTo>
                      <a:pt x="271" y="3626"/>
                      <a:pt x="322" y="3606"/>
                      <a:pt x="361" y="3567"/>
                    </a:cubicBezTo>
                    <a:lnTo>
                      <a:pt x="894" y="3034"/>
                    </a:lnTo>
                    <a:cubicBezTo>
                      <a:pt x="1056" y="3142"/>
                      <a:pt x="1246" y="3200"/>
                      <a:pt x="1446" y="3200"/>
                    </a:cubicBezTo>
                    <a:lnTo>
                      <a:pt x="1446" y="3200"/>
                    </a:lnTo>
                    <a:cubicBezTo>
                      <a:pt x="1713" y="3200"/>
                      <a:pt x="1964" y="3096"/>
                      <a:pt x="2152" y="2907"/>
                    </a:cubicBezTo>
                    <a:cubicBezTo>
                      <a:pt x="2153" y="2907"/>
                      <a:pt x="2153" y="2907"/>
                      <a:pt x="2153" y="2907"/>
                    </a:cubicBezTo>
                    <a:lnTo>
                      <a:pt x="2530" y="2530"/>
                    </a:lnTo>
                    <a:cubicBezTo>
                      <a:pt x="2530" y="2530"/>
                      <a:pt x="2530" y="2530"/>
                      <a:pt x="2530" y="2530"/>
                    </a:cubicBezTo>
                    <a:lnTo>
                      <a:pt x="2907" y="2153"/>
                    </a:lnTo>
                    <a:cubicBezTo>
                      <a:pt x="2907" y="2153"/>
                      <a:pt x="2907" y="2153"/>
                      <a:pt x="2907" y="2152"/>
                    </a:cubicBezTo>
                    <a:cubicBezTo>
                      <a:pt x="3096" y="1964"/>
                      <a:pt x="3200" y="1713"/>
                      <a:pt x="3200" y="1446"/>
                    </a:cubicBezTo>
                    <a:cubicBezTo>
                      <a:pt x="3200" y="1246"/>
                      <a:pt x="3142" y="1056"/>
                      <a:pt x="3034" y="894"/>
                    </a:cubicBezTo>
                    <a:lnTo>
                      <a:pt x="3567" y="361"/>
                    </a:lnTo>
                    <a:cubicBezTo>
                      <a:pt x="3645" y="283"/>
                      <a:pt x="3645" y="157"/>
                      <a:pt x="3567" y="79"/>
                    </a:cubicBezTo>
                    <a:cubicBezTo>
                      <a:pt x="3489" y="0"/>
                      <a:pt x="3362" y="0"/>
                      <a:pt x="3284" y="79"/>
                    </a:cubicBezTo>
                    <a:lnTo>
                      <a:pt x="2751" y="611"/>
                    </a:lnTo>
                    <a:cubicBezTo>
                      <a:pt x="2589" y="504"/>
                      <a:pt x="2399" y="446"/>
                      <a:pt x="2200" y="446"/>
                    </a:cubicBezTo>
                    <a:cubicBezTo>
                      <a:pt x="1933" y="446"/>
                      <a:pt x="1682" y="550"/>
                      <a:pt x="1493" y="738"/>
                    </a:cubicBezTo>
                    <a:cubicBezTo>
                      <a:pt x="1493" y="738"/>
                      <a:pt x="1493" y="738"/>
                      <a:pt x="1493" y="739"/>
                    </a:cubicBezTo>
                    <a:lnTo>
                      <a:pt x="1116" y="1116"/>
                    </a:lnTo>
                    <a:cubicBezTo>
                      <a:pt x="1116" y="1116"/>
                      <a:pt x="1116" y="1116"/>
                      <a:pt x="1116" y="1116"/>
                    </a:cubicBezTo>
                    <a:lnTo>
                      <a:pt x="739" y="1493"/>
                    </a:lnTo>
                    <a:cubicBezTo>
                      <a:pt x="739" y="1493"/>
                      <a:pt x="739" y="1493"/>
                      <a:pt x="739" y="1493"/>
                    </a:cubicBezTo>
                    <a:cubicBezTo>
                      <a:pt x="397" y="1834"/>
                      <a:pt x="355" y="2363"/>
                      <a:pt x="611" y="2751"/>
                    </a:cubicBezTo>
                    <a:lnTo>
                      <a:pt x="79" y="3284"/>
                    </a:lnTo>
                    <a:cubicBezTo>
                      <a:pt x="0" y="3362"/>
                      <a:pt x="0" y="3489"/>
                      <a:pt x="79" y="3567"/>
                    </a:cubicBezTo>
                    <a:cubicBezTo>
                      <a:pt x="118" y="3606"/>
                      <a:pt x="169" y="3626"/>
                      <a:pt x="220" y="3626"/>
                    </a:cubicBezTo>
                    <a:close/>
                    <a:moveTo>
                      <a:pt x="1021" y="1776"/>
                    </a:moveTo>
                    <a:lnTo>
                      <a:pt x="1021" y="1776"/>
                    </a:lnTo>
                    <a:lnTo>
                      <a:pt x="1398" y="1399"/>
                    </a:lnTo>
                    <a:cubicBezTo>
                      <a:pt x="1398" y="1399"/>
                      <a:pt x="1398" y="1399"/>
                      <a:pt x="1398" y="1398"/>
                    </a:cubicBezTo>
                    <a:lnTo>
                      <a:pt x="1776" y="1021"/>
                    </a:lnTo>
                    <a:cubicBezTo>
                      <a:pt x="1776" y="1021"/>
                      <a:pt x="1776" y="1021"/>
                      <a:pt x="1776" y="1021"/>
                    </a:cubicBezTo>
                    <a:cubicBezTo>
                      <a:pt x="1889" y="908"/>
                      <a:pt x="2040" y="846"/>
                      <a:pt x="2200" y="846"/>
                    </a:cubicBezTo>
                    <a:cubicBezTo>
                      <a:pt x="2291" y="846"/>
                      <a:pt x="2379" y="866"/>
                      <a:pt x="2459" y="904"/>
                    </a:cubicBezTo>
                    <a:lnTo>
                      <a:pt x="2153" y="1210"/>
                    </a:lnTo>
                    <a:cubicBezTo>
                      <a:pt x="2075" y="1288"/>
                      <a:pt x="2075" y="1415"/>
                      <a:pt x="2153" y="1493"/>
                    </a:cubicBezTo>
                    <a:cubicBezTo>
                      <a:pt x="2192" y="1532"/>
                      <a:pt x="2243" y="1551"/>
                      <a:pt x="2294" y="1551"/>
                    </a:cubicBezTo>
                    <a:cubicBezTo>
                      <a:pt x="2345" y="1551"/>
                      <a:pt x="2397" y="1532"/>
                      <a:pt x="2436" y="1493"/>
                    </a:cubicBezTo>
                    <a:lnTo>
                      <a:pt x="2741" y="1187"/>
                    </a:lnTo>
                    <a:cubicBezTo>
                      <a:pt x="2780" y="1267"/>
                      <a:pt x="2800" y="1355"/>
                      <a:pt x="2800" y="1446"/>
                    </a:cubicBezTo>
                    <a:cubicBezTo>
                      <a:pt x="2800" y="1606"/>
                      <a:pt x="2737" y="1757"/>
                      <a:pt x="2624" y="1870"/>
                    </a:cubicBezTo>
                    <a:lnTo>
                      <a:pt x="2624" y="1870"/>
                    </a:lnTo>
                    <a:lnTo>
                      <a:pt x="2624" y="1870"/>
                    </a:lnTo>
                    <a:lnTo>
                      <a:pt x="2247" y="2247"/>
                    </a:lnTo>
                    <a:cubicBezTo>
                      <a:pt x="2247" y="2247"/>
                      <a:pt x="2247" y="2247"/>
                      <a:pt x="2247" y="2247"/>
                    </a:cubicBezTo>
                    <a:lnTo>
                      <a:pt x="1870" y="2624"/>
                    </a:lnTo>
                    <a:cubicBezTo>
                      <a:pt x="1870" y="2624"/>
                      <a:pt x="1870" y="2624"/>
                      <a:pt x="1870" y="2624"/>
                    </a:cubicBezTo>
                    <a:cubicBezTo>
                      <a:pt x="1757" y="2737"/>
                      <a:pt x="1606" y="2800"/>
                      <a:pt x="1446" y="2800"/>
                    </a:cubicBezTo>
                    <a:cubicBezTo>
                      <a:pt x="1355" y="2800"/>
                      <a:pt x="1267" y="2780"/>
                      <a:pt x="1187" y="2741"/>
                    </a:cubicBezTo>
                    <a:lnTo>
                      <a:pt x="1493" y="2436"/>
                    </a:lnTo>
                    <a:cubicBezTo>
                      <a:pt x="1571" y="2357"/>
                      <a:pt x="1571" y="2231"/>
                      <a:pt x="1493" y="2153"/>
                    </a:cubicBezTo>
                    <a:cubicBezTo>
                      <a:pt x="1415" y="2075"/>
                      <a:pt x="1288" y="2075"/>
                      <a:pt x="1210" y="2153"/>
                    </a:cubicBezTo>
                    <a:lnTo>
                      <a:pt x="904" y="2458"/>
                    </a:lnTo>
                    <a:cubicBezTo>
                      <a:pt x="798" y="2235"/>
                      <a:pt x="837" y="1960"/>
                      <a:pt x="1021" y="1776"/>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9pPr>
              </a:lstStyle>
              <a:p>
                <a:pPr algn="ctr"/>
                <a:endParaRPr lang="en-US"/>
              </a:p>
            </p:txBody>
          </p:sp>
          <p:sp>
            <p:nvSpPr>
              <p:cNvPr id="48" name="chain-links_29">
                <a:extLst>
                  <a:ext uri="{FF2B5EF4-FFF2-40B4-BE49-F238E27FC236}">
                    <a16:creationId xmlns:a16="http://schemas.microsoft.com/office/drawing/2014/main" id="{FADBE852-66B2-4EBE-BEC7-D59033639A51}"/>
                  </a:ext>
                </a:extLst>
              </p:cNvPr>
              <p:cNvSpPr/>
              <p:nvPr/>
            </p:nvSpPr>
            <p:spPr>
              <a:xfrm rot="2586001">
                <a:off x="9214742" y="5098780"/>
                <a:ext cx="333014" cy="330783"/>
              </a:xfrm>
              <a:custGeom>
                <a:avLst/>
                <a:gdLst>
                  <a:gd name="T0" fmla="*/ 220 w 3645"/>
                  <a:gd name="T1" fmla="*/ 3626 h 3626"/>
                  <a:gd name="T2" fmla="*/ 361 w 3645"/>
                  <a:gd name="T3" fmla="*/ 3567 h 3626"/>
                  <a:gd name="T4" fmla="*/ 894 w 3645"/>
                  <a:gd name="T5" fmla="*/ 3034 h 3626"/>
                  <a:gd name="T6" fmla="*/ 1446 w 3645"/>
                  <a:gd name="T7" fmla="*/ 3200 h 3626"/>
                  <a:gd name="T8" fmla="*/ 1446 w 3645"/>
                  <a:gd name="T9" fmla="*/ 3200 h 3626"/>
                  <a:gd name="T10" fmla="*/ 2152 w 3645"/>
                  <a:gd name="T11" fmla="*/ 2907 h 3626"/>
                  <a:gd name="T12" fmla="*/ 2153 w 3645"/>
                  <a:gd name="T13" fmla="*/ 2907 h 3626"/>
                  <a:gd name="T14" fmla="*/ 2530 w 3645"/>
                  <a:gd name="T15" fmla="*/ 2530 h 3626"/>
                  <a:gd name="T16" fmla="*/ 2530 w 3645"/>
                  <a:gd name="T17" fmla="*/ 2530 h 3626"/>
                  <a:gd name="T18" fmla="*/ 2907 w 3645"/>
                  <a:gd name="T19" fmla="*/ 2153 h 3626"/>
                  <a:gd name="T20" fmla="*/ 2907 w 3645"/>
                  <a:gd name="T21" fmla="*/ 2152 h 3626"/>
                  <a:gd name="T22" fmla="*/ 3200 w 3645"/>
                  <a:gd name="T23" fmla="*/ 1446 h 3626"/>
                  <a:gd name="T24" fmla="*/ 3034 w 3645"/>
                  <a:gd name="T25" fmla="*/ 894 h 3626"/>
                  <a:gd name="T26" fmla="*/ 3567 w 3645"/>
                  <a:gd name="T27" fmla="*/ 361 h 3626"/>
                  <a:gd name="T28" fmla="*/ 3567 w 3645"/>
                  <a:gd name="T29" fmla="*/ 79 h 3626"/>
                  <a:gd name="T30" fmla="*/ 3284 w 3645"/>
                  <a:gd name="T31" fmla="*/ 79 h 3626"/>
                  <a:gd name="T32" fmla="*/ 2751 w 3645"/>
                  <a:gd name="T33" fmla="*/ 611 h 3626"/>
                  <a:gd name="T34" fmla="*/ 2200 w 3645"/>
                  <a:gd name="T35" fmla="*/ 446 h 3626"/>
                  <a:gd name="T36" fmla="*/ 1493 w 3645"/>
                  <a:gd name="T37" fmla="*/ 738 h 3626"/>
                  <a:gd name="T38" fmla="*/ 1493 w 3645"/>
                  <a:gd name="T39" fmla="*/ 739 h 3626"/>
                  <a:gd name="T40" fmla="*/ 1116 w 3645"/>
                  <a:gd name="T41" fmla="*/ 1116 h 3626"/>
                  <a:gd name="T42" fmla="*/ 1116 w 3645"/>
                  <a:gd name="T43" fmla="*/ 1116 h 3626"/>
                  <a:gd name="T44" fmla="*/ 739 w 3645"/>
                  <a:gd name="T45" fmla="*/ 1493 h 3626"/>
                  <a:gd name="T46" fmla="*/ 739 w 3645"/>
                  <a:gd name="T47" fmla="*/ 1493 h 3626"/>
                  <a:gd name="T48" fmla="*/ 611 w 3645"/>
                  <a:gd name="T49" fmla="*/ 2751 h 3626"/>
                  <a:gd name="T50" fmla="*/ 79 w 3645"/>
                  <a:gd name="T51" fmla="*/ 3284 h 3626"/>
                  <a:gd name="T52" fmla="*/ 79 w 3645"/>
                  <a:gd name="T53" fmla="*/ 3567 h 3626"/>
                  <a:gd name="T54" fmla="*/ 220 w 3645"/>
                  <a:gd name="T55" fmla="*/ 3626 h 3626"/>
                  <a:gd name="T56" fmla="*/ 1021 w 3645"/>
                  <a:gd name="T57" fmla="*/ 1776 h 3626"/>
                  <a:gd name="T58" fmla="*/ 1021 w 3645"/>
                  <a:gd name="T59" fmla="*/ 1776 h 3626"/>
                  <a:gd name="T60" fmla="*/ 1398 w 3645"/>
                  <a:gd name="T61" fmla="*/ 1399 h 3626"/>
                  <a:gd name="T62" fmla="*/ 1398 w 3645"/>
                  <a:gd name="T63" fmla="*/ 1398 h 3626"/>
                  <a:gd name="T64" fmla="*/ 1776 w 3645"/>
                  <a:gd name="T65" fmla="*/ 1021 h 3626"/>
                  <a:gd name="T66" fmla="*/ 1776 w 3645"/>
                  <a:gd name="T67" fmla="*/ 1021 h 3626"/>
                  <a:gd name="T68" fmla="*/ 2200 w 3645"/>
                  <a:gd name="T69" fmla="*/ 846 h 3626"/>
                  <a:gd name="T70" fmla="*/ 2459 w 3645"/>
                  <a:gd name="T71" fmla="*/ 904 h 3626"/>
                  <a:gd name="T72" fmla="*/ 2153 w 3645"/>
                  <a:gd name="T73" fmla="*/ 1210 h 3626"/>
                  <a:gd name="T74" fmla="*/ 2153 w 3645"/>
                  <a:gd name="T75" fmla="*/ 1493 h 3626"/>
                  <a:gd name="T76" fmla="*/ 2294 w 3645"/>
                  <a:gd name="T77" fmla="*/ 1551 h 3626"/>
                  <a:gd name="T78" fmla="*/ 2436 w 3645"/>
                  <a:gd name="T79" fmla="*/ 1493 h 3626"/>
                  <a:gd name="T80" fmla="*/ 2741 w 3645"/>
                  <a:gd name="T81" fmla="*/ 1187 h 3626"/>
                  <a:gd name="T82" fmla="*/ 2800 w 3645"/>
                  <a:gd name="T83" fmla="*/ 1446 h 3626"/>
                  <a:gd name="T84" fmla="*/ 2624 w 3645"/>
                  <a:gd name="T85" fmla="*/ 1870 h 3626"/>
                  <a:gd name="T86" fmla="*/ 2624 w 3645"/>
                  <a:gd name="T87" fmla="*/ 1870 h 3626"/>
                  <a:gd name="T88" fmla="*/ 2624 w 3645"/>
                  <a:gd name="T89" fmla="*/ 1870 h 3626"/>
                  <a:gd name="T90" fmla="*/ 2247 w 3645"/>
                  <a:gd name="T91" fmla="*/ 2247 h 3626"/>
                  <a:gd name="T92" fmla="*/ 2247 w 3645"/>
                  <a:gd name="T93" fmla="*/ 2247 h 3626"/>
                  <a:gd name="T94" fmla="*/ 1870 w 3645"/>
                  <a:gd name="T95" fmla="*/ 2624 h 3626"/>
                  <a:gd name="T96" fmla="*/ 1870 w 3645"/>
                  <a:gd name="T97" fmla="*/ 2624 h 3626"/>
                  <a:gd name="T98" fmla="*/ 1446 w 3645"/>
                  <a:gd name="T99" fmla="*/ 2800 h 3626"/>
                  <a:gd name="T100" fmla="*/ 1187 w 3645"/>
                  <a:gd name="T101" fmla="*/ 2741 h 3626"/>
                  <a:gd name="T102" fmla="*/ 1493 w 3645"/>
                  <a:gd name="T103" fmla="*/ 2436 h 3626"/>
                  <a:gd name="T104" fmla="*/ 1493 w 3645"/>
                  <a:gd name="T105" fmla="*/ 2153 h 3626"/>
                  <a:gd name="T106" fmla="*/ 1210 w 3645"/>
                  <a:gd name="T107" fmla="*/ 2153 h 3626"/>
                  <a:gd name="T108" fmla="*/ 904 w 3645"/>
                  <a:gd name="T109" fmla="*/ 2458 h 3626"/>
                  <a:gd name="T110" fmla="*/ 1021 w 3645"/>
                  <a:gd name="T111" fmla="*/ 1776 h 3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645" h="3626">
                    <a:moveTo>
                      <a:pt x="220" y="3626"/>
                    </a:moveTo>
                    <a:cubicBezTo>
                      <a:pt x="271" y="3626"/>
                      <a:pt x="322" y="3606"/>
                      <a:pt x="361" y="3567"/>
                    </a:cubicBezTo>
                    <a:lnTo>
                      <a:pt x="894" y="3034"/>
                    </a:lnTo>
                    <a:cubicBezTo>
                      <a:pt x="1056" y="3142"/>
                      <a:pt x="1246" y="3200"/>
                      <a:pt x="1446" y="3200"/>
                    </a:cubicBezTo>
                    <a:lnTo>
                      <a:pt x="1446" y="3200"/>
                    </a:lnTo>
                    <a:cubicBezTo>
                      <a:pt x="1713" y="3200"/>
                      <a:pt x="1964" y="3096"/>
                      <a:pt x="2152" y="2907"/>
                    </a:cubicBezTo>
                    <a:cubicBezTo>
                      <a:pt x="2153" y="2907"/>
                      <a:pt x="2153" y="2907"/>
                      <a:pt x="2153" y="2907"/>
                    </a:cubicBezTo>
                    <a:lnTo>
                      <a:pt x="2530" y="2530"/>
                    </a:lnTo>
                    <a:cubicBezTo>
                      <a:pt x="2530" y="2530"/>
                      <a:pt x="2530" y="2530"/>
                      <a:pt x="2530" y="2530"/>
                    </a:cubicBezTo>
                    <a:lnTo>
                      <a:pt x="2907" y="2153"/>
                    </a:lnTo>
                    <a:cubicBezTo>
                      <a:pt x="2907" y="2153"/>
                      <a:pt x="2907" y="2153"/>
                      <a:pt x="2907" y="2152"/>
                    </a:cubicBezTo>
                    <a:cubicBezTo>
                      <a:pt x="3096" y="1964"/>
                      <a:pt x="3200" y="1713"/>
                      <a:pt x="3200" y="1446"/>
                    </a:cubicBezTo>
                    <a:cubicBezTo>
                      <a:pt x="3200" y="1246"/>
                      <a:pt x="3142" y="1056"/>
                      <a:pt x="3034" y="894"/>
                    </a:cubicBezTo>
                    <a:lnTo>
                      <a:pt x="3567" y="361"/>
                    </a:lnTo>
                    <a:cubicBezTo>
                      <a:pt x="3645" y="283"/>
                      <a:pt x="3645" y="157"/>
                      <a:pt x="3567" y="79"/>
                    </a:cubicBezTo>
                    <a:cubicBezTo>
                      <a:pt x="3489" y="0"/>
                      <a:pt x="3362" y="0"/>
                      <a:pt x="3284" y="79"/>
                    </a:cubicBezTo>
                    <a:lnTo>
                      <a:pt x="2751" y="611"/>
                    </a:lnTo>
                    <a:cubicBezTo>
                      <a:pt x="2589" y="504"/>
                      <a:pt x="2399" y="446"/>
                      <a:pt x="2200" y="446"/>
                    </a:cubicBezTo>
                    <a:cubicBezTo>
                      <a:pt x="1933" y="446"/>
                      <a:pt x="1682" y="550"/>
                      <a:pt x="1493" y="738"/>
                    </a:cubicBezTo>
                    <a:cubicBezTo>
                      <a:pt x="1493" y="738"/>
                      <a:pt x="1493" y="738"/>
                      <a:pt x="1493" y="739"/>
                    </a:cubicBezTo>
                    <a:lnTo>
                      <a:pt x="1116" y="1116"/>
                    </a:lnTo>
                    <a:cubicBezTo>
                      <a:pt x="1116" y="1116"/>
                      <a:pt x="1116" y="1116"/>
                      <a:pt x="1116" y="1116"/>
                    </a:cubicBezTo>
                    <a:lnTo>
                      <a:pt x="739" y="1493"/>
                    </a:lnTo>
                    <a:cubicBezTo>
                      <a:pt x="739" y="1493"/>
                      <a:pt x="739" y="1493"/>
                      <a:pt x="739" y="1493"/>
                    </a:cubicBezTo>
                    <a:cubicBezTo>
                      <a:pt x="397" y="1834"/>
                      <a:pt x="355" y="2363"/>
                      <a:pt x="611" y="2751"/>
                    </a:cubicBezTo>
                    <a:lnTo>
                      <a:pt x="79" y="3284"/>
                    </a:lnTo>
                    <a:cubicBezTo>
                      <a:pt x="0" y="3362"/>
                      <a:pt x="0" y="3489"/>
                      <a:pt x="79" y="3567"/>
                    </a:cubicBezTo>
                    <a:cubicBezTo>
                      <a:pt x="118" y="3606"/>
                      <a:pt x="169" y="3626"/>
                      <a:pt x="220" y="3626"/>
                    </a:cubicBezTo>
                    <a:close/>
                    <a:moveTo>
                      <a:pt x="1021" y="1776"/>
                    </a:moveTo>
                    <a:lnTo>
                      <a:pt x="1021" y="1776"/>
                    </a:lnTo>
                    <a:lnTo>
                      <a:pt x="1398" y="1399"/>
                    </a:lnTo>
                    <a:cubicBezTo>
                      <a:pt x="1398" y="1399"/>
                      <a:pt x="1398" y="1399"/>
                      <a:pt x="1398" y="1398"/>
                    </a:cubicBezTo>
                    <a:lnTo>
                      <a:pt x="1776" y="1021"/>
                    </a:lnTo>
                    <a:cubicBezTo>
                      <a:pt x="1776" y="1021"/>
                      <a:pt x="1776" y="1021"/>
                      <a:pt x="1776" y="1021"/>
                    </a:cubicBezTo>
                    <a:cubicBezTo>
                      <a:pt x="1889" y="908"/>
                      <a:pt x="2040" y="846"/>
                      <a:pt x="2200" y="846"/>
                    </a:cubicBezTo>
                    <a:cubicBezTo>
                      <a:pt x="2291" y="846"/>
                      <a:pt x="2379" y="866"/>
                      <a:pt x="2459" y="904"/>
                    </a:cubicBezTo>
                    <a:lnTo>
                      <a:pt x="2153" y="1210"/>
                    </a:lnTo>
                    <a:cubicBezTo>
                      <a:pt x="2075" y="1288"/>
                      <a:pt x="2075" y="1415"/>
                      <a:pt x="2153" y="1493"/>
                    </a:cubicBezTo>
                    <a:cubicBezTo>
                      <a:pt x="2192" y="1532"/>
                      <a:pt x="2243" y="1551"/>
                      <a:pt x="2294" y="1551"/>
                    </a:cubicBezTo>
                    <a:cubicBezTo>
                      <a:pt x="2345" y="1551"/>
                      <a:pt x="2397" y="1532"/>
                      <a:pt x="2436" y="1493"/>
                    </a:cubicBezTo>
                    <a:lnTo>
                      <a:pt x="2741" y="1187"/>
                    </a:lnTo>
                    <a:cubicBezTo>
                      <a:pt x="2780" y="1267"/>
                      <a:pt x="2800" y="1355"/>
                      <a:pt x="2800" y="1446"/>
                    </a:cubicBezTo>
                    <a:cubicBezTo>
                      <a:pt x="2800" y="1606"/>
                      <a:pt x="2737" y="1757"/>
                      <a:pt x="2624" y="1870"/>
                    </a:cubicBezTo>
                    <a:lnTo>
                      <a:pt x="2624" y="1870"/>
                    </a:lnTo>
                    <a:lnTo>
                      <a:pt x="2624" y="1870"/>
                    </a:lnTo>
                    <a:lnTo>
                      <a:pt x="2247" y="2247"/>
                    </a:lnTo>
                    <a:cubicBezTo>
                      <a:pt x="2247" y="2247"/>
                      <a:pt x="2247" y="2247"/>
                      <a:pt x="2247" y="2247"/>
                    </a:cubicBezTo>
                    <a:lnTo>
                      <a:pt x="1870" y="2624"/>
                    </a:lnTo>
                    <a:cubicBezTo>
                      <a:pt x="1870" y="2624"/>
                      <a:pt x="1870" y="2624"/>
                      <a:pt x="1870" y="2624"/>
                    </a:cubicBezTo>
                    <a:cubicBezTo>
                      <a:pt x="1757" y="2737"/>
                      <a:pt x="1606" y="2800"/>
                      <a:pt x="1446" y="2800"/>
                    </a:cubicBezTo>
                    <a:cubicBezTo>
                      <a:pt x="1355" y="2800"/>
                      <a:pt x="1267" y="2780"/>
                      <a:pt x="1187" y="2741"/>
                    </a:cubicBezTo>
                    <a:lnTo>
                      <a:pt x="1493" y="2436"/>
                    </a:lnTo>
                    <a:cubicBezTo>
                      <a:pt x="1571" y="2357"/>
                      <a:pt x="1571" y="2231"/>
                      <a:pt x="1493" y="2153"/>
                    </a:cubicBezTo>
                    <a:cubicBezTo>
                      <a:pt x="1415" y="2075"/>
                      <a:pt x="1288" y="2075"/>
                      <a:pt x="1210" y="2153"/>
                    </a:cubicBezTo>
                    <a:lnTo>
                      <a:pt x="904" y="2458"/>
                    </a:lnTo>
                    <a:cubicBezTo>
                      <a:pt x="798" y="2235"/>
                      <a:pt x="837" y="1960"/>
                      <a:pt x="1021" y="1776"/>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9pPr>
              </a:lstStyle>
              <a:p>
                <a:pPr algn="ctr"/>
                <a:endParaRPr lang="en-US"/>
              </a:p>
            </p:txBody>
          </p:sp>
        </p:grpSp>
        <p:grpSp>
          <p:nvGrpSpPr>
            <p:cNvPr id="49" name="组合 48">
              <a:extLst>
                <a:ext uri="{FF2B5EF4-FFF2-40B4-BE49-F238E27FC236}">
                  <a16:creationId xmlns:a16="http://schemas.microsoft.com/office/drawing/2014/main" id="{5D5F7496-6C6B-468B-890E-79A2012FC170}"/>
                </a:ext>
              </a:extLst>
            </p:cNvPr>
            <p:cNvGrpSpPr/>
            <p:nvPr/>
          </p:nvGrpSpPr>
          <p:grpSpPr>
            <a:xfrm>
              <a:off x="7795378" y="3446105"/>
              <a:ext cx="994314" cy="339701"/>
              <a:chOff x="8553442" y="5089862"/>
              <a:chExt cx="994314" cy="339701"/>
            </a:xfrm>
          </p:grpSpPr>
          <p:sp>
            <p:nvSpPr>
              <p:cNvPr id="50" name="chain-links_29">
                <a:extLst>
                  <a:ext uri="{FF2B5EF4-FFF2-40B4-BE49-F238E27FC236}">
                    <a16:creationId xmlns:a16="http://schemas.microsoft.com/office/drawing/2014/main" id="{2FE13240-2125-4686-AB31-1DF4232602E1}"/>
                  </a:ext>
                </a:extLst>
              </p:cNvPr>
              <p:cNvSpPr/>
              <p:nvPr/>
            </p:nvSpPr>
            <p:spPr>
              <a:xfrm rot="2586001">
                <a:off x="8553442" y="5089862"/>
                <a:ext cx="333014" cy="330783"/>
              </a:xfrm>
              <a:custGeom>
                <a:avLst/>
                <a:gdLst>
                  <a:gd name="T0" fmla="*/ 220 w 3645"/>
                  <a:gd name="T1" fmla="*/ 3626 h 3626"/>
                  <a:gd name="T2" fmla="*/ 361 w 3645"/>
                  <a:gd name="T3" fmla="*/ 3567 h 3626"/>
                  <a:gd name="T4" fmla="*/ 894 w 3645"/>
                  <a:gd name="T5" fmla="*/ 3034 h 3626"/>
                  <a:gd name="T6" fmla="*/ 1446 w 3645"/>
                  <a:gd name="T7" fmla="*/ 3200 h 3626"/>
                  <a:gd name="T8" fmla="*/ 1446 w 3645"/>
                  <a:gd name="T9" fmla="*/ 3200 h 3626"/>
                  <a:gd name="T10" fmla="*/ 2152 w 3645"/>
                  <a:gd name="T11" fmla="*/ 2907 h 3626"/>
                  <a:gd name="T12" fmla="*/ 2153 w 3645"/>
                  <a:gd name="T13" fmla="*/ 2907 h 3626"/>
                  <a:gd name="T14" fmla="*/ 2530 w 3645"/>
                  <a:gd name="T15" fmla="*/ 2530 h 3626"/>
                  <a:gd name="T16" fmla="*/ 2530 w 3645"/>
                  <a:gd name="T17" fmla="*/ 2530 h 3626"/>
                  <a:gd name="T18" fmla="*/ 2907 w 3645"/>
                  <a:gd name="T19" fmla="*/ 2153 h 3626"/>
                  <a:gd name="T20" fmla="*/ 2907 w 3645"/>
                  <a:gd name="T21" fmla="*/ 2152 h 3626"/>
                  <a:gd name="T22" fmla="*/ 3200 w 3645"/>
                  <a:gd name="T23" fmla="*/ 1446 h 3626"/>
                  <a:gd name="T24" fmla="*/ 3034 w 3645"/>
                  <a:gd name="T25" fmla="*/ 894 h 3626"/>
                  <a:gd name="T26" fmla="*/ 3567 w 3645"/>
                  <a:gd name="T27" fmla="*/ 361 h 3626"/>
                  <a:gd name="T28" fmla="*/ 3567 w 3645"/>
                  <a:gd name="T29" fmla="*/ 79 h 3626"/>
                  <a:gd name="T30" fmla="*/ 3284 w 3645"/>
                  <a:gd name="T31" fmla="*/ 79 h 3626"/>
                  <a:gd name="T32" fmla="*/ 2751 w 3645"/>
                  <a:gd name="T33" fmla="*/ 611 h 3626"/>
                  <a:gd name="T34" fmla="*/ 2200 w 3645"/>
                  <a:gd name="T35" fmla="*/ 446 h 3626"/>
                  <a:gd name="T36" fmla="*/ 1493 w 3645"/>
                  <a:gd name="T37" fmla="*/ 738 h 3626"/>
                  <a:gd name="T38" fmla="*/ 1493 w 3645"/>
                  <a:gd name="T39" fmla="*/ 739 h 3626"/>
                  <a:gd name="T40" fmla="*/ 1116 w 3645"/>
                  <a:gd name="T41" fmla="*/ 1116 h 3626"/>
                  <a:gd name="T42" fmla="*/ 1116 w 3645"/>
                  <a:gd name="T43" fmla="*/ 1116 h 3626"/>
                  <a:gd name="T44" fmla="*/ 739 w 3645"/>
                  <a:gd name="T45" fmla="*/ 1493 h 3626"/>
                  <a:gd name="T46" fmla="*/ 739 w 3645"/>
                  <a:gd name="T47" fmla="*/ 1493 h 3626"/>
                  <a:gd name="T48" fmla="*/ 611 w 3645"/>
                  <a:gd name="T49" fmla="*/ 2751 h 3626"/>
                  <a:gd name="T50" fmla="*/ 79 w 3645"/>
                  <a:gd name="T51" fmla="*/ 3284 h 3626"/>
                  <a:gd name="T52" fmla="*/ 79 w 3645"/>
                  <a:gd name="T53" fmla="*/ 3567 h 3626"/>
                  <a:gd name="T54" fmla="*/ 220 w 3645"/>
                  <a:gd name="T55" fmla="*/ 3626 h 3626"/>
                  <a:gd name="T56" fmla="*/ 1021 w 3645"/>
                  <a:gd name="T57" fmla="*/ 1776 h 3626"/>
                  <a:gd name="T58" fmla="*/ 1021 w 3645"/>
                  <a:gd name="T59" fmla="*/ 1776 h 3626"/>
                  <a:gd name="T60" fmla="*/ 1398 w 3645"/>
                  <a:gd name="T61" fmla="*/ 1399 h 3626"/>
                  <a:gd name="T62" fmla="*/ 1398 w 3645"/>
                  <a:gd name="T63" fmla="*/ 1398 h 3626"/>
                  <a:gd name="T64" fmla="*/ 1776 w 3645"/>
                  <a:gd name="T65" fmla="*/ 1021 h 3626"/>
                  <a:gd name="T66" fmla="*/ 1776 w 3645"/>
                  <a:gd name="T67" fmla="*/ 1021 h 3626"/>
                  <a:gd name="T68" fmla="*/ 2200 w 3645"/>
                  <a:gd name="T69" fmla="*/ 846 h 3626"/>
                  <a:gd name="T70" fmla="*/ 2459 w 3645"/>
                  <a:gd name="T71" fmla="*/ 904 h 3626"/>
                  <a:gd name="T72" fmla="*/ 2153 w 3645"/>
                  <a:gd name="T73" fmla="*/ 1210 h 3626"/>
                  <a:gd name="T74" fmla="*/ 2153 w 3645"/>
                  <a:gd name="T75" fmla="*/ 1493 h 3626"/>
                  <a:gd name="T76" fmla="*/ 2294 w 3645"/>
                  <a:gd name="T77" fmla="*/ 1551 h 3626"/>
                  <a:gd name="T78" fmla="*/ 2436 w 3645"/>
                  <a:gd name="T79" fmla="*/ 1493 h 3626"/>
                  <a:gd name="T80" fmla="*/ 2741 w 3645"/>
                  <a:gd name="T81" fmla="*/ 1187 h 3626"/>
                  <a:gd name="T82" fmla="*/ 2800 w 3645"/>
                  <a:gd name="T83" fmla="*/ 1446 h 3626"/>
                  <a:gd name="T84" fmla="*/ 2624 w 3645"/>
                  <a:gd name="T85" fmla="*/ 1870 h 3626"/>
                  <a:gd name="T86" fmla="*/ 2624 w 3645"/>
                  <a:gd name="T87" fmla="*/ 1870 h 3626"/>
                  <a:gd name="T88" fmla="*/ 2624 w 3645"/>
                  <a:gd name="T89" fmla="*/ 1870 h 3626"/>
                  <a:gd name="T90" fmla="*/ 2247 w 3645"/>
                  <a:gd name="T91" fmla="*/ 2247 h 3626"/>
                  <a:gd name="T92" fmla="*/ 2247 w 3645"/>
                  <a:gd name="T93" fmla="*/ 2247 h 3626"/>
                  <a:gd name="T94" fmla="*/ 1870 w 3645"/>
                  <a:gd name="T95" fmla="*/ 2624 h 3626"/>
                  <a:gd name="T96" fmla="*/ 1870 w 3645"/>
                  <a:gd name="T97" fmla="*/ 2624 h 3626"/>
                  <a:gd name="T98" fmla="*/ 1446 w 3645"/>
                  <a:gd name="T99" fmla="*/ 2800 h 3626"/>
                  <a:gd name="T100" fmla="*/ 1187 w 3645"/>
                  <a:gd name="T101" fmla="*/ 2741 h 3626"/>
                  <a:gd name="T102" fmla="*/ 1493 w 3645"/>
                  <a:gd name="T103" fmla="*/ 2436 h 3626"/>
                  <a:gd name="T104" fmla="*/ 1493 w 3645"/>
                  <a:gd name="T105" fmla="*/ 2153 h 3626"/>
                  <a:gd name="T106" fmla="*/ 1210 w 3645"/>
                  <a:gd name="T107" fmla="*/ 2153 h 3626"/>
                  <a:gd name="T108" fmla="*/ 904 w 3645"/>
                  <a:gd name="T109" fmla="*/ 2458 h 3626"/>
                  <a:gd name="T110" fmla="*/ 1021 w 3645"/>
                  <a:gd name="T111" fmla="*/ 1776 h 3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645" h="3626">
                    <a:moveTo>
                      <a:pt x="220" y="3626"/>
                    </a:moveTo>
                    <a:cubicBezTo>
                      <a:pt x="271" y="3626"/>
                      <a:pt x="322" y="3606"/>
                      <a:pt x="361" y="3567"/>
                    </a:cubicBezTo>
                    <a:lnTo>
                      <a:pt x="894" y="3034"/>
                    </a:lnTo>
                    <a:cubicBezTo>
                      <a:pt x="1056" y="3142"/>
                      <a:pt x="1246" y="3200"/>
                      <a:pt x="1446" y="3200"/>
                    </a:cubicBezTo>
                    <a:lnTo>
                      <a:pt x="1446" y="3200"/>
                    </a:lnTo>
                    <a:cubicBezTo>
                      <a:pt x="1713" y="3200"/>
                      <a:pt x="1964" y="3096"/>
                      <a:pt x="2152" y="2907"/>
                    </a:cubicBezTo>
                    <a:cubicBezTo>
                      <a:pt x="2153" y="2907"/>
                      <a:pt x="2153" y="2907"/>
                      <a:pt x="2153" y="2907"/>
                    </a:cubicBezTo>
                    <a:lnTo>
                      <a:pt x="2530" y="2530"/>
                    </a:lnTo>
                    <a:cubicBezTo>
                      <a:pt x="2530" y="2530"/>
                      <a:pt x="2530" y="2530"/>
                      <a:pt x="2530" y="2530"/>
                    </a:cubicBezTo>
                    <a:lnTo>
                      <a:pt x="2907" y="2153"/>
                    </a:lnTo>
                    <a:cubicBezTo>
                      <a:pt x="2907" y="2153"/>
                      <a:pt x="2907" y="2153"/>
                      <a:pt x="2907" y="2152"/>
                    </a:cubicBezTo>
                    <a:cubicBezTo>
                      <a:pt x="3096" y="1964"/>
                      <a:pt x="3200" y="1713"/>
                      <a:pt x="3200" y="1446"/>
                    </a:cubicBezTo>
                    <a:cubicBezTo>
                      <a:pt x="3200" y="1246"/>
                      <a:pt x="3142" y="1056"/>
                      <a:pt x="3034" y="894"/>
                    </a:cubicBezTo>
                    <a:lnTo>
                      <a:pt x="3567" y="361"/>
                    </a:lnTo>
                    <a:cubicBezTo>
                      <a:pt x="3645" y="283"/>
                      <a:pt x="3645" y="157"/>
                      <a:pt x="3567" y="79"/>
                    </a:cubicBezTo>
                    <a:cubicBezTo>
                      <a:pt x="3489" y="0"/>
                      <a:pt x="3362" y="0"/>
                      <a:pt x="3284" y="79"/>
                    </a:cubicBezTo>
                    <a:lnTo>
                      <a:pt x="2751" y="611"/>
                    </a:lnTo>
                    <a:cubicBezTo>
                      <a:pt x="2589" y="504"/>
                      <a:pt x="2399" y="446"/>
                      <a:pt x="2200" y="446"/>
                    </a:cubicBezTo>
                    <a:cubicBezTo>
                      <a:pt x="1933" y="446"/>
                      <a:pt x="1682" y="550"/>
                      <a:pt x="1493" y="738"/>
                    </a:cubicBezTo>
                    <a:cubicBezTo>
                      <a:pt x="1493" y="738"/>
                      <a:pt x="1493" y="738"/>
                      <a:pt x="1493" y="739"/>
                    </a:cubicBezTo>
                    <a:lnTo>
                      <a:pt x="1116" y="1116"/>
                    </a:lnTo>
                    <a:cubicBezTo>
                      <a:pt x="1116" y="1116"/>
                      <a:pt x="1116" y="1116"/>
                      <a:pt x="1116" y="1116"/>
                    </a:cubicBezTo>
                    <a:lnTo>
                      <a:pt x="739" y="1493"/>
                    </a:lnTo>
                    <a:cubicBezTo>
                      <a:pt x="739" y="1493"/>
                      <a:pt x="739" y="1493"/>
                      <a:pt x="739" y="1493"/>
                    </a:cubicBezTo>
                    <a:cubicBezTo>
                      <a:pt x="397" y="1834"/>
                      <a:pt x="355" y="2363"/>
                      <a:pt x="611" y="2751"/>
                    </a:cubicBezTo>
                    <a:lnTo>
                      <a:pt x="79" y="3284"/>
                    </a:lnTo>
                    <a:cubicBezTo>
                      <a:pt x="0" y="3362"/>
                      <a:pt x="0" y="3489"/>
                      <a:pt x="79" y="3567"/>
                    </a:cubicBezTo>
                    <a:cubicBezTo>
                      <a:pt x="118" y="3606"/>
                      <a:pt x="169" y="3626"/>
                      <a:pt x="220" y="3626"/>
                    </a:cubicBezTo>
                    <a:close/>
                    <a:moveTo>
                      <a:pt x="1021" y="1776"/>
                    </a:moveTo>
                    <a:lnTo>
                      <a:pt x="1021" y="1776"/>
                    </a:lnTo>
                    <a:lnTo>
                      <a:pt x="1398" y="1399"/>
                    </a:lnTo>
                    <a:cubicBezTo>
                      <a:pt x="1398" y="1399"/>
                      <a:pt x="1398" y="1399"/>
                      <a:pt x="1398" y="1398"/>
                    </a:cubicBezTo>
                    <a:lnTo>
                      <a:pt x="1776" y="1021"/>
                    </a:lnTo>
                    <a:cubicBezTo>
                      <a:pt x="1776" y="1021"/>
                      <a:pt x="1776" y="1021"/>
                      <a:pt x="1776" y="1021"/>
                    </a:cubicBezTo>
                    <a:cubicBezTo>
                      <a:pt x="1889" y="908"/>
                      <a:pt x="2040" y="846"/>
                      <a:pt x="2200" y="846"/>
                    </a:cubicBezTo>
                    <a:cubicBezTo>
                      <a:pt x="2291" y="846"/>
                      <a:pt x="2379" y="866"/>
                      <a:pt x="2459" y="904"/>
                    </a:cubicBezTo>
                    <a:lnTo>
                      <a:pt x="2153" y="1210"/>
                    </a:lnTo>
                    <a:cubicBezTo>
                      <a:pt x="2075" y="1288"/>
                      <a:pt x="2075" y="1415"/>
                      <a:pt x="2153" y="1493"/>
                    </a:cubicBezTo>
                    <a:cubicBezTo>
                      <a:pt x="2192" y="1532"/>
                      <a:pt x="2243" y="1551"/>
                      <a:pt x="2294" y="1551"/>
                    </a:cubicBezTo>
                    <a:cubicBezTo>
                      <a:pt x="2345" y="1551"/>
                      <a:pt x="2397" y="1532"/>
                      <a:pt x="2436" y="1493"/>
                    </a:cubicBezTo>
                    <a:lnTo>
                      <a:pt x="2741" y="1187"/>
                    </a:lnTo>
                    <a:cubicBezTo>
                      <a:pt x="2780" y="1267"/>
                      <a:pt x="2800" y="1355"/>
                      <a:pt x="2800" y="1446"/>
                    </a:cubicBezTo>
                    <a:cubicBezTo>
                      <a:pt x="2800" y="1606"/>
                      <a:pt x="2737" y="1757"/>
                      <a:pt x="2624" y="1870"/>
                    </a:cubicBezTo>
                    <a:lnTo>
                      <a:pt x="2624" y="1870"/>
                    </a:lnTo>
                    <a:lnTo>
                      <a:pt x="2624" y="1870"/>
                    </a:lnTo>
                    <a:lnTo>
                      <a:pt x="2247" y="2247"/>
                    </a:lnTo>
                    <a:cubicBezTo>
                      <a:pt x="2247" y="2247"/>
                      <a:pt x="2247" y="2247"/>
                      <a:pt x="2247" y="2247"/>
                    </a:cubicBezTo>
                    <a:lnTo>
                      <a:pt x="1870" y="2624"/>
                    </a:lnTo>
                    <a:cubicBezTo>
                      <a:pt x="1870" y="2624"/>
                      <a:pt x="1870" y="2624"/>
                      <a:pt x="1870" y="2624"/>
                    </a:cubicBezTo>
                    <a:cubicBezTo>
                      <a:pt x="1757" y="2737"/>
                      <a:pt x="1606" y="2800"/>
                      <a:pt x="1446" y="2800"/>
                    </a:cubicBezTo>
                    <a:cubicBezTo>
                      <a:pt x="1355" y="2800"/>
                      <a:pt x="1267" y="2780"/>
                      <a:pt x="1187" y="2741"/>
                    </a:cubicBezTo>
                    <a:lnTo>
                      <a:pt x="1493" y="2436"/>
                    </a:lnTo>
                    <a:cubicBezTo>
                      <a:pt x="1571" y="2357"/>
                      <a:pt x="1571" y="2231"/>
                      <a:pt x="1493" y="2153"/>
                    </a:cubicBezTo>
                    <a:cubicBezTo>
                      <a:pt x="1415" y="2075"/>
                      <a:pt x="1288" y="2075"/>
                      <a:pt x="1210" y="2153"/>
                    </a:cubicBezTo>
                    <a:lnTo>
                      <a:pt x="904" y="2458"/>
                    </a:lnTo>
                    <a:cubicBezTo>
                      <a:pt x="798" y="2235"/>
                      <a:pt x="837" y="1960"/>
                      <a:pt x="1021" y="1776"/>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9pPr>
              </a:lstStyle>
              <a:p>
                <a:pPr algn="ctr"/>
                <a:endParaRPr lang="en-US"/>
              </a:p>
            </p:txBody>
          </p:sp>
          <p:sp>
            <p:nvSpPr>
              <p:cNvPr id="51" name="chain-links_29">
                <a:extLst>
                  <a:ext uri="{FF2B5EF4-FFF2-40B4-BE49-F238E27FC236}">
                    <a16:creationId xmlns:a16="http://schemas.microsoft.com/office/drawing/2014/main" id="{568D8881-975D-4FA4-B192-1E7D6D196EC5}"/>
                  </a:ext>
                </a:extLst>
              </p:cNvPr>
              <p:cNvSpPr/>
              <p:nvPr/>
            </p:nvSpPr>
            <p:spPr>
              <a:xfrm rot="2586001">
                <a:off x="8873778" y="5092585"/>
                <a:ext cx="333014" cy="330783"/>
              </a:xfrm>
              <a:custGeom>
                <a:avLst/>
                <a:gdLst>
                  <a:gd name="T0" fmla="*/ 220 w 3645"/>
                  <a:gd name="T1" fmla="*/ 3626 h 3626"/>
                  <a:gd name="T2" fmla="*/ 361 w 3645"/>
                  <a:gd name="T3" fmla="*/ 3567 h 3626"/>
                  <a:gd name="T4" fmla="*/ 894 w 3645"/>
                  <a:gd name="T5" fmla="*/ 3034 h 3626"/>
                  <a:gd name="T6" fmla="*/ 1446 w 3645"/>
                  <a:gd name="T7" fmla="*/ 3200 h 3626"/>
                  <a:gd name="T8" fmla="*/ 1446 w 3645"/>
                  <a:gd name="T9" fmla="*/ 3200 h 3626"/>
                  <a:gd name="T10" fmla="*/ 2152 w 3645"/>
                  <a:gd name="T11" fmla="*/ 2907 h 3626"/>
                  <a:gd name="T12" fmla="*/ 2153 w 3645"/>
                  <a:gd name="T13" fmla="*/ 2907 h 3626"/>
                  <a:gd name="T14" fmla="*/ 2530 w 3645"/>
                  <a:gd name="T15" fmla="*/ 2530 h 3626"/>
                  <a:gd name="T16" fmla="*/ 2530 w 3645"/>
                  <a:gd name="T17" fmla="*/ 2530 h 3626"/>
                  <a:gd name="T18" fmla="*/ 2907 w 3645"/>
                  <a:gd name="T19" fmla="*/ 2153 h 3626"/>
                  <a:gd name="T20" fmla="*/ 2907 w 3645"/>
                  <a:gd name="T21" fmla="*/ 2152 h 3626"/>
                  <a:gd name="T22" fmla="*/ 3200 w 3645"/>
                  <a:gd name="T23" fmla="*/ 1446 h 3626"/>
                  <a:gd name="T24" fmla="*/ 3034 w 3645"/>
                  <a:gd name="T25" fmla="*/ 894 h 3626"/>
                  <a:gd name="T26" fmla="*/ 3567 w 3645"/>
                  <a:gd name="T27" fmla="*/ 361 h 3626"/>
                  <a:gd name="T28" fmla="*/ 3567 w 3645"/>
                  <a:gd name="T29" fmla="*/ 79 h 3626"/>
                  <a:gd name="T30" fmla="*/ 3284 w 3645"/>
                  <a:gd name="T31" fmla="*/ 79 h 3626"/>
                  <a:gd name="T32" fmla="*/ 2751 w 3645"/>
                  <a:gd name="T33" fmla="*/ 611 h 3626"/>
                  <a:gd name="T34" fmla="*/ 2200 w 3645"/>
                  <a:gd name="T35" fmla="*/ 446 h 3626"/>
                  <a:gd name="T36" fmla="*/ 1493 w 3645"/>
                  <a:gd name="T37" fmla="*/ 738 h 3626"/>
                  <a:gd name="T38" fmla="*/ 1493 w 3645"/>
                  <a:gd name="T39" fmla="*/ 739 h 3626"/>
                  <a:gd name="T40" fmla="*/ 1116 w 3645"/>
                  <a:gd name="T41" fmla="*/ 1116 h 3626"/>
                  <a:gd name="T42" fmla="*/ 1116 w 3645"/>
                  <a:gd name="T43" fmla="*/ 1116 h 3626"/>
                  <a:gd name="T44" fmla="*/ 739 w 3645"/>
                  <a:gd name="T45" fmla="*/ 1493 h 3626"/>
                  <a:gd name="T46" fmla="*/ 739 w 3645"/>
                  <a:gd name="T47" fmla="*/ 1493 h 3626"/>
                  <a:gd name="T48" fmla="*/ 611 w 3645"/>
                  <a:gd name="T49" fmla="*/ 2751 h 3626"/>
                  <a:gd name="T50" fmla="*/ 79 w 3645"/>
                  <a:gd name="T51" fmla="*/ 3284 h 3626"/>
                  <a:gd name="T52" fmla="*/ 79 w 3645"/>
                  <a:gd name="T53" fmla="*/ 3567 h 3626"/>
                  <a:gd name="T54" fmla="*/ 220 w 3645"/>
                  <a:gd name="T55" fmla="*/ 3626 h 3626"/>
                  <a:gd name="T56" fmla="*/ 1021 w 3645"/>
                  <a:gd name="T57" fmla="*/ 1776 h 3626"/>
                  <a:gd name="T58" fmla="*/ 1021 w 3645"/>
                  <a:gd name="T59" fmla="*/ 1776 h 3626"/>
                  <a:gd name="T60" fmla="*/ 1398 w 3645"/>
                  <a:gd name="T61" fmla="*/ 1399 h 3626"/>
                  <a:gd name="T62" fmla="*/ 1398 w 3645"/>
                  <a:gd name="T63" fmla="*/ 1398 h 3626"/>
                  <a:gd name="T64" fmla="*/ 1776 w 3645"/>
                  <a:gd name="T65" fmla="*/ 1021 h 3626"/>
                  <a:gd name="T66" fmla="*/ 1776 w 3645"/>
                  <a:gd name="T67" fmla="*/ 1021 h 3626"/>
                  <a:gd name="T68" fmla="*/ 2200 w 3645"/>
                  <a:gd name="T69" fmla="*/ 846 h 3626"/>
                  <a:gd name="T70" fmla="*/ 2459 w 3645"/>
                  <a:gd name="T71" fmla="*/ 904 h 3626"/>
                  <a:gd name="T72" fmla="*/ 2153 w 3645"/>
                  <a:gd name="T73" fmla="*/ 1210 h 3626"/>
                  <a:gd name="T74" fmla="*/ 2153 w 3645"/>
                  <a:gd name="T75" fmla="*/ 1493 h 3626"/>
                  <a:gd name="T76" fmla="*/ 2294 w 3645"/>
                  <a:gd name="T77" fmla="*/ 1551 h 3626"/>
                  <a:gd name="T78" fmla="*/ 2436 w 3645"/>
                  <a:gd name="T79" fmla="*/ 1493 h 3626"/>
                  <a:gd name="T80" fmla="*/ 2741 w 3645"/>
                  <a:gd name="T81" fmla="*/ 1187 h 3626"/>
                  <a:gd name="T82" fmla="*/ 2800 w 3645"/>
                  <a:gd name="T83" fmla="*/ 1446 h 3626"/>
                  <a:gd name="T84" fmla="*/ 2624 w 3645"/>
                  <a:gd name="T85" fmla="*/ 1870 h 3626"/>
                  <a:gd name="T86" fmla="*/ 2624 w 3645"/>
                  <a:gd name="T87" fmla="*/ 1870 h 3626"/>
                  <a:gd name="T88" fmla="*/ 2624 w 3645"/>
                  <a:gd name="T89" fmla="*/ 1870 h 3626"/>
                  <a:gd name="T90" fmla="*/ 2247 w 3645"/>
                  <a:gd name="T91" fmla="*/ 2247 h 3626"/>
                  <a:gd name="T92" fmla="*/ 2247 w 3645"/>
                  <a:gd name="T93" fmla="*/ 2247 h 3626"/>
                  <a:gd name="T94" fmla="*/ 1870 w 3645"/>
                  <a:gd name="T95" fmla="*/ 2624 h 3626"/>
                  <a:gd name="T96" fmla="*/ 1870 w 3645"/>
                  <a:gd name="T97" fmla="*/ 2624 h 3626"/>
                  <a:gd name="T98" fmla="*/ 1446 w 3645"/>
                  <a:gd name="T99" fmla="*/ 2800 h 3626"/>
                  <a:gd name="T100" fmla="*/ 1187 w 3645"/>
                  <a:gd name="T101" fmla="*/ 2741 h 3626"/>
                  <a:gd name="T102" fmla="*/ 1493 w 3645"/>
                  <a:gd name="T103" fmla="*/ 2436 h 3626"/>
                  <a:gd name="T104" fmla="*/ 1493 w 3645"/>
                  <a:gd name="T105" fmla="*/ 2153 h 3626"/>
                  <a:gd name="T106" fmla="*/ 1210 w 3645"/>
                  <a:gd name="T107" fmla="*/ 2153 h 3626"/>
                  <a:gd name="T108" fmla="*/ 904 w 3645"/>
                  <a:gd name="T109" fmla="*/ 2458 h 3626"/>
                  <a:gd name="T110" fmla="*/ 1021 w 3645"/>
                  <a:gd name="T111" fmla="*/ 1776 h 3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645" h="3626">
                    <a:moveTo>
                      <a:pt x="220" y="3626"/>
                    </a:moveTo>
                    <a:cubicBezTo>
                      <a:pt x="271" y="3626"/>
                      <a:pt x="322" y="3606"/>
                      <a:pt x="361" y="3567"/>
                    </a:cubicBezTo>
                    <a:lnTo>
                      <a:pt x="894" y="3034"/>
                    </a:lnTo>
                    <a:cubicBezTo>
                      <a:pt x="1056" y="3142"/>
                      <a:pt x="1246" y="3200"/>
                      <a:pt x="1446" y="3200"/>
                    </a:cubicBezTo>
                    <a:lnTo>
                      <a:pt x="1446" y="3200"/>
                    </a:lnTo>
                    <a:cubicBezTo>
                      <a:pt x="1713" y="3200"/>
                      <a:pt x="1964" y="3096"/>
                      <a:pt x="2152" y="2907"/>
                    </a:cubicBezTo>
                    <a:cubicBezTo>
                      <a:pt x="2153" y="2907"/>
                      <a:pt x="2153" y="2907"/>
                      <a:pt x="2153" y="2907"/>
                    </a:cubicBezTo>
                    <a:lnTo>
                      <a:pt x="2530" y="2530"/>
                    </a:lnTo>
                    <a:cubicBezTo>
                      <a:pt x="2530" y="2530"/>
                      <a:pt x="2530" y="2530"/>
                      <a:pt x="2530" y="2530"/>
                    </a:cubicBezTo>
                    <a:lnTo>
                      <a:pt x="2907" y="2153"/>
                    </a:lnTo>
                    <a:cubicBezTo>
                      <a:pt x="2907" y="2153"/>
                      <a:pt x="2907" y="2153"/>
                      <a:pt x="2907" y="2152"/>
                    </a:cubicBezTo>
                    <a:cubicBezTo>
                      <a:pt x="3096" y="1964"/>
                      <a:pt x="3200" y="1713"/>
                      <a:pt x="3200" y="1446"/>
                    </a:cubicBezTo>
                    <a:cubicBezTo>
                      <a:pt x="3200" y="1246"/>
                      <a:pt x="3142" y="1056"/>
                      <a:pt x="3034" y="894"/>
                    </a:cubicBezTo>
                    <a:lnTo>
                      <a:pt x="3567" y="361"/>
                    </a:lnTo>
                    <a:cubicBezTo>
                      <a:pt x="3645" y="283"/>
                      <a:pt x="3645" y="157"/>
                      <a:pt x="3567" y="79"/>
                    </a:cubicBezTo>
                    <a:cubicBezTo>
                      <a:pt x="3489" y="0"/>
                      <a:pt x="3362" y="0"/>
                      <a:pt x="3284" y="79"/>
                    </a:cubicBezTo>
                    <a:lnTo>
                      <a:pt x="2751" y="611"/>
                    </a:lnTo>
                    <a:cubicBezTo>
                      <a:pt x="2589" y="504"/>
                      <a:pt x="2399" y="446"/>
                      <a:pt x="2200" y="446"/>
                    </a:cubicBezTo>
                    <a:cubicBezTo>
                      <a:pt x="1933" y="446"/>
                      <a:pt x="1682" y="550"/>
                      <a:pt x="1493" y="738"/>
                    </a:cubicBezTo>
                    <a:cubicBezTo>
                      <a:pt x="1493" y="738"/>
                      <a:pt x="1493" y="738"/>
                      <a:pt x="1493" y="739"/>
                    </a:cubicBezTo>
                    <a:lnTo>
                      <a:pt x="1116" y="1116"/>
                    </a:lnTo>
                    <a:cubicBezTo>
                      <a:pt x="1116" y="1116"/>
                      <a:pt x="1116" y="1116"/>
                      <a:pt x="1116" y="1116"/>
                    </a:cubicBezTo>
                    <a:lnTo>
                      <a:pt x="739" y="1493"/>
                    </a:lnTo>
                    <a:cubicBezTo>
                      <a:pt x="739" y="1493"/>
                      <a:pt x="739" y="1493"/>
                      <a:pt x="739" y="1493"/>
                    </a:cubicBezTo>
                    <a:cubicBezTo>
                      <a:pt x="397" y="1834"/>
                      <a:pt x="355" y="2363"/>
                      <a:pt x="611" y="2751"/>
                    </a:cubicBezTo>
                    <a:lnTo>
                      <a:pt x="79" y="3284"/>
                    </a:lnTo>
                    <a:cubicBezTo>
                      <a:pt x="0" y="3362"/>
                      <a:pt x="0" y="3489"/>
                      <a:pt x="79" y="3567"/>
                    </a:cubicBezTo>
                    <a:cubicBezTo>
                      <a:pt x="118" y="3606"/>
                      <a:pt x="169" y="3626"/>
                      <a:pt x="220" y="3626"/>
                    </a:cubicBezTo>
                    <a:close/>
                    <a:moveTo>
                      <a:pt x="1021" y="1776"/>
                    </a:moveTo>
                    <a:lnTo>
                      <a:pt x="1021" y="1776"/>
                    </a:lnTo>
                    <a:lnTo>
                      <a:pt x="1398" y="1399"/>
                    </a:lnTo>
                    <a:cubicBezTo>
                      <a:pt x="1398" y="1399"/>
                      <a:pt x="1398" y="1399"/>
                      <a:pt x="1398" y="1398"/>
                    </a:cubicBezTo>
                    <a:lnTo>
                      <a:pt x="1776" y="1021"/>
                    </a:lnTo>
                    <a:cubicBezTo>
                      <a:pt x="1776" y="1021"/>
                      <a:pt x="1776" y="1021"/>
                      <a:pt x="1776" y="1021"/>
                    </a:cubicBezTo>
                    <a:cubicBezTo>
                      <a:pt x="1889" y="908"/>
                      <a:pt x="2040" y="846"/>
                      <a:pt x="2200" y="846"/>
                    </a:cubicBezTo>
                    <a:cubicBezTo>
                      <a:pt x="2291" y="846"/>
                      <a:pt x="2379" y="866"/>
                      <a:pt x="2459" y="904"/>
                    </a:cubicBezTo>
                    <a:lnTo>
                      <a:pt x="2153" y="1210"/>
                    </a:lnTo>
                    <a:cubicBezTo>
                      <a:pt x="2075" y="1288"/>
                      <a:pt x="2075" y="1415"/>
                      <a:pt x="2153" y="1493"/>
                    </a:cubicBezTo>
                    <a:cubicBezTo>
                      <a:pt x="2192" y="1532"/>
                      <a:pt x="2243" y="1551"/>
                      <a:pt x="2294" y="1551"/>
                    </a:cubicBezTo>
                    <a:cubicBezTo>
                      <a:pt x="2345" y="1551"/>
                      <a:pt x="2397" y="1532"/>
                      <a:pt x="2436" y="1493"/>
                    </a:cubicBezTo>
                    <a:lnTo>
                      <a:pt x="2741" y="1187"/>
                    </a:lnTo>
                    <a:cubicBezTo>
                      <a:pt x="2780" y="1267"/>
                      <a:pt x="2800" y="1355"/>
                      <a:pt x="2800" y="1446"/>
                    </a:cubicBezTo>
                    <a:cubicBezTo>
                      <a:pt x="2800" y="1606"/>
                      <a:pt x="2737" y="1757"/>
                      <a:pt x="2624" y="1870"/>
                    </a:cubicBezTo>
                    <a:lnTo>
                      <a:pt x="2624" y="1870"/>
                    </a:lnTo>
                    <a:lnTo>
                      <a:pt x="2624" y="1870"/>
                    </a:lnTo>
                    <a:lnTo>
                      <a:pt x="2247" y="2247"/>
                    </a:lnTo>
                    <a:cubicBezTo>
                      <a:pt x="2247" y="2247"/>
                      <a:pt x="2247" y="2247"/>
                      <a:pt x="2247" y="2247"/>
                    </a:cubicBezTo>
                    <a:lnTo>
                      <a:pt x="1870" y="2624"/>
                    </a:lnTo>
                    <a:cubicBezTo>
                      <a:pt x="1870" y="2624"/>
                      <a:pt x="1870" y="2624"/>
                      <a:pt x="1870" y="2624"/>
                    </a:cubicBezTo>
                    <a:cubicBezTo>
                      <a:pt x="1757" y="2737"/>
                      <a:pt x="1606" y="2800"/>
                      <a:pt x="1446" y="2800"/>
                    </a:cubicBezTo>
                    <a:cubicBezTo>
                      <a:pt x="1355" y="2800"/>
                      <a:pt x="1267" y="2780"/>
                      <a:pt x="1187" y="2741"/>
                    </a:cubicBezTo>
                    <a:lnTo>
                      <a:pt x="1493" y="2436"/>
                    </a:lnTo>
                    <a:cubicBezTo>
                      <a:pt x="1571" y="2357"/>
                      <a:pt x="1571" y="2231"/>
                      <a:pt x="1493" y="2153"/>
                    </a:cubicBezTo>
                    <a:cubicBezTo>
                      <a:pt x="1415" y="2075"/>
                      <a:pt x="1288" y="2075"/>
                      <a:pt x="1210" y="2153"/>
                    </a:cubicBezTo>
                    <a:lnTo>
                      <a:pt x="904" y="2458"/>
                    </a:lnTo>
                    <a:cubicBezTo>
                      <a:pt x="798" y="2235"/>
                      <a:pt x="837" y="1960"/>
                      <a:pt x="1021" y="1776"/>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9pPr>
              </a:lstStyle>
              <a:p>
                <a:pPr algn="ctr"/>
                <a:endParaRPr lang="en-US"/>
              </a:p>
            </p:txBody>
          </p:sp>
          <p:sp>
            <p:nvSpPr>
              <p:cNvPr id="52" name="chain-links_29">
                <a:extLst>
                  <a:ext uri="{FF2B5EF4-FFF2-40B4-BE49-F238E27FC236}">
                    <a16:creationId xmlns:a16="http://schemas.microsoft.com/office/drawing/2014/main" id="{4120FFFA-8D25-4935-A246-4EFDF38FCEE4}"/>
                  </a:ext>
                </a:extLst>
              </p:cNvPr>
              <p:cNvSpPr/>
              <p:nvPr/>
            </p:nvSpPr>
            <p:spPr>
              <a:xfrm rot="2586001">
                <a:off x="9214742" y="5098780"/>
                <a:ext cx="333014" cy="330783"/>
              </a:xfrm>
              <a:custGeom>
                <a:avLst/>
                <a:gdLst>
                  <a:gd name="T0" fmla="*/ 220 w 3645"/>
                  <a:gd name="T1" fmla="*/ 3626 h 3626"/>
                  <a:gd name="T2" fmla="*/ 361 w 3645"/>
                  <a:gd name="T3" fmla="*/ 3567 h 3626"/>
                  <a:gd name="T4" fmla="*/ 894 w 3645"/>
                  <a:gd name="T5" fmla="*/ 3034 h 3626"/>
                  <a:gd name="T6" fmla="*/ 1446 w 3645"/>
                  <a:gd name="T7" fmla="*/ 3200 h 3626"/>
                  <a:gd name="T8" fmla="*/ 1446 w 3645"/>
                  <a:gd name="T9" fmla="*/ 3200 h 3626"/>
                  <a:gd name="T10" fmla="*/ 2152 w 3645"/>
                  <a:gd name="T11" fmla="*/ 2907 h 3626"/>
                  <a:gd name="T12" fmla="*/ 2153 w 3645"/>
                  <a:gd name="T13" fmla="*/ 2907 h 3626"/>
                  <a:gd name="T14" fmla="*/ 2530 w 3645"/>
                  <a:gd name="T15" fmla="*/ 2530 h 3626"/>
                  <a:gd name="T16" fmla="*/ 2530 w 3645"/>
                  <a:gd name="T17" fmla="*/ 2530 h 3626"/>
                  <a:gd name="T18" fmla="*/ 2907 w 3645"/>
                  <a:gd name="T19" fmla="*/ 2153 h 3626"/>
                  <a:gd name="T20" fmla="*/ 2907 w 3645"/>
                  <a:gd name="T21" fmla="*/ 2152 h 3626"/>
                  <a:gd name="T22" fmla="*/ 3200 w 3645"/>
                  <a:gd name="T23" fmla="*/ 1446 h 3626"/>
                  <a:gd name="T24" fmla="*/ 3034 w 3645"/>
                  <a:gd name="T25" fmla="*/ 894 h 3626"/>
                  <a:gd name="T26" fmla="*/ 3567 w 3645"/>
                  <a:gd name="T27" fmla="*/ 361 h 3626"/>
                  <a:gd name="T28" fmla="*/ 3567 w 3645"/>
                  <a:gd name="T29" fmla="*/ 79 h 3626"/>
                  <a:gd name="T30" fmla="*/ 3284 w 3645"/>
                  <a:gd name="T31" fmla="*/ 79 h 3626"/>
                  <a:gd name="T32" fmla="*/ 2751 w 3645"/>
                  <a:gd name="T33" fmla="*/ 611 h 3626"/>
                  <a:gd name="T34" fmla="*/ 2200 w 3645"/>
                  <a:gd name="T35" fmla="*/ 446 h 3626"/>
                  <a:gd name="T36" fmla="*/ 1493 w 3645"/>
                  <a:gd name="T37" fmla="*/ 738 h 3626"/>
                  <a:gd name="T38" fmla="*/ 1493 w 3645"/>
                  <a:gd name="T39" fmla="*/ 739 h 3626"/>
                  <a:gd name="T40" fmla="*/ 1116 w 3645"/>
                  <a:gd name="T41" fmla="*/ 1116 h 3626"/>
                  <a:gd name="T42" fmla="*/ 1116 w 3645"/>
                  <a:gd name="T43" fmla="*/ 1116 h 3626"/>
                  <a:gd name="T44" fmla="*/ 739 w 3645"/>
                  <a:gd name="T45" fmla="*/ 1493 h 3626"/>
                  <a:gd name="T46" fmla="*/ 739 w 3645"/>
                  <a:gd name="T47" fmla="*/ 1493 h 3626"/>
                  <a:gd name="T48" fmla="*/ 611 w 3645"/>
                  <a:gd name="T49" fmla="*/ 2751 h 3626"/>
                  <a:gd name="T50" fmla="*/ 79 w 3645"/>
                  <a:gd name="T51" fmla="*/ 3284 h 3626"/>
                  <a:gd name="T52" fmla="*/ 79 w 3645"/>
                  <a:gd name="T53" fmla="*/ 3567 h 3626"/>
                  <a:gd name="T54" fmla="*/ 220 w 3645"/>
                  <a:gd name="T55" fmla="*/ 3626 h 3626"/>
                  <a:gd name="T56" fmla="*/ 1021 w 3645"/>
                  <a:gd name="T57" fmla="*/ 1776 h 3626"/>
                  <a:gd name="T58" fmla="*/ 1021 w 3645"/>
                  <a:gd name="T59" fmla="*/ 1776 h 3626"/>
                  <a:gd name="T60" fmla="*/ 1398 w 3645"/>
                  <a:gd name="T61" fmla="*/ 1399 h 3626"/>
                  <a:gd name="T62" fmla="*/ 1398 w 3645"/>
                  <a:gd name="T63" fmla="*/ 1398 h 3626"/>
                  <a:gd name="T64" fmla="*/ 1776 w 3645"/>
                  <a:gd name="T65" fmla="*/ 1021 h 3626"/>
                  <a:gd name="T66" fmla="*/ 1776 w 3645"/>
                  <a:gd name="T67" fmla="*/ 1021 h 3626"/>
                  <a:gd name="T68" fmla="*/ 2200 w 3645"/>
                  <a:gd name="T69" fmla="*/ 846 h 3626"/>
                  <a:gd name="T70" fmla="*/ 2459 w 3645"/>
                  <a:gd name="T71" fmla="*/ 904 h 3626"/>
                  <a:gd name="T72" fmla="*/ 2153 w 3645"/>
                  <a:gd name="T73" fmla="*/ 1210 h 3626"/>
                  <a:gd name="T74" fmla="*/ 2153 w 3645"/>
                  <a:gd name="T75" fmla="*/ 1493 h 3626"/>
                  <a:gd name="T76" fmla="*/ 2294 w 3645"/>
                  <a:gd name="T77" fmla="*/ 1551 h 3626"/>
                  <a:gd name="T78" fmla="*/ 2436 w 3645"/>
                  <a:gd name="T79" fmla="*/ 1493 h 3626"/>
                  <a:gd name="T80" fmla="*/ 2741 w 3645"/>
                  <a:gd name="T81" fmla="*/ 1187 h 3626"/>
                  <a:gd name="T82" fmla="*/ 2800 w 3645"/>
                  <a:gd name="T83" fmla="*/ 1446 h 3626"/>
                  <a:gd name="T84" fmla="*/ 2624 w 3645"/>
                  <a:gd name="T85" fmla="*/ 1870 h 3626"/>
                  <a:gd name="T86" fmla="*/ 2624 w 3645"/>
                  <a:gd name="T87" fmla="*/ 1870 h 3626"/>
                  <a:gd name="T88" fmla="*/ 2624 w 3645"/>
                  <a:gd name="T89" fmla="*/ 1870 h 3626"/>
                  <a:gd name="T90" fmla="*/ 2247 w 3645"/>
                  <a:gd name="T91" fmla="*/ 2247 h 3626"/>
                  <a:gd name="T92" fmla="*/ 2247 w 3645"/>
                  <a:gd name="T93" fmla="*/ 2247 h 3626"/>
                  <a:gd name="T94" fmla="*/ 1870 w 3645"/>
                  <a:gd name="T95" fmla="*/ 2624 h 3626"/>
                  <a:gd name="T96" fmla="*/ 1870 w 3645"/>
                  <a:gd name="T97" fmla="*/ 2624 h 3626"/>
                  <a:gd name="T98" fmla="*/ 1446 w 3645"/>
                  <a:gd name="T99" fmla="*/ 2800 h 3626"/>
                  <a:gd name="T100" fmla="*/ 1187 w 3645"/>
                  <a:gd name="T101" fmla="*/ 2741 h 3626"/>
                  <a:gd name="T102" fmla="*/ 1493 w 3645"/>
                  <a:gd name="T103" fmla="*/ 2436 h 3626"/>
                  <a:gd name="T104" fmla="*/ 1493 w 3645"/>
                  <a:gd name="T105" fmla="*/ 2153 h 3626"/>
                  <a:gd name="T106" fmla="*/ 1210 w 3645"/>
                  <a:gd name="T107" fmla="*/ 2153 h 3626"/>
                  <a:gd name="T108" fmla="*/ 904 w 3645"/>
                  <a:gd name="T109" fmla="*/ 2458 h 3626"/>
                  <a:gd name="T110" fmla="*/ 1021 w 3645"/>
                  <a:gd name="T111" fmla="*/ 1776 h 3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645" h="3626">
                    <a:moveTo>
                      <a:pt x="220" y="3626"/>
                    </a:moveTo>
                    <a:cubicBezTo>
                      <a:pt x="271" y="3626"/>
                      <a:pt x="322" y="3606"/>
                      <a:pt x="361" y="3567"/>
                    </a:cubicBezTo>
                    <a:lnTo>
                      <a:pt x="894" y="3034"/>
                    </a:lnTo>
                    <a:cubicBezTo>
                      <a:pt x="1056" y="3142"/>
                      <a:pt x="1246" y="3200"/>
                      <a:pt x="1446" y="3200"/>
                    </a:cubicBezTo>
                    <a:lnTo>
                      <a:pt x="1446" y="3200"/>
                    </a:lnTo>
                    <a:cubicBezTo>
                      <a:pt x="1713" y="3200"/>
                      <a:pt x="1964" y="3096"/>
                      <a:pt x="2152" y="2907"/>
                    </a:cubicBezTo>
                    <a:cubicBezTo>
                      <a:pt x="2153" y="2907"/>
                      <a:pt x="2153" y="2907"/>
                      <a:pt x="2153" y="2907"/>
                    </a:cubicBezTo>
                    <a:lnTo>
                      <a:pt x="2530" y="2530"/>
                    </a:lnTo>
                    <a:cubicBezTo>
                      <a:pt x="2530" y="2530"/>
                      <a:pt x="2530" y="2530"/>
                      <a:pt x="2530" y="2530"/>
                    </a:cubicBezTo>
                    <a:lnTo>
                      <a:pt x="2907" y="2153"/>
                    </a:lnTo>
                    <a:cubicBezTo>
                      <a:pt x="2907" y="2153"/>
                      <a:pt x="2907" y="2153"/>
                      <a:pt x="2907" y="2152"/>
                    </a:cubicBezTo>
                    <a:cubicBezTo>
                      <a:pt x="3096" y="1964"/>
                      <a:pt x="3200" y="1713"/>
                      <a:pt x="3200" y="1446"/>
                    </a:cubicBezTo>
                    <a:cubicBezTo>
                      <a:pt x="3200" y="1246"/>
                      <a:pt x="3142" y="1056"/>
                      <a:pt x="3034" y="894"/>
                    </a:cubicBezTo>
                    <a:lnTo>
                      <a:pt x="3567" y="361"/>
                    </a:lnTo>
                    <a:cubicBezTo>
                      <a:pt x="3645" y="283"/>
                      <a:pt x="3645" y="157"/>
                      <a:pt x="3567" y="79"/>
                    </a:cubicBezTo>
                    <a:cubicBezTo>
                      <a:pt x="3489" y="0"/>
                      <a:pt x="3362" y="0"/>
                      <a:pt x="3284" y="79"/>
                    </a:cubicBezTo>
                    <a:lnTo>
                      <a:pt x="2751" y="611"/>
                    </a:lnTo>
                    <a:cubicBezTo>
                      <a:pt x="2589" y="504"/>
                      <a:pt x="2399" y="446"/>
                      <a:pt x="2200" y="446"/>
                    </a:cubicBezTo>
                    <a:cubicBezTo>
                      <a:pt x="1933" y="446"/>
                      <a:pt x="1682" y="550"/>
                      <a:pt x="1493" y="738"/>
                    </a:cubicBezTo>
                    <a:cubicBezTo>
                      <a:pt x="1493" y="738"/>
                      <a:pt x="1493" y="738"/>
                      <a:pt x="1493" y="739"/>
                    </a:cubicBezTo>
                    <a:lnTo>
                      <a:pt x="1116" y="1116"/>
                    </a:lnTo>
                    <a:cubicBezTo>
                      <a:pt x="1116" y="1116"/>
                      <a:pt x="1116" y="1116"/>
                      <a:pt x="1116" y="1116"/>
                    </a:cubicBezTo>
                    <a:lnTo>
                      <a:pt x="739" y="1493"/>
                    </a:lnTo>
                    <a:cubicBezTo>
                      <a:pt x="739" y="1493"/>
                      <a:pt x="739" y="1493"/>
                      <a:pt x="739" y="1493"/>
                    </a:cubicBezTo>
                    <a:cubicBezTo>
                      <a:pt x="397" y="1834"/>
                      <a:pt x="355" y="2363"/>
                      <a:pt x="611" y="2751"/>
                    </a:cubicBezTo>
                    <a:lnTo>
                      <a:pt x="79" y="3284"/>
                    </a:lnTo>
                    <a:cubicBezTo>
                      <a:pt x="0" y="3362"/>
                      <a:pt x="0" y="3489"/>
                      <a:pt x="79" y="3567"/>
                    </a:cubicBezTo>
                    <a:cubicBezTo>
                      <a:pt x="118" y="3606"/>
                      <a:pt x="169" y="3626"/>
                      <a:pt x="220" y="3626"/>
                    </a:cubicBezTo>
                    <a:close/>
                    <a:moveTo>
                      <a:pt x="1021" y="1776"/>
                    </a:moveTo>
                    <a:lnTo>
                      <a:pt x="1021" y="1776"/>
                    </a:lnTo>
                    <a:lnTo>
                      <a:pt x="1398" y="1399"/>
                    </a:lnTo>
                    <a:cubicBezTo>
                      <a:pt x="1398" y="1399"/>
                      <a:pt x="1398" y="1399"/>
                      <a:pt x="1398" y="1398"/>
                    </a:cubicBezTo>
                    <a:lnTo>
                      <a:pt x="1776" y="1021"/>
                    </a:lnTo>
                    <a:cubicBezTo>
                      <a:pt x="1776" y="1021"/>
                      <a:pt x="1776" y="1021"/>
                      <a:pt x="1776" y="1021"/>
                    </a:cubicBezTo>
                    <a:cubicBezTo>
                      <a:pt x="1889" y="908"/>
                      <a:pt x="2040" y="846"/>
                      <a:pt x="2200" y="846"/>
                    </a:cubicBezTo>
                    <a:cubicBezTo>
                      <a:pt x="2291" y="846"/>
                      <a:pt x="2379" y="866"/>
                      <a:pt x="2459" y="904"/>
                    </a:cubicBezTo>
                    <a:lnTo>
                      <a:pt x="2153" y="1210"/>
                    </a:lnTo>
                    <a:cubicBezTo>
                      <a:pt x="2075" y="1288"/>
                      <a:pt x="2075" y="1415"/>
                      <a:pt x="2153" y="1493"/>
                    </a:cubicBezTo>
                    <a:cubicBezTo>
                      <a:pt x="2192" y="1532"/>
                      <a:pt x="2243" y="1551"/>
                      <a:pt x="2294" y="1551"/>
                    </a:cubicBezTo>
                    <a:cubicBezTo>
                      <a:pt x="2345" y="1551"/>
                      <a:pt x="2397" y="1532"/>
                      <a:pt x="2436" y="1493"/>
                    </a:cubicBezTo>
                    <a:lnTo>
                      <a:pt x="2741" y="1187"/>
                    </a:lnTo>
                    <a:cubicBezTo>
                      <a:pt x="2780" y="1267"/>
                      <a:pt x="2800" y="1355"/>
                      <a:pt x="2800" y="1446"/>
                    </a:cubicBezTo>
                    <a:cubicBezTo>
                      <a:pt x="2800" y="1606"/>
                      <a:pt x="2737" y="1757"/>
                      <a:pt x="2624" y="1870"/>
                    </a:cubicBezTo>
                    <a:lnTo>
                      <a:pt x="2624" y="1870"/>
                    </a:lnTo>
                    <a:lnTo>
                      <a:pt x="2624" y="1870"/>
                    </a:lnTo>
                    <a:lnTo>
                      <a:pt x="2247" y="2247"/>
                    </a:lnTo>
                    <a:cubicBezTo>
                      <a:pt x="2247" y="2247"/>
                      <a:pt x="2247" y="2247"/>
                      <a:pt x="2247" y="2247"/>
                    </a:cubicBezTo>
                    <a:lnTo>
                      <a:pt x="1870" y="2624"/>
                    </a:lnTo>
                    <a:cubicBezTo>
                      <a:pt x="1870" y="2624"/>
                      <a:pt x="1870" y="2624"/>
                      <a:pt x="1870" y="2624"/>
                    </a:cubicBezTo>
                    <a:cubicBezTo>
                      <a:pt x="1757" y="2737"/>
                      <a:pt x="1606" y="2800"/>
                      <a:pt x="1446" y="2800"/>
                    </a:cubicBezTo>
                    <a:cubicBezTo>
                      <a:pt x="1355" y="2800"/>
                      <a:pt x="1267" y="2780"/>
                      <a:pt x="1187" y="2741"/>
                    </a:cubicBezTo>
                    <a:lnTo>
                      <a:pt x="1493" y="2436"/>
                    </a:lnTo>
                    <a:cubicBezTo>
                      <a:pt x="1571" y="2357"/>
                      <a:pt x="1571" y="2231"/>
                      <a:pt x="1493" y="2153"/>
                    </a:cubicBezTo>
                    <a:cubicBezTo>
                      <a:pt x="1415" y="2075"/>
                      <a:pt x="1288" y="2075"/>
                      <a:pt x="1210" y="2153"/>
                    </a:cubicBezTo>
                    <a:lnTo>
                      <a:pt x="904" y="2458"/>
                    </a:lnTo>
                    <a:cubicBezTo>
                      <a:pt x="798" y="2235"/>
                      <a:pt x="837" y="1960"/>
                      <a:pt x="1021" y="1776"/>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9pPr>
              </a:lstStyle>
              <a:p>
                <a:pPr algn="ctr"/>
                <a:endParaRPr lang="en-US"/>
              </a:p>
            </p:txBody>
          </p:sp>
        </p:grpSp>
      </p:grpSp>
      <p:cxnSp>
        <p:nvCxnSpPr>
          <p:cNvPr id="53" name="直接连接符 52">
            <a:extLst>
              <a:ext uri="{FF2B5EF4-FFF2-40B4-BE49-F238E27FC236}">
                <a16:creationId xmlns:a16="http://schemas.microsoft.com/office/drawing/2014/main" id="{E91E4955-341C-4137-ABCA-A0758A35F3A8}"/>
              </a:ext>
            </a:extLst>
          </p:cNvPr>
          <p:cNvCxnSpPr>
            <a:cxnSpLocks/>
          </p:cNvCxnSpPr>
          <p:nvPr/>
        </p:nvCxnSpPr>
        <p:spPr>
          <a:xfrm>
            <a:off x="8558092" y="2623939"/>
            <a:ext cx="0" cy="2847216"/>
          </a:xfrm>
          <a:prstGeom prst="line">
            <a:avLst/>
          </a:prstGeom>
          <a:ln w="4127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54" name="矩形: 圆角 53">
            <a:extLst>
              <a:ext uri="{FF2B5EF4-FFF2-40B4-BE49-F238E27FC236}">
                <a16:creationId xmlns:a16="http://schemas.microsoft.com/office/drawing/2014/main" id="{48CB168F-D83B-4EC3-AA95-F896B855339B}"/>
              </a:ext>
            </a:extLst>
          </p:cNvPr>
          <p:cNvSpPr/>
          <p:nvPr/>
        </p:nvSpPr>
        <p:spPr>
          <a:xfrm>
            <a:off x="6881613" y="3617356"/>
            <a:ext cx="1607216" cy="510774"/>
          </a:xfrm>
          <a:prstGeom prst="roundRect">
            <a:avLst/>
          </a:prstGeom>
          <a:ln/>
        </p:spPr>
        <p:style>
          <a:lnRef idx="3">
            <a:schemeClr val="lt1"/>
          </a:lnRef>
          <a:fillRef idx="1">
            <a:schemeClr val="dk1"/>
          </a:fillRef>
          <a:effectRef idx="1">
            <a:schemeClr val="dk1"/>
          </a:effectRef>
          <a:fontRef idx="minor">
            <a:schemeClr val="lt1"/>
          </a:fontRef>
        </p:style>
        <p:txBody>
          <a:bodyPr rot="0" spcFirstLastPara="1" vertOverflow="overflow" horzOverflow="overflow" vert="horz" wrap="square" lIns="45718" tIns="45718" rIns="45718" bIns="45718"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lang="en-US" altLang="zh-CN" sz="2400" dirty="0">
                <a:solidFill>
                  <a:schemeClr val="bg1"/>
                </a:solidFill>
              </a:rPr>
              <a:t>Read</a:t>
            </a:r>
            <a:endParaRPr kumimoji="0" lang="zh-CN" altLang="en-US" sz="1800" b="0" i="0" u="none" strike="noStrike" cap="none" spc="0" normalizeH="0" baseline="0" dirty="0">
              <a:ln>
                <a:noFill/>
              </a:ln>
              <a:solidFill>
                <a:schemeClr val="bg1"/>
              </a:solidFill>
              <a:effectLst/>
              <a:uFillTx/>
              <a:latin typeface="+mn-lt"/>
              <a:ea typeface="+mn-ea"/>
              <a:cs typeface="+mn-cs"/>
              <a:sym typeface="Calibri"/>
            </a:endParaRPr>
          </a:p>
        </p:txBody>
      </p:sp>
      <p:sp>
        <p:nvSpPr>
          <p:cNvPr id="55" name="矩形: 圆角 54">
            <a:extLst>
              <a:ext uri="{FF2B5EF4-FFF2-40B4-BE49-F238E27FC236}">
                <a16:creationId xmlns:a16="http://schemas.microsoft.com/office/drawing/2014/main" id="{BCFE609D-6D4E-4203-8FD5-5CE444F916CA}"/>
              </a:ext>
            </a:extLst>
          </p:cNvPr>
          <p:cNvSpPr/>
          <p:nvPr/>
        </p:nvSpPr>
        <p:spPr>
          <a:xfrm>
            <a:off x="6908604" y="4241052"/>
            <a:ext cx="1607216" cy="510774"/>
          </a:xfrm>
          <a:prstGeom prst="roundRect">
            <a:avLst/>
          </a:prstGeom>
          <a:ln/>
        </p:spPr>
        <p:style>
          <a:lnRef idx="3">
            <a:schemeClr val="lt1"/>
          </a:lnRef>
          <a:fillRef idx="1">
            <a:schemeClr val="dk1"/>
          </a:fillRef>
          <a:effectRef idx="1">
            <a:schemeClr val="dk1"/>
          </a:effectRef>
          <a:fontRef idx="minor">
            <a:schemeClr val="lt1"/>
          </a:fontRef>
        </p:style>
        <p:txBody>
          <a:bodyPr rot="0" spcFirstLastPara="1" vertOverflow="overflow" horzOverflow="overflow" vert="horz" wrap="square" lIns="45718" tIns="45718" rIns="45718" bIns="45718"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altLang="zh-CN" sz="2400" b="0" i="0" u="none" strike="noStrike" cap="none" spc="0" normalizeH="0" baseline="0" dirty="0">
                <a:ln>
                  <a:noFill/>
                </a:ln>
                <a:solidFill>
                  <a:schemeClr val="bg1"/>
                </a:solidFill>
                <a:effectLst/>
                <a:uFillTx/>
                <a:latin typeface="+mn-lt"/>
                <a:ea typeface="+mn-ea"/>
                <a:cs typeface="+mn-cs"/>
                <a:sym typeface="Calibri"/>
              </a:rPr>
              <a:t>write</a:t>
            </a:r>
            <a:endParaRPr kumimoji="0" lang="zh-CN" altLang="en-US" sz="1800" b="0" i="0" u="none" strike="noStrike" cap="none" spc="0" normalizeH="0" baseline="0" dirty="0">
              <a:ln>
                <a:noFill/>
              </a:ln>
              <a:solidFill>
                <a:schemeClr val="bg1"/>
              </a:solidFill>
              <a:effectLst/>
              <a:uFillTx/>
              <a:latin typeface="+mn-lt"/>
              <a:ea typeface="+mn-ea"/>
              <a:cs typeface="+mn-cs"/>
              <a:sym typeface="Calibri"/>
            </a:endParaRPr>
          </a:p>
        </p:txBody>
      </p:sp>
      <p:sp>
        <p:nvSpPr>
          <p:cNvPr id="56" name="文本框 55">
            <a:extLst>
              <a:ext uri="{FF2B5EF4-FFF2-40B4-BE49-F238E27FC236}">
                <a16:creationId xmlns:a16="http://schemas.microsoft.com/office/drawing/2014/main" id="{134DD613-5656-48FA-B408-94A7E8E61E64}"/>
              </a:ext>
            </a:extLst>
          </p:cNvPr>
          <p:cNvSpPr txBox="1"/>
          <p:nvPr/>
        </p:nvSpPr>
        <p:spPr>
          <a:xfrm>
            <a:off x="7990368" y="2613707"/>
            <a:ext cx="601579" cy="46166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altLang="zh-CN" sz="2400" b="0" i="0" u="none" strike="noStrike" cap="none" spc="0" normalizeH="0" baseline="0" dirty="0">
                <a:ln>
                  <a:noFill/>
                </a:ln>
                <a:solidFill>
                  <a:schemeClr val="tx1"/>
                </a:solidFill>
                <a:effectLst/>
                <a:uFillTx/>
                <a:latin typeface="+mn-lt"/>
                <a:ea typeface="+mn-ea"/>
                <a:cs typeface="+mn-cs"/>
                <a:sym typeface="Calibri"/>
              </a:rPr>
              <a:t>API</a:t>
            </a:r>
            <a:endParaRPr kumimoji="0" lang="zh-CN" altLang="en-US" sz="1800" b="0" i="0" u="none" strike="noStrike" cap="none" spc="0" normalizeH="0" baseline="0" dirty="0">
              <a:ln>
                <a:noFill/>
              </a:ln>
              <a:solidFill>
                <a:schemeClr val="tx1"/>
              </a:solidFill>
              <a:effectLst/>
              <a:uFillTx/>
              <a:latin typeface="+mn-lt"/>
              <a:ea typeface="+mn-ea"/>
              <a:cs typeface="+mn-cs"/>
              <a:sym typeface="Calibri"/>
            </a:endParaRPr>
          </a:p>
        </p:txBody>
      </p:sp>
    </p:spTree>
    <p:extLst>
      <p:ext uri="{BB962C8B-B14F-4D97-AF65-F5344CB8AC3E}">
        <p14:creationId xmlns:p14="http://schemas.microsoft.com/office/powerpoint/2010/main" val="649223706"/>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 name="标题 1"/>
          <p:cNvSpPr txBox="1">
            <a:spLocks noGrp="1"/>
          </p:cNvSpPr>
          <p:nvPr>
            <p:ph type="title"/>
          </p:nvPr>
        </p:nvSpPr>
        <p:spPr>
          <a:xfrm>
            <a:off x="838200" y="388796"/>
            <a:ext cx="10515600" cy="688519"/>
          </a:xfrm>
          <a:prstGeom prst="rect">
            <a:avLst/>
          </a:prstGeom>
        </p:spPr>
        <p:txBody>
          <a:bodyPr/>
          <a:lstStyle>
            <a:lvl1pPr defTabSz="905255">
              <a:defRPr sz="3900"/>
            </a:lvl1pPr>
          </a:lstStyle>
          <a:p>
            <a:r>
              <a:rPr lang="en-US" dirty="0"/>
              <a:t>Delos</a:t>
            </a:r>
            <a:endParaRPr dirty="0"/>
          </a:p>
        </p:txBody>
      </p:sp>
      <p:sp>
        <p:nvSpPr>
          <p:cNvPr id="209" name="object 38"/>
          <p:cNvSpPr txBox="1"/>
          <p:nvPr/>
        </p:nvSpPr>
        <p:spPr>
          <a:xfrm>
            <a:off x="4172956" y="3558702"/>
            <a:ext cx="2378147" cy="19618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indent="12700">
              <a:spcBef>
                <a:spcPts val="100"/>
              </a:spcBef>
              <a:tabLst>
                <a:tab pos="279400" algn="l"/>
              </a:tabLst>
              <a:defRPr sz="1300" spc="5">
                <a:solidFill>
                  <a:srgbClr val="9FB8CD"/>
                </a:solidFill>
                <a:latin typeface="Times New Roman"/>
                <a:ea typeface="Times New Roman"/>
                <a:cs typeface="Times New Roman"/>
                <a:sym typeface="Times New Roman"/>
              </a:defRPr>
            </a:lvl1pPr>
          </a:lstStyle>
          <a:p>
            <a:r>
              <a:t>	</a:t>
            </a:r>
          </a:p>
        </p:txBody>
      </p:sp>
      <p:pic>
        <p:nvPicPr>
          <p:cNvPr id="5" name="图片 4">
            <a:extLst>
              <a:ext uri="{FF2B5EF4-FFF2-40B4-BE49-F238E27FC236}">
                <a16:creationId xmlns:a16="http://schemas.microsoft.com/office/drawing/2014/main" id="{9CA26474-45BC-40BE-B4D4-C270D8D1BBDE}"/>
              </a:ext>
            </a:extLst>
          </p:cNvPr>
          <p:cNvPicPr>
            <a:picLocks noChangeAspect="1"/>
          </p:cNvPicPr>
          <p:nvPr/>
        </p:nvPicPr>
        <p:blipFill>
          <a:blip r:embed="rId3"/>
          <a:stretch>
            <a:fillRect/>
          </a:stretch>
        </p:blipFill>
        <p:spPr>
          <a:xfrm>
            <a:off x="1512940" y="1195199"/>
            <a:ext cx="7953789" cy="5119380"/>
          </a:xfrm>
          <a:prstGeom prst="rect">
            <a:avLst/>
          </a:prstGeom>
        </p:spPr>
      </p:pic>
    </p:spTree>
    <p:extLst>
      <p:ext uri="{BB962C8B-B14F-4D97-AF65-F5344CB8AC3E}">
        <p14:creationId xmlns:p14="http://schemas.microsoft.com/office/powerpoint/2010/main" val="2583742476"/>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 name="标题 1"/>
          <p:cNvSpPr txBox="1">
            <a:spLocks noGrp="1"/>
          </p:cNvSpPr>
          <p:nvPr>
            <p:ph type="title"/>
          </p:nvPr>
        </p:nvSpPr>
        <p:spPr>
          <a:xfrm>
            <a:off x="838200" y="388796"/>
            <a:ext cx="10515600" cy="688519"/>
          </a:xfrm>
          <a:prstGeom prst="rect">
            <a:avLst/>
          </a:prstGeom>
        </p:spPr>
        <p:txBody>
          <a:bodyPr/>
          <a:lstStyle>
            <a:lvl1pPr defTabSz="905255">
              <a:defRPr sz="3900"/>
            </a:lvl1pPr>
          </a:lstStyle>
          <a:p>
            <a:r>
              <a:rPr lang="en-US" dirty="0" err="1"/>
              <a:t>VirtualLog</a:t>
            </a:r>
            <a:r>
              <a:rPr lang="en-US" dirty="0"/>
              <a:t> in Delos</a:t>
            </a:r>
            <a:endParaRPr dirty="0"/>
          </a:p>
        </p:txBody>
      </p:sp>
      <p:sp>
        <p:nvSpPr>
          <p:cNvPr id="209" name="object 38"/>
          <p:cNvSpPr txBox="1"/>
          <p:nvPr/>
        </p:nvSpPr>
        <p:spPr>
          <a:xfrm>
            <a:off x="4172956" y="3558702"/>
            <a:ext cx="2378147" cy="19618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indent="12700">
              <a:spcBef>
                <a:spcPts val="100"/>
              </a:spcBef>
              <a:tabLst>
                <a:tab pos="279400" algn="l"/>
              </a:tabLst>
              <a:defRPr sz="1300" spc="5">
                <a:solidFill>
                  <a:srgbClr val="9FB8CD"/>
                </a:solidFill>
                <a:latin typeface="Times New Roman"/>
                <a:ea typeface="Times New Roman"/>
                <a:cs typeface="Times New Roman"/>
                <a:sym typeface="Times New Roman"/>
              </a:defRPr>
            </a:lvl1pPr>
          </a:lstStyle>
          <a:p>
            <a:r>
              <a:t>	</a:t>
            </a:r>
          </a:p>
        </p:txBody>
      </p:sp>
      <p:pic>
        <p:nvPicPr>
          <p:cNvPr id="5" name="图片 4">
            <a:extLst>
              <a:ext uri="{FF2B5EF4-FFF2-40B4-BE49-F238E27FC236}">
                <a16:creationId xmlns:a16="http://schemas.microsoft.com/office/drawing/2014/main" id="{9CA26474-45BC-40BE-B4D4-C270D8D1BBDE}"/>
              </a:ext>
            </a:extLst>
          </p:cNvPr>
          <p:cNvPicPr>
            <a:picLocks noChangeAspect="1"/>
          </p:cNvPicPr>
          <p:nvPr/>
        </p:nvPicPr>
        <p:blipFill>
          <a:blip r:embed="rId3"/>
          <a:stretch>
            <a:fillRect/>
          </a:stretch>
        </p:blipFill>
        <p:spPr>
          <a:xfrm>
            <a:off x="1512940" y="1195199"/>
            <a:ext cx="7953789" cy="5119380"/>
          </a:xfrm>
          <a:prstGeom prst="rect">
            <a:avLst/>
          </a:prstGeom>
        </p:spPr>
      </p:pic>
    </p:spTree>
    <p:extLst>
      <p:ext uri="{BB962C8B-B14F-4D97-AF65-F5344CB8AC3E}">
        <p14:creationId xmlns:p14="http://schemas.microsoft.com/office/powerpoint/2010/main" val="776405475"/>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日期占位符 3"/>
          <p:cNvSpPr txBox="1">
            <a:spLocks noGrp="1"/>
          </p:cNvSpPr>
          <p:nvPr>
            <p:ph type="sldNum" sz="quarter" idx="4294967295"/>
          </p:nvPr>
        </p:nvSpPr>
        <p:spPr>
          <a:xfrm>
            <a:off x="11173459" y="6401179"/>
            <a:ext cx="180337" cy="275463"/>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2</a:t>
            </a:fld>
            <a:endParaRPr/>
          </a:p>
        </p:txBody>
      </p:sp>
      <p:sp>
        <p:nvSpPr>
          <p:cNvPr id="124" name="标题 1"/>
          <p:cNvSpPr txBox="1">
            <a:spLocks noGrp="1"/>
          </p:cNvSpPr>
          <p:nvPr>
            <p:ph type="title"/>
          </p:nvPr>
        </p:nvSpPr>
        <p:spPr>
          <a:xfrm>
            <a:off x="838200" y="388796"/>
            <a:ext cx="10515600" cy="688519"/>
          </a:xfrm>
          <a:prstGeom prst="rect">
            <a:avLst/>
          </a:prstGeom>
        </p:spPr>
        <p:txBody>
          <a:bodyPr/>
          <a:lstStyle>
            <a:lvl1pPr defTabSz="905255">
              <a:defRPr sz="3900"/>
            </a:lvl1pPr>
          </a:lstStyle>
          <a:p>
            <a:r>
              <a:t>Outline</a:t>
            </a:r>
          </a:p>
        </p:txBody>
      </p:sp>
      <p:sp>
        <p:nvSpPr>
          <p:cNvPr id="125" name="内容占位符 2"/>
          <p:cNvSpPr txBox="1">
            <a:spLocks noGrp="1"/>
          </p:cNvSpPr>
          <p:nvPr>
            <p:ph type="body" idx="1"/>
          </p:nvPr>
        </p:nvSpPr>
        <p:spPr>
          <a:xfrm>
            <a:off x="838200" y="1213836"/>
            <a:ext cx="10515600" cy="4963127"/>
          </a:xfrm>
          <a:prstGeom prst="rect">
            <a:avLst/>
          </a:prstGeom>
        </p:spPr>
        <p:txBody>
          <a:bodyPr/>
          <a:lstStyle/>
          <a:p>
            <a:r>
              <a:rPr dirty="0"/>
              <a:t>Motivation &amp; Background</a:t>
            </a:r>
          </a:p>
          <a:p>
            <a:pPr>
              <a:defRPr>
                <a:solidFill>
                  <a:schemeClr val="accent3"/>
                </a:solidFill>
              </a:defRPr>
            </a:pPr>
            <a:r>
              <a:rPr dirty="0">
                <a:solidFill>
                  <a:schemeClr val="bg1">
                    <a:lumMod val="85000"/>
                  </a:schemeClr>
                </a:solidFill>
              </a:rPr>
              <a:t>Design</a:t>
            </a:r>
          </a:p>
          <a:p>
            <a:pPr>
              <a:defRPr>
                <a:solidFill>
                  <a:schemeClr val="accent3"/>
                </a:solidFill>
              </a:defRPr>
            </a:pPr>
            <a:r>
              <a:rPr dirty="0">
                <a:solidFill>
                  <a:schemeClr val="bg1">
                    <a:lumMod val="85000"/>
                  </a:schemeClr>
                </a:solidFill>
              </a:rPr>
              <a:t>Evaluation</a:t>
            </a:r>
          </a:p>
          <a:p>
            <a:pPr>
              <a:defRPr>
                <a:solidFill>
                  <a:schemeClr val="accent3"/>
                </a:solidFill>
              </a:defRPr>
            </a:pPr>
            <a:r>
              <a:rPr dirty="0">
                <a:solidFill>
                  <a:schemeClr val="bg1">
                    <a:lumMod val="85000"/>
                  </a:schemeClr>
                </a:solidFill>
              </a:rPr>
              <a:t>Conclusion</a:t>
            </a: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 name="标题 1"/>
          <p:cNvSpPr txBox="1">
            <a:spLocks noGrp="1"/>
          </p:cNvSpPr>
          <p:nvPr>
            <p:ph type="title"/>
          </p:nvPr>
        </p:nvSpPr>
        <p:spPr>
          <a:xfrm>
            <a:off x="838200" y="388796"/>
            <a:ext cx="10515600" cy="688519"/>
          </a:xfrm>
          <a:prstGeom prst="rect">
            <a:avLst/>
          </a:prstGeom>
        </p:spPr>
        <p:txBody>
          <a:bodyPr/>
          <a:lstStyle>
            <a:lvl1pPr defTabSz="905255">
              <a:defRPr sz="3900"/>
            </a:lvl1pPr>
          </a:lstStyle>
          <a:p>
            <a:r>
              <a:rPr lang="en-US" altLang="zh-CN" dirty="0" err="1"/>
              <a:t>Loglet</a:t>
            </a:r>
            <a:r>
              <a:rPr lang="en-US" altLang="zh-CN" dirty="0"/>
              <a:t> in Delos</a:t>
            </a:r>
            <a:endParaRPr dirty="0"/>
          </a:p>
        </p:txBody>
      </p:sp>
      <p:sp>
        <p:nvSpPr>
          <p:cNvPr id="209" name="object 38"/>
          <p:cNvSpPr txBox="1"/>
          <p:nvPr/>
        </p:nvSpPr>
        <p:spPr>
          <a:xfrm>
            <a:off x="4172956" y="3558702"/>
            <a:ext cx="2378147" cy="19618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indent="12700">
              <a:spcBef>
                <a:spcPts val="100"/>
              </a:spcBef>
              <a:tabLst>
                <a:tab pos="279400" algn="l"/>
              </a:tabLst>
              <a:defRPr sz="1300" spc="5">
                <a:solidFill>
                  <a:srgbClr val="9FB8CD"/>
                </a:solidFill>
                <a:latin typeface="Times New Roman"/>
                <a:ea typeface="Times New Roman"/>
                <a:cs typeface="Times New Roman"/>
                <a:sym typeface="Times New Roman"/>
              </a:defRPr>
            </a:lvl1pPr>
          </a:lstStyle>
          <a:p>
            <a:r>
              <a:t>	</a:t>
            </a:r>
          </a:p>
        </p:txBody>
      </p:sp>
      <p:pic>
        <p:nvPicPr>
          <p:cNvPr id="3" name="图片 2">
            <a:extLst>
              <a:ext uri="{FF2B5EF4-FFF2-40B4-BE49-F238E27FC236}">
                <a16:creationId xmlns:a16="http://schemas.microsoft.com/office/drawing/2014/main" id="{80224592-B71C-4E15-8FF1-5863A2AF2F7E}"/>
              </a:ext>
            </a:extLst>
          </p:cNvPr>
          <p:cNvPicPr>
            <a:picLocks noChangeAspect="1"/>
          </p:cNvPicPr>
          <p:nvPr/>
        </p:nvPicPr>
        <p:blipFill>
          <a:blip r:embed="rId3"/>
          <a:stretch>
            <a:fillRect/>
          </a:stretch>
        </p:blipFill>
        <p:spPr>
          <a:xfrm>
            <a:off x="838200" y="2091540"/>
            <a:ext cx="8778919" cy="2674919"/>
          </a:xfrm>
          <a:prstGeom prst="rect">
            <a:avLst/>
          </a:prstGeom>
        </p:spPr>
      </p:pic>
    </p:spTree>
    <p:extLst>
      <p:ext uri="{BB962C8B-B14F-4D97-AF65-F5344CB8AC3E}">
        <p14:creationId xmlns:p14="http://schemas.microsoft.com/office/powerpoint/2010/main" val="3190674417"/>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 name="标题 1"/>
          <p:cNvSpPr txBox="1">
            <a:spLocks noGrp="1"/>
          </p:cNvSpPr>
          <p:nvPr>
            <p:ph type="title"/>
          </p:nvPr>
        </p:nvSpPr>
        <p:spPr>
          <a:xfrm>
            <a:off x="838200" y="388796"/>
            <a:ext cx="10515600" cy="688519"/>
          </a:xfrm>
          <a:prstGeom prst="rect">
            <a:avLst/>
          </a:prstGeom>
        </p:spPr>
        <p:txBody>
          <a:bodyPr/>
          <a:lstStyle>
            <a:lvl1pPr defTabSz="905255">
              <a:defRPr sz="3900"/>
            </a:lvl1pPr>
          </a:lstStyle>
          <a:p>
            <a:r>
              <a:rPr lang="en-US" altLang="zh-CN" dirty="0"/>
              <a:t>Native </a:t>
            </a:r>
            <a:r>
              <a:rPr lang="en-US" altLang="zh-CN" dirty="0" err="1"/>
              <a:t>Loglet</a:t>
            </a:r>
            <a:endParaRPr dirty="0"/>
          </a:p>
        </p:txBody>
      </p:sp>
      <p:sp>
        <p:nvSpPr>
          <p:cNvPr id="209" name="object 38"/>
          <p:cNvSpPr txBox="1"/>
          <p:nvPr/>
        </p:nvSpPr>
        <p:spPr>
          <a:xfrm>
            <a:off x="4172956" y="3558702"/>
            <a:ext cx="2378147" cy="19618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indent="12700">
              <a:spcBef>
                <a:spcPts val="100"/>
              </a:spcBef>
              <a:tabLst>
                <a:tab pos="279400" algn="l"/>
              </a:tabLst>
              <a:defRPr sz="1300" spc="5">
                <a:solidFill>
                  <a:srgbClr val="9FB8CD"/>
                </a:solidFill>
                <a:latin typeface="Times New Roman"/>
                <a:ea typeface="Times New Roman"/>
                <a:cs typeface="Times New Roman"/>
                <a:sym typeface="Times New Roman"/>
              </a:defRPr>
            </a:lvl1pPr>
          </a:lstStyle>
          <a:p>
            <a:r>
              <a:t>	</a:t>
            </a:r>
          </a:p>
        </p:txBody>
      </p:sp>
      <p:pic>
        <p:nvPicPr>
          <p:cNvPr id="5" name="图形 4" descr="图形 4">
            <a:extLst>
              <a:ext uri="{FF2B5EF4-FFF2-40B4-BE49-F238E27FC236}">
                <a16:creationId xmlns:a16="http://schemas.microsoft.com/office/drawing/2014/main" id="{597DC489-221A-41CD-8AFF-3C202E46F9CB}"/>
              </a:ext>
            </a:extLst>
          </p:cNvPr>
          <p:cNvPicPr>
            <a:picLocks noChangeAspect="1"/>
          </p:cNvPicPr>
          <p:nvPr/>
        </p:nvPicPr>
        <p:blipFill>
          <a:blip r:embed="rId4"/>
          <a:stretch>
            <a:fillRect/>
          </a:stretch>
        </p:blipFill>
        <p:spPr>
          <a:xfrm>
            <a:off x="1620780" y="2122782"/>
            <a:ext cx="1077231" cy="1050724"/>
          </a:xfrm>
          <a:prstGeom prst="rect">
            <a:avLst/>
          </a:prstGeom>
          <a:ln w="12700" cap="flat">
            <a:noFill/>
            <a:miter lim="400000"/>
          </a:ln>
          <a:effectLst/>
        </p:spPr>
      </p:pic>
      <p:pic>
        <p:nvPicPr>
          <p:cNvPr id="6" name="图形 4" descr="图形 4">
            <a:extLst>
              <a:ext uri="{FF2B5EF4-FFF2-40B4-BE49-F238E27FC236}">
                <a16:creationId xmlns:a16="http://schemas.microsoft.com/office/drawing/2014/main" id="{B27BB917-6224-4FFE-9D13-D243DA5E5DAF}"/>
              </a:ext>
            </a:extLst>
          </p:cNvPr>
          <p:cNvPicPr>
            <a:picLocks noChangeAspect="1"/>
          </p:cNvPicPr>
          <p:nvPr/>
        </p:nvPicPr>
        <p:blipFill>
          <a:blip r:embed="rId4"/>
          <a:stretch>
            <a:fillRect/>
          </a:stretch>
        </p:blipFill>
        <p:spPr>
          <a:xfrm>
            <a:off x="1620779" y="3388538"/>
            <a:ext cx="1077231" cy="1050724"/>
          </a:xfrm>
          <a:prstGeom prst="rect">
            <a:avLst/>
          </a:prstGeom>
          <a:ln w="12700" cap="flat">
            <a:noFill/>
            <a:miter lim="400000"/>
          </a:ln>
          <a:effectLst/>
        </p:spPr>
      </p:pic>
      <p:pic>
        <p:nvPicPr>
          <p:cNvPr id="7" name="图形 4" descr="图形 4">
            <a:extLst>
              <a:ext uri="{FF2B5EF4-FFF2-40B4-BE49-F238E27FC236}">
                <a16:creationId xmlns:a16="http://schemas.microsoft.com/office/drawing/2014/main" id="{0415C3C4-5864-45FC-B08A-08D3515B7C90}"/>
              </a:ext>
            </a:extLst>
          </p:cNvPr>
          <p:cNvPicPr>
            <a:picLocks noChangeAspect="1"/>
          </p:cNvPicPr>
          <p:nvPr/>
        </p:nvPicPr>
        <p:blipFill>
          <a:blip r:embed="rId4"/>
          <a:stretch>
            <a:fillRect/>
          </a:stretch>
        </p:blipFill>
        <p:spPr>
          <a:xfrm>
            <a:off x="1620779" y="4654294"/>
            <a:ext cx="1077231" cy="1050724"/>
          </a:xfrm>
          <a:prstGeom prst="rect">
            <a:avLst/>
          </a:prstGeom>
          <a:ln w="12700" cap="flat">
            <a:noFill/>
            <a:miter lim="400000"/>
          </a:ln>
          <a:effectLst/>
        </p:spPr>
      </p:pic>
      <p:sp>
        <p:nvSpPr>
          <p:cNvPr id="8" name="iconfont-10488-5117611">
            <a:extLst>
              <a:ext uri="{FF2B5EF4-FFF2-40B4-BE49-F238E27FC236}">
                <a16:creationId xmlns:a16="http://schemas.microsoft.com/office/drawing/2014/main" id="{ACF5FBE9-9CE8-493E-8B47-2AE5607DC2A0}"/>
              </a:ext>
            </a:extLst>
          </p:cNvPr>
          <p:cNvSpPr/>
          <p:nvPr/>
        </p:nvSpPr>
        <p:spPr>
          <a:xfrm>
            <a:off x="4697878" y="2456663"/>
            <a:ext cx="609685" cy="534834"/>
          </a:xfrm>
          <a:custGeom>
            <a:avLst/>
            <a:gdLst>
              <a:gd name="T0" fmla="*/ 12491 w 14594"/>
              <a:gd name="T1" fmla="*/ 12155 h 12800"/>
              <a:gd name="T2" fmla="*/ 2262 w 14594"/>
              <a:gd name="T3" fmla="*/ 12155 h 12800"/>
              <a:gd name="T4" fmla="*/ 1940 w 14594"/>
              <a:gd name="T5" fmla="*/ 12478 h 12800"/>
              <a:gd name="T6" fmla="*/ 2262 w 14594"/>
              <a:gd name="T7" fmla="*/ 12800 h 12800"/>
              <a:gd name="T8" fmla="*/ 12491 w 14594"/>
              <a:gd name="T9" fmla="*/ 12800 h 12800"/>
              <a:gd name="T10" fmla="*/ 12813 w 14594"/>
              <a:gd name="T11" fmla="*/ 12478 h 12800"/>
              <a:gd name="T12" fmla="*/ 12491 w 14594"/>
              <a:gd name="T13" fmla="*/ 12155 h 12800"/>
              <a:gd name="T14" fmla="*/ 13828 w 14594"/>
              <a:gd name="T15" fmla="*/ 2520 h 12800"/>
              <a:gd name="T16" fmla="*/ 13123 w 14594"/>
              <a:gd name="T17" fmla="*/ 3585 h 12800"/>
              <a:gd name="T18" fmla="*/ 12413 w 14594"/>
              <a:gd name="T19" fmla="*/ 3721 h 12800"/>
              <a:gd name="T20" fmla="*/ 10501 w 14594"/>
              <a:gd name="T21" fmla="*/ 5043 h 12800"/>
              <a:gd name="T22" fmla="*/ 10456 w 14594"/>
              <a:gd name="T23" fmla="*/ 5036 h 12800"/>
              <a:gd name="T24" fmla="*/ 7968 w 14594"/>
              <a:gd name="T25" fmla="*/ 1766 h 12800"/>
              <a:gd name="T26" fmla="*/ 7563 w 14594"/>
              <a:gd name="T27" fmla="*/ 1467 h 12800"/>
              <a:gd name="T28" fmla="*/ 8006 w 14594"/>
              <a:gd name="T29" fmla="*/ 609 h 12800"/>
              <a:gd name="T30" fmla="*/ 7256 w 14594"/>
              <a:gd name="T31" fmla="*/ 0 h 12800"/>
              <a:gd name="T32" fmla="*/ 6507 w 14594"/>
              <a:gd name="T33" fmla="*/ 609 h 12800"/>
              <a:gd name="T34" fmla="*/ 6950 w 14594"/>
              <a:gd name="T35" fmla="*/ 1467 h 12800"/>
              <a:gd name="T36" fmla="*/ 6546 w 14594"/>
              <a:gd name="T37" fmla="*/ 1766 h 12800"/>
              <a:gd name="T38" fmla="*/ 4059 w 14594"/>
              <a:gd name="T39" fmla="*/ 5036 h 12800"/>
              <a:gd name="T40" fmla="*/ 4013 w 14594"/>
              <a:gd name="T41" fmla="*/ 5043 h 12800"/>
              <a:gd name="T42" fmla="*/ 2116 w 14594"/>
              <a:gd name="T43" fmla="*/ 3731 h 12800"/>
              <a:gd name="T44" fmla="*/ 1538 w 14594"/>
              <a:gd name="T45" fmla="*/ 3573 h 12800"/>
              <a:gd name="T46" fmla="*/ 1314 w 14594"/>
              <a:gd name="T47" fmla="*/ 2693 h 12800"/>
              <a:gd name="T48" fmla="*/ 407 w 14594"/>
              <a:gd name="T49" fmla="*/ 2646 h 12800"/>
              <a:gd name="T50" fmla="*/ 94 w 14594"/>
              <a:gd name="T51" fmla="*/ 3499 h 12800"/>
              <a:gd name="T52" fmla="*/ 815 w 14594"/>
              <a:gd name="T53" fmla="*/ 4051 h 12800"/>
              <a:gd name="T54" fmla="*/ 725 w 14594"/>
              <a:gd name="T55" fmla="*/ 4592 h 12800"/>
              <a:gd name="T56" fmla="*/ 1146 w 14594"/>
              <a:gd name="T57" fmla="*/ 7330 h 12800"/>
              <a:gd name="T58" fmla="*/ 1587 w 14594"/>
              <a:gd name="T59" fmla="*/ 10255 h 12800"/>
              <a:gd name="T60" fmla="*/ 2473 w 14594"/>
              <a:gd name="T61" fmla="*/ 11035 h 12800"/>
              <a:gd name="T62" fmla="*/ 12040 w 14594"/>
              <a:gd name="T63" fmla="*/ 11035 h 12800"/>
              <a:gd name="T64" fmla="*/ 12925 w 14594"/>
              <a:gd name="T65" fmla="*/ 10255 h 12800"/>
              <a:gd name="T66" fmla="*/ 13346 w 14594"/>
              <a:gd name="T67" fmla="*/ 7525 h 12800"/>
              <a:gd name="T68" fmla="*/ 13805 w 14594"/>
              <a:gd name="T69" fmla="*/ 4580 h 12800"/>
              <a:gd name="T70" fmla="*/ 13715 w 14594"/>
              <a:gd name="T71" fmla="*/ 4042 h 12800"/>
              <a:gd name="T72" fmla="*/ 13828 w 14594"/>
              <a:gd name="T73" fmla="*/ 4051 h 12800"/>
              <a:gd name="T74" fmla="*/ 14594 w 14594"/>
              <a:gd name="T75" fmla="*/ 3285 h 12800"/>
              <a:gd name="T76" fmla="*/ 13828 w 14594"/>
              <a:gd name="T77" fmla="*/ 2519 h 12800"/>
              <a:gd name="T78" fmla="*/ 13828 w 14594"/>
              <a:gd name="T79" fmla="*/ 2520 h 12800"/>
              <a:gd name="T80" fmla="*/ 7257 w 14594"/>
              <a:gd name="T81" fmla="*/ 645 h 12800"/>
              <a:gd name="T82" fmla="*/ 7343 w 14594"/>
              <a:gd name="T83" fmla="*/ 851 h 12800"/>
              <a:gd name="T84" fmla="*/ 7136 w 14594"/>
              <a:gd name="T85" fmla="*/ 766 h 12800"/>
              <a:gd name="T86" fmla="*/ 7257 w 14594"/>
              <a:gd name="T87" fmla="*/ 645 h 12800"/>
              <a:gd name="T88" fmla="*/ 708 w 14594"/>
              <a:gd name="T89" fmla="*/ 3285 h 12800"/>
              <a:gd name="T90" fmla="*/ 914 w 14594"/>
              <a:gd name="T91" fmla="*/ 3200 h 12800"/>
              <a:gd name="T92" fmla="*/ 829 w 14594"/>
              <a:gd name="T93" fmla="*/ 3406 h 12800"/>
              <a:gd name="T94" fmla="*/ 708 w 14594"/>
              <a:gd name="T95" fmla="*/ 3285 h 12800"/>
              <a:gd name="T96" fmla="*/ 13828 w 14594"/>
              <a:gd name="T97" fmla="*/ 3406 h 12800"/>
              <a:gd name="T98" fmla="*/ 13742 w 14594"/>
              <a:gd name="T99" fmla="*/ 3200 h 12800"/>
              <a:gd name="T100" fmla="*/ 13949 w 14594"/>
              <a:gd name="T101" fmla="*/ 3285 h 12800"/>
              <a:gd name="T102" fmla="*/ 13828 w 14594"/>
              <a:gd name="T103" fmla="*/ 3406 h 12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594" h="12800">
                <a:moveTo>
                  <a:pt x="12491" y="12155"/>
                </a:moveTo>
                <a:lnTo>
                  <a:pt x="2262" y="12155"/>
                </a:lnTo>
                <a:cubicBezTo>
                  <a:pt x="2084" y="12155"/>
                  <a:pt x="1940" y="12300"/>
                  <a:pt x="1940" y="12478"/>
                </a:cubicBezTo>
                <a:cubicBezTo>
                  <a:pt x="1940" y="12656"/>
                  <a:pt x="2084" y="12800"/>
                  <a:pt x="2262" y="12800"/>
                </a:cubicBezTo>
                <a:lnTo>
                  <a:pt x="12491" y="12800"/>
                </a:lnTo>
                <a:cubicBezTo>
                  <a:pt x="12669" y="12800"/>
                  <a:pt x="12813" y="12656"/>
                  <a:pt x="12813" y="12478"/>
                </a:cubicBezTo>
                <a:cubicBezTo>
                  <a:pt x="12813" y="12300"/>
                  <a:pt x="12669" y="12155"/>
                  <a:pt x="12491" y="12155"/>
                </a:cubicBezTo>
                <a:close/>
                <a:moveTo>
                  <a:pt x="13828" y="2520"/>
                </a:moveTo>
                <a:cubicBezTo>
                  <a:pt x="13279" y="2519"/>
                  <a:pt x="12908" y="3080"/>
                  <a:pt x="13123" y="3585"/>
                </a:cubicBezTo>
                <a:cubicBezTo>
                  <a:pt x="12878" y="3526"/>
                  <a:pt x="12619" y="3576"/>
                  <a:pt x="12413" y="3721"/>
                </a:cubicBezTo>
                <a:lnTo>
                  <a:pt x="10501" y="5043"/>
                </a:lnTo>
                <a:cubicBezTo>
                  <a:pt x="10487" y="5053"/>
                  <a:pt x="10467" y="5050"/>
                  <a:pt x="10456" y="5036"/>
                </a:cubicBezTo>
                <a:lnTo>
                  <a:pt x="7968" y="1766"/>
                </a:lnTo>
                <a:cubicBezTo>
                  <a:pt x="7865" y="1629"/>
                  <a:pt x="7724" y="1526"/>
                  <a:pt x="7563" y="1467"/>
                </a:cubicBezTo>
                <a:cubicBezTo>
                  <a:pt x="7895" y="1322"/>
                  <a:pt x="8080" y="964"/>
                  <a:pt x="8006" y="609"/>
                </a:cubicBezTo>
                <a:cubicBezTo>
                  <a:pt x="7932" y="254"/>
                  <a:pt x="7619" y="0"/>
                  <a:pt x="7256" y="0"/>
                </a:cubicBezTo>
                <a:cubicBezTo>
                  <a:pt x="6894" y="0"/>
                  <a:pt x="6581" y="254"/>
                  <a:pt x="6507" y="609"/>
                </a:cubicBezTo>
                <a:cubicBezTo>
                  <a:pt x="6433" y="964"/>
                  <a:pt x="6618" y="1322"/>
                  <a:pt x="6950" y="1467"/>
                </a:cubicBezTo>
                <a:cubicBezTo>
                  <a:pt x="6789" y="1526"/>
                  <a:pt x="6649" y="1630"/>
                  <a:pt x="6546" y="1766"/>
                </a:cubicBezTo>
                <a:lnTo>
                  <a:pt x="4059" y="5036"/>
                </a:lnTo>
                <a:cubicBezTo>
                  <a:pt x="4048" y="5050"/>
                  <a:pt x="4028" y="5053"/>
                  <a:pt x="4013" y="5043"/>
                </a:cubicBezTo>
                <a:lnTo>
                  <a:pt x="2116" y="3731"/>
                </a:lnTo>
                <a:cubicBezTo>
                  <a:pt x="1947" y="3613"/>
                  <a:pt x="1743" y="3557"/>
                  <a:pt x="1538" y="3573"/>
                </a:cubicBezTo>
                <a:cubicBezTo>
                  <a:pt x="1664" y="3263"/>
                  <a:pt x="1574" y="2906"/>
                  <a:pt x="1314" y="2693"/>
                </a:cubicBezTo>
                <a:cubicBezTo>
                  <a:pt x="1055" y="2480"/>
                  <a:pt x="687" y="2461"/>
                  <a:pt x="407" y="2646"/>
                </a:cubicBezTo>
                <a:cubicBezTo>
                  <a:pt x="127" y="2831"/>
                  <a:pt x="0" y="3177"/>
                  <a:pt x="94" y="3499"/>
                </a:cubicBezTo>
                <a:cubicBezTo>
                  <a:pt x="187" y="3821"/>
                  <a:pt x="480" y="4045"/>
                  <a:pt x="815" y="4051"/>
                </a:cubicBezTo>
                <a:cubicBezTo>
                  <a:pt x="729" y="4217"/>
                  <a:pt x="697" y="4407"/>
                  <a:pt x="725" y="4592"/>
                </a:cubicBezTo>
                <a:cubicBezTo>
                  <a:pt x="834" y="5354"/>
                  <a:pt x="993" y="6359"/>
                  <a:pt x="1146" y="7330"/>
                </a:cubicBezTo>
                <a:cubicBezTo>
                  <a:pt x="1331" y="8515"/>
                  <a:pt x="1508" y="9634"/>
                  <a:pt x="1587" y="10255"/>
                </a:cubicBezTo>
                <a:cubicBezTo>
                  <a:pt x="1645" y="10700"/>
                  <a:pt x="2024" y="11034"/>
                  <a:pt x="2473" y="11035"/>
                </a:cubicBezTo>
                <a:lnTo>
                  <a:pt x="12040" y="11035"/>
                </a:lnTo>
                <a:cubicBezTo>
                  <a:pt x="12489" y="11034"/>
                  <a:pt x="12868" y="10700"/>
                  <a:pt x="12925" y="10255"/>
                </a:cubicBezTo>
                <a:cubicBezTo>
                  <a:pt x="13000" y="9666"/>
                  <a:pt x="13168" y="8626"/>
                  <a:pt x="13346" y="7525"/>
                </a:cubicBezTo>
                <a:cubicBezTo>
                  <a:pt x="13515" y="6479"/>
                  <a:pt x="13690" y="5398"/>
                  <a:pt x="13805" y="4580"/>
                </a:cubicBezTo>
                <a:cubicBezTo>
                  <a:pt x="13832" y="4396"/>
                  <a:pt x="13801" y="4208"/>
                  <a:pt x="13715" y="4042"/>
                </a:cubicBezTo>
                <a:cubicBezTo>
                  <a:pt x="13753" y="4048"/>
                  <a:pt x="13790" y="4051"/>
                  <a:pt x="13828" y="4051"/>
                </a:cubicBezTo>
                <a:cubicBezTo>
                  <a:pt x="14251" y="4051"/>
                  <a:pt x="14594" y="3708"/>
                  <a:pt x="14594" y="3285"/>
                </a:cubicBezTo>
                <a:cubicBezTo>
                  <a:pt x="14594" y="2862"/>
                  <a:pt x="14251" y="2519"/>
                  <a:pt x="13828" y="2519"/>
                </a:cubicBezTo>
                <a:lnTo>
                  <a:pt x="13828" y="2520"/>
                </a:lnTo>
                <a:close/>
                <a:moveTo>
                  <a:pt x="7257" y="645"/>
                </a:moveTo>
                <a:cubicBezTo>
                  <a:pt x="7365" y="645"/>
                  <a:pt x="7419" y="775"/>
                  <a:pt x="7343" y="851"/>
                </a:cubicBezTo>
                <a:cubicBezTo>
                  <a:pt x="7267" y="928"/>
                  <a:pt x="7136" y="874"/>
                  <a:pt x="7136" y="766"/>
                </a:cubicBezTo>
                <a:cubicBezTo>
                  <a:pt x="7136" y="699"/>
                  <a:pt x="7190" y="645"/>
                  <a:pt x="7257" y="645"/>
                </a:cubicBezTo>
                <a:close/>
                <a:moveTo>
                  <a:pt x="708" y="3285"/>
                </a:moveTo>
                <a:cubicBezTo>
                  <a:pt x="708" y="3177"/>
                  <a:pt x="838" y="3124"/>
                  <a:pt x="914" y="3200"/>
                </a:cubicBezTo>
                <a:cubicBezTo>
                  <a:pt x="991" y="3276"/>
                  <a:pt x="937" y="3406"/>
                  <a:pt x="829" y="3406"/>
                </a:cubicBezTo>
                <a:cubicBezTo>
                  <a:pt x="762" y="3406"/>
                  <a:pt x="708" y="3352"/>
                  <a:pt x="708" y="3285"/>
                </a:cubicBezTo>
                <a:close/>
                <a:moveTo>
                  <a:pt x="13828" y="3406"/>
                </a:moveTo>
                <a:cubicBezTo>
                  <a:pt x="13720" y="3406"/>
                  <a:pt x="13666" y="3276"/>
                  <a:pt x="13742" y="3200"/>
                </a:cubicBezTo>
                <a:cubicBezTo>
                  <a:pt x="13819" y="3124"/>
                  <a:pt x="13949" y="3177"/>
                  <a:pt x="13949" y="3285"/>
                </a:cubicBezTo>
                <a:cubicBezTo>
                  <a:pt x="13949" y="3352"/>
                  <a:pt x="13895" y="3406"/>
                  <a:pt x="13828" y="3406"/>
                </a:cubicBezTo>
                <a:close/>
              </a:path>
            </a:pathLst>
          </a:cu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文本框 1">
            <a:extLst>
              <a:ext uri="{FF2B5EF4-FFF2-40B4-BE49-F238E27FC236}">
                <a16:creationId xmlns:a16="http://schemas.microsoft.com/office/drawing/2014/main" id="{659E3F64-C337-4B90-A10A-AA4BB5B2B1C8}"/>
              </a:ext>
            </a:extLst>
          </p:cNvPr>
          <p:cNvSpPr txBox="1"/>
          <p:nvPr/>
        </p:nvSpPr>
        <p:spPr>
          <a:xfrm>
            <a:off x="1882588" y="1495313"/>
            <a:ext cx="1871830" cy="46166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altLang="zh-CN" sz="2400" b="1" i="0" u="none" strike="noStrike" cap="none" spc="0" normalizeH="0" baseline="0" dirty="0">
                <a:ln>
                  <a:noFill/>
                </a:ln>
                <a:solidFill>
                  <a:srgbClr val="000000"/>
                </a:solidFill>
                <a:effectLst/>
                <a:uFillTx/>
                <a:latin typeface="+mn-lt"/>
                <a:ea typeface="+mn-ea"/>
                <a:cs typeface="+mn-cs"/>
                <a:sym typeface="Calibri"/>
              </a:rPr>
              <a:t>client</a:t>
            </a:r>
            <a:endParaRPr kumimoji="0" lang="zh-CN" altLang="en-US" sz="2000" b="1" i="0" u="none" strike="noStrike" cap="none" spc="0" normalizeH="0" baseline="0" dirty="0">
              <a:ln>
                <a:noFill/>
              </a:ln>
              <a:solidFill>
                <a:srgbClr val="000000"/>
              </a:solidFill>
              <a:effectLst/>
              <a:uFillTx/>
              <a:latin typeface="+mn-lt"/>
              <a:ea typeface="+mn-ea"/>
              <a:cs typeface="+mn-cs"/>
              <a:sym typeface="Calibri"/>
            </a:endParaRPr>
          </a:p>
        </p:txBody>
      </p:sp>
      <p:sp>
        <p:nvSpPr>
          <p:cNvPr id="10" name="文本框 9">
            <a:extLst>
              <a:ext uri="{FF2B5EF4-FFF2-40B4-BE49-F238E27FC236}">
                <a16:creationId xmlns:a16="http://schemas.microsoft.com/office/drawing/2014/main" id="{BACEC4D6-C9BB-40E5-8B98-F4B87F12B617}"/>
              </a:ext>
            </a:extLst>
          </p:cNvPr>
          <p:cNvSpPr txBox="1"/>
          <p:nvPr/>
        </p:nvSpPr>
        <p:spPr>
          <a:xfrm>
            <a:off x="4224170" y="1495313"/>
            <a:ext cx="1871830" cy="46166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altLang="zh-CN" sz="2400" b="1" i="0" u="none" strike="noStrike" cap="none" spc="0" normalizeH="0" baseline="0" dirty="0">
                <a:ln>
                  <a:noFill/>
                </a:ln>
                <a:solidFill>
                  <a:srgbClr val="000000"/>
                </a:solidFill>
                <a:effectLst/>
                <a:uFillTx/>
                <a:latin typeface="+mn-lt"/>
                <a:ea typeface="+mn-ea"/>
                <a:cs typeface="+mn-cs"/>
                <a:sym typeface="Calibri"/>
              </a:rPr>
              <a:t>sequencer</a:t>
            </a:r>
            <a:endParaRPr kumimoji="0" lang="zh-CN" altLang="en-US" sz="2000" b="1" i="0" u="none" strike="noStrike" cap="none" spc="0" normalizeH="0" baseline="0" dirty="0">
              <a:ln>
                <a:noFill/>
              </a:ln>
              <a:solidFill>
                <a:srgbClr val="000000"/>
              </a:solidFill>
              <a:effectLst/>
              <a:uFillTx/>
              <a:latin typeface="+mn-lt"/>
              <a:ea typeface="+mn-ea"/>
              <a:cs typeface="+mn-cs"/>
              <a:sym typeface="Calibri"/>
            </a:endParaRPr>
          </a:p>
        </p:txBody>
      </p:sp>
      <p:sp>
        <p:nvSpPr>
          <p:cNvPr id="11" name="文本框 10">
            <a:extLst>
              <a:ext uri="{FF2B5EF4-FFF2-40B4-BE49-F238E27FC236}">
                <a16:creationId xmlns:a16="http://schemas.microsoft.com/office/drawing/2014/main" id="{83EC17C8-1F1D-4CFD-AC47-DAC1170447D2}"/>
              </a:ext>
            </a:extLst>
          </p:cNvPr>
          <p:cNvSpPr txBox="1"/>
          <p:nvPr/>
        </p:nvSpPr>
        <p:spPr>
          <a:xfrm>
            <a:off x="7205830" y="1495312"/>
            <a:ext cx="2357717" cy="40010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altLang="zh-CN" sz="2000" b="1" i="0" u="none" strike="noStrike" cap="none" spc="0" normalizeH="0" baseline="0" dirty="0" err="1">
                <a:ln>
                  <a:noFill/>
                </a:ln>
                <a:solidFill>
                  <a:srgbClr val="000000"/>
                </a:solidFill>
                <a:effectLst/>
                <a:uFillTx/>
                <a:latin typeface="+mn-lt"/>
                <a:ea typeface="+mn-ea"/>
                <a:cs typeface="+mn-cs"/>
                <a:sym typeface="Calibri"/>
              </a:rPr>
              <a:t>NativeLoglet</a:t>
            </a:r>
            <a:r>
              <a:rPr kumimoji="0" lang="en-US" altLang="zh-CN" sz="2000" b="1" i="0" u="none" strike="noStrike" cap="none" spc="0" normalizeH="0" baseline="0" dirty="0">
                <a:ln>
                  <a:noFill/>
                </a:ln>
                <a:solidFill>
                  <a:srgbClr val="000000"/>
                </a:solidFill>
                <a:effectLst/>
                <a:uFillTx/>
                <a:latin typeface="+mn-lt"/>
                <a:ea typeface="+mn-ea"/>
                <a:cs typeface="+mn-cs"/>
                <a:sym typeface="Calibri"/>
              </a:rPr>
              <a:t> server</a:t>
            </a:r>
            <a:endParaRPr kumimoji="0" lang="zh-CN" altLang="en-US" sz="2000" b="1" i="0" u="none" strike="noStrike" cap="none" spc="0" normalizeH="0" baseline="0" dirty="0">
              <a:ln>
                <a:noFill/>
              </a:ln>
              <a:solidFill>
                <a:srgbClr val="000000"/>
              </a:solidFill>
              <a:effectLst/>
              <a:uFillTx/>
              <a:latin typeface="+mn-lt"/>
              <a:ea typeface="+mn-ea"/>
              <a:cs typeface="+mn-cs"/>
              <a:sym typeface="Calibri"/>
            </a:endParaRPr>
          </a:p>
        </p:txBody>
      </p:sp>
      <p:grpSp>
        <p:nvGrpSpPr>
          <p:cNvPr id="9" name="组合 8">
            <a:extLst>
              <a:ext uri="{FF2B5EF4-FFF2-40B4-BE49-F238E27FC236}">
                <a16:creationId xmlns:a16="http://schemas.microsoft.com/office/drawing/2014/main" id="{E91B89E5-F88F-4E80-81B5-5872E414C970}"/>
              </a:ext>
            </a:extLst>
          </p:cNvPr>
          <p:cNvGrpSpPr/>
          <p:nvPr/>
        </p:nvGrpSpPr>
        <p:grpSpPr>
          <a:xfrm>
            <a:off x="7517012" y="2410402"/>
            <a:ext cx="2400630" cy="400105"/>
            <a:chOff x="7637929" y="2090316"/>
            <a:chExt cx="2400630" cy="400105"/>
          </a:xfrm>
        </p:grpSpPr>
        <p:sp>
          <p:nvSpPr>
            <p:cNvPr id="4" name="矩形 3">
              <a:extLst>
                <a:ext uri="{FF2B5EF4-FFF2-40B4-BE49-F238E27FC236}">
                  <a16:creationId xmlns:a16="http://schemas.microsoft.com/office/drawing/2014/main" id="{AEF8C6F0-C8EA-4D76-8236-2990A3DE91BB}"/>
                </a:ext>
              </a:extLst>
            </p:cNvPr>
            <p:cNvSpPr/>
            <p:nvPr/>
          </p:nvSpPr>
          <p:spPr>
            <a:xfrm>
              <a:off x="7637929" y="2090316"/>
              <a:ext cx="400105" cy="400105"/>
            </a:xfrm>
            <a:prstGeom prst="rect">
              <a:avLst/>
            </a:prstGeom>
            <a:ln/>
          </p:spPr>
          <p:style>
            <a:lnRef idx="2">
              <a:schemeClr val="accent3"/>
            </a:lnRef>
            <a:fillRef idx="1">
              <a:schemeClr val="lt1"/>
            </a:fillRef>
            <a:effectRef idx="0">
              <a:schemeClr val="accent3"/>
            </a:effectRef>
            <a:fontRef idx="minor">
              <a:schemeClr val="dk1"/>
            </a:fontRef>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zh-CN" altLang="en-US" sz="1800" b="0" i="0" u="none" strike="noStrike" cap="none" spc="0" normalizeH="0" baseline="0">
                <a:ln>
                  <a:noFill/>
                </a:ln>
                <a:solidFill>
                  <a:srgbClr val="000000"/>
                </a:solidFill>
                <a:effectLst/>
                <a:uFillTx/>
                <a:latin typeface="+mn-lt"/>
                <a:ea typeface="+mn-ea"/>
                <a:cs typeface="+mn-cs"/>
                <a:sym typeface="Calibri"/>
              </a:endParaRPr>
            </a:p>
          </p:txBody>
        </p:sp>
        <p:sp>
          <p:nvSpPr>
            <p:cNvPr id="13" name="矩形 12">
              <a:extLst>
                <a:ext uri="{FF2B5EF4-FFF2-40B4-BE49-F238E27FC236}">
                  <a16:creationId xmlns:a16="http://schemas.microsoft.com/office/drawing/2014/main" id="{A17D67DC-0C52-444B-886C-0D14AC368394}"/>
                </a:ext>
              </a:extLst>
            </p:cNvPr>
            <p:cNvSpPr/>
            <p:nvPr/>
          </p:nvSpPr>
          <p:spPr>
            <a:xfrm>
              <a:off x="8038034" y="2090316"/>
              <a:ext cx="400105" cy="400105"/>
            </a:xfrm>
            <a:prstGeom prst="rect">
              <a:avLst/>
            </a:prstGeom>
            <a:ln/>
          </p:spPr>
          <p:style>
            <a:lnRef idx="2">
              <a:schemeClr val="accent3"/>
            </a:lnRef>
            <a:fillRef idx="1">
              <a:schemeClr val="lt1"/>
            </a:fillRef>
            <a:effectRef idx="0">
              <a:schemeClr val="accent3"/>
            </a:effectRef>
            <a:fontRef idx="minor">
              <a:schemeClr val="dk1"/>
            </a:fontRef>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zh-CN" altLang="en-US" sz="1800" b="0" i="0" u="none" strike="noStrike" cap="none" spc="0" normalizeH="0" baseline="0">
                <a:ln>
                  <a:noFill/>
                </a:ln>
                <a:solidFill>
                  <a:srgbClr val="000000"/>
                </a:solidFill>
                <a:effectLst/>
                <a:uFillTx/>
                <a:latin typeface="+mn-lt"/>
                <a:ea typeface="+mn-ea"/>
                <a:cs typeface="+mn-cs"/>
                <a:sym typeface="Calibri"/>
              </a:endParaRPr>
            </a:p>
          </p:txBody>
        </p:sp>
        <p:sp>
          <p:nvSpPr>
            <p:cNvPr id="14" name="矩形 13">
              <a:extLst>
                <a:ext uri="{FF2B5EF4-FFF2-40B4-BE49-F238E27FC236}">
                  <a16:creationId xmlns:a16="http://schemas.microsoft.com/office/drawing/2014/main" id="{B5DD79CB-EA71-4FE1-961A-F5CFFC7239A7}"/>
                </a:ext>
              </a:extLst>
            </p:cNvPr>
            <p:cNvSpPr/>
            <p:nvPr/>
          </p:nvSpPr>
          <p:spPr>
            <a:xfrm>
              <a:off x="8438139" y="2090316"/>
              <a:ext cx="400105" cy="400105"/>
            </a:xfrm>
            <a:prstGeom prst="rect">
              <a:avLst/>
            </a:prstGeom>
            <a:ln/>
          </p:spPr>
          <p:style>
            <a:lnRef idx="2">
              <a:schemeClr val="accent3"/>
            </a:lnRef>
            <a:fillRef idx="1">
              <a:schemeClr val="lt1"/>
            </a:fillRef>
            <a:effectRef idx="0">
              <a:schemeClr val="accent3"/>
            </a:effectRef>
            <a:fontRef idx="minor">
              <a:schemeClr val="dk1"/>
            </a:fontRef>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zh-CN" altLang="en-US" sz="1800" b="0" i="0" u="none" strike="noStrike" cap="none" spc="0" normalizeH="0" baseline="0">
                <a:ln>
                  <a:noFill/>
                </a:ln>
                <a:solidFill>
                  <a:srgbClr val="000000"/>
                </a:solidFill>
                <a:effectLst/>
                <a:uFillTx/>
                <a:latin typeface="+mn-lt"/>
                <a:ea typeface="+mn-ea"/>
                <a:cs typeface="+mn-cs"/>
                <a:sym typeface="Calibri"/>
              </a:endParaRPr>
            </a:p>
          </p:txBody>
        </p:sp>
        <p:sp>
          <p:nvSpPr>
            <p:cNvPr id="15" name="矩形 14">
              <a:extLst>
                <a:ext uri="{FF2B5EF4-FFF2-40B4-BE49-F238E27FC236}">
                  <a16:creationId xmlns:a16="http://schemas.microsoft.com/office/drawing/2014/main" id="{A1F70771-4C96-402E-9D7D-CE2E2BFE9AE9}"/>
                </a:ext>
              </a:extLst>
            </p:cNvPr>
            <p:cNvSpPr/>
            <p:nvPr/>
          </p:nvSpPr>
          <p:spPr>
            <a:xfrm>
              <a:off x="8838244" y="2090316"/>
              <a:ext cx="400105" cy="400105"/>
            </a:xfrm>
            <a:prstGeom prst="rect">
              <a:avLst/>
            </a:prstGeom>
            <a:ln/>
          </p:spPr>
          <p:style>
            <a:lnRef idx="2">
              <a:schemeClr val="accent3"/>
            </a:lnRef>
            <a:fillRef idx="1">
              <a:schemeClr val="lt1"/>
            </a:fillRef>
            <a:effectRef idx="0">
              <a:schemeClr val="accent3"/>
            </a:effectRef>
            <a:fontRef idx="minor">
              <a:schemeClr val="dk1"/>
            </a:fontRef>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zh-CN" altLang="en-US" sz="1800" b="0" i="0" u="none" strike="noStrike" cap="none" spc="0" normalizeH="0" baseline="0">
                <a:ln>
                  <a:noFill/>
                </a:ln>
                <a:solidFill>
                  <a:srgbClr val="000000"/>
                </a:solidFill>
                <a:effectLst/>
                <a:uFillTx/>
                <a:latin typeface="+mn-lt"/>
                <a:ea typeface="+mn-ea"/>
                <a:cs typeface="+mn-cs"/>
                <a:sym typeface="Calibri"/>
              </a:endParaRPr>
            </a:p>
          </p:txBody>
        </p:sp>
        <p:sp>
          <p:nvSpPr>
            <p:cNvPr id="16" name="矩形 15">
              <a:extLst>
                <a:ext uri="{FF2B5EF4-FFF2-40B4-BE49-F238E27FC236}">
                  <a16:creationId xmlns:a16="http://schemas.microsoft.com/office/drawing/2014/main" id="{379BE890-D28D-43A6-A846-5E9A78E2DAB6}"/>
                </a:ext>
              </a:extLst>
            </p:cNvPr>
            <p:cNvSpPr/>
            <p:nvPr/>
          </p:nvSpPr>
          <p:spPr>
            <a:xfrm>
              <a:off x="9238349" y="2090316"/>
              <a:ext cx="400105" cy="400105"/>
            </a:xfrm>
            <a:prstGeom prst="rect">
              <a:avLst/>
            </a:prstGeom>
            <a:ln/>
          </p:spPr>
          <p:style>
            <a:lnRef idx="2">
              <a:schemeClr val="accent3"/>
            </a:lnRef>
            <a:fillRef idx="1">
              <a:schemeClr val="lt1"/>
            </a:fillRef>
            <a:effectRef idx="0">
              <a:schemeClr val="accent3"/>
            </a:effectRef>
            <a:fontRef idx="minor">
              <a:schemeClr val="dk1"/>
            </a:fontRef>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zh-CN" altLang="en-US" sz="1800" b="0" i="0" u="none" strike="noStrike" cap="none" spc="0" normalizeH="0" baseline="0">
                <a:ln>
                  <a:noFill/>
                </a:ln>
                <a:solidFill>
                  <a:srgbClr val="000000"/>
                </a:solidFill>
                <a:effectLst/>
                <a:uFillTx/>
                <a:latin typeface="+mn-lt"/>
                <a:ea typeface="+mn-ea"/>
                <a:cs typeface="+mn-cs"/>
                <a:sym typeface="Calibri"/>
              </a:endParaRPr>
            </a:p>
          </p:txBody>
        </p:sp>
        <p:sp>
          <p:nvSpPr>
            <p:cNvPr id="17" name="矩形 16">
              <a:extLst>
                <a:ext uri="{FF2B5EF4-FFF2-40B4-BE49-F238E27FC236}">
                  <a16:creationId xmlns:a16="http://schemas.microsoft.com/office/drawing/2014/main" id="{253B634B-25BC-4489-9821-939F3A33339D}"/>
                </a:ext>
              </a:extLst>
            </p:cNvPr>
            <p:cNvSpPr/>
            <p:nvPr/>
          </p:nvSpPr>
          <p:spPr>
            <a:xfrm>
              <a:off x="9638454" y="2090316"/>
              <a:ext cx="400105" cy="400105"/>
            </a:xfrm>
            <a:prstGeom prst="rect">
              <a:avLst/>
            </a:prstGeom>
            <a:ln/>
          </p:spPr>
          <p:style>
            <a:lnRef idx="2">
              <a:schemeClr val="accent3"/>
            </a:lnRef>
            <a:fillRef idx="1">
              <a:schemeClr val="lt1"/>
            </a:fillRef>
            <a:effectRef idx="0">
              <a:schemeClr val="accent3"/>
            </a:effectRef>
            <a:fontRef idx="minor">
              <a:schemeClr val="dk1"/>
            </a:fontRef>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zh-CN" altLang="en-US" sz="1800" b="0" i="0" u="none" strike="noStrike" cap="none" spc="0" normalizeH="0" baseline="0">
                <a:ln>
                  <a:noFill/>
                </a:ln>
                <a:solidFill>
                  <a:srgbClr val="000000"/>
                </a:solidFill>
                <a:effectLst/>
                <a:uFillTx/>
                <a:latin typeface="+mn-lt"/>
                <a:ea typeface="+mn-ea"/>
                <a:cs typeface="+mn-cs"/>
                <a:sym typeface="Calibri"/>
              </a:endParaRPr>
            </a:p>
          </p:txBody>
        </p:sp>
      </p:grpSp>
      <p:grpSp>
        <p:nvGrpSpPr>
          <p:cNvPr id="19" name="组合 18">
            <a:extLst>
              <a:ext uri="{FF2B5EF4-FFF2-40B4-BE49-F238E27FC236}">
                <a16:creationId xmlns:a16="http://schemas.microsoft.com/office/drawing/2014/main" id="{D93D21B9-B2A2-4028-8FB9-1DD9707F8558}"/>
              </a:ext>
            </a:extLst>
          </p:cNvPr>
          <p:cNvGrpSpPr/>
          <p:nvPr/>
        </p:nvGrpSpPr>
        <p:grpSpPr>
          <a:xfrm>
            <a:off x="7517012" y="3753263"/>
            <a:ext cx="2400630" cy="400105"/>
            <a:chOff x="7637929" y="2090316"/>
            <a:chExt cx="2400630" cy="400105"/>
          </a:xfrm>
        </p:grpSpPr>
        <p:sp>
          <p:nvSpPr>
            <p:cNvPr id="20" name="矩形 19">
              <a:extLst>
                <a:ext uri="{FF2B5EF4-FFF2-40B4-BE49-F238E27FC236}">
                  <a16:creationId xmlns:a16="http://schemas.microsoft.com/office/drawing/2014/main" id="{A7D1462E-5DA4-41AE-B419-961F960FA58E}"/>
                </a:ext>
              </a:extLst>
            </p:cNvPr>
            <p:cNvSpPr/>
            <p:nvPr/>
          </p:nvSpPr>
          <p:spPr>
            <a:xfrm>
              <a:off x="7637929" y="2090316"/>
              <a:ext cx="400105" cy="400105"/>
            </a:xfrm>
            <a:prstGeom prst="rect">
              <a:avLst/>
            </a:prstGeom>
            <a:ln/>
          </p:spPr>
          <p:style>
            <a:lnRef idx="2">
              <a:schemeClr val="accent3"/>
            </a:lnRef>
            <a:fillRef idx="1">
              <a:schemeClr val="lt1"/>
            </a:fillRef>
            <a:effectRef idx="0">
              <a:schemeClr val="accent3"/>
            </a:effectRef>
            <a:fontRef idx="minor">
              <a:schemeClr val="dk1"/>
            </a:fontRef>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zh-CN" altLang="en-US" sz="1800" b="0" i="0" u="none" strike="noStrike" cap="none" spc="0" normalizeH="0" baseline="0">
                <a:ln>
                  <a:noFill/>
                </a:ln>
                <a:solidFill>
                  <a:srgbClr val="000000"/>
                </a:solidFill>
                <a:effectLst/>
                <a:uFillTx/>
                <a:latin typeface="+mn-lt"/>
                <a:ea typeface="+mn-ea"/>
                <a:cs typeface="+mn-cs"/>
                <a:sym typeface="Calibri"/>
              </a:endParaRPr>
            </a:p>
          </p:txBody>
        </p:sp>
        <p:sp>
          <p:nvSpPr>
            <p:cNvPr id="21" name="矩形 20">
              <a:extLst>
                <a:ext uri="{FF2B5EF4-FFF2-40B4-BE49-F238E27FC236}">
                  <a16:creationId xmlns:a16="http://schemas.microsoft.com/office/drawing/2014/main" id="{88B2E4A4-1903-4CCB-AA63-65AF45328074}"/>
                </a:ext>
              </a:extLst>
            </p:cNvPr>
            <p:cNvSpPr/>
            <p:nvPr/>
          </p:nvSpPr>
          <p:spPr>
            <a:xfrm>
              <a:off x="8038034" y="2090316"/>
              <a:ext cx="400105" cy="400105"/>
            </a:xfrm>
            <a:prstGeom prst="rect">
              <a:avLst/>
            </a:prstGeom>
            <a:ln/>
          </p:spPr>
          <p:style>
            <a:lnRef idx="2">
              <a:schemeClr val="accent3"/>
            </a:lnRef>
            <a:fillRef idx="1">
              <a:schemeClr val="lt1"/>
            </a:fillRef>
            <a:effectRef idx="0">
              <a:schemeClr val="accent3"/>
            </a:effectRef>
            <a:fontRef idx="minor">
              <a:schemeClr val="dk1"/>
            </a:fontRef>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zh-CN" altLang="en-US" sz="1800" b="0" i="0" u="none" strike="noStrike" cap="none" spc="0" normalizeH="0" baseline="0">
                <a:ln>
                  <a:noFill/>
                </a:ln>
                <a:solidFill>
                  <a:srgbClr val="000000"/>
                </a:solidFill>
                <a:effectLst/>
                <a:uFillTx/>
                <a:latin typeface="+mn-lt"/>
                <a:ea typeface="+mn-ea"/>
                <a:cs typeface="+mn-cs"/>
                <a:sym typeface="Calibri"/>
              </a:endParaRPr>
            </a:p>
          </p:txBody>
        </p:sp>
        <p:sp>
          <p:nvSpPr>
            <p:cNvPr id="22" name="矩形 21">
              <a:extLst>
                <a:ext uri="{FF2B5EF4-FFF2-40B4-BE49-F238E27FC236}">
                  <a16:creationId xmlns:a16="http://schemas.microsoft.com/office/drawing/2014/main" id="{937C717D-C219-483C-9E2A-1C8B90987A77}"/>
                </a:ext>
              </a:extLst>
            </p:cNvPr>
            <p:cNvSpPr/>
            <p:nvPr/>
          </p:nvSpPr>
          <p:spPr>
            <a:xfrm>
              <a:off x="8438139" y="2090316"/>
              <a:ext cx="400105" cy="400105"/>
            </a:xfrm>
            <a:prstGeom prst="rect">
              <a:avLst/>
            </a:prstGeom>
            <a:ln/>
          </p:spPr>
          <p:style>
            <a:lnRef idx="2">
              <a:schemeClr val="accent3"/>
            </a:lnRef>
            <a:fillRef idx="1">
              <a:schemeClr val="lt1"/>
            </a:fillRef>
            <a:effectRef idx="0">
              <a:schemeClr val="accent3"/>
            </a:effectRef>
            <a:fontRef idx="minor">
              <a:schemeClr val="dk1"/>
            </a:fontRef>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zh-CN" altLang="en-US" sz="1800" b="0" i="0" u="none" strike="noStrike" cap="none" spc="0" normalizeH="0" baseline="0">
                <a:ln>
                  <a:noFill/>
                </a:ln>
                <a:solidFill>
                  <a:srgbClr val="000000"/>
                </a:solidFill>
                <a:effectLst/>
                <a:uFillTx/>
                <a:latin typeface="+mn-lt"/>
                <a:ea typeface="+mn-ea"/>
                <a:cs typeface="+mn-cs"/>
                <a:sym typeface="Calibri"/>
              </a:endParaRPr>
            </a:p>
          </p:txBody>
        </p:sp>
        <p:sp>
          <p:nvSpPr>
            <p:cNvPr id="23" name="矩形 22">
              <a:extLst>
                <a:ext uri="{FF2B5EF4-FFF2-40B4-BE49-F238E27FC236}">
                  <a16:creationId xmlns:a16="http://schemas.microsoft.com/office/drawing/2014/main" id="{4849E743-32D2-4339-8F94-81F588671BA2}"/>
                </a:ext>
              </a:extLst>
            </p:cNvPr>
            <p:cNvSpPr/>
            <p:nvPr/>
          </p:nvSpPr>
          <p:spPr>
            <a:xfrm>
              <a:off x="8838244" y="2090316"/>
              <a:ext cx="400105" cy="400105"/>
            </a:xfrm>
            <a:prstGeom prst="rect">
              <a:avLst/>
            </a:prstGeom>
            <a:ln/>
          </p:spPr>
          <p:style>
            <a:lnRef idx="2">
              <a:schemeClr val="accent3"/>
            </a:lnRef>
            <a:fillRef idx="1">
              <a:schemeClr val="lt1"/>
            </a:fillRef>
            <a:effectRef idx="0">
              <a:schemeClr val="accent3"/>
            </a:effectRef>
            <a:fontRef idx="minor">
              <a:schemeClr val="dk1"/>
            </a:fontRef>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zh-CN" altLang="en-US" sz="1800" b="0" i="0" u="none" strike="noStrike" cap="none" spc="0" normalizeH="0" baseline="0">
                <a:ln>
                  <a:noFill/>
                </a:ln>
                <a:solidFill>
                  <a:srgbClr val="000000"/>
                </a:solidFill>
                <a:effectLst/>
                <a:uFillTx/>
                <a:latin typeface="+mn-lt"/>
                <a:ea typeface="+mn-ea"/>
                <a:cs typeface="+mn-cs"/>
                <a:sym typeface="Calibri"/>
              </a:endParaRPr>
            </a:p>
          </p:txBody>
        </p:sp>
        <p:sp>
          <p:nvSpPr>
            <p:cNvPr id="24" name="矩形 23">
              <a:extLst>
                <a:ext uri="{FF2B5EF4-FFF2-40B4-BE49-F238E27FC236}">
                  <a16:creationId xmlns:a16="http://schemas.microsoft.com/office/drawing/2014/main" id="{B3F65B98-8E28-4419-A5A9-48D12981338F}"/>
                </a:ext>
              </a:extLst>
            </p:cNvPr>
            <p:cNvSpPr/>
            <p:nvPr/>
          </p:nvSpPr>
          <p:spPr>
            <a:xfrm>
              <a:off x="9238349" y="2090316"/>
              <a:ext cx="400105" cy="400105"/>
            </a:xfrm>
            <a:prstGeom prst="rect">
              <a:avLst/>
            </a:prstGeom>
            <a:ln/>
          </p:spPr>
          <p:style>
            <a:lnRef idx="2">
              <a:schemeClr val="accent3"/>
            </a:lnRef>
            <a:fillRef idx="1">
              <a:schemeClr val="lt1"/>
            </a:fillRef>
            <a:effectRef idx="0">
              <a:schemeClr val="accent3"/>
            </a:effectRef>
            <a:fontRef idx="minor">
              <a:schemeClr val="dk1"/>
            </a:fontRef>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zh-CN" altLang="en-US" sz="1800" b="0" i="0" u="none" strike="noStrike" cap="none" spc="0" normalizeH="0" baseline="0">
                <a:ln>
                  <a:noFill/>
                </a:ln>
                <a:solidFill>
                  <a:srgbClr val="000000"/>
                </a:solidFill>
                <a:effectLst/>
                <a:uFillTx/>
                <a:latin typeface="+mn-lt"/>
                <a:ea typeface="+mn-ea"/>
                <a:cs typeface="+mn-cs"/>
                <a:sym typeface="Calibri"/>
              </a:endParaRPr>
            </a:p>
          </p:txBody>
        </p:sp>
        <p:sp>
          <p:nvSpPr>
            <p:cNvPr id="25" name="矩形 24">
              <a:extLst>
                <a:ext uri="{FF2B5EF4-FFF2-40B4-BE49-F238E27FC236}">
                  <a16:creationId xmlns:a16="http://schemas.microsoft.com/office/drawing/2014/main" id="{B0E5C2AD-D2A8-4B61-BCA5-806A8D296F0C}"/>
                </a:ext>
              </a:extLst>
            </p:cNvPr>
            <p:cNvSpPr/>
            <p:nvPr/>
          </p:nvSpPr>
          <p:spPr>
            <a:xfrm>
              <a:off x="9638454" y="2090316"/>
              <a:ext cx="400105" cy="400105"/>
            </a:xfrm>
            <a:prstGeom prst="rect">
              <a:avLst/>
            </a:prstGeom>
            <a:ln/>
          </p:spPr>
          <p:style>
            <a:lnRef idx="2">
              <a:schemeClr val="accent3"/>
            </a:lnRef>
            <a:fillRef idx="1">
              <a:schemeClr val="lt1"/>
            </a:fillRef>
            <a:effectRef idx="0">
              <a:schemeClr val="accent3"/>
            </a:effectRef>
            <a:fontRef idx="minor">
              <a:schemeClr val="dk1"/>
            </a:fontRef>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zh-CN" altLang="en-US" sz="1800" b="0" i="0" u="none" strike="noStrike" cap="none" spc="0" normalizeH="0" baseline="0">
                <a:ln>
                  <a:noFill/>
                </a:ln>
                <a:solidFill>
                  <a:srgbClr val="000000"/>
                </a:solidFill>
                <a:effectLst/>
                <a:uFillTx/>
                <a:latin typeface="+mn-lt"/>
                <a:ea typeface="+mn-ea"/>
                <a:cs typeface="+mn-cs"/>
                <a:sym typeface="Calibri"/>
              </a:endParaRPr>
            </a:p>
          </p:txBody>
        </p:sp>
      </p:grpSp>
      <p:grpSp>
        <p:nvGrpSpPr>
          <p:cNvPr id="26" name="组合 25">
            <a:extLst>
              <a:ext uri="{FF2B5EF4-FFF2-40B4-BE49-F238E27FC236}">
                <a16:creationId xmlns:a16="http://schemas.microsoft.com/office/drawing/2014/main" id="{7DC83356-C125-4DC8-A02B-7553AB328E18}"/>
              </a:ext>
            </a:extLst>
          </p:cNvPr>
          <p:cNvGrpSpPr/>
          <p:nvPr/>
        </p:nvGrpSpPr>
        <p:grpSpPr>
          <a:xfrm>
            <a:off x="7517012" y="5059051"/>
            <a:ext cx="2400630" cy="400105"/>
            <a:chOff x="7637929" y="2090316"/>
            <a:chExt cx="2400630" cy="400105"/>
          </a:xfrm>
        </p:grpSpPr>
        <p:sp>
          <p:nvSpPr>
            <p:cNvPr id="27" name="矩形 26">
              <a:extLst>
                <a:ext uri="{FF2B5EF4-FFF2-40B4-BE49-F238E27FC236}">
                  <a16:creationId xmlns:a16="http://schemas.microsoft.com/office/drawing/2014/main" id="{D00811AF-41A3-4938-827E-5D69172AB979}"/>
                </a:ext>
              </a:extLst>
            </p:cNvPr>
            <p:cNvSpPr/>
            <p:nvPr/>
          </p:nvSpPr>
          <p:spPr>
            <a:xfrm>
              <a:off x="7637929" y="2090316"/>
              <a:ext cx="400105" cy="400105"/>
            </a:xfrm>
            <a:prstGeom prst="rect">
              <a:avLst/>
            </a:prstGeom>
            <a:ln/>
          </p:spPr>
          <p:style>
            <a:lnRef idx="2">
              <a:schemeClr val="accent3"/>
            </a:lnRef>
            <a:fillRef idx="1">
              <a:schemeClr val="lt1"/>
            </a:fillRef>
            <a:effectRef idx="0">
              <a:schemeClr val="accent3"/>
            </a:effectRef>
            <a:fontRef idx="minor">
              <a:schemeClr val="dk1"/>
            </a:fontRef>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zh-CN" altLang="en-US" sz="1800" b="0" i="0" u="none" strike="noStrike" cap="none" spc="0" normalizeH="0" baseline="0">
                <a:ln>
                  <a:noFill/>
                </a:ln>
                <a:solidFill>
                  <a:srgbClr val="000000"/>
                </a:solidFill>
                <a:effectLst/>
                <a:uFillTx/>
                <a:latin typeface="+mn-lt"/>
                <a:ea typeface="+mn-ea"/>
                <a:cs typeface="+mn-cs"/>
                <a:sym typeface="Calibri"/>
              </a:endParaRPr>
            </a:p>
          </p:txBody>
        </p:sp>
        <p:sp>
          <p:nvSpPr>
            <p:cNvPr id="28" name="矩形 27">
              <a:extLst>
                <a:ext uri="{FF2B5EF4-FFF2-40B4-BE49-F238E27FC236}">
                  <a16:creationId xmlns:a16="http://schemas.microsoft.com/office/drawing/2014/main" id="{746405E6-F635-46FB-9A2D-2D4CAFA04D50}"/>
                </a:ext>
              </a:extLst>
            </p:cNvPr>
            <p:cNvSpPr/>
            <p:nvPr/>
          </p:nvSpPr>
          <p:spPr>
            <a:xfrm>
              <a:off x="8038034" y="2090316"/>
              <a:ext cx="400105" cy="400105"/>
            </a:xfrm>
            <a:prstGeom prst="rect">
              <a:avLst/>
            </a:prstGeom>
            <a:ln/>
          </p:spPr>
          <p:style>
            <a:lnRef idx="2">
              <a:schemeClr val="accent3"/>
            </a:lnRef>
            <a:fillRef idx="1">
              <a:schemeClr val="lt1"/>
            </a:fillRef>
            <a:effectRef idx="0">
              <a:schemeClr val="accent3"/>
            </a:effectRef>
            <a:fontRef idx="minor">
              <a:schemeClr val="dk1"/>
            </a:fontRef>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zh-CN" altLang="en-US" sz="1800" b="0" i="0" u="none" strike="noStrike" cap="none" spc="0" normalizeH="0" baseline="0">
                <a:ln>
                  <a:noFill/>
                </a:ln>
                <a:solidFill>
                  <a:srgbClr val="000000"/>
                </a:solidFill>
                <a:effectLst/>
                <a:uFillTx/>
                <a:latin typeface="+mn-lt"/>
                <a:ea typeface="+mn-ea"/>
                <a:cs typeface="+mn-cs"/>
                <a:sym typeface="Calibri"/>
              </a:endParaRPr>
            </a:p>
          </p:txBody>
        </p:sp>
        <p:sp>
          <p:nvSpPr>
            <p:cNvPr id="29" name="矩形 28">
              <a:extLst>
                <a:ext uri="{FF2B5EF4-FFF2-40B4-BE49-F238E27FC236}">
                  <a16:creationId xmlns:a16="http://schemas.microsoft.com/office/drawing/2014/main" id="{5E9F0169-2D49-464D-99FA-D9F27D2B0E82}"/>
                </a:ext>
              </a:extLst>
            </p:cNvPr>
            <p:cNvSpPr/>
            <p:nvPr/>
          </p:nvSpPr>
          <p:spPr>
            <a:xfrm>
              <a:off x="8438139" y="2090316"/>
              <a:ext cx="400105" cy="400105"/>
            </a:xfrm>
            <a:prstGeom prst="rect">
              <a:avLst/>
            </a:prstGeom>
            <a:ln/>
          </p:spPr>
          <p:style>
            <a:lnRef idx="2">
              <a:schemeClr val="accent3"/>
            </a:lnRef>
            <a:fillRef idx="1">
              <a:schemeClr val="lt1"/>
            </a:fillRef>
            <a:effectRef idx="0">
              <a:schemeClr val="accent3"/>
            </a:effectRef>
            <a:fontRef idx="minor">
              <a:schemeClr val="dk1"/>
            </a:fontRef>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zh-CN" altLang="en-US" sz="1800" b="0" i="0" u="none" strike="noStrike" cap="none" spc="0" normalizeH="0" baseline="0">
                <a:ln>
                  <a:noFill/>
                </a:ln>
                <a:solidFill>
                  <a:srgbClr val="000000"/>
                </a:solidFill>
                <a:effectLst/>
                <a:uFillTx/>
                <a:latin typeface="+mn-lt"/>
                <a:ea typeface="+mn-ea"/>
                <a:cs typeface="+mn-cs"/>
                <a:sym typeface="Calibri"/>
              </a:endParaRPr>
            </a:p>
          </p:txBody>
        </p:sp>
        <p:sp>
          <p:nvSpPr>
            <p:cNvPr id="30" name="矩形 29">
              <a:extLst>
                <a:ext uri="{FF2B5EF4-FFF2-40B4-BE49-F238E27FC236}">
                  <a16:creationId xmlns:a16="http://schemas.microsoft.com/office/drawing/2014/main" id="{314FD068-96D3-4EEA-A44B-FD74EC908EF4}"/>
                </a:ext>
              </a:extLst>
            </p:cNvPr>
            <p:cNvSpPr/>
            <p:nvPr/>
          </p:nvSpPr>
          <p:spPr>
            <a:xfrm>
              <a:off x="8838244" y="2090316"/>
              <a:ext cx="400105" cy="400105"/>
            </a:xfrm>
            <a:prstGeom prst="rect">
              <a:avLst/>
            </a:prstGeom>
            <a:ln/>
          </p:spPr>
          <p:style>
            <a:lnRef idx="2">
              <a:schemeClr val="accent3"/>
            </a:lnRef>
            <a:fillRef idx="1">
              <a:schemeClr val="lt1"/>
            </a:fillRef>
            <a:effectRef idx="0">
              <a:schemeClr val="accent3"/>
            </a:effectRef>
            <a:fontRef idx="minor">
              <a:schemeClr val="dk1"/>
            </a:fontRef>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zh-CN" altLang="en-US" sz="1800" b="0" i="0" u="none" strike="noStrike" cap="none" spc="0" normalizeH="0" baseline="0">
                <a:ln>
                  <a:noFill/>
                </a:ln>
                <a:solidFill>
                  <a:srgbClr val="000000"/>
                </a:solidFill>
                <a:effectLst/>
                <a:uFillTx/>
                <a:latin typeface="+mn-lt"/>
                <a:ea typeface="+mn-ea"/>
                <a:cs typeface="+mn-cs"/>
                <a:sym typeface="Calibri"/>
              </a:endParaRPr>
            </a:p>
          </p:txBody>
        </p:sp>
        <p:sp>
          <p:nvSpPr>
            <p:cNvPr id="31" name="矩形 30">
              <a:extLst>
                <a:ext uri="{FF2B5EF4-FFF2-40B4-BE49-F238E27FC236}">
                  <a16:creationId xmlns:a16="http://schemas.microsoft.com/office/drawing/2014/main" id="{C100B891-FE02-40D6-A58B-FDA55407DA3D}"/>
                </a:ext>
              </a:extLst>
            </p:cNvPr>
            <p:cNvSpPr/>
            <p:nvPr/>
          </p:nvSpPr>
          <p:spPr>
            <a:xfrm>
              <a:off x="9238349" y="2090316"/>
              <a:ext cx="400105" cy="400105"/>
            </a:xfrm>
            <a:prstGeom prst="rect">
              <a:avLst/>
            </a:prstGeom>
            <a:ln/>
          </p:spPr>
          <p:style>
            <a:lnRef idx="2">
              <a:schemeClr val="accent3"/>
            </a:lnRef>
            <a:fillRef idx="1">
              <a:schemeClr val="lt1"/>
            </a:fillRef>
            <a:effectRef idx="0">
              <a:schemeClr val="accent3"/>
            </a:effectRef>
            <a:fontRef idx="minor">
              <a:schemeClr val="dk1"/>
            </a:fontRef>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zh-CN" altLang="en-US" sz="1800" b="0" i="0" u="none" strike="noStrike" cap="none" spc="0" normalizeH="0" baseline="0">
                <a:ln>
                  <a:noFill/>
                </a:ln>
                <a:solidFill>
                  <a:srgbClr val="000000"/>
                </a:solidFill>
                <a:effectLst/>
                <a:uFillTx/>
                <a:latin typeface="+mn-lt"/>
                <a:ea typeface="+mn-ea"/>
                <a:cs typeface="+mn-cs"/>
                <a:sym typeface="Calibri"/>
              </a:endParaRPr>
            </a:p>
          </p:txBody>
        </p:sp>
        <p:sp>
          <p:nvSpPr>
            <p:cNvPr id="32" name="矩形 31">
              <a:extLst>
                <a:ext uri="{FF2B5EF4-FFF2-40B4-BE49-F238E27FC236}">
                  <a16:creationId xmlns:a16="http://schemas.microsoft.com/office/drawing/2014/main" id="{15FBA910-617C-4811-8C63-7CC921F08F85}"/>
                </a:ext>
              </a:extLst>
            </p:cNvPr>
            <p:cNvSpPr/>
            <p:nvPr/>
          </p:nvSpPr>
          <p:spPr>
            <a:xfrm>
              <a:off x="9638454" y="2090316"/>
              <a:ext cx="400105" cy="400105"/>
            </a:xfrm>
            <a:prstGeom prst="rect">
              <a:avLst/>
            </a:prstGeom>
            <a:ln/>
          </p:spPr>
          <p:style>
            <a:lnRef idx="2">
              <a:schemeClr val="accent3"/>
            </a:lnRef>
            <a:fillRef idx="1">
              <a:schemeClr val="lt1"/>
            </a:fillRef>
            <a:effectRef idx="0">
              <a:schemeClr val="accent3"/>
            </a:effectRef>
            <a:fontRef idx="minor">
              <a:schemeClr val="dk1"/>
            </a:fontRef>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zh-CN" altLang="en-US" sz="1800" b="0" i="0" u="none" strike="noStrike" cap="none" spc="0" normalizeH="0" baseline="0">
                <a:ln>
                  <a:noFill/>
                </a:ln>
                <a:solidFill>
                  <a:srgbClr val="000000"/>
                </a:solidFill>
                <a:effectLst/>
                <a:uFillTx/>
                <a:latin typeface="+mn-lt"/>
                <a:ea typeface="+mn-ea"/>
                <a:cs typeface="+mn-cs"/>
                <a:sym typeface="Calibri"/>
              </a:endParaRPr>
            </a:p>
          </p:txBody>
        </p:sp>
      </p:grpSp>
      <p:cxnSp>
        <p:nvCxnSpPr>
          <p:cNvPr id="18" name="直接箭头连接符 17">
            <a:extLst>
              <a:ext uri="{FF2B5EF4-FFF2-40B4-BE49-F238E27FC236}">
                <a16:creationId xmlns:a16="http://schemas.microsoft.com/office/drawing/2014/main" id="{853B08B2-FA82-4C7F-B862-5C3C15E32890}"/>
              </a:ext>
            </a:extLst>
          </p:cNvPr>
          <p:cNvCxnSpPr>
            <a:cxnSpLocks/>
            <a:stCxn id="5" idx="3"/>
          </p:cNvCxnSpPr>
          <p:nvPr/>
        </p:nvCxnSpPr>
        <p:spPr>
          <a:xfrm>
            <a:off x="2698011" y="2648144"/>
            <a:ext cx="1744897" cy="0"/>
          </a:xfrm>
          <a:prstGeom prst="straightConnector1">
            <a:avLst/>
          </a:prstGeom>
          <a:ln w="2540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35" name="直接箭头连接符 34">
            <a:extLst>
              <a:ext uri="{FF2B5EF4-FFF2-40B4-BE49-F238E27FC236}">
                <a16:creationId xmlns:a16="http://schemas.microsoft.com/office/drawing/2014/main" id="{A5C52787-87A7-4638-8C9B-3FE50FE5C07E}"/>
              </a:ext>
            </a:extLst>
          </p:cNvPr>
          <p:cNvCxnSpPr>
            <a:cxnSpLocks/>
            <a:stCxn id="6" idx="3"/>
          </p:cNvCxnSpPr>
          <p:nvPr/>
        </p:nvCxnSpPr>
        <p:spPr>
          <a:xfrm flipV="1">
            <a:off x="2698010" y="2810507"/>
            <a:ext cx="1825269" cy="1103393"/>
          </a:xfrm>
          <a:prstGeom prst="straightConnector1">
            <a:avLst/>
          </a:prstGeom>
          <a:ln w="2540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38" name="直接箭头连接符 37">
            <a:extLst>
              <a:ext uri="{FF2B5EF4-FFF2-40B4-BE49-F238E27FC236}">
                <a16:creationId xmlns:a16="http://schemas.microsoft.com/office/drawing/2014/main" id="{4B93DE06-43D4-496F-9D6E-BB58D9944510}"/>
              </a:ext>
            </a:extLst>
          </p:cNvPr>
          <p:cNvCxnSpPr>
            <a:cxnSpLocks/>
            <a:stCxn id="7" idx="3"/>
          </p:cNvCxnSpPr>
          <p:nvPr/>
        </p:nvCxnSpPr>
        <p:spPr>
          <a:xfrm flipV="1">
            <a:off x="2698010" y="2967564"/>
            <a:ext cx="1825269" cy="2212092"/>
          </a:xfrm>
          <a:prstGeom prst="straightConnector1">
            <a:avLst/>
          </a:prstGeom>
          <a:ln w="2540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44" name="直接箭头连接符 43">
            <a:extLst>
              <a:ext uri="{FF2B5EF4-FFF2-40B4-BE49-F238E27FC236}">
                <a16:creationId xmlns:a16="http://schemas.microsoft.com/office/drawing/2014/main" id="{2BBFFB52-B832-4786-96E8-CD1E7B6FD1BA}"/>
              </a:ext>
            </a:extLst>
          </p:cNvPr>
          <p:cNvCxnSpPr>
            <a:cxnSpLocks/>
            <a:endCxn id="4" idx="1"/>
          </p:cNvCxnSpPr>
          <p:nvPr/>
        </p:nvCxnSpPr>
        <p:spPr>
          <a:xfrm>
            <a:off x="5390882" y="2610455"/>
            <a:ext cx="2126130" cy="0"/>
          </a:xfrm>
          <a:prstGeom prst="straightConnector1">
            <a:avLst/>
          </a:prstGeom>
          <a:ln w="25400" cap="flat" cmpd="sng" algn="ctr">
            <a:solidFill>
              <a:schemeClr val="dk1"/>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cxnSp>
        <p:nvCxnSpPr>
          <p:cNvPr id="47" name="直接箭头连接符 46">
            <a:extLst>
              <a:ext uri="{FF2B5EF4-FFF2-40B4-BE49-F238E27FC236}">
                <a16:creationId xmlns:a16="http://schemas.microsoft.com/office/drawing/2014/main" id="{3A9B403B-1EFE-4E9E-94BB-2F4C717137AF}"/>
              </a:ext>
            </a:extLst>
          </p:cNvPr>
          <p:cNvCxnSpPr>
            <a:cxnSpLocks/>
            <a:endCxn id="20" idx="1"/>
          </p:cNvCxnSpPr>
          <p:nvPr/>
        </p:nvCxnSpPr>
        <p:spPr>
          <a:xfrm>
            <a:off x="5390882" y="2744612"/>
            <a:ext cx="2126130" cy="1208704"/>
          </a:xfrm>
          <a:prstGeom prst="straightConnector1">
            <a:avLst/>
          </a:prstGeom>
          <a:ln w="25400" cap="flat" cmpd="sng" algn="ctr">
            <a:solidFill>
              <a:schemeClr val="dk1"/>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cxnSp>
        <p:nvCxnSpPr>
          <p:cNvPr id="50" name="直接箭头连接符 49">
            <a:extLst>
              <a:ext uri="{FF2B5EF4-FFF2-40B4-BE49-F238E27FC236}">
                <a16:creationId xmlns:a16="http://schemas.microsoft.com/office/drawing/2014/main" id="{3E1B0EC8-4E2E-4D8C-8D84-B2E720943336}"/>
              </a:ext>
            </a:extLst>
          </p:cNvPr>
          <p:cNvCxnSpPr>
            <a:cxnSpLocks/>
            <a:endCxn id="27" idx="1"/>
          </p:cNvCxnSpPr>
          <p:nvPr/>
        </p:nvCxnSpPr>
        <p:spPr>
          <a:xfrm>
            <a:off x="5390881" y="2959125"/>
            <a:ext cx="2126131" cy="2299979"/>
          </a:xfrm>
          <a:prstGeom prst="straightConnector1">
            <a:avLst/>
          </a:prstGeom>
          <a:ln w="25400" cap="flat" cmpd="sng" algn="ctr">
            <a:solidFill>
              <a:schemeClr val="dk1"/>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sp>
        <p:nvSpPr>
          <p:cNvPr id="55" name="文本框 54">
            <a:extLst>
              <a:ext uri="{FF2B5EF4-FFF2-40B4-BE49-F238E27FC236}">
                <a16:creationId xmlns:a16="http://schemas.microsoft.com/office/drawing/2014/main" id="{1C5688CD-8A82-46E4-B34D-1225A8E6A74C}"/>
              </a:ext>
            </a:extLst>
          </p:cNvPr>
          <p:cNvSpPr txBox="1"/>
          <p:nvPr/>
        </p:nvSpPr>
        <p:spPr>
          <a:xfrm>
            <a:off x="4697878" y="5842363"/>
            <a:ext cx="1871830" cy="40010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altLang="zh-CN" sz="2000" b="1" i="0" u="none" strike="noStrike" cap="none" spc="0" normalizeH="0" baseline="0" dirty="0">
                <a:ln>
                  <a:noFill/>
                </a:ln>
                <a:solidFill>
                  <a:srgbClr val="000000"/>
                </a:solidFill>
                <a:effectLst/>
                <a:uFillTx/>
                <a:latin typeface="+mn-lt"/>
                <a:ea typeface="+mn-ea"/>
                <a:cs typeface="+mn-cs"/>
                <a:sym typeface="Calibri"/>
              </a:rPr>
              <a:t>append</a:t>
            </a:r>
            <a:endParaRPr kumimoji="0" lang="zh-CN" altLang="en-US" sz="2000" b="1" i="0" u="none" strike="noStrike" cap="none" spc="0" normalizeH="0" baseline="0" dirty="0">
              <a:ln>
                <a:noFill/>
              </a:ln>
              <a:solidFill>
                <a:srgbClr val="000000"/>
              </a:solidFill>
              <a:effectLst/>
              <a:uFillTx/>
              <a:latin typeface="+mn-lt"/>
              <a:ea typeface="+mn-ea"/>
              <a:cs typeface="+mn-cs"/>
              <a:sym typeface="Calibri"/>
            </a:endParaRPr>
          </a:p>
        </p:txBody>
      </p:sp>
    </p:spTree>
    <p:custDataLst>
      <p:tags r:id="rId1"/>
    </p:custDataLst>
    <p:extLst>
      <p:ext uri="{BB962C8B-B14F-4D97-AF65-F5344CB8AC3E}">
        <p14:creationId xmlns:p14="http://schemas.microsoft.com/office/powerpoint/2010/main" val="1321388876"/>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 name="标题 1"/>
          <p:cNvSpPr txBox="1">
            <a:spLocks noGrp="1"/>
          </p:cNvSpPr>
          <p:nvPr>
            <p:ph type="title"/>
          </p:nvPr>
        </p:nvSpPr>
        <p:spPr>
          <a:xfrm>
            <a:off x="838200" y="388796"/>
            <a:ext cx="10515600" cy="688519"/>
          </a:xfrm>
          <a:prstGeom prst="rect">
            <a:avLst/>
          </a:prstGeom>
        </p:spPr>
        <p:txBody>
          <a:bodyPr/>
          <a:lstStyle>
            <a:lvl1pPr defTabSz="905255">
              <a:defRPr sz="3900"/>
            </a:lvl1pPr>
          </a:lstStyle>
          <a:p>
            <a:r>
              <a:rPr lang="en-US" altLang="zh-CN" dirty="0"/>
              <a:t>Native </a:t>
            </a:r>
            <a:r>
              <a:rPr lang="en-US" altLang="zh-CN" dirty="0" err="1"/>
              <a:t>Loglet</a:t>
            </a:r>
            <a:endParaRPr dirty="0"/>
          </a:p>
        </p:txBody>
      </p:sp>
      <p:sp>
        <p:nvSpPr>
          <p:cNvPr id="209" name="object 38"/>
          <p:cNvSpPr txBox="1"/>
          <p:nvPr/>
        </p:nvSpPr>
        <p:spPr>
          <a:xfrm>
            <a:off x="4172956" y="3558702"/>
            <a:ext cx="2378147" cy="19618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indent="12700">
              <a:spcBef>
                <a:spcPts val="100"/>
              </a:spcBef>
              <a:tabLst>
                <a:tab pos="279400" algn="l"/>
              </a:tabLst>
              <a:defRPr sz="1300" spc="5">
                <a:solidFill>
                  <a:srgbClr val="9FB8CD"/>
                </a:solidFill>
                <a:latin typeface="Times New Roman"/>
                <a:ea typeface="Times New Roman"/>
                <a:cs typeface="Times New Roman"/>
                <a:sym typeface="Times New Roman"/>
              </a:defRPr>
            </a:lvl1pPr>
          </a:lstStyle>
          <a:p>
            <a:r>
              <a:t>	</a:t>
            </a:r>
          </a:p>
        </p:txBody>
      </p:sp>
      <p:pic>
        <p:nvPicPr>
          <p:cNvPr id="5" name="图形 4" descr="图形 4">
            <a:extLst>
              <a:ext uri="{FF2B5EF4-FFF2-40B4-BE49-F238E27FC236}">
                <a16:creationId xmlns:a16="http://schemas.microsoft.com/office/drawing/2014/main" id="{597DC489-221A-41CD-8AFF-3C202E46F9CB}"/>
              </a:ext>
            </a:extLst>
          </p:cNvPr>
          <p:cNvPicPr>
            <a:picLocks noChangeAspect="1"/>
          </p:cNvPicPr>
          <p:nvPr/>
        </p:nvPicPr>
        <p:blipFill>
          <a:blip r:embed="rId4"/>
          <a:stretch>
            <a:fillRect/>
          </a:stretch>
        </p:blipFill>
        <p:spPr>
          <a:xfrm>
            <a:off x="1620780" y="2122782"/>
            <a:ext cx="1077231" cy="1050724"/>
          </a:xfrm>
          <a:prstGeom prst="rect">
            <a:avLst/>
          </a:prstGeom>
          <a:ln w="12700" cap="flat">
            <a:noFill/>
            <a:miter lim="400000"/>
          </a:ln>
          <a:effectLst/>
        </p:spPr>
      </p:pic>
      <p:pic>
        <p:nvPicPr>
          <p:cNvPr id="6" name="图形 4" descr="图形 4">
            <a:extLst>
              <a:ext uri="{FF2B5EF4-FFF2-40B4-BE49-F238E27FC236}">
                <a16:creationId xmlns:a16="http://schemas.microsoft.com/office/drawing/2014/main" id="{B27BB917-6224-4FFE-9D13-D243DA5E5DAF}"/>
              </a:ext>
            </a:extLst>
          </p:cNvPr>
          <p:cNvPicPr>
            <a:picLocks noChangeAspect="1"/>
          </p:cNvPicPr>
          <p:nvPr/>
        </p:nvPicPr>
        <p:blipFill>
          <a:blip r:embed="rId4"/>
          <a:stretch>
            <a:fillRect/>
          </a:stretch>
        </p:blipFill>
        <p:spPr>
          <a:xfrm>
            <a:off x="1620779" y="3388538"/>
            <a:ext cx="1077231" cy="1050724"/>
          </a:xfrm>
          <a:prstGeom prst="rect">
            <a:avLst/>
          </a:prstGeom>
          <a:ln w="12700" cap="flat">
            <a:noFill/>
            <a:miter lim="400000"/>
          </a:ln>
          <a:effectLst/>
        </p:spPr>
      </p:pic>
      <p:pic>
        <p:nvPicPr>
          <p:cNvPr id="7" name="图形 4" descr="图形 4">
            <a:extLst>
              <a:ext uri="{FF2B5EF4-FFF2-40B4-BE49-F238E27FC236}">
                <a16:creationId xmlns:a16="http://schemas.microsoft.com/office/drawing/2014/main" id="{0415C3C4-5864-45FC-B08A-08D3515B7C90}"/>
              </a:ext>
            </a:extLst>
          </p:cNvPr>
          <p:cNvPicPr>
            <a:picLocks noChangeAspect="1"/>
          </p:cNvPicPr>
          <p:nvPr/>
        </p:nvPicPr>
        <p:blipFill>
          <a:blip r:embed="rId4"/>
          <a:stretch>
            <a:fillRect/>
          </a:stretch>
        </p:blipFill>
        <p:spPr>
          <a:xfrm>
            <a:off x="1620779" y="4654294"/>
            <a:ext cx="1077231" cy="1050724"/>
          </a:xfrm>
          <a:prstGeom prst="rect">
            <a:avLst/>
          </a:prstGeom>
          <a:ln w="12700" cap="flat">
            <a:noFill/>
            <a:miter lim="400000"/>
          </a:ln>
          <a:effectLst/>
        </p:spPr>
      </p:pic>
      <p:sp>
        <p:nvSpPr>
          <p:cNvPr id="8" name="iconfont-10488-5117611">
            <a:extLst>
              <a:ext uri="{FF2B5EF4-FFF2-40B4-BE49-F238E27FC236}">
                <a16:creationId xmlns:a16="http://schemas.microsoft.com/office/drawing/2014/main" id="{ACF5FBE9-9CE8-493E-8B47-2AE5607DC2A0}"/>
              </a:ext>
            </a:extLst>
          </p:cNvPr>
          <p:cNvSpPr/>
          <p:nvPr/>
        </p:nvSpPr>
        <p:spPr>
          <a:xfrm>
            <a:off x="4697878" y="2456663"/>
            <a:ext cx="609685" cy="534834"/>
          </a:xfrm>
          <a:custGeom>
            <a:avLst/>
            <a:gdLst>
              <a:gd name="T0" fmla="*/ 12491 w 14594"/>
              <a:gd name="T1" fmla="*/ 12155 h 12800"/>
              <a:gd name="T2" fmla="*/ 2262 w 14594"/>
              <a:gd name="T3" fmla="*/ 12155 h 12800"/>
              <a:gd name="T4" fmla="*/ 1940 w 14594"/>
              <a:gd name="T5" fmla="*/ 12478 h 12800"/>
              <a:gd name="T6" fmla="*/ 2262 w 14594"/>
              <a:gd name="T7" fmla="*/ 12800 h 12800"/>
              <a:gd name="T8" fmla="*/ 12491 w 14594"/>
              <a:gd name="T9" fmla="*/ 12800 h 12800"/>
              <a:gd name="T10" fmla="*/ 12813 w 14594"/>
              <a:gd name="T11" fmla="*/ 12478 h 12800"/>
              <a:gd name="T12" fmla="*/ 12491 w 14594"/>
              <a:gd name="T13" fmla="*/ 12155 h 12800"/>
              <a:gd name="T14" fmla="*/ 13828 w 14594"/>
              <a:gd name="T15" fmla="*/ 2520 h 12800"/>
              <a:gd name="T16" fmla="*/ 13123 w 14594"/>
              <a:gd name="T17" fmla="*/ 3585 h 12800"/>
              <a:gd name="T18" fmla="*/ 12413 w 14594"/>
              <a:gd name="T19" fmla="*/ 3721 h 12800"/>
              <a:gd name="T20" fmla="*/ 10501 w 14594"/>
              <a:gd name="T21" fmla="*/ 5043 h 12800"/>
              <a:gd name="T22" fmla="*/ 10456 w 14594"/>
              <a:gd name="T23" fmla="*/ 5036 h 12800"/>
              <a:gd name="T24" fmla="*/ 7968 w 14594"/>
              <a:gd name="T25" fmla="*/ 1766 h 12800"/>
              <a:gd name="T26" fmla="*/ 7563 w 14594"/>
              <a:gd name="T27" fmla="*/ 1467 h 12800"/>
              <a:gd name="T28" fmla="*/ 8006 w 14594"/>
              <a:gd name="T29" fmla="*/ 609 h 12800"/>
              <a:gd name="T30" fmla="*/ 7256 w 14594"/>
              <a:gd name="T31" fmla="*/ 0 h 12800"/>
              <a:gd name="T32" fmla="*/ 6507 w 14594"/>
              <a:gd name="T33" fmla="*/ 609 h 12800"/>
              <a:gd name="T34" fmla="*/ 6950 w 14594"/>
              <a:gd name="T35" fmla="*/ 1467 h 12800"/>
              <a:gd name="T36" fmla="*/ 6546 w 14594"/>
              <a:gd name="T37" fmla="*/ 1766 h 12800"/>
              <a:gd name="T38" fmla="*/ 4059 w 14594"/>
              <a:gd name="T39" fmla="*/ 5036 h 12800"/>
              <a:gd name="T40" fmla="*/ 4013 w 14594"/>
              <a:gd name="T41" fmla="*/ 5043 h 12800"/>
              <a:gd name="T42" fmla="*/ 2116 w 14594"/>
              <a:gd name="T43" fmla="*/ 3731 h 12800"/>
              <a:gd name="T44" fmla="*/ 1538 w 14594"/>
              <a:gd name="T45" fmla="*/ 3573 h 12800"/>
              <a:gd name="T46" fmla="*/ 1314 w 14594"/>
              <a:gd name="T47" fmla="*/ 2693 h 12800"/>
              <a:gd name="T48" fmla="*/ 407 w 14594"/>
              <a:gd name="T49" fmla="*/ 2646 h 12800"/>
              <a:gd name="T50" fmla="*/ 94 w 14594"/>
              <a:gd name="T51" fmla="*/ 3499 h 12800"/>
              <a:gd name="T52" fmla="*/ 815 w 14594"/>
              <a:gd name="T53" fmla="*/ 4051 h 12800"/>
              <a:gd name="T54" fmla="*/ 725 w 14594"/>
              <a:gd name="T55" fmla="*/ 4592 h 12800"/>
              <a:gd name="T56" fmla="*/ 1146 w 14594"/>
              <a:gd name="T57" fmla="*/ 7330 h 12800"/>
              <a:gd name="T58" fmla="*/ 1587 w 14594"/>
              <a:gd name="T59" fmla="*/ 10255 h 12800"/>
              <a:gd name="T60" fmla="*/ 2473 w 14594"/>
              <a:gd name="T61" fmla="*/ 11035 h 12800"/>
              <a:gd name="T62" fmla="*/ 12040 w 14594"/>
              <a:gd name="T63" fmla="*/ 11035 h 12800"/>
              <a:gd name="T64" fmla="*/ 12925 w 14594"/>
              <a:gd name="T65" fmla="*/ 10255 h 12800"/>
              <a:gd name="T66" fmla="*/ 13346 w 14594"/>
              <a:gd name="T67" fmla="*/ 7525 h 12800"/>
              <a:gd name="T68" fmla="*/ 13805 w 14594"/>
              <a:gd name="T69" fmla="*/ 4580 h 12800"/>
              <a:gd name="T70" fmla="*/ 13715 w 14594"/>
              <a:gd name="T71" fmla="*/ 4042 h 12800"/>
              <a:gd name="T72" fmla="*/ 13828 w 14594"/>
              <a:gd name="T73" fmla="*/ 4051 h 12800"/>
              <a:gd name="T74" fmla="*/ 14594 w 14594"/>
              <a:gd name="T75" fmla="*/ 3285 h 12800"/>
              <a:gd name="T76" fmla="*/ 13828 w 14594"/>
              <a:gd name="T77" fmla="*/ 2519 h 12800"/>
              <a:gd name="T78" fmla="*/ 13828 w 14594"/>
              <a:gd name="T79" fmla="*/ 2520 h 12800"/>
              <a:gd name="T80" fmla="*/ 7257 w 14594"/>
              <a:gd name="T81" fmla="*/ 645 h 12800"/>
              <a:gd name="T82" fmla="*/ 7343 w 14594"/>
              <a:gd name="T83" fmla="*/ 851 h 12800"/>
              <a:gd name="T84" fmla="*/ 7136 w 14594"/>
              <a:gd name="T85" fmla="*/ 766 h 12800"/>
              <a:gd name="T86" fmla="*/ 7257 w 14594"/>
              <a:gd name="T87" fmla="*/ 645 h 12800"/>
              <a:gd name="T88" fmla="*/ 708 w 14594"/>
              <a:gd name="T89" fmla="*/ 3285 h 12800"/>
              <a:gd name="T90" fmla="*/ 914 w 14594"/>
              <a:gd name="T91" fmla="*/ 3200 h 12800"/>
              <a:gd name="T92" fmla="*/ 829 w 14594"/>
              <a:gd name="T93" fmla="*/ 3406 h 12800"/>
              <a:gd name="T94" fmla="*/ 708 w 14594"/>
              <a:gd name="T95" fmla="*/ 3285 h 12800"/>
              <a:gd name="T96" fmla="*/ 13828 w 14594"/>
              <a:gd name="T97" fmla="*/ 3406 h 12800"/>
              <a:gd name="T98" fmla="*/ 13742 w 14594"/>
              <a:gd name="T99" fmla="*/ 3200 h 12800"/>
              <a:gd name="T100" fmla="*/ 13949 w 14594"/>
              <a:gd name="T101" fmla="*/ 3285 h 12800"/>
              <a:gd name="T102" fmla="*/ 13828 w 14594"/>
              <a:gd name="T103" fmla="*/ 3406 h 12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594" h="12800">
                <a:moveTo>
                  <a:pt x="12491" y="12155"/>
                </a:moveTo>
                <a:lnTo>
                  <a:pt x="2262" y="12155"/>
                </a:lnTo>
                <a:cubicBezTo>
                  <a:pt x="2084" y="12155"/>
                  <a:pt x="1940" y="12300"/>
                  <a:pt x="1940" y="12478"/>
                </a:cubicBezTo>
                <a:cubicBezTo>
                  <a:pt x="1940" y="12656"/>
                  <a:pt x="2084" y="12800"/>
                  <a:pt x="2262" y="12800"/>
                </a:cubicBezTo>
                <a:lnTo>
                  <a:pt x="12491" y="12800"/>
                </a:lnTo>
                <a:cubicBezTo>
                  <a:pt x="12669" y="12800"/>
                  <a:pt x="12813" y="12656"/>
                  <a:pt x="12813" y="12478"/>
                </a:cubicBezTo>
                <a:cubicBezTo>
                  <a:pt x="12813" y="12300"/>
                  <a:pt x="12669" y="12155"/>
                  <a:pt x="12491" y="12155"/>
                </a:cubicBezTo>
                <a:close/>
                <a:moveTo>
                  <a:pt x="13828" y="2520"/>
                </a:moveTo>
                <a:cubicBezTo>
                  <a:pt x="13279" y="2519"/>
                  <a:pt x="12908" y="3080"/>
                  <a:pt x="13123" y="3585"/>
                </a:cubicBezTo>
                <a:cubicBezTo>
                  <a:pt x="12878" y="3526"/>
                  <a:pt x="12619" y="3576"/>
                  <a:pt x="12413" y="3721"/>
                </a:cubicBezTo>
                <a:lnTo>
                  <a:pt x="10501" y="5043"/>
                </a:lnTo>
                <a:cubicBezTo>
                  <a:pt x="10487" y="5053"/>
                  <a:pt x="10467" y="5050"/>
                  <a:pt x="10456" y="5036"/>
                </a:cubicBezTo>
                <a:lnTo>
                  <a:pt x="7968" y="1766"/>
                </a:lnTo>
                <a:cubicBezTo>
                  <a:pt x="7865" y="1629"/>
                  <a:pt x="7724" y="1526"/>
                  <a:pt x="7563" y="1467"/>
                </a:cubicBezTo>
                <a:cubicBezTo>
                  <a:pt x="7895" y="1322"/>
                  <a:pt x="8080" y="964"/>
                  <a:pt x="8006" y="609"/>
                </a:cubicBezTo>
                <a:cubicBezTo>
                  <a:pt x="7932" y="254"/>
                  <a:pt x="7619" y="0"/>
                  <a:pt x="7256" y="0"/>
                </a:cubicBezTo>
                <a:cubicBezTo>
                  <a:pt x="6894" y="0"/>
                  <a:pt x="6581" y="254"/>
                  <a:pt x="6507" y="609"/>
                </a:cubicBezTo>
                <a:cubicBezTo>
                  <a:pt x="6433" y="964"/>
                  <a:pt x="6618" y="1322"/>
                  <a:pt x="6950" y="1467"/>
                </a:cubicBezTo>
                <a:cubicBezTo>
                  <a:pt x="6789" y="1526"/>
                  <a:pt x="6649" y="1630"/>
                  <a:pt x="6546" y="1766"/>
                </a:cubicBezTo>
                <a:lnTo>
                  <a:pt x="4059" y="5036"/>
                </a:lnTo>
                <a:cubicBezTo>
                  <a:pt x="4048" y="5050"/>
                  <a:pt x="4028" y="5053"/>
                  <a:pt x="4013" y="5043"/>
                </a:cubicBezTo>
                <a:lnTo>
                  <a:pt x="2116" y="3731"/>
                </a:lnTo>
                <a:cubicBezTo>
                  <a:pt x="1947" y="3613"/>
                  <a:pt x="1743" y="3557"/>
                  <a:pt x="1538" y="3573"/>
                </a:cubicBezTo>
                <a:cubicBezTo>
                  <a:pt x="1664" y="3263"/>
                  <a:pt x="1574" y="2906"/>
                  <a:pt x="1314" y="2693"/>
                </a:cubicBezTo>
                <a:cubicBezTo>
                  <a:pt x="1055" y="2480"/>
                  <a:pt x="687" y="2461"/>
                  <a:pt x="407" y="2646"/>
                </a:cubicBezTo>
                <a:cubicBezTo>
                  <a:pt x="127" y="2831"/>
                  <a:pt x="0" y="3177"/>
                  <a:pt x="94" y="3499"/>
                </a:cubicBezTo>
                <a:cubicBezTo>
                  <a:pt x="187" y="3821"/>
                  <a:pt x="480" y="4045"/>
                  <a:pt x="815" y="4051"/>
                </a:cubicBezTo>
                <a:cubicBezTo>
                  <a:pt x="729" y="4217"/>
                  <a:pt x="697" y="4407"/>
                  <a:pt x="725" y="4592"/>
                </a:cubicBezTo>
                <a:cubicBezTo>
                  <a:pt x="834" y="5354"/>
                  <a:pt x="993" y="6359"/>
                  <a:pt x="1146" y="7330"/>
                </a:cubicBezTo>
                <a:cubicBezTo>
                  <a:pt x="1331" y="8515"/>
                  <a:pt x="1508" y="9634"/>
                  <a:pt x="1587" y="10255"/>
                </a:cubicBezTo>
                <a:cubicBezTo>
                  <a:pt x="1645" y="10700"/>
                  <a:pt x="2024" y="11034"/>
                  <a:pt x="2473" y="11035"/>
                </a:cubicBezTo>
                <a:lnTo>
                  <a:pt x="12040" y="11035"/>
                </a:lnTo>
                <a:cubicBezTo>
                  <a:pt x="12489" y="11034"/>
                  <a:pt x="12868" y="10700"/>
                  <a:pt x="12925" y="10255"/>
                </a:cubicBezTo>
                <a:cubicBezTo>
                  <a:pt x="13000" y="9666"/>
                  <a:pt x="13168" y="8626"/>
                  <a:pt x="13346" y="7525"/>
                </a:cubicBezTo>
                <a:cubicBezTo>
                  <a:pt x="13515" y="6479"/>
                  <a:pt x="13690" y="5398"/>
                  <a:pt x="13805" y="4580"/>
                </a:cubicBezTo>
                <a:cubicBezTo>
                  <a:pt x="13832" y="4396"/>
                  <a:pt x="13801" y="4208"/>
                  <a:pt x="13715" y="4042"/>
                </a:cubicBezTo>
                <a:cubicBezTo>
                  <a:pt x="13753" y="4048"/>
                  <a:pt x="13790" y="4051"/>
                  <a:pt x="13828" y="4051"/>
                </a:cubicBezTo>
                <a:cubicBezTo>
                  <a:pt x="14251" y="4051"/>
                  <a:pt x="14594" y="3708"/>
                  <a:pt x="14594" y="3285"/>
                </a:cubicBezTo>
                <a:cubicBezTo>
                  <a:pt x="14594" y="2862"/>
                  <a:pt x="14251" y="2519"/>
                  <a:pt x="13828" y="2519"/>
                </a:cubicBezTo>
                <a:lnTo>
                  <a:pt x="13828" y="2520"/>
                </a:lnTo>
                <a:close/>
                <a:moveTo>
                  <a:pt x="7257" y="645"/>
                </a:moveTo>
                <a:cubicBezTo>
                  <a:pt x="7365" y="645"/>
                  <a:pt x="7419" y="775"/>
                  <a:pt x="7343" y="851"/>
                </a:cubicBezTo>
                <a:cubicBezTo>
                  <a:pt x="7267" y="928"/>
                  <a:pt x="7136" y="874"/>
                  <a:pt x="7136" y="766"/>
                </a:cubicBezTo>
                <a:cubicBezTo>
                  <a:pt x="7136" y="699"/>
                  <a:pt x="7190" y="645"/>
                  <a:pt x="7257" y="645"/>
                </a:cubicBezTo>
                <a:close/>
                <a:moveTo>
                  <a:pt x="708" y="3285"/>
                </a:moveTo>
                <a:cubicBezTo>
                  <a:pt x="708" y="3177"/>
                  <a:pt x="838" y="3124"/>
                  <a:pt x="914" y="3200"/>
                </a:cubicBezTo>
                <a:cubicBezTo>
                  <a:pt x="991" y="3276"/>
                  <a:pt x="937" y="3406"/>
                  <a:pt x="829" y="3406"/>
                </a:cubicBezTo>
                <a:cubicBezTo>
                  <a:pt x="762" y="3406"/>
                  <a:pt x="708" y="3352"/>
                  <a:pt x="708" y="3285"/>
                </a:cubicBezTo>
                <a:close/>
                <a:moveTo>
                  <a:pt x="13828" y="3406"/>
                </a:moveTo>
                <a:cubicBezTo>
                  <a:pt x="13720" y="3406"/>
                  <a:pt x="13666" y="3276"/>
                  <a:pt x="13742" y="3200"/>
                </a:cubicBezTo>
                <a:cubicBezTo>
                  <a:pt x="13819" y="3124"/>
                  <a:pt x="13949" y="3177"/>
                  <a:pt x="13949" y="3285"/>
                </a:cubicBezTo>
                <a:cubicBezTo>
                  <a:pt x="13949" y="3352"/>
                  <a:pt x="13895" y="3406"/>
                  <a:pt x="13828" y="3406"/>
                </a:cubicBezTo>
                <a:close/>
              </a:path>
            </a:pathLst>
          </a:cu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文本框 1">
            <a:extLst>
              <a:ext uri="{FF2B5EF4-FFF2-40B4-BE49-F238E27FC236}">
                <a16:creationId xmlns:a16="http://schemas.microsoft.com/office/drawing/2014/main" id="{659E3F64-C337-4B90-A10A-AA4BB5B2B1C8}"/>
              </a:ext>
            </a:extLst>
          </p:cNvPr>
          <p:cNvSpPr txBox="1"/>
          <p:nvPr/>
        </p:nvSpPr>
        <p:spPr>
          <a:xfrm>
            <a:off x="1882588" y="1495313"/>
            <a:ext cx="1871830" cy="46166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altLang="zh-CN" sz="2400" b="1" i="0" u="none" strike="noStrike" cap="none" spc="0" normalizeH="0" baseline="0" dirty="0">
                <a:ln>
                  <a:noFill/>
                </a:ln>
                <a:solidFill>
                  <a:srgbClr val="000000"/>
                </a:solidFill>
                <a:effectLst/>
                <a:uFillTx/>
                <a:latin typeface="+mn-lt"/>
                <a:ea typeface="+mn-ea"/>
                <a:cs typeface="+mn-cs"/>
                <a:sym typeface="Calibri"/>
              </a:rPr>
              <a:t>client</a:t>
            </a:r>
            <a:endParaRPr kumimoji="0" lang="zh-CN" altLang="en-US" sz="2000" b="1" i="0" u="none" strike="noStrike" cap="none" spc="0" normalizeH="0" baseline="0" dirty="0">
              <a:ln>
                <a:noFill/>
              </a:ln>
              <a:solidFill>
                <a:srgbClr val="000000"/>
              </a:solidFill>
              <a:effectLst/>
              <a:uFillTx/>
              <a:latin typeface="+mn-lt"/>
              <a:ea typeface="+mn-ea"/>
              <a:cs typeface="+mn-cs"/>
              <a:sym typeface="Calibri"/>
            </a:endParaRPr>
          </a:p>
        </p:txBody>
      </p:sp>
      <p:sp>
        <p:nvSpPr>
          <p:cNvPr id="10" name="文本框 9">
            <a:extLst>
              <a:ext uri="{FF2B5EF4-FFF2-40B4-BE49-F238E27FC236}">
                <a16:creationId xmlns:a16="http://schemas.microsoft.com/office/drawing/2014/main" id="{BACEC4D6-C9BB-40E5-8B98-F4B87F12B617}"/>
              </a:ext>
            </a:extLst>
          </p:cNvPr>
          <p:cNvSpPr txBox="1"/>
          <p:nvPr/>
        </p:nvSpPr>
        <p:spPr>
          <a:xfrm>
            <a:off x="4224170" y="1495313"/>
            <a:ext cx="1871830" cy="46166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altLang="zh-CN" sz="2400" b="1" i="0" u="none" strike="noStrike" cap="none" spc="0" normalizeH="0" baseline="0" dirty="0">
                <a:ln>
                  <a:noFill/>
                </a:ln>
                <a:solidFill>
                  <a:srgbClr val="000000"/>
                </a:solidFill>
                <a:effectLst/>
                <a:uFillTx/>
                <a:latin typeface="+mn-lt"/>
                <a:ea typeface="+mn-ea"/>
                <a:cs typeface="+mn-cs"/>
                <a:sym typeface="Calibri"/>
              </a:rPr>
              <a:t>sequencer</a:t>
            </a:r>
            <a:endParaRPr kumimoji="0" lang="zh-CN" altLang="en-US" sz="2000" b="1" i="0" u="none" strike="noStrike" cap="none" spc="0" normalizeH="0" baseline="0" dirty="0">
              <a:ln>
                <a:noFill/>
              </a:ln>
              <a:solidFill>
                <a:srgbClr val="000000"/>
              </a:solidFill>
              <a:effectLst/>
              <a:uFillTx/>
              <a:latin typeface="+mn-lt"/>
              <a:ea typeface="+mn-ea"/>
              <a:cs typeface="+mn-cs"/>
              <a:sym typeface="Calibri"/>
            </a:endParaRPr>
          </a:p>
        </p:txBody>
      </p:sp>
      <p:sp>
        <p:nvSpPr>
          <p:cNvPr id="11" name="文本框 10">
            <a:extLst>
              <a:ext uri="{FF2B5EF4-FFF2-40B4-BE49-F238E27FC236}">
                <a16:creationId xmlns:a16="http://schemas.microsoft.com/office/drawing/2014/main" id="{83EC17C8-1F1D-4CFD-AC47-DAC1170447D2}"/>
              </a:ext>
            </a:extLst>
          </p:cNvPr>
          <p:cNvSpPr txBox="1"/>
          <p:nvPr/>
        </p:nvSpPr>
        <p:spPr>
          <a:xfrm>
            <a:off x="7205830" y="1495312"/>
            <a:ext cx="2357717" cy="40010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altLang="zh-CN" sz="2000" b="1" i="0" u="none" strike="noStrike" cap="none" spc="0" normalizeH="0" baseline="0" dirty="0" err="1">
                <a:ln>
                  <a:noFill/>
                </a:ln>
                <a:solidFill>
                  <a:srgbClr val="000000"/>
                </a:solidFill>
                <a:effectLst/>
                <a:uFillTx/>
                <a:latin typeface="+mn-lt"/>
                <a:ea typeface="+mn-ea"/>
                <a:cs typeface="+mn-cs"/>
                <a:sym typeface="Calibri"/>
              </a:rPr>
              <a:t>NativeLoglet</a:t>
            </a:r>
            <a:r>
              <a:rPr kumimoji="0" lang="en-US" altLang="zh-CN" sz="2000" b="1" i="0" u="none" strike="noStrike" cap="none" spc="0" normalizeH="0" baseline="0" dirty="0">
                <a:ln>
                  <a:noFill/>
                </a:ln>
                <a:solidFill>
                  <a:srgbClr val="000000"/>
                </a:solidFill>
                <a:effectLst/>
                <a:uFillTx/>
                <a:latin typeface="+mn-lt"/>
                <a:ea typeface="+mn-ea"/>
                <a:cs typeface="+mn-cs"/>
                <a:sym typeface="Calibri"/>
              </a:rPr>
              <a:t> server</a:t>
            </a:r>
            <a:endParaRPr kumimoji="0" lang="zh-CN" altLang="en-US" sz="2000" b="1" i="0" u="none" strike="noStrike" cap="none" spc="0" normalizeH="0" baseline="0" dirty="0">
              <a:ln>
                <a:noFill/>
              </a:ln>
              <a:solidFill>
                <a:srgbClr val="000000"/>
              </a:solidFill>
              <a:effectLst/>
              <a:uFillTx/>
              <a:latin typeface="+mn-lt"/>
              <a:ea typeface="+mn-ea"/>
              <a:cs typeface="+mn-cs"/>
              <a:sym typeface="Calibri"/>
            </a:endParaRPr>
          </a:p>
        </p:txBody>
      </p:sp>
      <p:grpSp>
        <p:nvGrpSpPr>
          <p:cNvPr id="9" name="组合 8">
            <a:extLst>
              <a:ext uri="{FF2B5EF4-FFF2-40B4-BE49-F238E27FC236}">
                <a16:creationId xmlns:a16="http://schemas.microsoft.com/office/drawing/2014/main" id="{E91B89E5-F88F-4E80-81B5-5872E414C970}"/>
              </a:ext>
            </a:extLst>
          </p:cNvPr>
          <p:cNvGrpSpPr/>
          <p:nvPr/>
        </p:nvGrpSpPr>
        <p:grpSpPr>
          <a:xfrm>
            <a:off x="7517012" y="2410402"/>
            <a:ext cx="2400630" cy="400105"/>
            <a:chOff x="7637929" y="2090316"/>
            <a:chExt cx="2400630" cy="400105"/>
          </a:xfrm>
        </p:grpSpPr>
        <p:sp>
          <p:nvSpPr>
            <p:cNvPr id="4" name="矩形 3">
              <a:extLst>
                <a:ext uri="{FF2B5EF4-FFF2-40B4-BE49-F238E27FC236}">
                  <a16:creationId xmlns:a16="http://schemas.microsoft.com/office/drawing/2014/main" id="{AEF8C6F0-C8EA-4D76-8236-2990A3DE91BB}"/>
                </a:ext>
              </a:extLst>
            </p:cNvPr>
            <p:cNvSpPr/>
            <p:nvPr/>
          </p:nvSpPr>
          <p:spPr>
            <a:xfrm>
              <a:off x="7637929" y="2090316"/>
              <a:ext cx="400105" cy="400105"/>
            </a:xfrm>
            <a:prstGeom prst="rect">
              <a:avLst/>
            </a:prstGeom>
            <a:ln/>
          </p:spPr>
          <p:style>
            <a:lnRef idx="2">
              <a:schemeClr val="accent3"/>
            </a:lnRef>
            <a:fillRef idx="1">
              <a:schemeClr val="lt1"/>
            </a:fillRef>
            <a:effectRef idx="0">
              <a:schemeClr val="accent3"/>
            </a:effectRef>
            <a:fontRef idx="minor">
              <a:schemeClr val="dk1"/>
            </a:fontRef>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zh-CN" altLang="en-US" sz="1800" b="0" i="0" u="none" strike="noStrike" cap="none" spc="0" normalizeH="0" baseline="0">
                <a:ln>
                  <a:noFill/>
                </a:ln>
                <a:solidFill>
                  <a:srgbClr val="000000"/>
                </a:solidFill>
                <a:effectLst/>
                <a:uFillTx/>
                <a:latin typeface="+mn-lt"/>
                <a:ea typeface="+mn-ea"/>
                <a:cs typeface="+mn-cs"/>
                <a:sym typeface="Calibri"/>
              </a:endParaRPr>
            </a:p>
          </p:txBody>
        </p:sp>
        <p:sp>
          <p:nvSpPr>
            <p:cNvPr id="13" name="矩形 12">
              <a:extLst>
                <a:ext uri="{FF2B5EF4-FFF2-40B4-BE49-F238E27FC236}">
                  <a16:creationId xmlns:a16="http://schemas.microsoft.com/office/drawing/2014/main" id="{A17D67DC-0C52-444B-886C-0D14AC368394}"/>
                </a:ext>
              </a:extLst>
            </p:cNvPr>
            <p:cNvSpPr/>
            <p:nvPr/>
          </p:nvSpPr>
          <p:spPr>
            <a:xfrm>
              <a:off x="8038034" y="2090316"/>
              <a:ext cx="400105" cy="400105"/>
            </a:xfrm>
            <a:prstGeom prst="rect">
              <a:avLst/>
            </a:prstGeom>
            <a:ln/>
          </p:spPr>
          <p:style>
            <a:lnRef idx="2">
              <a:schemeClr val="accent3"/>
            </a:lnRef>
            <a:fillRef idx="1">
              <a:schemeClr val="lt1"/>
            </a:fillRef>
            <a:effectRef idx="0">
              <a:schemeClr val="accent3"/>
            </a:effectRef>
            <a:fontRef idx="minor">
              <a:schemeClr val="dk1"/>
            </a:fontRef>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zh-CN" altLang="en-US" sz="1800" b="0" i="0" u="none" strike="noStrike" cap="none" spc="0" normalizeH="0" baseline="0">
                <a:ln>
                  <a:noFill/>
                </a:ln>
                <a:solidFill>
                  <a:srgbClr val="000000"/>
                </a:solidFill>
                <a:effectLst/>
                <a:uFillTx/>
                <a:latin typeface="+mn-lt"/>
                <a:ea typeface="+mn-ea"/>
                <a:cs typeface="+mn-cs"/>
                <a:sym typeface="Calibri"/>
              </a:endParaRPr>
            </a:p>
          </p:txBody>
        </p:sp>
        <p:sp>
          <p:nvSpPr>
            <p:cNvPr id="14" name="矩形 13">
              <a:extLst>
                <a:ext uri="{FF2B5EF4-FFF2-40B4-BE49-F238E27FC236}">
                  <a16:creationId xmlns:a16="http://schemas.microsoft.com/office/drawing/2014/main" id="{B5DD79CB-EA71-4FE1-961A-F5CFFC7239A7}"/>
                </a:ext>
              </a:extLst>
            </p:cNvPr>
            <p:cNvSpPr/>
            <p:nvPr/>
          </p:nvSpPr>
          <p:spPr>
            <a:xfrm>
              <a:off x="8438139" y="2090316"/>
              <a:ext cx="400105" cy="400105"/>
            </a:xfrm>
            <a:prstGeom prst="rect">
              <a:avLst/>
            </a:prstGeom>
            <a:ln/>
          </p:spPr>
          <p:style>
            <a:lnRef idx="2">
              <a:schemeClr val="accent3"/>
            </a:lnRef>
            <a:fillRef idx="1">
              <a:schemeClr val="lt1"/>
            </a:fillRef>
            <a:effectRef idx="0">
              <a:schemeClr val="accent3"/>
            </a:effectRef>
            <a:fontRef idx="minor">
              <a:schemeClr val="dk1"/>
            </a:fontRef>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zh-CN" altLang="en-US" sz="1800" b="0" i="0" u="none" strike="noStrike" cap="none" spc="0" normalizeH="0" baseline="0">
                <a:ln>
                  <a:noFill/>
                </a:ln>
                <a:solidFill>
                  <a:srgbClr val="000000"/>
                </a:solidFill>
                <a:effectLst/>
                <a:uFillTx/>
                <a:latin typeface="+mn-lt"/>
                <a:ea typeface="+mn-ea"/>
                <a:cs typeface="+mn-cs"/>
                <a:sym typeface="Calibri"/>
              </a:endParaRPr>
            </a:p>
          </p:txBody>
        </p:sp>
        <p:sp>
          <p:nvSpPr>
            <p:cNvPr id="15" name="矩形 14">
              <a:extLst>
                <a:ext uri="{FF2B5EF4-FFF2-40B4-BE49-F238E27FC236}">
                  <a16:creationId xmlns:a16="http://schemas.microsoft.com/office/drawing/2014/main" id="{A1F70771-4C96-402E-9D7D-CE2E2BFE9AE9}"/>
                </a:ext>
              </a:extLst>
            </p:cNvPr>
            <p:cNvSpPr/>
            <p:nvPr/>
          </p:nvSpPr>
          <p:spPr>
            <a:xfrm>
              <a:off x="8838244" y="2090316"/>
              <a:ext cx="400105" cy="400105"/>
            </a:xfrm>
            <a:prstGeom prst="rect">
              <a:avLst/>
            </a:prstGeom>
            <a:ln/>
          </p:spPr>
          <p:style>
            <a:lnRef idx="2">
              <a:schemeClr val="accent3"/>
            </a:lnRef>
            <a:fillRef idx="1">
              <a:schemeClr val="lt1"/>
            </a:fillRef>
            <a:effectRef idx="0">
              <a:schemeClr val="accent3"/>
            </a:effectRef>
            <a:fontRef idx="minor">
              <a:schemeClr val="dk1"/>
            </a:fontRef>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zh-CN" altLang="en-US" sz="1800" b="0" i="0" u="none" strike="noStrike" cap="none" spc="0" normalizeH="0" baseline="0">
                <a:ln>
                  <a:noFill/>
                </a:ln>
                <a:solidFill>
                  <a:srgbClr val="000000"/>
                </a:solidFill>
                <a:effectLst/>
                <a:uFillTx/>
                <a:latin typeface="+mn-lt"/>
                <a:ea typeface="+mn-ea"/>
                <a:cs typeface="+mn-cs"/>
                <a:sym typeface="Calibri"/>
              </a:endParaRPr>
            </a:p>
          </p:txBody>
        </p:sp>
        <p:sp>
          <p:nvSpPr>
            <p:cNvPr id="16" name="矩形 15">
              <a:extLst>
                <a:ext uri="{FF2B5EF4-FFF2-40B4-BE49-F238E27FC236}">
                  <a16:creationId xmlns:a16="http://schemas.microsoft.com/office/drawing/2014/main" id="{379BE890-D28D-43A6-A846-5E9A78E2DAB6}"/>
                </a:ext>
              </a:extLst>
            </p:cNvPr>
            <p:cNvSpPr/>
            <p:nvPr/>
          </p:nvSpPr>
          <p:spPr>
            <a:xfrm>
              <a:off x="9238349" y="2090316"/>
              <a:ext cx="400105" cy="400105"/>
            </a:xfrm>
            <a:prstGeom prst="rect">
              <a:avLst/>
            </a:prstGeom>
            <a:ln/>
          </p:spPr>
          <p:style>
            <a:lnRef idx="2">
              <a:schemeClr val="accent3"/>
            </a:lnRef>
            <a:fillRef idx="1">
              <a:schemeClr val="lt1"/>
            </a:fillRef>
            <a:effectRef idx="0">
              <a:schemeClr val="accent3"/>
            </a:effectRef>
            <a:fontRef idx="minor">
              <a:schemeClr val="dk1"/>
            </a:fontRef>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zh-CN" altLang="en-US" sz="1800" b="0" i="0" u="none" strike="noStrike" cap="none" spc="0" normalizeH="0" baseline="0">
                <a:ln>
                  <a:noFill/>
                </a:ln>
                <a:solidFill>
                  <a:srgbClr val="000000"/>
                </a:solidFill>
                <a:effectLst/>
                <a:uFillTx/>
                <a:latin typeface="+mn-lt"/>
                <a:ea typeface="+mn-ea"/>
                <a:cs typeface="+mn-cs"/>
                <a:sym typeface="Calibri"/>
              </a:endParaRPr>
            </a:p>
          </p:txBody>
        </p:sp>
        <p:sp>
          <p:nvSpPr>
            <p:cNvPr id="17" name="矩形 16">
              <a:extLst>
                <a:ext uri="{FF2B5EF4-FFF2-40B4-BE49-F238E27FC236}">
                  <a16:creationId xmlns:a16="http://schemas.microsoft.com/office/drawing/2014/main" id="{253B634B-25BC-4489-9821-939F3A33339D}"/>
                </a:ext>
              </a:extLst>
            </p:cNvPr>
            <p:cNvSpPr/>
            <p:nvPr/>
          </p:nvSpPr>
          <p:spPr>
            <a:xfrm>
              <a:off x="9638454" y="2090316"/>
              <a:ext cx="400105" cy="400105"/>
            </a:xfrm>
            <a:prstGeom prst="rect">
              <a:avLst/>
            </a:prstGeom>
            <a:ln/>
          </p:spPr>
          <p:style>
            <a:lnRef idx="2">
              <a:schemeClr val="accent3"/>
            </a:lnRef>
            <a:fillRef idx="1">
              <a:schemeClr val="lt1"/>
            </a:fillRef>
            <a:effectRef idx="0">
              <a:schemeClr val="accent3"/>
            </a:effectRef>
            <a:fontRef idx="minor">
              <a:schemeClr val="dk1"/>
            </a:fontRef>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zh-CN" altLang="en-US" sz="1800" b="0" i="0" u="none" strike="noStrike" cap="none" spc="0" normalizeH="0" baseline="0">
                <a:ln>
                  <a:noFill/>
                </a:ln>
                <a:solidFill>
                  <a:srgbClr val="000000"/>
                </a:solidFill>
                <a:effectLst/>
                <a:uFillTx/>
                <a:latin typeface="+mn-lt"/>
                <a:ea typeface="+mn-ea"/>
                <a:cs typeface="+mn-cs"/>
                <a:sym typeface="Calibri"/>
              </a:endParaRPr>
            </a:p>
          </p:txBody>
        </p:sp>
      </p:grpSp>
      <p:grpSp>
        <p:nvGrpSpPr>
          <p:cNvPr id="19" name="组合 18">
            <a:extLst>
              <a:ext uri="{FF2B5EF4-FFF2-40B4-BE49-F238E27FC236}">
                <a16:creationId xmlns:a16="http://schemas.microsoft.com/office/drawing/2014/main" id="{D93D21B9-B2A2-4028-8FB9-1DD9707F8558}"/>
              </a:ext>
            </a:extLst>
          </p:cNvPr>
          <p:cNvGrpSpPr/>
          <p:nvPr/>
        </p:nvGrpSpPr>
        <p:grpSpPr>
          <a:xfrm>
            <a:off x="7517012" y="3753263"/>
            <a:ext cx="2400630" cy="400105"/>
            <a:chOff x="7637929" y="2090316"/>
            <a:chExt cx="2400630" cy="400105"/>
          </a:xfrm>
        </p:grpSpPr>
        <p:sp>
          <p:nvSpPr>
            <p:cNvPr id="20" name="矩形 19">
              <a:extLst>
                <a:ext uri="{FF2B5EF4-FFF2-40B4-BE49-F238E27FC236}">
                  <a16:creationId xmlns:a16="http://schemas.microsoft.com/office/drawing/2014/main" id="{A7D1462E-5DA4-41AE-B419-961F960FA58E}"/>
                </a:ext>
              </a:extLst>
            </p:cNvPr>
            <p:cNvSpPr/>
            <p:nvPr/>
          </p:nvSpPr>
          <p:spPr>
            <a:xfrm>
              <a:off x="7637929" y="2090316"/>
              <a:ext cx="400105" cy="400105"/>
            </a:xfrm>
            <a:prstGeom prst="rect">
              <a:avLst/>
            </a:prstGeom>
            <a:ln/>
          </p:spPr>
          <p:style>
            <a:lnRef idx="2">
              <a:schemeClr val="accent3"/>
            </a:lnRef>
            <a:fillRef idx="1">
              <a:schemeClr val="lt1"/>
            </a:fillRef>
            <a:effectRef idx="0">
              <a:schemeClr val="accent3"/>
            </a:effectRef>
            <a:fontRef idx="minor">
              <a:schemeClr val="dk1"/>
            </a:fontRef>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zh-CN" altLang="en-US" sz="1800" b="0" i="0" u="none" strike="noStrike" cap="none" spc="0" normalizeH="0" baseline="0">
                <a:ln>
                  <a:noFill/>
                </a:ln>
                <a:solidFill>
                  <a:srgbClr val="000000"/>
                </a:solidFill>
                <a:effectLst/>
                <a:uFillTx/>
                <a:latin typeface="+mn-lt"/>
                <a:ea typeface="+mn-ea"/>
                <a:cs typeface="+mn-cs"/>
                <a:sym typeface="Calibri"/>
              </a:endParaRPr>
            </a:p>
          </p:txBody>
        </p:sp>
        <p:sp>
          <p:nvSpPr>
            <p:cNvPr id="21" name="矩形 20">
              <a:extLst>
                <a:ext uri="{FF2B5EF4-FFF2-40B4-BE49-F238E27FC236}">
                  <a16:creationId xmlns:a16="http://schemas.microsoft.com/office/drawing/2014/main" id="{88B2E4A4-1903-4CCB-AA63-65AF45328074}"/>
                </a:ext>
              </a:extLst>
            </p:cNvPr>
            <p:cNvSpPr/>
            <p:nvPr/>
          </p:nvSpPr>
          <p:spPr>
            <a:xfrm>
              <a:off x="8038034" y="2090316"/>
              <a:ext cx="400105" cy="400105"/>
            </a:xfrm>
            <a:prstGeom prst="rect">
              <a:avLst/>
            </a:prstGeom>
            <a:ln/>
          </p:spPr>
          <p:style>
            <a:lnRef idx="2">
              <a:schemeClr val="accent3"/>
            </a:lnRef>
            <a:fillRef idx="1">
              <a:schemeClr val="lt1"/>
            </a:fillRef>
            <a:effectRef idx="0">
              <a:schemeClr val="accent3"/>
            </a:effectRef>
            <a:fontRef idx="minor">
              <a:schemeClr val="dk1"/>
            </a:fontRef>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zh-CN" altLang="en-US" sz="1800" b="0" i="0" u="none" strike="noStrike" cap="none" spc="0" normalizeH="0" baseline="0">
                <a:ln>
                  <a:noFill/>
                </a:ln>
                <a:solidFill>
                  <a:srgbClr val="000000"/>
                </a:solidFill>
                <a:effectLst/>
                <a:uFillTx/>
                <a:latin typeface="+mn-lt"/>
                <a:ea typeface="+mn-ea"/>
                <a:cs typeface="+mn-cs"/>
                <a:sym typeface="Calibri"/>
              </a:endParaRPr>
            </a:p>
          </p:txBody>
        </p:sp>
        <p:sp>
          <p:nvSpPr>
            <p:cNvPr id="22" name="矩形 21">
              <a:extLst>
                <a:ext uri="{FF2B5EF4-FFF2-40B4-BE49-F238E27FC236}">
                  <a16:creationId xmlns:a16="http://schemas.microsoft.com/office/drawing/2014/main" id="{937C717D-C219-483C-9E2A-1C8B90987A77}"/>
                </a:ext>
              </a:extLst>
            </p:cNvPr>
            <p:cNvSpPr/>
            <p:nvPr/>
          </p:nvSpPr>
          <p:spPr>
            <a:xfrm>
              <a:off x="8438139" y="2090316"/>
              <a:ext cx="400105" cy="400105"/>
            </a:xfrm>
            <a:prstGeom prst="rect">
              <a:avLst/>
            </a:prstGeom>
            <a:ln/>
          </p:spPr>
          <p:style>
            <a:lnRef idx="2">
              <a:schemeClr val="accent3"/>
            </a:lnRef>
            <a:fillRef idx="1">
              <a:schemeClr val="lt1"/>
            </a:fillRef>
            <a:effectRef idx="0">
              <a:schemeClr val="accent3"/>
            </a:effectRef>
            <a:fontRef idx="minor">
              <a:schemeClr val="dk1"/>
            </a:fontRef>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zh-CN" altLang="en-US" sz="1800" b="0" i="0" u="none" strike="noStrike" cap="none" spc="0" normalizeH="0" baseline="0">
                <a:ln>
                  <a:noFill/>
                </a:ln>
                <a:solidFill>
                  <a:srgbClr val="000000"/>
                </a:solidFill>
                <a:effectLst/>
                <a:uFillTx/>
                <a:latin typeface="+mn-lt"/>
                <a:ea typeface="+mn-ea"/>
                <a:cs typeface="+mn-cs"/>
                <a:sym typeface="Calibri"/>
              </a:endParaRPr>
            </a:p>
          </p:txBody>
        </p:sp>
        <p:sp>
          <p:nvSpPr>
            <p:cNvPr id="23" name="矩形 22">
              <a:extLst>
                <a:ext uri="{FF2B5EF4-FFF2-40B4-BE49-F238E27FC236}">
                  <a16:creationId xmlns:a16="http://schemas.microsoft.com/office/drawing/2014/main" id="{4849E743-32D2-4339-8F94-81F588671BA2}"/>
                </a:ext>
              </a:extLst>
            </p:cNvPr>
            <p:cNvSpPr/>
            <p:nvPr/>
          </p:nvSpPr>
          <p:spPr>
            <a:xfrm>
              <a:off x="8838244" y="2090316"/>
              <a:ext cx="400105" cy="400105"/>
            </a:xfrm>
            <a:prstGeom prst="rect">
              <a:avLst/>
            </a:prstGeom>
            <a:ln/>
          </p:spPr>
          <p:style>
            <a:lnRef idx="2">
              <a:schemeClr val="accent3"/>
            </a:lnRef>
            <a:fillRef idx="1">
              <a:schemeClr val="lt1"/>
            </a:fillRef>
            <a:effectRef idx="0">
              <a:schemeClr val="accent3"/>
            </a:effectRef>
            <a:fontRef idx="minor">
              <a:schemeClr val="dk1"/>
            </a:fontRef>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zh-CN" altLang="en-US" sz="1800" b="0" i="0" u="none" strike="noStrike" cap="none" spc="0" normalizeH="0" baseline="0">
                <a:ln>
                  <a:noFill/>
                </a:ln>
                <a:solidFill>
                  <a:srgbClr val="000000"/>
                </a:solidFill>
                <a:effectLst/>
                <a:uFillTx/>
                <a:latin typeface="+mn-lt"/>
                <a:ea typeface="+mn-ea"/>
                <a:cs typeface="+mn-cs"/>
                <a:sym typeface="Calibri"/>
              </a:endParaRPr>
            </a:p>
          </p:txBody>
        </p:sp>
        <p:sp>
          <p:nvSpPr>
            <p:cNvPr id="24" name="矩形 23">
              <a:extLst>
                <a:ext uri="{FF2B5EF4-FFF2-40B4-BE49-F238E27FC236}">
                  <a16:creationId xmlns:a16="http://schemas.microsoft.com/office/drawing/2014/main" id="{B3F65B98-8E28-4419-A5A9-48D12981338F}"/>
                </a:ext>
              </a:extLst>
            </p:cNvPr>
            <p:cNvSpPr/>
            <p:nvPr/>
          </p:nvSpPr>
          <p:spPr>
            <a:xfrm>
              <a:off x="9238349" y="2090316"/>
              <a:ext cx="400105" cy="400105"/>
            </a:xfrm>
            <a:prstGeom prst="rect">
              <a:avLst/>
            </a:prstGeom>
            <a:ln/>
          </p:spPr>
          <p:style>
            <a:lnRef idx="2">
              <a:schemeClr val="accent3"/>
            </a:lnRef>
            <a:fillRef idx="1">
              <a:schemeClr val="lt1"/>
            </a:fillRef>
            <a:effectRef idx="0">
              <a:schemeClr val="accent3"/>
            </a:effectRef>
            <a:fontRef idx="minor">
              <a:schemeClr val="dk1"/>
            </a:fontRef>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zh-CN" altLang="en-US" sz="1800" b="0" i="0" u="none" strike="noStrike" cap="none" spc="0" normalizeH="0" baseline="0">
                <a:ln>
                  <a:noFill/>
                </a:ln>
                <a:solidFill>
                  <a:srgbClr val="000000"/>
                </a:solidFill>
                <a:effectLst/>
                <a:uFillTx/>
                <a:latin typeface="+mn-lt"/>
                <a:ea typeface="+mn-ea"/>
                <a:cs typeface="+mn-cs"/>
                <a:sym typeface="Calibri"/>
              </a:endParaRPr>
            </a:p>
          </p:txBody>
        </p:sp>
        <p:sp>
          <p:nvSpPr>
            <p:cNvPr id="25" name="矩形 24">
              <a:extLst>
                <a:ext uri="{FF2B5EF4-FFF2-40B4-BE49-F238E27FC236}">
                  <a16:creationId xmlns:a16="http://schemas.microsoft.com/office/drawing/2014/main" id="{B0E5C2AD-D2A8-4B61-BCA5-806A8D296F0C}"/>
                </a:ext>
              </a:extLst>
            </p:cNvPr>
            <p:cNvSpPr/>
            <p:nvPr/>
          </p:nvSpPr>
          <p:spPr>
            <a:xfrm>
              <a:off x="9638454" y="2090316"/>
              <a:ext cx="400105" cy="400105"/>
            </a:xfrm>
            <a:prstGeom prst="rect">
              <a:avLst/>
            </a:prstGeom>
            <a:ln/>
          </p:spPr>
          <p:style>
            <a:lnRef idx="2">
              <a:schemeClr val="accent3"/>
            </a:lnRef>
            <a:fillRef idx="1">
              <a:schemeClr val="lt1"/>
            </a:fillRef>
            <a:effectRef idx="0">
              <a:schemeClr val="accent3"/>
            </a:effectRef>
            <a:fontRef idx="minor">
              <a:schemeClr val="dk1"/>
            </a:fontRef>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zh-CN" altLang="en-US" sz="1800" b="0" i="0" u="none" strike="noStrike" cap="none" spc="0" normalizeH="0" baseline="0">
                <a:ln>
                  <a:noFill/>
                </a:ln>
                <a:solidFill>
                  <a:srgbClr val="000000"/>
                </a:solidFill>
                <a:effectLst/>
                <a:uFillTx/>
                <a:latin typeface="+mn-lt"/>
                <a:ea typeface="+mn-ea"/>
                <a:cs typeface="+mn-cs"/>
                <a:sym typeface="Calibri"/>
              </a:endParaRPr>
            </a:p>
          </p:txBody>
        </p:sp>
      </p:grpSp>
      <p:grpSp>
        <p:nvGrpSpPr>
          <p:cNvPr id="26" name="组合 25">
            <a:extLst>
              <a:ext uri="{FF2B5EF4-FFF2-40B4-BE49-F238E27FC236}">
                <a16:creationId xmlns:a16="http://schemas.microsoft.com/office/drawing/2014/main" id="{7DC83356-C125-4DC8-A02B-7553AB328E18}"/>
              </a:ext>
            </a:extLst>
          </p:cNvPr>
          <p:cNvGrpSpPr/>
          <p:nvPr/>
        </p:nvGrpSpPr>
        <p:grpSpPr>
          <a:xfrm>
            <a:off x="7517012" y="5059051"/>
            <a:ext cx="2400630" cy="400105"/>
            <a:chOff x="7637929" y="2090316"/>
            <a:chExt cx="2400630" cy="400105"/>
          </a:xfrm>
        </p:grpSpPr>
        <p:sp>
          <p:nvSpPr>
            <p:cNvPr id="27" name="矩形 26">
              <a:extLst>
                <a:ext uri="{FF2B5EF4-FFF2-40B4-BE49-F238E27FC236}">
                  <a16:creationId xmlns:a16="http://schemas.microsoft.com/office/drawing/2014/main" id="{D00811AF-41A3-4938-827E-5D69172AB979}"/>
                </a:ext>
              </a:extLst>
            </p:cNvPr>
            <p:cNvSpPr/>
            <p:nvPr/>
          </p:nvSpPr>
          <p:spPr>
            <a:xfrm>
              <a:off x="7637929" y="2090316"/>
              <a:ext cx="400105" cy="400105"/>
            </a:xfrm>
            <a:prstGeom prst="rect">
              <a:avLst/>
            </a:prstGeom>
            <a:ln/>
          </p:spPr>
          <p:style>
            <a:lnRef idx="2">
              <a:schemeClr val="accent3"/>
            </a:lnRef>
            <a:fillRef idx="1">
              <a:schemeClr val="lt1"/>
            </a:fillRef>
            <a:effectRef idx="0">
              <a:schemeClr val="accent3"/>
            </a:effectRef>
            <a:fontRef idx="minor">
              <a:schemeClr val="dk1"/>
            </a:fontRef>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zh-CN" altLang="en-US" sz="1800" b="0" i="0" u="none" strike="noStrike" cap="none" spc="0" normalizeH="0" baseline="0">
                <a:ln>
                  <a:noFill/>
                </a:ln>
                <a:solidFill>
                  <a:srgbClr val="000000"/>
                </a:solidFill>
                <a:effectLst/>
                <a:uFillTx/>
                <a:latin typeface="+mn-lt"/>
                <a:ea typeface="+mn-ea"/>
                <a:cs typeface="+mn-cs"/>
                <a:sym typeface="Calibri"/>
              </a:endParaRPr>
            </a:p>
          </p:txBody>
        </p:sp>
        <p:sp>
          <p:nvSpPr>
            <p:cNvPr id="28" name="矩形 27">
              <a:extLst>
                <a:ext uri="{FF2B5EF4-FFF2-40B4-BE49-F238E27FC236}">
                  <a16:creationId xmlns:a16="http://schemas.microsoft.com/office/drawing/2014/main" id="{746405E6-F635-46FB-9A2D-2D4CAFA04D50}"/>
                </a:ext>
              </a:extLst>
            </p:cNvPr>
            <p:cNvSpPr/>
            <p:nvPr/>
          </p:nvSpPr>
          <p:spPr>
            <a:xfrm>
              <a:off x="8038034" y="2090316"/>
              <a:ext cx="400105" cy="400105"/>
            </a:xfrm>
            <a:prstGeom prst="rect">
              <a:avLst/>
            </a:prstGeom>
            <a:ln/>
          </p:spPr>
          <p:style>
            <a:lnRef idx="2">
              <a:schemeClr val="accent3"/>
            </a:lnRef>
            <a:fillRef idx="1">
              <a:schemeClr val="lt1"/>
            </a:fillRef>
            <a:effectRef idx="0">
              <a:schemeClr val="accent3"/>
            </a:effectRef>
            <a:fontRef idx="minor">
              <a:schemeClr val="dk1"/>
            </a:fontRef>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zh-CN" altLang="en-US" sz="1800" b="0" i="0" u="none" strike="noStrike" cap="none" spc="0" normalizeH="0" baseline="0">
                <a:ln>
                  <a:noFill/>
                </a:ln>
                <a:solidFill>
                  <a:srgbClr val="000000"/>
                </a:solidFill>
                <a:effectLst/>
                <a:uFillTx/>
                <a:latin typeface="+mn-lt"/>
                <a:ea typeface="+mn-ea"/>
                <a:cs typeface="+mn-cs"/>
                <a:sym typeface="Calibri"/>
              </a:endParaRPr>
            </a:p>
          </p:txBody>
        </p:sp>
        <p:sp>
          <p:nvSpPr>
            <p:cNvPr id="29" name="矩形 28">
              <a:extLst>
                <a:ext uri="{FF2B5EF4-FFF2-40B4-BE49-F238E27FC236}">
                  <a16:creationId xmlns:a16="http://schemas.microsoft.com/office/drawing/2014/main" id="{5E9F0169-2D49-464D-99FA-D9F27D2B0E82}"/>
                </a:ext>
              </a:extLst>
            </p:cNvPr>
            <p:cNvSpPr/>
            <p:nvPr/>
          </p:nvSpPr>
          <p:spPr>
            <a:xfrm>
              <a:off x="8438139" y="2090316"/>
              <a:ext cx="400105" cy="400105"/>
            </a:xfrm>
            <a:prstGeom prst="rect">
              <a:avLst/>
            </a:prstGeom>
            <a:ln/>
          </p:spPr>
          <p:style>
            <a:lnRef idx="2">
              <a:schemeClr val="accent3"/>
            </a:lnRef>
            <a:fillRef idx="1">
              <a:schemeClr val="lt1"/>
            </a:fillRef>
            <a:effectRef idx="0">
              <a:schemeClr val="accent3"/>
            </a:effectRef>
            <a:fontRef idx="minor">
              <a:schemeClr val="dk1"/>
            </a:fontRef>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zh-CN" altLang="en-US" sz="1800" b="0" i="0" u="none" strike="noStrike" cap="none" spc="0" normalizeH="0" baseline="0">
                <a:ln>
                  <a:noFill/>
                </a:ln>
                <a:solidFill>
                  <a:srgbClr val="000000"/>
                </a:solidFill>
                <a:effectLst/>
                <a:uFillTx/>
                <a:latin typeface="+mn-lt"/>
                <a:ea typeface="+mn-ea"/>
                <a:cs typeface="+mn-cs"/>
                <a:sym typeface="Calibri"/>
              </a:endParaRPr>
            </a:p>
          </p:txBody>
        </p:sp>
        <p:sp>
          <p:nvSpPr>
            <p:cNvPr id="30" name="矩形 29">
              <a:extLst>
                <a:ext uri="{FF2B5EF4-FFF2-40B4-BE49-F238E27FC236}">
                  <a16:creationId xmlns:a16="http://schemas.microsoft.com/office/drawing/2014/main" id="{314FD068-96D3-4EEA-A44B-FD74EC908EF4}"/>
                </a:ext>
              </a:extLst>
            </p:cNvPr>
            <p:cNvSpPr/>
            <p:nvPr/>
          </p:nvSpPr>
          <p:spPr>
            <a:xfrm>
              <a:off x="8838244" y="2090316"/>
              <a:ext cx="400105" cy="400105"/>
            </a:xfrm>
            <a:prstGeom prst="rect">
              <a:avLst/>
            </a:prstGeom>
            <a:ln/>
          </p:spPr>
          <p:style>
            <a:lnRef idx="2">
              <a:schemeClr val="accent3"/>
            </a:lnRef>
            <a:fillRef idx="1">
              <a:schemeClr val="lt1"/>
            </a:fillRef>
            <a:effectRef idx="0">
              <a:schemeClr val="accent3"/>
            </a:effectRef>
            <a:fontRef idx="minor">
              <a:schemeClr val="dk1"/>
            </a:fontRef>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zh-CN" altLang="en-US" sz="1800" b="0" i="0" u="none" strike="noStrike" cap="none" spc="0" normalizeH="0" baseline="0">
                <a:ln>
                  <a:noFill/>
                </a:ln>
                <a:solidFill>
                  <a:srgbClr val="000000"/>
                </a:solidFill>
                <a:effectLst/>
                <a:uFillTx/>
                <a:latin typeface="+mn-lt"/>
                <a:ea typeface="+mn-ea"/>
                <a:cs typeface="+mn-cs"/>
                <a:sym typeface="Calibri"/>
              </a:endParaRPr>
            </a:p>
          </p:txBody>
        </p:sp>
        <p:sp>
          <p:nvSpPr>
            <p:cNvPr id="31" name="矩形 30">
              <a:extLst>
                <a:ext uri="{FF2B5EF4-FFF2-40B4-BE49-F238E27FC236}">
                  <a16:creationId xmlns:a16="http://schemas.microsoft.com/office/drawing/2014/main" id="{C100B891-FE02-40D6-A58B-FDA55407DA3D}"/>
                </a:ext>
              </a:extLst>
            </p:cNvPr>
            <p:cNvSpPr/>
            <p:nvPr/>
          </p:nvSpPr>
          <p:spPr>
            <a:xfrm>
              <a:off x="9238349" y="2090316"/>
              <a:ext cx="400105" cy="400105"/>
            </a:xfrm>
            <a:prstGeom prst="rect">
              <a:avLst/>
            </a:prstGeom>
            <a:ln/>
          </p:spPr>
          <p:style>
            <a:lnRef idx="2">
              <a:schemeClr val="accent3"/>
            </a:lnRef>
            <a:fillRef idx="1">
              <a:schemeClr val="lt1"/>
            </a:fillRef>
            <a:effectRef idx="0">
              <a:schemeClr val="accent3"/>
            </a:effectRef>
            <a:fontRef idx="minor">
              <a:schemeClr val="dk1"/>
            </a:fontRef>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zh-CN" altLang="en-US" sz="1800" b="0" i="0" u="none" strike="noStrike" cap="none" spc="0" normalizeH="0" baseline="0">
                <a:ln>
                  <a:noFill/>
                </a:ln>
                <a:solidFill>
                  <a:srgbClr val="000000"/>
                </a:solidFill>
                <a:effectLst/>
                <a:uFillTx/>
                <a:latin typeface="+mn-lt"/>
                <a:ea typeface="+mn-ea"/>
                <a:cs typeface="+mn-cs"/>
                <a:sym typeface="Calibri"/>
              </a:endParaRPr>
            </a:p>
          </p:txBody>
        </p:sp>
        <p:sp>
          <p:nvSpPr>
            <p:cNvPr id="32" name="矩形 31">
              <a:extLst>
                <a:ext uri="{FF2B5EF4-FFF2-40B4-BE49-F238E27FC236}">
                  <a16:creationId xmlns:a16="http://schemas.microsoft.com/office/drawing/2014/main" id="{15FBA910-617C-4811-8C63-7CC921F08F85}"/>
                </a:ext>
              </a:extLst>
            </p:cNvPr>
            <p:cNvSpPr/>
            <p:nvPr/>
          </p:nvSpPr>
          <p:spPr>
            <a:xfrm>
              <a:off x="9638454" y="2090316"/>
              <a:ext cx="400105" cy="400105"/>
            </a:xfrm>
            <a:prstGeom prst="rect">
              <a:avLst/>
            </a:prstGeom>
            <a:ln/>
          </p:spPr>
          <p:style>
            <a:lnRef idx="2">
              <a:schemeClr val="accent3"/>
            </a:lnRef>
            <a:fillRef idx="1">
              <a:schemeClr val="lt1"/>
            </a:fillRef>
            <a:effectRef idx="0">
              <a:schemeClr val="accent3"/>
            </a:effectRef>
            <a:fontRef idx="minor">
              <a:schemeClr val="dk1"/>
            </a:fontRef>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zh-CN" altLang="en-US" sz="1800" b="0" i="0" u="none" strike="noStrike" cap="none" spc="0" normalizeH="0" baseline="0">
                <a:ln>
                  <a:noFill/>
                </a:ln>
                <a:solidFill>
                  <a:srgbClr val="000000"/>
                </a:solidFill>
                <a:effectLst/>
                <a:uFillTx/>
                <a:latin typeface="+mn-lt"/>
                <a:ea typeface="+mn-ea"/>
                <a:cs typeface="+mn-cs"/>
                <a:sym typeface="Calibri"/>
              </a:endParaRPr>
            </a:p>
          </p:txBody>
        </p:sp>
      </p:grpSp>
      <p:cxnSp>
        <p:nvCxnSpPr>
          <p:cNvPr id="44" name="直接箭头连接符 43">
            <a:extLst>
              <a:ext uri="{FF2B5EF4-FFF2-40B4-BE49-F238E27FC236}">
                <a16:creationId xmlns:a16="http://schemas.microsoft.com/office/drawing/2014/main" id="{2BBFFB52-B832-4786-96E8-CD1E7B6FD1BA}"/>
              </a:ext>
            </a:extLst>
          </p:cNvPr>
          <p:cNvCxnSpPr>
            <a:cxnSpLocks/>
            <a:stCxn id="7" idx="3"/>
            <a:endCxn id="4" idx="1"/>
          </p:cNvCxnSpPr>
          <p:nvPr/>
        </p:nvCxnSpPr>
        <p:spPr>
          <a:xfrm flipV="1">
            <a:off x="2698010" y="2610455"/>
            <a:ext cx="4819002" cy="2569201"/>
          </a:xfrm>
          <a:prstGeom prst="straightConnector1">
            <a:avLst/>
          </a:prstGeom>
          <a:ln w="25400" cap="flat" cmpd="sng" algn="ctr">
            <a:solidFill>
              <a:schemeClr val="dk1"/>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cxnSp>
        <p:nvCxnSpPr>
          <p:cNvPr id="47" name="直接箭头连接符 46">
            <a:extLst>
              <a:ext uri="{FF2B5EF4-FFF2-40B4-BE49-F238E27FC236}">
                <a16:creationId xmlns:a16="http://schemas.microsoft.com/office/drawing/2014/main" id="{3A9B403B-1EFE-4E9E-94BB-2F4C717137AF}"/>
              </a:ext>
            </a:extLst>
          </p:cNvPr>
          <p:cNvCxnSpPr>
            <a:cxnSpLocks/>
            <a:stCxn id="7" idx="3"/>
            <a:endCxn id="20" idx="1"/>
          </p:cNvCxnSpPr>
          <p:nvPr/>
        </p:nvCxnSpPr>
        <p:spPr>
          <a:xfrm flipV="1">
            <a:off x="2698010" y="3953316"/>
            <a:ext cx="4819002" cy="1226340"/>
          </a:xfrm>
          <a:prstGeom prst="straightConnector1">
            <a:avLst/>
          </a:prstGeom>
          <a:ln w="25400" cap="flat" cmpd="sng" algn="ctr">
            <a:solidFill>
              <a:schemeClr val="dk1"/>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cxnSp>
        <p:nvCxnSpPr>
          <p:cNvPr id="50" name="直接箭头连接符 49">
            <a:extLst>
              <a:ext uri="{FF2B5EF4-FFF2-40B4-BE49-F238E27FC236}">
                <a16:creationId xmlns:a16="http://schemas.microsoft.com/office/drawing/2014/main" id="{3E1B0EC8-4E2E-4D8C-8D84-B2E720943336}"/>
              </a:ext>
            </a:extLst>
          </p:cNvPr>
          <p:cNvCxnSpPr>
            <a:cxnSpLocks/>
            <a:stCxn id="7" idx="3"/>
            <a:endCxn id="27" idx="1"/>
          </p:cNvCxnSpPr>
          <p:nvPr/>
        </p:nvCxnSpPr>
        <p:spPr>
          <a:xfrm>
            <a:off x="2698010" y="5179656"/>
            <a:ext cx="4819002" cy="79448"/>
          </a:xfrm>
          <a:prstGeom prst="straightConnector1">
            <a:avLst/>
          </a:prstGeom>
          <a:ln w="25400" cap="flat" cmpd="sng" algn="ctr">
            <a:solidFill>
              <a:schemeClr val="dk1"/>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sp>
        <p:nvSpPr>
          <p:cNvPr id="55" name="文本框 54">
            <a:extLst>
              <a:ext uri="{FF2B5EF4-FFF2-40B4-BE49-F238E27FC236}">
                <a16:creationId xmlns:a16="http://schemas.microsoft.com/office/drawing/2014/main" id="{1C5688CD-8A82-46E4-B34D-1225A8E6A74C}"/>
              </a:ext>
            </a:extLst>
          </p:cNvPr>
          <p:cNvSpPr txBox="1"/>
          <p:nvPr/>
        </p:nvSpPr>
        <p:spPr>
          <a:xfrm>
            <a:off x="4697878" y="5842363"/>
            <a:ext cx="1871830" cy="40010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altLang="zh-CN" sz="2000" b="1" i="0" u="none" strike="noStrike" cap="none" spc="0" normalizeH="0" baseline="0" dirty="0" err="1">
                <a:ln>
                  <a:noFill/>
                </a:ln>
                <a:solidFill>
                  <a:srgbClr val="000000"/>
                </a:solidFill>
                <a:effectLst/>
                <a:uFillTx/>
                <a:latin typeface="+mn-lt"/>
                <a:ea typeface="+mn-ea"/>
                <a:cs typeface="+mn-cs"/>
                <a:sym typeface="Calibri"/>
              </a:rPr>
              <a:t>CheckTail</a:t>
            </a:r>
            <a:endParaRPr kumimoji="0" lang="zh-CN" altLang="en-US" sz="2000" b="1" i="0" u="none" strike="noStrike" cap="none" spc="0" normalizeH="0" baseline="0" dirty="0">
              <a:ln>
                <a:noFill/>
              </a:ln>
              <a:solidFill>
                <a:srgbClr val="000000"/>
              </a:solidFill>
              <a:effectLst/>
              <a:uFillTx/>
              <a:latin typeface="+mn-lt"/>
              <a:ea typeface="+mn-ea"/>
              <a:cs typeface="+mn-cs"/>
              <a:sym typeface="Calibri"/>
            </a:endParaRPr>
          </a:p>
        </p:txBody>
      </p:sp>
    </p:spTree>
    <p:custDataLst>
      <p:tags r:id="rId1"/>
    </p:custDataLst>
    <p:extLst>
      <p:ext uri="{BB962C8B-B14F-4D97-AF65-F5344CB8AC3E}">
        <p14:creationId xmlns:p14="http://schemas.microsoft.com/office/powerpoint/2010/main" val="2532506347"/>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 name="标题 1"/>
          <p:cNvSpPr txBox="1">
            <a:spLocks noGrp="1"/>
          </p:cNvSpPr>
          <p:nvPr>
            <p:ph type="title"/>
          </p:nvPr>
        </p:nvSpPr>
        <p:spPr>
          <a:xfrm>
            <a:off x="838200" y="388796"/>
            <a:ext cx="10515600" cy="688519"/>
          </a:xfrm>
          <a:prstGeom prst="rect">
            <a:avLst/>
          </a:prstGeom>
        </p:spPr>
        <p:txBody>
          <a:bodyPr/>
          <a:lstStyle>
            <a:lvl1pPr defTabSz="905255">
              <a:defRPr sz="3900"/>
            </a:lvl1pPr>
          </a:lstStyle>
          <a:p>
            <a:r>
              <a:rPr lang="en-US" altLang="zh-CN" dirty="0"/>
              <a:t>Native </a:t>
            </a:r>
            <a:r>
              <a:rPr lang="en-US" altLang="zh-CN" dirty="0" err="1"/>
              <a:t>Loglet</a:t>
            </a:r>
            <a:endParaRPr dirty="0"/>
          </a:p>
        </p:txBody>
      </p:sp>
      <p:sp>
        <p:nvSpPr>
          <p:cNvPr id="209" name="object 38"/>
          <p:cNvSpPr txBox="1"/>
          <p:nvPr/>
        </p:nvSpPr>
        <p:spPr>
          <a:xfrm>
            <a:off x="4172956" y="3558702"/>
            <a:ext cx="2378147" cy="19618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indent="12700">
              <a:spcBef>
                <a:spcPts val="100"/>
              </a:spcBef>
              <a:tabLst>
                <a:tab pos="279400" algn="l"/>
              </a:tabLst>
              <a:defRPr sz="1300" spc="5">
                <a:solidFill>
                  <a:srgbClr val="9FB8CD"/>
                </a:solidFill>
                <a:latin typeface="Times New Roman"/>
                <a:ea typeface="Times New Roman"/>
                <a:cs typeface="Times New Roman"/>
                <a:sym typeface="Times New Roman"/>
              </a:defRPr>
            </a:lvl1pPr>
          </a:lstStyle>
          <a:p>
            <a:r>
              <a:t>	</a:t>
            </a:r>
          </a:p>
        </p:txBody>
      </p:sp>
      <p:pic>
        <p:nvPicPr>
          <p:cNvPr id="5" name="图形 4" descr="图形 4">
            <a:extLst>
              <a:ext uri="{FF2B5EF4-FFF2-40B4-BE49-F238E27FC236}">
                <a16:creationId xmlns:a16="http://schemas.microsoft.com/office/drawing/2014/main" id="{597DC489-221A-41CD-8AFF-3C202E46F9CB}"/>
              </a:ext>
            </a:extLst>
          </p:cNvPr>
          <p:cNvPicPr>
            <a:picLocks noChangeAspect="1"/>
          </p:cNvPicPr>
          <p:nvPr/>
        </p:nvPicPr>
        <p:blipFill>
          <a:blip r:embed="rId4"/>
          <a:stretch>
            <a:fillRect/>
          </a:stretch>
        </p:blipFill>
        <p:spPr>
          <a:xfrm>
            <a:off x="1620780" y="2122782"/>
            <a:ext cx="1077231" cy="1050724"/>
          </a:xfrm>
          <a:prstGeom prst="rect">
            <a:avLst/>
          </a:prstGeom>
          <a:ln w="12700" cap="flat">
            <a:noFill/>
            <a:miter lim="400000"/>
          </a:ln>
          <a:effectLst/>
        </p:spPr>
      </p:pic>
      <p:pic>
        <p:nvPicPr>
          <p:cNvPr id="6" name="图形 4" descr="图形 4">
            <a:extLst>
              <a:ext uri="{FF2B5EF4-FFF2-40B4-BE49-F238E27FC236}">
                <a16:creationId xmlns:a16="http://schemas.microsoft.com/office/drawing/2014/main" id="{B27BB917-6224-4FFE-9D13-D243DA5E5DAF}"/>
              </a:ext>
            </a:extLst>
          </p:cNvPr>
          <p:cNvPicPr>
            <a:picLocks noChangeAspect="1"/>
          </p:cNvPicPr>
          <p:nvPr/>
        </p:nvPicPr>
        <p:blipFill>
          <a:blip r:embed="rId4"/>
          <a:stretch>
            <a:fillRect/>
          </a:stretch>
        </p:blipFill>
        <p:spPr>
          <a:xfrm>
            <a:off x="1620779" y="3388538"/>
            <a:ext cx="1077231" cy="1050724"/>
          </a:xfrm>
          <a:prstGeom prst="rect">
            <a:avLst/>
          </a:prstGeom>
          <a:ln w="12700" cap="flat">
            <a:noFill/>
            <a:miter lim="400000"/>
          </a:ln>
          <a:effectLst/>
        </p:spPr>
      </p:pic>
      <p:pic>
        <p:nvPicPr>
          <p:cNvPr id="7" name="图形 4" descr="图形 4">
            <a:extLst>
              <a:ext uri="{FF2B5EF4-FFF2-40B4-BE49-F238E27FC236}">
                <a16:creationId xmlns:a16="http://schemas.microsoft.com/office/drawing/2014/main" id="{0415C3C4-5864-45FC-B08A-08D3515B7C90}"/>
              </a:ext>
            </a:extLst>
          </p:cNvPr>
          <p:cNvPicPr>
            <a:picLocks noChangeAspect="1"/>
          </p:cNvPicPr>
          <p:nvPr/>
        </p:nvPicPr>
        <p:blipFill>
          <a:blip r:embed="rId4"/>
          <a:stretch>
            <a:fillRect/>
          </a:stretch>
        </p:blipFill>
        <p:spPr>
          <a:xfrm>
            <a:off x="1620779" y="4654294"/>
            <a:ext cx="1077231" cy="1050724"/>
          </a:xfrm>
          <a:prstGeom prst="rect">
            <a:avLst/>
          </a:prstGeom>
          <a:ln w="12700" cap="flat">
            <a:noFill/>
            <a:miter lim="400000"/>
          </a:ln>
          <a:effectLst/>
        </p:spPr>
      </p:pic>
      <p:sp>
        <p:nvSpPr>
          <p:cNvPr id="8" name="iconfont-10488-5117611">
            <a:extLst>
              <a:ext uri="{FF2B5EF4-FFF2-40B4-BE49-F238E27FC236}">
                <a16:creationId xmlns:a16="http://schemas.microsoft.com/office/drawing/2014/main" id="{ACF5FBE9-9CE8-493E-8B47-2AE5607DC2A0}"/>
              </a:ext>
            </a:extLst>
          </p:cNvPr>
          <p:cNvSpPr/>
          <p:nvPr/>
        </p:nvSpPr>
        <p:spPr>
          <a:xfrm>
            <a:off x="4697878" y="2456663"/>
            <a:ext cx="609685" cy="534834"/>
          </a:xfrm>
          <a:custGeom>
            <a:avLst/>
            <a:gdLst>
              <a:gd name="T0" fmla="*/ 12491 w 14594"/>
              <a:gd name="T1" fmla="*/ 12155 h 12800"/>
              <a:gd name="T2" fmla="*/ 2262 w 14594"/>
              <a:gd name="T3" fmla="*/ 12155 h 12800"/>
              <a:gd name="T4" fmla="*/ 1940 w 14594"/>
              <a:gd name="T5" fmla="*/ 12478 h 12800"/>
              <a:gd name="T6" fmla="*/ 2262 w 14594"/>
              <a:gd name="T7" fmla="*/ 12800 h 12800"/>
              <a:gd name="T8" fmla="*/ 12491 w 14594"/>
              <a:gd name="T9" fmla="*/ 12800 h 12800"/>
              <a:gd name="T10" fmla="*/ 12813 w 14594"/>
              <a:gd name="T11" fmla="*/ 12478 h 12800"/>
              <a:gd name="T12" fmla="*/ 12491 w 14594"/>
              <a:gd name="T13" fmla="*/ 12155 h 12800"/>
              <a:gd name="T14" fmla="*/ 13828 w 14594"/>
              <a:gd name="T15" fmla="*/ 2520 h 12800"/>
              <a:gd name="T16" fmla="*/ 13123 w 14594"/>
              <a:gd name="T17" fmla="*/ 3585 h 12800"/>
              <a:gd name="T18" fmla="*/ 12413 w 14594"/>
              <a:gd name="T19" fmla="*/ 3721 h 12800"/>
              <a:gd name="T20" fmla="*/ 10501 w 14594"/>
              <a:gd name="T21" fmla="*/ 5043 h 12800"/>
              <a:gd name="T22" fmla="*/ 10456 w 14594"/>
              <a:gd name="T23" fmla="*/ 5036 h 12800"/>
              <a:gd name="T24" fmla="*/ 7968 w 14594"/>
              <a:gd name="T25" fmla="*/ 1766 h 12800"/>
              <a:gd name="T26" fmla="*/ 7563 w 14594"/>
              <a:gd name="T27" fmla="*/ 1467 h 12800"/>
              <a:gd name="T28" fmla="*/ 8006 w 14594"/>
              <a:gd name="T29" fmla="*/ 609 h 12800"/>
              <a:gd name="T30" fmla="*/ 7256 w 14594"/>
              <a:gd name="T31" fmla="*/ 0 h 12800"/>
              <a:gd name="T32" fmla="*/ 6507 w 14594"/>
              <a:gd name="T33" fmla="*/ 609 h 12800"/>
              <a:gd name="T34" fmla="*/ 6950 w 14594"/>
              <a:gd name="T35" fmla="*/ 1467 h 12800"/>
              <a:gd name="T36" fmla="*/ 6546 w 14594"/>
              <a:gd name="T37" fmla="*/ 1766 h 12800"/>
              <a:gd name="T38" fmla="*/ 4059 w 14594"/>
              <a:gd name="T39" fmla="*/ 5036 h 12800"/>
              <a:gd name="T40" fmla="*/ 4013 w 14594"/>
              <a:gd name="T41" fmla="*/ 5043 h 12800"/>
              <a:gd name="T42" fmla="*/ 2116 w 14594"/>
              <a:gd name="T43" fmla="*/ 3731 h 12800"/>
              <a:gd name="T44" fmla="*/ 1538 w 14594"/>
              <a:gd name="T45" fmla="*/ 3573 h 12800"/>
              <a:gd name="T46" fmla="*/ 1314 w 14594"/>
              <a:gd name="T47" fmla="*/ 2693 h 12800"/>
              <a:gd name="T48" fmla="*/ 407 w 14594"/>
              <a:gd name="T49" fmla="*/ 2646 h 12800"/>
              <a:gd name="T50" fmla="*/ 94 w 14594"/>
              <a:gd name="T51" fmla="*/ 3499 h 12800"/>
              <a:gd name="T52" fmla="*/ 815 w 14594"/>
              <a:gd name="T53" fmla="*/ 4051 h 12800"/>
              <a:gd name="T54" fmla="*/ 725 w 14594"/>
              <a:gd name="T55" fmla="*/ 4592 h 12800"/>
              <a:gd name="T56" fmla="*/ 1146 w 14594"/>
              <a:gd name="T57" fmla="*/ 7330 h 12800"/>
              <a:gd name="T58" fmla="*/ 1587 w 14594"/>
              <a:gd name="T59" fmla="*/ 10255 h 12800"/>
              <a:gd name="T60" fmla="*/ 2473 w 14594"/>
              <a:gd name="T61" fmla="*/ 11035 h 12800"/>
              <a:gd name="T62" fmla="*/ 12040 w 14594"/>
              <a:gd name="T63" fmla="*/ 11035 h 12800"/>
              <a:gd name="T64" fmla="*/ 12925 w 14594"/>
              <a:gd name="T65" fmla="*/ 10255 h 12800"/>
              <a:gd name="T66" fmla="*/ 13346 w 14594"/>
              <a:gd name="T67" fmla="*/ 7525 h 12800"/>
              <a:gd name="T68" fmla="*/ 13805 w 14594"/>
              <a:gd name="T69" fmla="*/ 4580 h 12800"/>
              <a:gd name="T70" fmla="*/ 13715 w 14594"/>
              <a:gd name="T71" fmla="*/ 4042 h 12800"/>
              <a:gd name="T72" fmla="*/ 13828 w 14594"/>
              <a:gd name="T73" fmla="*/ 4051 h 12800"/>
              <a:gd name="T74" fmla="*/ 14594 w 14594"/>
              <a:gd name="T75" fmla="*/ 3285 h 12800"/>
              <a:gd name="T76" fmla="*/ 13828 w 14594"/>
              <a:gd name="T77" fmla="*/ 2519 h 12800"/>
              <a:gd name="T78" fmla="*/ 13828 w 14594"/>
              <a:gd name="T79" fmla="*/ 2520 h 12800"/>
              <a:gd name="T80" fmla="*/ 7257 w 14594"/>
              <a:gd name="T81" fmla="*/ 645 h 12800"/>
              <a:gd name="T82" fmla="*/ 7343 w 14594"/>
              <a:gd name="T83" fmla="*/ 851 h 12800"/>
              <a:gd name="T84" fmla="*/ 7136 w 14594"/>
              <a:gd name="T85" fmla="*/ 766 h 12800"/>
              <a:gd name="T86" fmla="*/ 7257 w 14594"/>
              <a:gd name="T87" fmla="*/ 645 h 12800"/>
              <a:gd name="T88" fmla="*/ 708 w 14594"/>
              <a:gd name="T89" fmla="*/ 3285 h 12800"/>
              <a:gd name="T90" fmla="*/ 914 w 14594"/>
              <a:gd name="T91" fmla="*/ 3200 h 12800"/>
              <a:gd name="T92" fmla="*/ 829 w 14594"/>
              <a:gd name="T93" fmla="*/ 3406 h 12800"/>
              <a:gd name="T94" fmla="*/ 708 w 14594"/>
              <a:gd name="T95" fmla="*/ 3285 h 12800"/>
              <a:gd name="T96" fmla="*/ 13828 w 14594"/>
              <a:gd name="T97" fmla="*/ 3406 h 12800"/>
              <a:gd name="T98" fmla="*/ 13742 w 14594"/>
              <a:gd name="T99" fmla="*/ 3200 h 12800"/>
              <a:gd name="T100" fmla="*/ 13949 w 14594"/>
              <a:gd name="T101" fmla="*/ 3285 h 12800"/>
              <a:gd name="T102" fmla="*/ 13828 w 14594"/>
              <a:gd name="T103" fmla="*/ 3406 h 12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594" h="12800">
                <a:moveTo>
                  <a:pt x="12491" y="12155"/>
                </a:moveTo>
                <a:lnTo>
                  <a:pt x="2262" y="12155"/>
                </a:lnTo>
                <a:cubicBezTo>
                  <a:pt x="2084" y="12155"/>
                  <a:pt x="1940" y="12300"/>
                  <a:pt x="1940" y="12478"/>
                </a:cubicBezTo>
                <a:cubicBezTo>
                  <a:pt x="1940" y="12656"/>
                  <a:pt x="2084" y="12800"/>
                  <a:pt x="2262" y="12800"/>
                </a:cubicBezTo>
                <a:lnTo>
                  <a:pt x="12491" y="12800"/>
                </a:lnTo>
                <a:cubicBezTo>
                  <a:pt x="12669" y="12800"/>
                  <a:pt x="12813" y="12656"/>
                  <a:pt x="12813" y="12478"/>
                </a:cubicBezTo>
                <a:cubicBezTo>
                  <a:pt x="12813" y="12300"/>
                  <a:pt x="12669" y="12155"/>
                  <a:pt x="12491" y="12155"/>
                </a:cubicBezTo>
                <a:close/>
                <a:moveTo>
                  <a:pt x="13828" y="2520"/>
                </a:moveTo>
                <a:cubicBezTo>
                  <a:pt x="13279" y="2519"/>
                  <a:pt x="12908" y="3080"/>
                  <a:pt x="13123" y="3585"/>
                </a:cubicBezTo>
                <a:cubicBezTo>
                  <a:pt x="12878" y="3526"/>
                  <a:pt x="12619" y="3576"/>
                  <a:pt x="12413" y="3721"/>
                </a:cubicBezTo>
                <a:lnTo>
                  <a:pt x="10501" y="5043"/>
                </a:lnTo>
                <a:cubicBezTo>
                  <a:pt x="10487" y="5053"/>
                  <a:pt x="10467" y="5050"/>
                  <a:pt x="10456" y="5036"/>
                </a:cubicBezTo>
                <a:lnTo>
                  <a:pt x="7968" y="1766"/>
                </a:lnTo>
                <a:cubicBezTo>
                  <a:pt x="7865" y="1629"/>
                  <a:pt x="7724" y="1526"/>
                  <a:pt x="7563" y="1467"/>
                </a:cubicBezTo>
                <a:cubicBezTo>
                  <a:pt x="7895" y="1322"/>
                  <a:pt x="8080" y="964"/>
                  <a:pt x="8006" y="609"/>
                </a:cubicBezTo>
                <a:cubicBezTo>
                  <a:pt x="7932" y="254"/>
                  <a:pt x="7619" y="0"/>
                  <a:pt x="7256" y="0"/>
                </a:cubicBezTo>
                <a:cubicBezTo>
                  <a:pt x="6894" y="0"/>
                  <a:pt x="6581" y="254"/>
                  <a:pt x="6507" y="609"/>
                </a:cubicBezTo>
                <a:cubicBezTo>
                  <a:pt x="6433" y="964"/>
                  <a:pt x="6618" y="1322"/>
                  <a:pt x="6950" y="1467"/>
                </a:cubicBezTo>
                <a:cubicBezTo>
                  <a:pt x="6789" y="1526"/>
                  <a:pt x="6649" y="1630"/>
                  <a:pt x="6546" y="1766"/>
                </a:cubicBezTo>
                <a:lnTo>
                  <a:pt x="4059" y="5036"/>
                </a:lnTo>
                <a:cubicBezTo>
                  <a:pt x="4048" y="5050"/>
                  <a:pt x="4028" y="5053"/>
                  <a:pt x="4013" y="5043"/>
                </a:cubicBezTo>
                <a:lnTo>
                  <a:pt x="2116" y="3731"/>
                </a:lnTo>
                <a:cubicBezTo>
                  <a:pt x="1947" y="3613"/>
                  <a:pt x="1743" y="3557"/>
                  <a:pt x="1538" y="3573"/>
                </a:cubicBezTo>
                <a:cubicBezTo>
                  <a:pt x="1664" y="3263"/>
                  <a:pt x="1574" y="2906"/>
                  <a:pt x="1314" y="2693"/>
                </a:cubicBezTo>
                <a:cubicBezTo>
                  <a:pt x="1055" y="2480"/>
                  <a:pt x="687" y="2461"/>
                  <a:pt x="407" y="2646"/>
                </a:cubicBezTo>
                <a:cubicBezTo>
                  <a:pt x="127" y="2831"/>
                  <a:pt x="0" y="3177"/>
                  <a:pt x="94" y="3499"/>
                </a:cubicBezTo>
                <a:cubicBezTo>
                  <a:pt x="187" y="3821"/>
                  <a:pt x="480" y="4045"/>
                  <a:pt x="815" y="4051"/>
                </a:cubicBezTo>
                <a:cubicBezTo>
                  <a:pt x="729" y="4217"/>
                  <a:pt x="697" y="4407"/>
                  <a:pt x="725" y="4592"/>
                </a:cubicBezTo>
                <a:cubicBezTo>
                  <a:pt x="834" y="5354"/>
                  <a:pt x="993" y="6359"/>
                  <a:pt x="1146" y="7330"/>
                </a:cubicBezTo>
                <a:cubicBezTo>
                  <a:pt x="1331" y="8515"/>
                  <a:pt x="1508" y="9634"/>
                  <a:pt x="1587" y="10255"/>
                </a:cubicBezTo>
                <a:cubicBezTo>
                  <a:pt x="1645" y="10700"/>
                  <a:pt x="2024" y="11034"/>
                  <a:pt x="2473" y="11035"/>
                </a:cubicBezTo>
                <a:lnTo>
                  <a:pt x="12040" y="11035"/>
                </a:lnTo>
                <a:cubicBezTo>
                  <a:pt x="12489" y="11034"/>
                  <a:pt x="12868" y="10700"/>
                  <a:pt x="12925" y="10255"/>
                </a:cubicBezTo>
                <a:cubicBezTo>
                  <a:pt x="13000" y="9666"/>
                  <a:pt x="13168" y="8626"/>
                  <a:pt x="13346" y="7525"/>
                </a:cubicBezTo>
                <a:cubicBezTo>
                  <a:pt x="13515" y="6479"/>
                  <a:pt x="13690" y="5398"/>
                  <a:pt x="13805" y="4580"/>
                </a:cubicBezTo>
                <a:cubicBezTo>
                  <a:pt x="13832" y="4396"/>
                  <a:pt x="13801" y="4208"/>
                  <a:pt x="13715" y="4042"/>
                </a:cubicBezTo>
                <a:cubicBezTo>
                  <a:pt x="13753" y="4048"/>
                  <a:pt x="13790" y="4051"/>
                  <a:pt x="13828" y="4051"/>
                </a:cubicBezTo>
                <a:cubicBezTo>
                  <a:pt x="14251" y="4051"/>
                  <a:pt x="14594" y="3708"/>
                  <a:pt x="14594" y="3285"/>
                </a:cubicBezTo>
                <a:cubicBezTo>
                  <a:pt x="14594" y="2862"/>
                  <a:pt x="14251" y="2519"/>
                  <a:pt x="13828" y="2519"/>
                </a:cubicBezTo>
                <a:lnTo>
                  <a:pt x="13828" y="2520"/>
                </a:lnTo>
                <a:close/>
                <a:moveTo>
                  <a:pt x="7257" y="645"/>
                </a:moveTo>
                <a:cubicBezTo>
                  <a:pt x="7365" y="645"/>
                  <a:pt x="7419" y="775"/>
                  <a:pt x="7343" y="851"/>
                </a:cubicBezTo>
                <a:cubicBezTo>
                  <a:pt x="7267" y="928"/>
                  <a:pt x="7136" y="874"/>
                  <a:pt x="7136" y="766"/>
                </a:cubicBezTo>
                <a:cubicBezTo>
                  <a:pt x="7136" y="699"/>
                  <a:pt x="7190" y="645"/>
                  <a:pt x="7257" y="645"/>
                </a:cubicBezTo>
                <a:close/>
                <a:moveTo>
                  <a:pt x="708" y="3285"/>
                </a:moveTo>
                <a:cubicBezTo>
                  <a:pt x="708" y="3177"/>
                  <a:pt x="838" y="3124"/>
                  <a:pt x="914" y="3200"/>
                </a:cubicBezTo>
                <a:cubicBezTo>
                  <a:pt x="991" y="3276"/>
                  <a:pt x="937" y="3406"/>
                  <a:pt x="829" y="3406"/>
                </a:cubicBezTo>
                <a:cubicBezTo>
                  <a:pt x="762" y="3406"/>
                  <a:pt x="708" y="3352"/>
                  <a:pt x="708" y="3285"/>
                </a:cubicBezTo>
                <a:close/>
                <a:moveTo>
                  <a:pt x="13828" y="3406"/>
                </a:moveTo>
                <a:cubicBezTo>
                  <a:pt x="13720" y="3406"/>
                  <a:pt x="13666" y="3276"/>
                  <a:pt x="13742" y="3200"/>
                </a:cubicBezTo>
                <a:cubicBezTo>
                  <a:pt x="13819" y="3124"/>
                  <a:pt x="13949" y="3177"/>
                  <a:pt x="13949" y="3285"/>
                </a:cubicBezTo>
                <a:cubicBezTo>
                  <a:pt x="13949" y="3352"/>
                  <a:pt x="13895" y="3406"/>
                  <a:pt x="13828" y="3406"/>
                </a:cubicBezTo>
                <a:close/>
              </a:path>
            </a:pathLst>
          </a:cu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文本框 1">
            <a:extLst>
              <a:ext uri="{FF2B5EF4-FFF2-40B4-BE49-F238E27FC236}">
                <a16:creationId xmlns:a16="http://schemas.microsoft.com/office/drawing/2014/main" id="{659E3F64-C337-4B90-A10A-AA4BB5B2B1C8}"/>
              </a:ext>
            </a:extLst>
          </p:cNvPr>
          <p:cNvSpPr txBox="1"/>
          <p:nvPr/>
        </p:nvSpPr>
        <p:spPr>
          <a:xfrm>
            <a:off x="1882588" y="1495313"/>
            <a:ext cx="1871830" cy="46166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altLang="zh-CN" sz="2400" b="1" i="0" u="none" strike="noStrike" cap="none" spc="0" normalizeH="0" baseline="0" dirty="0">
                <a:ln>
                  <a:noFill/>
                </a:ln>
                <a:solidFill>
                  <a:srgbClr val="000000"/>
                </a:solidFill>
                <a:effectLst/>
                <a:uFillTx/>
                <a:latin typeface="+mn-lt"/>
                <a:ea typeface="+mn-ea"/>
                <a:cs typeface="+mn-cs"/>
                <a:sym typeface="Calibri"/>
              </a:rPr>
              <a:t>client</a:t>
            </a:r>
            <a:endParaRPr kumimoji="0" lang="zh-CN" altLang="en-US" sz="2000" b="1" i="0" u="none" strike="noStrike" cap="none" spc="0" normalizeH="0" baseline="0" dirty="0">
              <a:ln>
                <a:noFill/>
              </a:ln>
              <a:solidFill>
                <a:srgbClr val="000000"/>
              </a:solidFill>
              <a:effectLst/>
              <a:uFillTx/>
              <a:latin typeface="+mn-lt"/>
              <a:ea typeface="+mn-ea"/>
              <a:cs typeface="+mn-cs"/>
              <a:sym typeface="Calibri"/>
            </a:endParaRPr>
          </a:p>
        </p:txBody>
      </p:sp>
      <p:sp>
        <p:nvSpPr>
          <p:cNvPr id="10" name="文本框 9">
            <a:extLst>
              <a:ext uri="{FF2B5EF4-FFF2-40B4-BE49-F238E27FC236}">
                <a16:creationId xmlns:a16="http://schemas.microsoft.com/office/drawing/2014/main" id="{BACEC4D6-C9BB-40E5-8B98-F4B87F12B617}"/>
              </a:ext>
            </a:extLst>
          </p:cNvPr>
          <p:cNvSpPr txBox="1"/>
          <p:nvPr/>
        </p:nvSpPr>
        <p:spPr>
          <a:xfrm>
            <a:off x="4224170" y="1495313"/>
            <a:ext cx="1871830" cy="46166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altLang="zh-CN" sz="2400" b="1" i="0" u="none" strike="noStrike" cap="none" spc="0" normalizeH="0" baseline="0" dirty="0">
                <a:ln>
                  <a:noFill/>
                </a:ln>
                <a:solidFill>
                  <a:srgbClr val="000000"/>
                </a:solidFill>
                <a:effectLst/>
                <a:uFillTx/>
                <a:latin typeface="+mn-lt"/>
                <a:ea typeface="+mn-ea"/>
                <a:cs typeface="+mn-cs"/>
                <a:sym typeface="Calibri"/>
              </a:rPr>
              <a:t>sequencer</a:t>
            </a:r>
            <a:endParaRPr kumimoji="0" lang="zh-CN" altLang="en-US" sz="2000" b="1" i="0" u="none" strike="noStrike" cap="none" spc="0" normalizeH="0" baseline="0" dirty="0">
              <a:ln>
                <a:noFill/>
              </a:ln>
              <a:solidFill>
                <a:srgbClr val="000000"/>
              </a:solidFill>
              <a:effectLst/>
              <a:uFillTx/>
              <a:latin typeface="+mn-lt"/>
              <a:ea typeface="+mn-ea"/>
              <a:cs typeface="+mn-cs"/>
              <a:sym typeface="Calibri"/>
            </a:endParaRPr>
          </a:p>
        </p:txBody>
      </p:sp>
      <p:sp>
        <p:nvSpPr>
          <p:cNvPr id="11" name="文本框 10">
            <a:extLst>
              <a:ext uri="{FF2B5EF4-FFF2-40B4-BE49-F238E27FC236}">
                <a16:creationId xmlns:a16="http://schemas.microsoft.com/office/drawing/2014/main" id="{83EC17C8-1F1D-4CFD-AC47-DAC1170447D2}"/>
              </a:ext>
            </a:extLst>
          </p:cNvPr>
          <p:cNvSpPr txBox="1"/>
          <p:nvPr/>
        </p:nvSpPr>
        <p:spPr>
          <a:xfrm>
            <a:off x="7205830" y="1495312"/>
            <a:ext cx="2357717" cy="40010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altLang="zh-CN" sz="2000" b="1" i="0" u="none" strike="noStrike" cap="none" spc="0" normalizeH="0" baseline="0" dirty="0" err="1">
                <a:ln>
                  <a:noFill/>
                </a:ln>
                <a:solidFill>
                  <a:srgbClr val="000000"/>
                </a:solidFill>
                <a:effectLst/>
                <a:uFillTx/>
                <a:latin typeface="+mn-lt"/>
                <a:ea typeface="+mn-ea"/>
                <a:cs typeface="+mn-cs"/>
                <a:sym typeface="Calibri"/>
              </a:rPr>
              <a:t>NativeLoglet</a:t>
            </a:r>
            <a:r>
              <a:rPr kumimoji="0" lang="en-US" altLang="zh-CN" sz="2000" b="1" i="0" u="none" strike="noStrike" cap="none" spc="0" normalizeH="0" baseline="0" dirty="0">
                <a:ln>
                  <a:noFill/>
                </a:ln>
                <a:solidFill>
                  <a:srgbClr val="000000"/>
                </a:solidFill>
                <a:effectLst/>
                <a:uFillTx/>
                <a:latin typeface="+mn-lt"/>
                <a:ea typeface="+mn-ea"/>
                <a:cs typeface="+mn-cs"/>
                <a:sym typeface="Calibri"/>
              </a:rPr>
              <a:t> server</a:t>
            </a:r>
            <a:endParaRPr kumimoji="0" lang="zh-CN" altLang="en-US" sz="2000" b="1" i="0" u="none" strike="noStrike" cap="none" spc="0" normalizeH="0" baseline="0" dirty="0">
              <a:ln>
                <a:noFill/>
              </a:ln>
              <a:solidFill>
                <a:srgbClr val="000000"/>
              </a:solidFill>
              <a:effectLst/>
              <a:uFillTx/>
              <a:latin typeface="+mn-lt"/>
              <a:ea typeface="+mn-ea"/>
              <a:cs typeface="+mn-cs"/>
              <a:sym typeface="Calibri"/>
            </a:endParaRPr>
          </a:p>
        </p:txBody>
      </p:sp>
      <p:grpSp>
        <p:nvGrpSpPr>
          <p:cNvPr id="9" name="组合 8">
            <a:extLst>
              <a:ext uri="{FF2B5EF4-FFF2-40B4-BE49-F238E27FC236}">
                <a16:creationId xmlns:a16="http://schemas.microsoft.com/office/drawing/2014/main" id="{E91B89E5-F88F-4E80-81B5-5872E414C970}"/>
              </a:ext>
            </a:extLst>
          </p:cNvPr>
          <p:cNvGrpSpPr/>
          <p:nvPr/>
        </p:nvGrpSpPr>
        <p:grpSpPr>
          <a:xfrm>
            <a:off x="7517012" y="2410402"/>
            <a:ext cx="2400630" cy="400105"/>
            <a:chOff x="7637929" y="2090316"/>
            <a:chExt cx="2400630" cy="400105"/>
          </a:xfrm>
        </p:grpSpPr>
        <p:sp>
          <p:nvSpPr>
            <p:cNvPr id="4" name="矩形 3">
              <a:extLst>
                <a:ext uri="{FF2B5EF4-FFF2-40B4-BE49-F238E27FC236}">
                  <a16:creationId xmlns:a16="http://schemas.microsoft.com/office/drawing/2014/main" id="{AEF8C6F0-C8EA-4D76-8236-2990A3DE91BB}"/>
                </a:ext>
              </a:extLst>
            </p:cNvPr>
            <p:cNvSpPr/>
            <p:nvPr/>
          </p:nvSpPr>
          <p:spPr>
            <a:xfrm>
              <a:off x="7637929" y="2090316"/>
              <a:ext cx="400105" cy="400105"/>
            </a:xfrm>
            <a:prstGeom prst="rect">
              <a:avLst/>
            </a:prstGeom>
            <a:ln/>
          </p:spPr>
          <p:style>
            <a:lnRef idx="2">
              <a:schemeClr val="accent3"/>
            </a:lnRef>
            <a:fillRef idx="1">
              <a:schemeClr val="lt1"/>
            </a:fillRef>
            <a:effectRef idx="0">
              <a:schemeClr val="accent3"/>
            </a:effectRef>
            <a:fontRef idx="minor">
              <a:schemeClr val="dk1"/>
            </a:fontRef>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zh-CN" altLang="en-US" sz="1800" b="0" i="0" u="none" strike="noStrike" cap="none" spc="0" normalizeH="0" baseline="0">
                <a:ln>
                  <a:noFill/>
                </a:ln>
                <a:solidFill>
                  <a:srgbClr val="000000"/>
                </a:solidFill>
                <a:effectLst/>
                <a:uFillTx/>
                <a:latin typeface="+mn-lt"/>
                <a:ea typeface="+mn-ea"/>
                <a:cs typeface="+mn-cs"/>
                <a:sym typeface="Calibri"/>
              </a:endParaRPr>
            </a:p>
          </p:txBody>
        </p:sp>
        <p:sp>
          <p:nvSpPr>
            <p:cNvPr id="13" name="矩形 12">
              <a:extLst>
                <a:ext uri="{FF2B5EF4-FFF2-40B4-BE49-F238E27FC236}">
                  <a16:creationId xmlns:a16="http://schemas.microsoft.com/office/drawing/2014/main" id="{A17D67DC-0C52-444B-886C-0D14AC368394}"/>
                </a:ext>
              </a:extLst>
            </p:cNvPr>
            <p:cNvSpPr/>
            <p:nvPr/>
          </p:nvSpPr>
          <p:spPr>
            <a:xfrm>
              <a:off x="8038034" y="2090316"/>
              <a:ext cx="400105" cy="400105"/>
            </a:xfrm>
            <a:prstGeom prst="rect">
              <a:avLst/>
            </a:prstGeom>
            <a:ln/>
          </p:spPr>
          <p:style>
            <a:lnRef idx="2">
              <a:schemeClr val="accent3"/>
            </a:lnRef>
            <a:fillRef idx="1">
              <a:schemeClr val="lt1"/>
            </a:fillRef>
            <a:effectRef idx="0">
              <a:schemeClr val="accent3"/>
            </a:effectRef>
            <a:fontRef idx="minor">
              <a:schemeClr val="dk1"/>
            </a:fontRef>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zh-CN" altLang="en-US" sz="1800" b="0" i="0" u="none" strike="noStrike" cap="none" spc="0" normalizeH="0" baseline="0">
                <a:ln>
                  <a:noFill/>
                </a:ln>
                <a:solidFill>
                  <a:srgbClr val="000000"/>
                </a:solidFill>
                <a:effectLst/>
                <a:uFillTx/>
                <a:latin typeface="+mn-lt"/>
                <a:ea typeface="+mn-ea"/>
                <a:cs typeface="+mn-cs"/>
                <a:sym typeface="Calibri"/>
              </a:endParaRPr>
            </a:p>
          </p:txBody>
        </p:sp>
        <p:sp>
          <p:nvSpPr>
            <p:cNvPr id="14" name="矩形 13">
              <a:extLst>
                <a:ext uri="{FF2B5EF4-FFF2-40B4-BE49-F238E27FC236}">
                  <a16:creationId xmlns:a16="http://schemas.microsoft.com/office/drawing/2014/main" id="{B5DD79CB-EA71-4FE1-961A-F5CFFC7239A7}"/>
                </a:ext>
              </a:extLst>
            </p:cNvPr>
            <p:cNvSpPr/>
            <p:nvPr/>
          </p:nvSpPr>
          <p:spPr>
            <a:xfrm>
              <a:off x="8438139" y="2090316"/>
              <a:ext cx="400105" cy="400105"/>
            </a:xfrm>
            <a:prstGeom prst="rect">
              <a:avLst/>
            </a:prstGeom>
            <a:ln/>
          </p:spPr>
          <p:style>
            <a:lnRef idx="2">
              <a:schemeClr val="accent3"/>
            </a:lnRef>
            <a:fillRef idx="1">
              <a:schemeClr val="lt1"/>
            </a:fillRef>
            <a:effectRef idx="0">
              <a:schemeClr val="accent3"/>
            </a:effectRef>
            <a:fontRef idx="minor">
              <a:schemeClr val="dk1"/>
            </a:fontRef>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zh-CN" altLang="en-US" sz="1800" b="0" i="0" u="none" strike="noStrike" cap="none" spc="0" normalizeH="0" baseline="0">
                <a:ln>
                  <a:noFill/>
                </a:ln>
                <a:solidFill>
                  <a:srgbClr val="000000"/>
                </a:solidFill>
                <a:effectLst/>
                <a:uFillTx/>
                <a:latin typeface="+mn-lt"/>
                <a:ea typeface="+mn-ea"/>
                <a:cs typeface="+mn-cs"/>
                <a:sym typeface="Calibri"/>
              </a:endParaRPr>
            </a:p>
          </p:txBody>
        </p:sp>
        <p:sp>
          <p:nvSpPr>
            <p:cNvPr id="15" name="矩形 14">
              <a:extLst>
                <a:ext uri="{FF2B5EF4-FFF2-40B4-BE49-F238E27FC236}">
                  <a16:creationId xmlns:a16="http://schemas.microsoft.com/office/drawing/2014/main" id="{A1F70771-4C96-402E-9D7D-CE2E2BFE9AE9}"/>
                </a:ext>
              </a:extLst>
            </p:cNvPr>
            <p:cNvSpPr/>
            <p:nvPr/>
          </p:nvSpPr>
          <p:spPr>
            <a:xfrm>
              <a:off x="8838244" y="2090316"/>
              <a:ext cx="400105" cy="400105"/>
            </a:xfrm>
            <a:prstGeom prst="rect">
              <a:avLst/>
            </a:prstGeom>
            <a:ln/>
          </p:spPr>
          <p:style>
            <a:lnRef idx="2">
              <a:schemeClr val="accent3"/>
            </a:lnRef>
            <a:fillRef idx="1">
              <a:schemeClr val="lt1"/>
            </a:fillRef>
            <a:effectRef idx="0">
              <a:schemeClr val="accent3"/>
            </a:effectRef>
            <a:fontRef idx="minor">
              <a:schemeClr val="dk1"/>
            </a:fontRef>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zh-CN" altLang="en-US" sz="1800" b="0" i="0" u="none" strike="noStrike" cap="none" spc="0" normalizeH="0" baseline="0">
                <a:ln>
                  <a:noFill/>
                </a:ln>
                <a:solidFill>
                  <a:srgbClr val="000000"/>
                </a:solidFill>
                <a:effectLst/>
                <a:uFillTx/>
                <a:latin typeface="+mn-lt"/>
                <a:ea typeface="+mn-ea"/>
                <a:cs typeface="+mn-cs"/>
                <a:sym typeface="Calibri"/>
              </a:endParaRPr>
            </a:p>
          </p:txBody>
        </p:sp>
        <p:sp>
          <p:nvSpPr>
            <p:cNvPr id="16" name="矩形 15">
              <a:extLst>
                <a:ext uri="{FF2B5EF4-FFF2-40B4-BE49-F238E27FC236}">
                  <a16:creationId xmlns:a16="http://schemas.microsoft.com/office/drawing/2014/main" id="{379BE890-D28D-43A6-A846-5E9A78E2DAB6}"/>
                </a:ext>
              </a:extLst>
            </p:cNvPr>
            <p:cNvSpPr/>
            <p:nvPr/>
          </p:nvSpPr>
          <p:spPr>
            <a:xfrm>
              <a:off x="9238349" y="2090316"/>
              <a:ext cx="400105" cy="400105"/>
            </a:xfrm>
            <a:prstGeom prst="rect">
              <a:avLst/>
            </a:prstGeom>
            <a:ln/>
          </p:spPr>
          <p:style>
            <a:lnRef idx="2">
              <a:schemeClr val="accent3"/>
            </a:lnRef>
            <a:fillRef idx="1">
              <a:schemeClr val="lt1"/>
            </a:fillRef>
            <a:effectRef idx="0">
              <a:schemeClr val="accent3"/>
            </a:effectRef>
            <a:fontRef idx="minor">
              <a:schemeClr val="dk1"/>
            </a:fontRef>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zh-CN" altLang="en-US" sz="1800" b="0" i="0" u="none" strike="noStrike" cap="none" spc="0" normalizeH="0" baseline="0">
                <a:ln>
                  <a:noFill/>
                </a:ln>
                <a:solidFill>
                  <a:srgbClr val="000000"/>
                </a:solidFill>
                <a:effectLst/>
                <a:uFillTx/>
                <a:latin typeface="+mn-lt"/>
                <a:ea typeface="+mn-ea"/>
                <a:cs typeface="+mn-cs"/>
                <a:sym typeface="Calibri"/>
              </a:endParaRPr>
            </a:p>
          </p:txBody>
        </p:sp>
        <p:sp>
          <p:nvSpPr>
            <p:cNvPr id="17" name="矩形 16">
              <a:extLst>
                <a:ext uri="{FF2B5EF4-FFF2-40B4-BE49-F238E27FC236}">
                  <a16:creationId xmlns:a16="http://schemas.microsoft.com/office/drawing/2014/main" id="{253B634B-25BC-4489-9821-939F3A33339D}"/>
                </a:ext>
              </a:extLst>
            </p:cNvPr>
            <p:cNvSpPr/>
            <p:nvPr/>
          </p:nvSpPr>
          <p:spPr>
            <a:xfrm>
              <a:off x="9638454" y="2090316"/>
              <a:ext cx="400105" cy="400105"/>
            </a:xfrm>
            <a:prstGeom prst="rect">
              <a:avLst/>
            </a:prstGeom>
            <a:ln/>
          </p:spPr>
          <p:style>
            <a:lnRef idx="2">
              <a:schemeClr val="accent3"/>
            </a:lnRef>
            <a:fillRef idx="1">
              <a:schemeClr val="lt1"/>
            </a:fillRef>
            <a:effectRef idx="0">
              <a:schemeClr val="accent3"/>
            </a:effectRef>
            <a:fontRef idx="minor">
              <a:schemeClr val="dk1"/>
            </a:fontRef>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zh-CN" altLang="en-US" sz="1800" b="0" i="0" u="none" strike="noStrike" cap="none" spc="0" normalizeH="0" baseline="0">
                <a:ln>
                  <a:noFill/>
                </a:ln>
                <a:solidFill>
                  <a:srgbClr val="000000"/>
                </a:solidFill>
                <a:effectLst/>
                <a:uFillTx/>
                <a:latin typeface="+mn-lt"/>
                <a:ea typeface="+mn-ea"/>
                <a:cs typeface="+mn-cs"/>
                <a:sym typeface="Calibri"/>
              </a:endParaRPr>
            </a:p>
          </p:txBody>
        </p:sp>
      </p:grpSp>
      <p:grpSp>
        <p:nvGrpSpPr>
          <p:cNvPr id="19" name="组合 18">
            <a:extLst>
              <a:ext uri="{FF2B5EF4-FFF2-40B4-BE49-F238E27FC236}">
                <a16:creationId xmlns:a16="http://schemas.microsoft.com/office/drawing/2014/main" id="{D93D21B9-B2A2-4028-8FB9-1DD9707F8558}"/>
              </a:ext>
            </a:extLst>
          </p:cNvPr>
          <p:cNvGrpSpPr/>
          <p:nvPr/>
        </p:nvGrpSpPr>
        <p:grpSpPr>
          <a:xfrm>
            <a:off x="7517012" y="3753263"/>
            <a:ext cx="2400630" cy="400105"/>
            <a:chOff x="7637929" y="2090316"/>
            <a:chExt cx="2400630" cy="400105"/>
          </a:xfrm>
        </p:grpSpPr>
        <p:sp>
          <p:nvSpPr>
            <p:cNvPr id="20" name="矩形 19">
              <a:extLst>
                <a:ext uri="{FF2B5EF4-FFF2-40B4-BE49-F238E27FC236}">
                  <a16:creationId xmlns:a16="http://schemas.microsoft.com/office/drawing/2014/main" id="{A7D1462E-5DA4-41AE-B419-961F960FA58E}"/>
                </a:ext>
              </a:extLst>
            </p:cNvPr>
            <p:cNvSpPr/>
            <p:nvPr/>
          </p:nvSpPr>
          <p:spPr>
            <a:xfrm>
              <a:off x="7637929" y="2090316"/>
              <a:ext cx="400105" cy="400105"/>
            </a:xfrm>
            <a:prstGeom prst="rect">
              <a:avLst/>
            </a:prstGeom>
            <a:ln/>
          </p:spPr>
          <p:style>
            <a:lnRef idx="2">
              <a:schemeClr val="accent3"/>
            </a:lnRef>
            <a:fillRef idx="1">
              <a:schemeClr val="lt1"/>
            </a:fillRef>
            <a:effectRef idx="0">
              <a:schemeClr val="accent3"/>
            </a:effectRef>
            <a:fontRef idx="minor">
              <a:schemeClr val="dk1"/>
            </a:fontRef>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zh-CN" altLang="en-US" sz="1800" b="0" i="0" u="none" strike="noStrike" cap="none" spc="0" normalizeH="0" baseline="0">
                <a:ln>
                  <a:noFill/>
                </a:ln>
                <a:solidFill>
                  <a:srgbClr val="000000"/>
                </a:solidFill>
                <a:effectLst/>
                <a:uFillTx/>
                <a:latin typeface="+mn-lt"/>
                <a:ea typeface="+mn-ea"/>
                <a:cs typeface="+mn-cs"/>
                <a:sym typeface="Calibri"/>
              </a:endParaRPr>
            </a:p>
          </p:txBody>
        </p:sp>
        <p:sp>
          <p:nvSpPr>
            <p:cNvPr id="21" name="矩形 20">
              <a:extLst>
                <a:ext uri="{FF2B5EF4-FFF2-40B4-BE49-F238E27FC236}">
                  <a16:creationId xmlns:a16="http://schemas.microsoft.com/office/drawing/2014/main" id="{88B2E4A4-1903-4CCB-AA63-65AF45328074}"/>
                </a:ext>
              </a:extLst>
            </p:cNvPr>
            <p:cNvSpPr/>
            <p:nvPr/>
          </p:nvSpPr>
          <p:spPr>
            <a:xfrm>
              <a:off x="8038034" y="2090316"/>
              <a:ext cx="400105" cy="400105"/>
            </a:xfrm>
            <a:prstGeom prst="rect">
              <a:avLst/>
            </a:prstGeom>
            <a:ln/>
          </p:spPr>
          <p:style>
            <a:lnRef idx="2">
              <a:schemeClr val="accent3"/>
            </a:lnRef>
            <a:fillRef idx="1">
              <a:schemeClr val="lt1"/>
            </a:fillRef>
            <a:effectRef idx="0">
              <a:schemeClr val="accent3"/>
            </a:effectRef>
            <a:fontRef idx="minor">
              <a:schemeClr val="dk1"/>
            </a:fontRef>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zh-CN" altLang="en-US" sz="1800" b="0" i="0" u="none" strike="noStrike" cap="none" spc="0" normalizeH="0" baseline="0">
                <a:ln>
                  <a:noFill/>
                </a:ln>
                <a:solidFill>
                  <a:srgbClr val="000000"/>
                </a:solidFill>
                <a:effectLst/>
                <a:uFillTx/>
                <a:latin typeface="+mn-lt"/>
                <a:ea typeface="+mn-ea"/>
                <a:cs typeface="+mn-cs"/>
                <a:sym typeface="Calibri"/>
              </a:endParaRPr>
            </a:p>
          </p:txBody>
        </p:sp>
        <p:sp>
          <p:nvSpPr>
            <p:cNvPr id="22" name="矩形 21">
              <a:extLst>
                <a:ext uri="{FF2B5EF4-FFF2-40B4-BE49-F238E27FC236}">
                  <a16:creationId xmlns:a16="http://schemas.microsoft.com/office/drawing/2014/main" id="{937C717D-C219-483C-9E2A-1C8B90987A77}"/>
                </a:ext>
              </a:extLst>
            </p:cNvPr>
            <p:cNvSpPr/>
            <p:nvPr/>
          </p:nvSpPr>
          <p:spPr>
            <a:xfrm>
              <a:off x="8438139" y="2090316"/>
              <a:ext cx="400105" cy="400105"/>
            </a:xfrm>
            <a:prstGeom prst="rect">
              <a:avLst/>
            </a:prstGeom>
            <a:ln/>
          </p:spPr>
          <p:style>
            <a:lnRef idx="2">
              <a:schemeClr val="accent3"/>
            </a:lnRef>
            <a:fillRef idx="1">
              <a:schemeClr val="lt1"/>
            </a:fillRef>
            <a:effectRef idx="0">
              <a:schemeClr val="accent3"/>
            </a:effectRef>
            <a:fontRef idx="minor">
              <a:schemeClr val="dk1"/>
            </a:fontRef>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zh-CN" altLang="en-US" sz="1800" b="0" i="0" u="none" strike="noStrike" cap="none" spc="0" normalizeH="0" baseline="0">
                <a:ln>
                  <a:noFill/>
                </a:ln>
                <a:solidFill>
                  <a:srgbClr val="000000"/>
                </a:solidFill>
                <a:effectLst/>
                <a:uFillTx/>
                <a:latin typeface="+mn-lt"/>
                <a:ea typeface="+mn-ea"/>
                <a:cs typeface="+mn-cs"/>
                <a:sym typeface="Calibri"/>
              </a:endParaRPr>
            </a:p>
          </p:txBody>
        </p:sp>
        <p:sp>
          <p:nvSpPr>
            <p:cNvPr id="23" name="矩形 22">
              <a:extLst>
                <a:ext uri="{FF2B5EF4-FFF2-40B4-BE49-F238E27FC236}">
                  <a16:creationId xmlns:a16="http://schemas.microsoft.com/office/drawing/2014/main" id="{4849E743-32D2-4339-8F94-81F588671BA2}"/>
                </a:ext>
              </a:extLst>
            </p:cNvPr>
            <p:cNvSpPr/>
            <p:nvPr/>
          </p:nvSpPr>
          <p:spPr>
            <a:xfrm>
              <a:off x="8838244" y="2090316"/>
              <a:ext cx="400105" cy="400105"/>
            </a:xfrm>
            <a:prstGeom prst="rect">
              <a:avLst/>
            </a:prstGeom>
            <a:ln/>
          </p:spPr>
          <p:style>
            <a:lnRef idx="2">
              <a:schemeClr val="accent3"/>
            </a:lnRef>
            <a:fillRef idx="1">
              <a:schemeClr val="lt1"/>
            </a:fillRef>
            <a:effectRef idx="0">
              <a:schemeClr val="accent3"/>
            </a:effectRef>
            <a:fontRef idx="minor">
              <a:schemeClr val="dk1"/>
            </a:fontRef>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zh-CN" altLang="en-US" sz="1800" b="0" i="0" u="none" strike="noStrike" cap="none" spc="0" normalizeH="0" baseline="0">
                <a:ln>
                  <a:noFill/>
                </a:ln>
                <a:solidFill>
                  <a:srgbClr val="000000"/>
                </a:solidFill>
                <a:effectLst/>
                <a:uFillTx/>
                <a:latin typeface="+mn-lt"/>
                <a:ea typeface="+mn-ea"/>
                <a:cs typeface="+mn-cs"/>
                <a:sym typeface="Calibri"/>
              </a:endParaRPr>
            </a:p>
          </p:txBody>
        </p:sp>
        <p:sp>
          <p:nvSpPr>
            <p:cNvPr id="24" name="矩形 23">
              <a:extLst>
                <a:ext uri="{FF2B5EF4-FFF2-40B4-BE49-F238E27FC236}">
                  <a16:creationId xmlns:a16="http://schemas.microsoft.com/office/drawing/2014/main" id="{B3F65B98-8E28-4419-A5A9-48D12981338F}"/>
                </a:ext>
              </a:extLst>
            </p:cNvPr>
            <p:cNvSpPr/>
            <p:nvPr/>
          </p:nvSpPr>
          <p:spPr>
            <a:xfrm>
              <a:off x="9238349" y="2090316"/>
              <a:ext cx="400105" cy="400105"/>
            </a:xfrm>
            <a:prstGeom prst="rect">
              <a:avLst/>
            </a:prstGeom>
            <a:ln/>
          </p:spPr>
          <p:style>
            <a:lnRef idx="2">
              <a:schemeClr val="accent3"/>
            </a:lnRef>
            <a:fillRef idx="1">
              <a:schemeClr val="lt1"/>
            </a:fillRef>
            <a:effectRef idx="0">
              <a:schemeClr val="accent3"/>
            </a:effectRef>
            <a:fontRef idx="minor">
              <a:schemeClr val="dk1"/>
            </a:fontRef>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zh-CN" altLang="en-US" sz="1800" b="0" i="0" u="none" strike="noStrike" cap="none" spc="0" normalizeH="0" baseline="0">
                <a:ln>
                  <a:noFill/>
                </a:ln>
                <a:solidFill>
                  <a:srgbClr val="000000"/>
                </a:solidFill>
                <a:effectLst/>
                <a:uFillTx/>
                <a:latin typeface="+mn-lt"/>
                <a:ea typeface="+mn-ea"/>
                <a:cs typeface="+mn-cs"/>
                <a:sym typeface="Calibri"/>
              </a:endParaRPr>
            </a:p>
          </p:txBody>
        </p:sp>
        <p:sp>
          <p:nvSpPr>
            <p:cNvPr id="25" name="矩形 24">
              <a:extLst>
                <a:ext uri="{FF2B5EF4-FFF2-40B4-BE49-F238E27FC236}">
                  <a16:creationId xmlns:a16="http://schemas.microsoft.com/office/drawing/2014/main" id="{B0E5C2AD-D2A8-4B61-BCA5-806A8D296F0C}"/>
                </a:ext>
              </a:extLst>
            </p:cNvPr>
            <p:cNvSpPr/>
            <p:nvPr/>
          </p:nvSpPr>
          <p:spPr>
            <a:xfrm>
              <a:off x="9638454" y="2090316"/>
              <a:ext cx="400105" cy="400105"/>
            </a:xfrm>
            <a:prstGeom prst="rect">
              <a:avLst/>
            </a:prstGeom>
            <a:ln/>
          </p:spPr>
          <p:style>
            <a:lnRef idx="2">
              <a:schemeClr val="accent3"/>
            </a:lnRef>
            <a:fillRef idx="1">
              <a:schemeClr val="lt1"/>
            </a:fillRef>
            <a:effectRef idx="0">
              <a:schemeClr val="accent3"/>
            </a:effectRef>
            <a:fontRef idx="minor">
              <a:schemeClr val="dk1"/>
            </a:fontRef>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zh-CN" altLang="en-US" sz="1800" b="0" i="0" u="none" strike="noStrike" cap="none" spc="0" normalizeH="0" baseline="0">
                <a:ln>
                  <a:noFill/>
                </a:ln>
                <a:solidFill>
                  <a:srgbClr val="000000"/>
                </a:solidFill>
                <a:effectLst/>
                <a:uFillTx/>
                <a:latin typeface="+mn-lt"/>
                <a:ea typeface="+mn-ea"/>
                <a:cs typeface="+mn-cs"/>
                <a:sym typeface="Calibri"/>
              </a:endParaRPr>
            </a:p>
          </p:txBody>
        </p:sp>
      </p:grpSp>
      <p:grpSp>
        <p:nvGrpSpPr>
          <p:cNvPr id="26" name="组合 25">
            <a:extLst>
              <a:ext uri="{FF2B5EF4-FFF2-40B4-BE49-F238E27FC236}">
                <a16:creationId xmlns:a16="http://schemas.microsoft.com/office/drawing/2014/main" id="{7DC83356-C125-4DC8-A02B-7553AB328E18}"/>
              </a:ext>
            </a:extLst>
          </p:cNvPr>
          <p:cNvGrpSpPr/>
          <p:nvPr/>
        </p:nvGrpSpPr>
        <p:grpSpPr>
          <a:xfrm>
            <a:off x="7517012" y="5059051"/>
            <a:ext cx="2400630" cy="400105"/>
            <a:chOff x="7637929" y="2090316"/>
            <a:chExt cx="2400630" cy="400105"/>
          </a:xfrm>
        </p:grpSpPr>
        <p:sp>
          <p:nvSpPr>
            <p:cNvPr id="27" name="矩形 26">
              <a:extLst>
                <a:ext uri="{FF2B5EF4-FFF2-40B4-BE49-F238E27FC236}">
                  <a16:creationId xmlns:a16="http://schemas.microsoft.com/office/drawing/2014/main" id="{D00811AF-41A3-4938-827E-5D69172AB979}"/>
                </a:ext>
              </a:extLst>
            </p:cNvPr>
            <p:cNvSpPr/>
            <p:nvPr/>
          </p:nvSpPr>
          <p:spPr>
            <a:xfrm>
              <a:off x="7637929" y="2090316"/>
              <a:ext cx="400105" cy="400105"/>
            </a:xfrm>
            <a:prstGeom prst="rect">
              <a:avLst/>
            </a:prstGeom>
            <a:ln/>
          </p:spPr>
          <p:style>
            <a:lnRef idx="2">
              <a:schemeClr val="accent3"/>
            </a:lnRef>
            <a:fillRef idx="1">
              <a:schemeClr val="lt1"/>
            </a:fillRef>
            <a:effectRef idx="0">
              <a:schemeClr val="accent3"/>
            </a:effectRef>
            <a:fontRef idx="minor">
              <a:schemeClr val="dk1"/>
            </a:fontRef>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zh-CN" altLang="en-US" sz="1800" b="0" i="0" u="none" strike="noStrike" cap="none" spc="0" normalizeH="0" baseline="0">
                <a:ln>
                  <a:noFill/>
                </a:ln>
                <a:solidFill>
                  <a:srgbClr val="000000"/>
                </a:solidFill>
                <a:effectLst/>
                <a:uFillTx/>
                <a:latin typeface="+mn-lt"/>
                <a:ea typeface="+mn-ea"/>
                <a:cs typeface="+mn-cs"/>
                <a:sym typeface="Calibri"/>
              </a:endParaRPr>
            </a:p>
          </p:txBody>
        </p:sp>
        <p:sp>
          <p:nvSpPr>
            <p:cNvPr id="28" name="矩形 27">
              <a:extLst>
                <a:ext uri="{FF2B5EF4-FFF2-40B4-BE49-F238E27FC236}">
                  <a16:creationId xmlns:a16="http://schemas.microsoft.com/office/drawing/2014/main" id="{746405E6-F635-46FB-9A2D-2D4CAFA04D50}"/>
                </a:ext>
              </a:extLst>
            </p:cNvPr>
            <p:cNvSpPr/>
            <p:nvPr/>
          </p:nvSpPr>
          <p:spPr>
            <a:xfrm>
              <a:off x="8038034" y="2090316"/>
              <a:ext cx="400105" cy="400105"/>
            </a:xfrm>
            <a:prstGeom prst="rect">
              <a:avLst/>
            </a:prstGeom>
            <a:ln/>
          </p:spPr>
          <p:style>
            <a:lnRef idx="2">
              <a:schemeClr val="accent3"/>
            </a:lnRef>
            <a:fillRef idx="1">
              <a:schemeClr val="lt1"/>
            </a:fillRef>
            <a:effectRef idx="0">
              <a:schemeClr val="accent3"/>
            </a:effectRef>
            <a:fontRef idx="minor">
              <a:schemeClr val="dk1"/>
            </a:fontRef>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zh-CN" altLang="en-US" sz="1800" b="0" i="0" u="none" strike="noStrike" cap="none" spc="0" normalizeH="0" baseline="0">
                <a:ln>
                  <a:noFill/>
                </a:ln>
                <a:solidFill>
                  <a:srgbClr val="000000"/>
                </a:solidFill>
                <a:effectLst/>
                <a:uFillTx/>
                <a:latin typeface="+mn-lt"/>
                <a:ea typeface="+mn-ea"/>
                <a:cs typeface="+mn-cs"/>
                <a:sym typeface="Calibri"/>
              </a:endParaRPr>
            </a:p>
          </p:txBody>
        </p:sp>
        <p:sp>
          <p:nvSpPr>
            <p:cNvPr id="29" name="矩形 28">
              <a:extLst>
                <a:ext uri="{FF2B5EF4-FFF2-40B4-BE49-F238E27FC236}">
                  <a16:creationId xmlns:a16="http://schemas.microsoft.com/office/drawing/2014/main" id="{5E9F0169-2D49-464D-99FA-D9F27D2B0E82}"/>
                </a:ext>
              </a:extLst>
            </p:cNvPr>
            <p:cNvSpPr/>
            <p:nvPr/>
          </p:nvSpPr>
          <p:spPr>
            <a:xfrm>
              <a:off x="8438139" y="2090316"/>
              <a:ext cx="400105" cy="400105"/>
            </a:xfrm>
            <a:prstGeom prst="rect">
              <a:avLst/>
            </a:prstGeom>
            <a:ln/>
          </p:spPr>
          <p:style>
            <a:lnRef idx="2">
              <a:schemeClr val="accent3"/>
            </a:lnRef>
            <a:fillRef idx="1">
              <a:schemeClr val="lt1"/>
            </a:fillRef>
            <a:effectRef idx="0">
              <a:schemeClr val="accent3"/>
            </a:effectRef>
            <a:fontRef idx="minor">
              <a:schemeClr val="dk1"/>
            </a:fontRef>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zh-CN" altLang="en-US" sz="1800" b="0" i="0" u="none" strike="noStrike" cap="none" spc="0" normalizeH="0" baseline="0">
                <a:ln>
                  <a:noFill/>
                </a:ln>
                <a:solidFill>
                  <a:srgbClr val="000000"/>
                </a:solidFill>
                <a:effectLst/>
                <a:uFillTx/>
                <a:latin typeface="+mn-lt"/>
                <a:ea typeface="+mn-ea"/>
                <a:cs typeface="+mn-cs"/>
                <a:sym typeface="Calibri"/>
              </a:endParaRPr>
            </a:p>
          </p:txBody>
        </p:sp>
        <p:sp>
          <p:nvSpPr>
            <p:cNvPr id="30" name="矩形 29">
              <a:extLst>
                <a:ext uri="{FF2B5EF4-FFF2-40B4-BE49-F238E27FC236}">
                  <a16:creationId xmlns:a16="http://schemas.microsoft.com/office/drawing/2014/main" id="{314FD068-96D3-4EEA-A44B-FD74EC908EF4}"/>
                </a:ext>
              </a:extLst>
            </p:cNvPr>
            <p:cNvSpPr/>
            <p:nvPr/>
          </p:nvSpPr>
          <p:spPr>
            <a:xfrm>
              <a:off x="8838244" y="2090316"/>
              <a:ext cx="400105" cy="400105"/>
            </a:xfrm>
            <a:prstGeom prst="rect">
              <a:avLst/>
            </a:prstGeom>
            <a:ln/>
          </p:spPr>
          <p:style>
            <a:lnRef idx="2">
              <a:schemeClr val="accent3"/>
            </a:lnRef>
            <a:fillRef idx="1">
              <a:schemeClr val="lt1"/>
            </a:fillRef>
            <a:effectRef idx="0">
              <a:schemeClr val="accent3"/>
            </a:effectRef>
            <a:fontRef idx="minor">
              <a:schemeClr val="dk1"/>
            </a:fontRef>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zh-CN" altLang="en-US" sz="1800" b="0" i="0" u="none" strike="noStrike" cap="none" spc="0" normalizeH="0" baseline="0">
                <a:ln>
                  <a:noFill/>
                </a:ln>
                <a:solidFill>
                  <a:srgbClr val="000000"/>
                </a:solidFill>
                <a:effectLst/>
                <a:uFillTx/>
                <a:latin typeface="+mn-lt"/>
                <a:ea typeface="+mn-ea"/>
                <a:cs typeface="+mn-cs"/>
                <a:sym typeface="Calibri"/>
              </a:endParaRPr>
            </a:p>
          </p:txBody>
        </p:sp>
        <p:sp>
          <p:nvSpPr>
            <p:cNvPr id="31" name="矩形 30">
              <a:extLst>
                <a:ext uri="{FF2B5EF4-FFF2-40B4-BE49-F238E27FC236}">
                  <a16:creationId xmlns:a16="http://schemas.microsoft.com/office/drawing/2014/main" id="{C100B891-FE02-40D6-A58B-FDA55407DA3D}"/>
                </a:ext>
              </a:extLst>
            </p:cNvPr>
            <p:cNvSpPr/>
            <p:nvPr/>
          </p:nvSpPr>
          <p:spPr>
            <a:xfrm>
              <a:off x="9238349" y="2090316"/>
              <a:ext cx="400105" cy="400105"/>
            </a:xfrm>
            <a:prstGeom prst="rect">
              <a:avLst/>
            </a:prstGeom>
            <a:ln/>
          </p:spPr>
          <p:style>
            <a:lnRef idx="2">
              <a:schemeClr val="accent3"/>
            </a:lnRef>
            <a:fillRef idx="1">
              <a:schemeClr val="lt1"/>
            </a:fillRef>
            <a:effectRef idx="0">
              <a:schemeClr val="accent3"/>
            </a:effectRef>
            <a:fontRef idx="minor">
              <a:schemeClr val="dk1"/>
            </a:fontRef>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zh-CN" altLang="en-US" sz="1800" b="0" i="0" u="none" strike="noStrike" cap="none" spc="0" normalizeH="0" baseline="0">
                <a:ln>
                  <a:noFill/>
                </a:ln>
                <a:solidFill>
                  <a:srgbClr val="000000"/>
                </a:solidFill>
                <a:effectLst/>
                <a:uFillTx/>
                <a:latin typeface="+mn-lt"/>
                <a:ea typeface="+mn-ea"/>
                <a:cs typeface="+mn-cs"/>
                <a:sym typeface="Calibri"/>
              </a:endParaRPr>
            </a:p>
          </p:txBody>
        </p:sp>
        <p:sp>
          <p:nvSpPr>
            <p:cNvPr id="32" name="矩形 31">
              <a:extLst>
                <a:ext uri="{FF2B5EF4-FFF2-40B4-BE49-F238E27FC236}">
                  <a16:creationId xmlns:a16="http://schemas.microsoft.com/office/drawing/2014/main" id="{15FBA910-617C-4811-8C63-7CC921F08F85}"/>
                </a:ext>
              </a:extLst>
            </p:cNvPr>
            <p:cNvSpPr/>
            <p:nvPr/>
          </p:nvSpPr>
          <p:spPr>
            <a:xfrm>
              <a:off x="9638454" y="2090316"/>
              <a:ext cx="400105" cy="400105"/>
            </a:xfrm>
            <a:prstGeom prst="rect">
              <a:avLst/>
            </a:prstGeom>
            <a:ln/>
          </p:spPr>
          <p:style>
            <a:lnRef idx="2">
              <a:schemeClr val="accent3"/>
            </a:lnRef>
            <a:fillRef idx="1">
              <a:schemeClr val="lt1"/>
            </a:fillRef>
            <a:effectRef idx="0">
              <a:schemeClr val="accent3"/>
            </a:effectRef>
            <a:fontRef idx="minor">
              <a:schemeClr val="dk1"/>
            </a:fontRef>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zh-CN" altLang="en-US" sz="1800" b="0" i="0" u="none" strike="noStrike" cap="none" spc="0" normalizeH="0" baseline="0">
                <a:ln>
                  <a:noFill/>
                </a:ln>
                <a:solidFill>
                  <a:srgbClr val="000000"/>
                </a:solidFill>
                <a:effectLst/>
                <a:uFillTx/>
                <a:latin typeface="+mn-lt"/>
                <a:ea typeface="+mn-ea"/>
                <a:cs typeface="+mn-cs"/>
                <a:sym typeface="Calibri"/>
              </a:endParaRPr>
            </a:p>
          </p:txBody>
        </p:sp>
      </p:grpSp>
      <p:cxnSp>
        <p:nvCxnSpPr>
          <p:cNvPr id="47" name="直接箭头连接符 46">
            <a:extLst>
              <a:ext uri="{FF2B5EF4-FFF2-40B4-BE49-F238E27FC236}">
                <a16:creationId xmlns:a16="http://schemas.microsoft.com/office/drawing/2014/main" id="{3A9B403B-1EFE-4E9E-94BB-2F4C717137AF}"/>
              </a:ext>
            </a:extLst>
          </p:cNvPr>
          <p:cNvCxnSpPr>
            <a:cxnSpLocks/>
            <a:stCxn id="7" idx="3"/>
            <a:endCxn id="20" idx="1"/>
          </p:cNvCxnSpPr>
          <p:nvPr/>
        </p:nvCxnSpPr>
        <p:spPr>
          <a:xfrm flipV="1">
            <a:off x="2698010" y="3953316"/>
            <a:ext cx="4819002" cy="1226340"/>
          </a:xfrm>
          <a:prstGeom prst="straightConnector1">
            <a:avLst/>
          </a:prstGeom>
          <a:ln w="25400" cap="flat" cmpd="sng" algn="ctr">
            <a:solidFill>
              <a:schemeClr val="dk1"/>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cxnSp>
        <p:nvCxnSpPr>
          <p:cNvPr id="50" name="直接箭头连接符 49">
            <a:extLst>
              <a:ext uri="{FF2B5EF4-FFF2-40B4-BE49-F238E27FC236}">
                <a16:creationId xmlns:a16="http://schemas.microsoft.com/office/drawing/2014/main" id="{3E1B0EC8-4E2E-4D8C-8D84-B2E720943336}"/>
              </a:ext>
            </a:extLst>
          </p:cNvPr>
          <p:cNvCxnSpPr>
            <a:cxnSpLocks/>
            <a:stCxn id="7" idx="3"/>
            <a:endCxn id="27" idx="1"/>
          </p:cNvCxnSpPr>
          <p:nvPr/>
        </p:nvCxnSpPr>
        <p:spPr>
          <a:xfrm>
            <a:off x="2698010" y="5179656"/>
            <a:ext cx="4819002" cy="79448"/>
          </a:xfrm>
          <a:prstGeom prst="straightConnector1">
            <a:avLst/>
          </a:prstGeom>
          <a:ln w="25400" cap="flat" cmpd="sng" algn="ctr">
            <a:solidFill>
              <a:schemeClr val="dk1"/>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sp>
        <p:nvSpPr>
          <p:cNvPr id="55" name="文本框 54">
            <a:extLst>
              <a:ext uri="{FF2B5EF4-FFF2-40B4-BE49-F238E27FC236}">
                <a16:creationId xmlns:a16="http://schemas.microsoft.com/office/drawing/2014/main" id="{1C5688CD-8A82-46E4-B34D-1225A8E6A74C}"/>
              </a:ext>
            </a:extLst>
          </p:cNvPr>
          <p:cNvSpPr txBox="1"/>
          <p:nvPr/>
        </p:nvSpPr>
        <p:spPr>
          <a:xfrm>
            <a:off x="4697878" y="5842363"/>
            <a:ext cx="2507952" cy="40010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altLang="zh-CN" sz="2000" b="1" i="0" u="none" strike="noStrike" cap="none" spc="0" normalizeH="0" baseline="0" dirty="0">
                <a:ln>
                  <a:noFill/>
                </a:ln>
                <a:solidFill>
                  <a:srgbClr val="000000"/>
                </a:solidFill>
                <a:effectLst/>
                <a:uFillTx/>
                <a:latin typeface="+mn-lt"/>
                <a:ea typeface="+mn-ea"/>
                <a:cs typeface="+mn-cs"/>
                <a:sym typeface="Calibri"/>
              </a:rPr>
              <a:t>Fault-tolerant seal</a:t>
            </a:r>
            <a:endParaRPr kumimoji="0" lang="zh-CN" altLang="en-US" sz="2000" b="1" i="0" u="none" strike="noStrike" cap="none" spc="0" normalizeH="0" baseline="0" dirty="0">
              <a:ln>
                <a:noFill/>
              </a:ln>
              <a:solidFill>
                <a:srgbClr val="000000"/>
              </a:solidFill>
              <a:effectLst/>
              <a:uFillTx/>
              <a:latin typeface="+mn-lt"/>
              <a:ea typeface="+mn-ea"/>
              <a:cs typeface="+mn-cs"/>
              <a:sym typeface="Calibri"/>
            </a:endParaRPr>
          </a:p>
        </p:txBody>
      </p:sp>
      <p:sp>
        <p:nvSpPr>
          <p:cNvPr id="3" name="爆炸形: 8 pt  2">
            <a:extLst>
              <a:ext uri="{FF2B5EF4-FFF2-40B4-BE49-F238E27FC236}">
                <a16:creationId xmlns:a16="http://schemas.microsoft.com/office/drawing/2014/main" id="{6AE13DDD-D45C-4016-A52C-AE3B0A1C6DB7}"/>
              </a:ext>
            </a:extLst>
          </p:cNvPr>
          <p:cNvSpPr/>
          <p:nvPr/>
        </p:nvSpPr>
        <p:spPr>
          <a:xfrm>
            <a:off x="6824705" y="2231853"/>
            <a:ext cx="849854" cy="747029"/>
          </a:xfrm>
          <a:prstGeom prst="irregularSeal1">
            <a:avLst/>
          </a:prstGeom>
          <a:solidFill>
            <a:srgbClr val="FFFFFF"/>
          </a:solidFill>
          <a:ln w="25400" cap="flat">
            <a:solidFill>
              <a:srgbClr val="FF0000"/>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zh-CN" altLang="en-US" sz="1800" b="0" i="0" u="none" strike="noStrike" cap="none" spc="0" normalizeH="0" baseline="0">
              <a:ln>
                <a:noFill/>
              </a:ln>
              <a:solidFill>
                <a:srgbClr val="000000"/>
              </a:solidFill>
              <a:effectLst/>
              <a:uFillTx/>
              <a:latin typeface="+mn-lt"/>
              <a:ea typeface="+mn-ea"/>
              <a:cs typeface="+mn-cs"/>
              <a:sym typeface="Calibri"/>
            </a:endParaRPr>
          </a:p>
        </p:txBody>
      </p:sp>
      <p:sp>
        <p:nvSpPr>
          <p:cNvPr id="37" name="爆炸形: 8 pt  36">
            <a:extLst>
              <a:ext uri="{FF2B5EF4-FFF2-40B4-BE49-F238E27FC236}">
                <a16:creationId xmlns:a16="http://schemas.microsoft.com/office/drawing/2014/main" id="{CA5E1215-AE94-4834-A7CA-72B908B54E50}"/>
              </a:ext>
            </a:extLst>
          </p:cNvPr>
          <p:cNvSpPr/>
          <p:nvPr/>
        </p:nvSpPr>
        <p:spPr>
          <a:xfrm>
            <a:off x="4882636" y="2410402"/>
            <a:ext cx="849854" cy="747029"/>
          </a:xfrm>
          <a:prstGeom prst="irregularSeal1">
            <a:avLst/>
          </a:prstGeom>
          <a:solidFill>
            <a:srgbClr val="FFFFFF"/>
          </a:solidFill>
          <a:ln w="25400" cap="flat">
            <a:solidFill>
              <a:srgbClr val="FF0000"/>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zh-CN" altLang="en-US" sz="1800" b="0" i="0" u="none" strike="noStrike" cap="none" spc="0" normalizeH="0" baseline="0">
              <a:ln>
                <a:noFill/>
              </a:ln>
              <a:solidFill>
                <a:srgbClr val="000000"/>
              </a:solidFill>
              <a:effectLst/>
              <a:uFillTx/>
              <a:latin typeface="+mn-lt"/>
              <a:ea typeface="+mn-ea"/>
              <a:cs typeface="+mn-cs"/>
              <a:sym typeface="Calibri"/>
            </a:endParaRPr>
          </a:p>
        </p:txBody>
      </p:sp>
      <p:sp>
        <p:nvSpPr>
          <p:cNvPr id="38" name="爆炸形: 8 pt  37">
            <a:extLst>
              <a:ext uri="{FF2B5EF4-FFF2-40B4-BE49-F238E27FC236}">
                <a16:creationId xmlns:a16="http://schemas.microsoft.com/office/drawing/2014/main" id="{5C81400D-A544-496F-85D1-0A63F2FDC967}"/>
              </a:ext>
            </a:extLst>
          </p:cNvPr>
          <p:cNvSpPr/>
          <p:nvPr/>
        </p:nvSpPr>
        <p:spPr>
          <a:xfrm>
            <a:off x="2056023" y="2299360"/>
            <a:ext cx="849854" cy="747029"/>
          </a:xfrm>
          <a:prstGeom prst="irregularSeal1">
            <a:avLst/>
          </a:prstGeom>
          <a:solidFill>
            <a:srgbClr val="FFFFFF"/>
          </a:solidFill>
          <a:ln w="25400" cap="flat">
            <a:solidFill>
              <a:srgbClr val="FF0000"/>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zh-CN" altLang="en-US" sz="1800" b="0" i="0" u="none" strike="noStrike" cap="none" spc="0" normalizeH="0" baseline="0">
              <a:ln>
                <a:noFill/>
              </a:ln>
              <a:solidFill>
                <a:srgbClr val="000000"/>
              </a:solidFill>
              <a:effectLst/>
              <a:uFillTx/>
              <a:latin typeface="+mn-lt"/>
              <a:ea typeface="+mn-ea"/>
              <a:cs typeface="+mn-cs"/>
              <a:sym typeface="Calibri"/>
            </a:endParaRPr>
          </a:p>
        </p:txBody>
      </p:sp>
      <p:sp>
        <p:nvSpPr>
          <p:cNvPr id="39" name="禁止符 38">
            <a:extLst>
              <a:ext uri="{FF2B5EF4-FFF2-40B4-BE49-F238E27FC236}">
                <a16:creationId xmlns:a16="http://schemas.microsoft.com/office/drawing/2014/main" id="{487D138F-2872-4DD6-B966-F1C50553AA82}"/>
              </a:ext>
            </a:extLst>
          </p:cNvPr>
          <p:cNvSpPr/>
          <p:nvPr/>
        </p:nvSpPr>
        <p:spPr>
          <a:xfrm>
            <a:off x="9563547" y="3558702"/>
            <a:ext cx="836522" cy="796070"/>
          </a:xfrm>
          <a:prstGeom prst="noSmoking">
            <a:avLst/>
          </a:prstGeom>
          <a:ln>
            <a:solidFill>
              <a:srgbClr val="C00000"/>
            </a:solidFill>
          </a:ln>
        </p:spPr>
        <p:style>
          <a:lnRef idx="2">
            <a:schemeClr val="accent2"/>
          </a:lnRef>
          <a:fillRef idx="1">
            <a:schemeClr val="lt1"/>
          </a:fillRef>
          <a:effectRef idx="0">
            <a:schemeClr val="accent2"/>
          </a:effectRef>
          <a:fontRef idx="minor">
            <a:schemeClr val="dk1"/>
          </a:fontRef>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zh-CN" altLang="en-US" sz="1800" b="0" i="0" u="none" strike="noStrike" cap="none" spc="0" normalizeH="0" baseline="0">
              <a:ln>
                <a:noFill/>
              </a:ln>
              <a:solidFill>
                <a:srgbClr val="000000"/>
              </a:solidFill>
              <a:effectLst/>
              <a:uFillTx/>
              <a:latin typeface="+mn-lt"/>
              <a:ea typeface="+mn-ea"/>
              <a:cs typeface="+mn-cs"/>
              <a:sym typeface="Calibri"/>
            </a:endParaRPr>
          </a:p>
        </p:txBody>
      </p:sp>
      <p:sp>
        <p:nvSpPr>
          <p:cNvPr id="40" name="禁止符 39">
            <a:extLst>
              <a:ext uri="{FF2B5EF4-FFF2-40B4-BE49-F238E27FC236}">
                <a16:creationId xmlns:a16="http://schemas.microsoft.com/office/drawing/2014/main" id="{C255093C-E4F5-4BD0-8349-84E157D6A09F}"/>
              </a:ext>
            </a:extLst>
          </p:cNvPr>
          <p:cNvSpPr/>
          <p:nvPr/>
        </p:nvSpPr>
        <p:spPr>
          <a:xfrm>
            <a:off x="9563547" y="4821345"/>
            <a:ext cx="836522" cy="796070"/>
          </a:xfrm>
          <a:prstGeom prst="noSmoking">
            <a:avLst/>
          </a:prstGeom>
          <a:ln>
            <a:solidFill>
              <a:srgbClr val="C00000"/>
            </a:solidFill>
          </a:ln>
        </p:spPr>
        <p:style>
          <a:lnRef idx="2">
            <a:schemeClr val="accent2"/>
          </a:lnRef>
          <a:fillRef idx="1">
            <a:schemeClr val="lt1"/>
          </a:fillRef>
          <a:effectRef idx="0">
            <a:schemeClr val="accent2"/>
          </a:effectRef>
          <a:fontRef idx="minor">
            <a:schemeClr val="dk1"/>
          </a:fontRef>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zh-CN" altLang="en-US" sz="1800" b="0" i="0" u="none" strike="noStrike" cap="none" spc="0" normalizeH="0" baseline="0">
              <a:ln>
                <a:noFill/>
              </a:ln>
              <a:solidFill>
                <a:srgbClr val="000000"/>
              </a:solidFill>
              <a:effectLst/>
              <a:uFillTx/>
              <a:latin typeface="+mn-lt"/>
              <a:ea typeface="+mn-ea"/>
              <a:cs typeface="+mn-cs"/>
              <a:sym typeface="Calibri"/>
            </a:endParaRPr>
          </a:p>
        </p:txBody>
      </p:sp>
    </p:spTree>
    <p:custDataLst>
      <p:tags r:id="rId1"/>
    </p:custDataLst>
    <p:extLst>
      <p:ext uri="{BB962C8B-B14F-4D97-AF65-F5344CB8AC3E}">
        <p14:creationId xmlns:p14="http://schemas.microsoft.com/office/powerpoint/2010/main" val="997669213"/>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 name="标题 1"/>
          <p:cNvSpPr txBox="1">
            <a:spLocks noGrp="1"/>
          </p:cNvSpPr>
          <p:nvPr>
            <p:ph type="title"/>
          </p:nvPr>
        </p:nvSpPr>
        <p:spPr>
          <a:xfrm>
            <a:off x="838200" y="388796"/>
            <a:ext cx="10515600" cy="688519"/>
          </a:xfrm>
          <a:prstGeom prst="rect">
            <a:avLst/>
          </a:prstGeom>
        </p:spPr>
        <p:txBody>
          <a:bodyPr/>
          <a:lstStyle>
            <a:lvl1pPr defTabSz="905255">
              <a:defRPr sz="3900"/>
            </a:lvl1pPr>
          </a:lstStyle>
          <a:p>
            <a:r>
              <a:rPr lang="en-US" altLang="zh-CN" dirty="0"/>
              <a:t>Striped </a:t>
            </a:r>
            <a:r>
              <a:rPr lang="en-US" altLang="zh-CN" dirty="0" err="1"/>
              <a:t>Loglet</a:t>
            </a:r>
            <a:endParaRPr dirty="0"/>
          </a:p>
        </p:txBody>
      </p:sp>
      <p:sp>
        <p:nvSpPr>
          <p:cNvPr id="209" name="object 38"/>
          <p:cNvSpPr txBox="1"/>
          <p:nvPr/>
        </p:nvSpPr>
        <p:spPr>
          <a:xfrm>
            <a:off x="4172956" y="3558702"/>
            <a:ext cx="2378147" cy="19618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indent="12700">
              <a:spcBef>
                <a:spcPts val="100"/>
              </a:spcBef>
              <a:tabLst>
                <a:tab pos="279400" algn="l"/>
              </a:tabLst>
              <a:defRPr sz="1300" spc="5">
                <a:solidFill>
                  <a:srgbClr val="9FB8CD"/>
                </a:solidFill>
                <a:latin typeface="Times New Roman"/>
                <a:ea typeface="Times New Roman"/>
                <a:cs typeface="Times New Roman"/>
                <a:sym typeface="Times New Roman"/>
              </a:defRPr>
            </a:lvl1pPr>
          </a:lstStyle>
          <a:p>
            <a:r>
              <a:t>	</a:t>
            </a:r>
          </a:p>
        </p:txBody>
      </p:sp>
    </p:spTree>
    <p:extLst>
      <p:ext uri="{BB962C8B-B14F-4D97-AF65-F5344CB8AC3E}">
        <p14:creationId xmlns:p14="http://schemas.microsoft.com/office/powerpoint/2010/main" val="3731982414"/>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 name="标题 1"/>
          <p:cNvSpPr txBox="1">
            <a:spLocks noGrp="1"/>
          </p:cNvSpPr>
          <p:nvPr>
            <p:ph type="title"/>
          </p:nvPr>
        </p:nvSpPr>
        <p:spPr>
          <a:xfrm>
            <a:off x="838200" y="388796"/>
            <a:ext cx="10515600" cy="688519"/>
          </a:xfrm>
          <a:prstGeom prst="rect">
            <a:avLst/>
          </a:prstGeom>
        </p:spPr>
        <p:txBody>
          <a:bodyPr/>
          <a:lstStyle>
            <a:lvl1pPr defTabSz="905255">
              <a:defRPr sz="3900"/>
            </a:lvl1pPr>
          </a:lstStyle>
          <a:p>
            <a:r>
              <a:rPr lang="en-US" altLang="zh-CN" dirty="0"/>
              <a:t>Striped </a:t>
            </a:r>
            <a:r>
              <a:rPr lang="en-US" altLang="zh-CN" dirty="0" err="1"/>
              <a:t>Loglet</a:t>
            </a:r>
            <a:endParaRPr dirty="0"/>
          </a:p>
        </p:txBody>
      </p:sp>
      <p:sp>
        <p:nvSpPr>
          <p:cNvPr id="209" name="object 38"/>
          <p:cNvSpPr txBox="1"/>
          <p:nvPr/>
        </p:nvSpPr>
        <p:spPr>
          <a:xfrm>
            <a:off x="1613648" y="2998079"/>
            <a:ext cx="2378147" cy="19618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indent="12700">
              <a:spcBef>
                <a:spcPts val="100"/>
              </a:spcBef>
              <a:tabLst>
                <a:tab pos="279400" algn="l"/>
              </a:tabLst>
              <a:defRPr sz="1300" spc="5">
                <a:solidFill>
                  <a:srgbClr val="9FB8CD"/>
                </a:solidFill>
                <a:latin typeface="Times New Roman"/>
                <a:ea typeface="Times New Roman"/>
                <a:cs typeface="Times New Roman"/>
                <a:sym typeface="Times New Roman"/>
              </a:defRPr>
            </a:lvl1pPr>
          </a:lstStyle>
          <a:p>
            <a:r>
              <a:t>	</a:t>
            </a:r>
          </a:p>
        </p:txBody>
      </p:sp>
      <p:sp>
        <p:nvSpPr>
          <p:cNvPr id="9" name="箭头: 右 8">
            <a:extLst>
              <a:ext uri="{FF2B5EF4-FFF2-40B4-BE49-F238E27FC236}">
                <a16:creationId xmlns:a16="http://schemas.microsoft.com/office/drawing/2014/main" id="{FDD7AA2C-7385-4295-BDC3-6D15DEEFB02A}"/>
              </a:ext>
            </a:extLst>
          </p:cNvPr>
          <p:cNvSpPr/>
          <p:nvPr/>
        </p:nvSpPr>
        <p:spPr>
          <a:xfrm>
            <a:off x="1171922" y="1758140"/>
            <a:ext cx="8994053" cy="977256"/>
          </a:xfrm>
          <a:prstGeom prst="rightArrow">
            <a:avLst>
              <a:gd name="adj1" fmla="val 72161"/>
              <a:gd name="adj2" fmla="val 50000"/>
            </a:avLst>
          </a:prstGeom>
          <a:solidFill>
            <a:schemeClr val="accent3">
              <a:alpha val="98000"/>
            </a:schemeClr>
          </a:solidFill>
          <a:ln cap="rnd">
            <a:round/>
          </a:ln>
        </p:spPr>
        <p:style>
          <a:lnRef idx="2">
            <a:schemeClr val="accent3">
              <a:shade val="50000"/>
            </a:schemeClr>
          </a:lnRef>
          <a:fillRef idx="1">
            <a:schemeClr val="accent3"/>
          </a:fillRef>
          <a:effectRef idx="0">
            <a:schemeClr val="accent3"/>
          </a:effectRef>
          <a:fontRef idx="minor">
            <a:schemeClr val="lt1"/>
          </a:fontRef>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zh-CN" altLang="en-US" sz="1800" b="0" i="0" u="none" strike="noStrike" cap="none" spc="0" normalizeH="0" baseline="0">
              <a:ln>
                <a:noFill/>
              </a:ln>
              <a:solidFill>
                <a:srgbClr val="000000"/>
              </a:solidFill>
              <a:effectLst/>
              <a:uFillTx/>
              <a:latin typeface="+mn-lt"/>
              <a:ea typeface="+mn-ea"/>
              <a:cs typeface="+mn-cs"/>
              <a:sym typeface="Calibri"/>
            </a:endParaRPr>
          </a:p>
        </p:txBody>
      </p:sp>
      <p:sp>
        <p:nvSpPr>
          <p:cNvPr id="10" name="矩形: 圆角 9">
            <a:extLst>
              <a:ext uri="{FF2B5EF4-FFF2-40B4-BE49-F238E27FC236}">
                <a16:creationId xmlns:a16="http://schemas.microsoft.com/office/drawing/2014/main" id="{0A35D62C-20A9-49D9-B45F-A2D4B6177AB7}"/>
              </a:ext>
            </a:extLst>
          </p:cNvPr>
          <p:cNvSpPr/>
          <p:nvPr/>
        </p:nvSpPr>
        <p:spPr>
          <a:xfrm>
            <a:off x="1081517" y="2003047"/>
            <a:ext cx="738773" cy="510774"/>
          </a:xfrm>
          <a:prstGeom prst="roundRect">
            <a:avLst/>
          </a:prstGeom>
          <a:solidFill>
            <a:schemeClr val="accent2"/>
          </a:solidFill>
          <a:ln w="25400" cap="flat">
            <a:solidFill>
              <a:schemeClr val="accent2"/>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altLang="zh-CN" sz="2400" b="0" i="0" u="none" strike="noStrike" cap="none" spc="0" normalizeH="0" baseline="0" dirty="0">
                <a:ln>
                  <a:noFill/>
                </a:ln>
                <a:solidFill>
                  <a:schemeClr val="bg1"/>
                </a:solidFill>
                <a:effectLst/>
                <a:uFillTx/>
                <a:latin typeface="+mn-lt"/>
                <a:ea typeface="+mn-ea"/>
                <a:cs typeface="+mn-cs"/>
                <a:sym typeface="Calibri"/>
              </a:rPr>
              <a:t>L0</a:t>
            </a:r>
            <a:endParaRPr kumimoji="0" lang="zh-CN" altLang="en-US" sz="2400" b="0" i="0" u="none" strike="noStrike" cap="none" spc="0" normalizeH="0" baseline="0" dirty="0">
              <a:ln>
                <a:noFill/>
              </a:ln>
              <a:solidFill>
                <a:schemeClr val="bg1"/>
              </a:solidFill>
              <a:effectLst/>
              <a:uFillTx/>
              <a:latin typeface="+mn-lt"/>
              <a:ea typeface="+mn-ea"/>
              <a:cs typeface="+mn-cs"/>
              <a:sym typeface="Calibri"/>
            </a:endParaRPr>
          </a:p>
        </p:txBody>
      </p:sp>
      <p:sp>
        <p:nvSpPr>
          <p:cNvPr id="11" name="矩形: 圆角 10">
            <a:extLst>
              <a:ext uri="{FF2B5EF4-FFF2-40B4-BE49-F238E27FC236}">
                <a16:creationId xmlns:a16="http://schemas.microsoft.com/office/drawing/2014/main" id="{58A0E8D3-0283-4127-AB4D-CBFEE4DE883F}"/>
              </a:ext>
            </a:extLst>
          </p:cNvPr>
          <p:cNvSpPr/>
          <p:nvPr/>
        </p:nvSpPr>
        <p:spPr>
          <a:xfrm>
            <a:off x="2728195" y="2003047"/>
            <a:ext cx="738773" cy="510774"/>
          </a:xfrm>
          <a:prstGeom prst="roundRect">
            <a:avLst/>
          </a:prstGeom>
          <a:solidFill>
            <a:schemeClr val="accent6"/>
          </a:solidFill>
          <a:ln w="25400" cap="flat">
            <a:solidFill>
              <a:schemeClr val="accent6"/>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altLang="zh-CN" sz="2400" b="0" i="0" u="none" strike="noStrike" cap="none" spc="0" normalizeH="0" baseline="0" dirty="0">
                <a:ln>
                  <a:noFill/>
                </a:ln>
                <a:solidFill>
                  <a:schemeClr val="bg1"/>
                </a:solidFill>
                <a:effectLst/>
                <a:uFillTx/>
                <a:latin typeface="+mn-lt"/>
                <a:ea typeface="+mn-ea"/>
                <a:cs typeface="+mn-cs"/>
                <a:sym typeface="Calibri"/>
              </a:rPr>
              <a:t>L2</a:t>
            </a:r>
            <a:endParaRPr kumimoji="0" lang="zh-CN" altLang="en-US" sz="2400" b="0" i="0" u="none" strike="noStrike" cap="none" spc="0" normalizeH="0" baseline="0" dirty="0">
              <a:ln>
                <a:noFill/>
              </a:ln>
              <a:solidFill>
                <a:schemeClr val="bg1"/>
              </a:solidFill>
              <a:effectLst/>
              <a:uFillTx/>
              <a:latin typeface="+mn-lt"/>
              <a:ea typeface="+mn-ea"/>
              <a:cs typeface="+mn-cs"/>
              <a:sym typeface="Calibri"/>
            </a:endParaRPr>
          </a:p>
        </p:txBody>
      </p:sp>
      <p:sp>
        <p:nvSpPr>
          <p:cNvPr id="12" name="矩形: 圆角 11">
            <a:extLst>
              <a:ext uri="{FF2B5EF4-FFF2-40B4-BE49-F238E27FC236}">
                <a16:creationId xmlns:a16="http://schemas.microsoft.com/office/drawing/2014/main" id="{F27BC55F-8556-47D9-876D-20CA630F839D}"/>
              </a:ext>
            </a:extLst>
          </p:cNvPr>
          <p:cNvSpPr/>
          <p:nvPr/>
        </p:nvSpPr>
        <p:spPr>
          <a:xfrm>
            <a:off x="5198212" y="2003047"/>
            <a:ext cx="738773" cy="510774"/>
          </a:xfrm>
          <a:prstGeom prst="roundRect">
            <a:avLst/>
          </a:prstGeom>
          <a:solidFill>
            <a:schemeClr val="accent6"/>
          </a:solidFill>
          <a:ln w="25400" cap="flat">
            <a:solidFill>
              <a:schemeClr val="accent6"/>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altLang="zh-CN" sz="2400" b="0" i="0" u="none" strike="noStrike" cap="none" spc="0" normalizeH="0" baseline="0" dirty="0">
                <a:ln>
                  <a:noFill/>
                </a:ln>
                <a:solidFill>
                  <a:schemeClr val="bg1"/>
                </a:solidFill>
                <a:effectLst/>
                <a:uFillTx/>
                <a:latin typeface="+mn-lt"/>
                <a:ea typeface="+mn-ea"/>
                <a:cs typeface="+mn-cs"/>
                <a:sym typeface="Calibri"/>
              </a:rPr>
              <a:t>L5</a:t>
            </a:r>
            <a:endParaRPr kumimoji="0" lang="zh-CN" altLang="en-US" sz="2400" b="0" i="0" u="none" strike="noStrike" cap="none" spc="0" normalizeH="0" baseline="0" dirty="0">
              <a:ln>
                <a:noFill/>
              </a:ln>
              <a:solidFill>
                <a:schemeClr val="bg1"/>
              </a:solidFill>
              <a:effectLst/>
              <a:uFillTx/>
              <a:latin typeface="+mn-lt"/>
              <a:ea typeface="+mn-ea"/>
              <a:cs typeface="+mn-cs"/>
              <a:sym typeface="Calibri"/>
            </a:endParaRPr>
          </a:p>
        </p:txBody>
      </p:sp>
      <p:sp>
        <p:nvSpPr>
          <p:cNvPr id="14" name="矩形: 圆角 13">
            <a:extLst>
              <a:ext uri="{FF2B5EF4-FFF2-40B4-BE49-F238E27FC236}">
                <a16:creationId xmlns:a16="http://schemas.microsoft.com/office/drawing/2014/main" id="{9477AC8B-7299-40D0-BBB3-E41B4A6D56E7}"/>
              </a:ext>
            </a:extLst>
          </p:cNvPr>
          <p:cNvSpPr/>
          <p:nvPr/>
        </p:nvSpPr>
        <p:spPr>
          <a:xfrm>
            <a:off x="8491568" y="2003047"/>
            <a:ext cx="738773" cy="560998"/>
          </a:xfrm>
          <a:prstGeom prst="roundRect">
            <a:avLst/>
          </a:prstGeom>
          <a:solidFill>
            <a:srgbClr val="FFFFFF"/>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zh-CN" altLang="en-US" sz="1800" b="0" i="0" u="none" strike="noStrike" cap="none" spc="0" normalizeH="0" baseline="0">
              <a:ln>
                <a:noFill/>
              </a:ln>
              <a:solidFill>
                <a:srgbClr val="000000"/>
              </a:solidFill>
              <a:effectLst/>
              <a:uFillTx/>
              <a:latin typeface="+mn-lt"/>
              <a:ea typeface="+mn-ea"/>
              <a:cs typeface="+mn-cs"/>
              <a:sym typeface="Calibri"/>
            </a:endParaRPr>
          </a:p>
        </p:txBody>
      </p:sp>
      <p:sp>
        <p:nvSpPr>
          <p:cNvPr id="15" name="矩形: 圆角 14">
            <a:extLst>
              <a:ext uri="{FF2B5EF4-FFF2-40B4-BE49-F238E27FC236}">
                <a16:creationId xmlns:a16="http://schemas.microsoft.com/office/drawing/2014/main" id="{0806A86F-1D99-4AB4-BC19-27269BF5BDCE}"/>
              </a:ext>
            </a:extLst>
          </p:cNvPr>
          <p:cNvSpPr/>
          <p:nvPr/>
        </p:nvSpPr>
        <p:spPr>
          <a:xfrm>
            <a:off x="9314904" y="2003047"/>
            <a:ext cx="738773" cy="560998"/>
          </a:xfrm>
          <a:prstGeom prst="roundRect">
            <a:avLst/>
          </a:prstGeom>
          <a:solidFill>
            <a:srgbClr val="FFFFFF"/>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zh-CN" altLang="en-US" sz="1800" b="0" i="0" u="none" strike="noStrike" cap="none" spc="0" normalizeH="0" baseline="0">
              <a:ln>
                <a:noFill/>
              </a:ln>
              <a:solidFill>
                <a:srgbClr val="000000"/>
              </a:solidFill>
              <a:effectLst/>
              <a:uFillTx/>
              <a:latin typeface="+mn-lt"/>
              <a:ea typeface="+mn-ea"/>
              <a:cs typeface="+mn-cs"/>
              <a:sym typeface="Calibri"/>
            </a:endParaRPr>
          </a:p>
        </p:txBody>
      </p:sp>
      <p:sp>
        <p:nvSpPr>
          <p:cNvPr id="16" name="矩形: 圆角 15">
            <a:extLst>
              <a:ext uri="{FF2B5EF4-FFF2-40B4-BE49-F238E27FC236}">
                <a16:creationId xmlns:a16="http://schemas.microsoft.com/office/drawing/2014/main" id="{D79B5457-505D-4E1F-BC2B-FA39B0379FCD}"/>
              </a:ext>
            </a:extLst>
          </p:cNvPr>
          <p:cNvSpPr/>
          <p:nvPr/>
        </p:nvSpPr>
        <p:spPr>
          <a:xfrm>
            <a:off x="3551534" y="2003047"/>
            <a:ext cx="738773" cy="510774"/>
          </a:xfrm>
          <a:prstGeom prst="roundRect">
            <a:avLst/>
          </a:prstGeom>
          <a:solidFill>
            <a:schemeClr val="accent2"/>
          </a:solidFill>
          <a:ln w="25400" cap="flat">
            <a:solidFill>
              <a:schemeClr val="accent2"/>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lang="en-US" altLang="zh-CN" sz="2400" dirty="0">
                <a:solidFill>
                  <a:schemeClr val="bg1"/>
                </a:solidFill>
              </a:rPr>
              <a:t>L3</a:t>
            </a:r>
            <a:endParaRPr kumimoji="0" lang="zh-CN" altLang="en-US" sz="2400" b="0" i="0" u="none" strike="noStrike" cap="none" spc="0" normalizeH="0" baseline="0" dirty="0">
              <a:ln>
                <a:noFill/>
              </a:ln>
              <a:solidFill>
                <a:schemeClr val="bg1"/>
              </a:solidFill>
              <a:effectLst/>
              <a:uFillTx/>
              <a:latin typeface="+mn-lt"/>
              <a:ea typeface="+mn-ea"/>
              <a:cs typeface="+mn-cs"/>
              <a:sym typeface="Calibri"/>
            </a:endParaRPr>
          </a:p>
        </p:txBody>
      </p:sp>
      <p:sp>
        <p:nvSpPr>
          <p:cNvPr id="17" name="矩形: 圆角 16">
            <a:extLst>
              <a:ext uri="{FF2B5EF4-FFF2-40B4-BE49-F238E27FC236}">
                <a16:creationId xmlns:a16="http://schemas.microsoft.com/office/drawing/2014/main" id="{260E8430-9869-4DBA-9463-52FE52D3D7F1}"/>
              </a:ext>
            </a:extLst>
          </p:cNvPr>
          <p:cNvSpPr/>
          <p:nvPr/>
        </p:nvSpPr>
        <p:spPr>
          <a:xfrm>
            <a:off x="6021551" y="2003047"/>
            <a:ext cx="738773" cy="510774"/>
          </a:xfrm>
          <a:prstGeom prst="roundRect">
            <a:avLst/>
          </a:prstGeom>
          <a:solidFill>
            <a:schemeClr val="accent2"/>
          </a:solidFill>
          <a:ln w="25400" cap="flat">
            <a:solidFill>
              <a:schemeClr val="accent2"/>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endParaRPr kumimoji="0" lang="zh-CN" altLang="en-US" sz="2400" b="0" i="0" u="none" strike="noStrike" cap="none" spc="0" normalizeH="0" baseline="0" dirty="0">
              <a:ln>
                <a:noFill/>
              </a:ln>
              <a:solidFill>
                <a:schemeClr val="bg1"/>
              </a:solidFill>
              <a:effectLst/>
              <a:uFillTx/>
              <a:latin typeface="+mn-lt"/>
              <a:ea typeface="+mn-ea"/>
              <a:cs typeface="+mn-cs"/>
              <a:sym typeface="Calibri"/>
            </a:endParaRPr>
          </a:p>
        </p:txBody>
      </p:sp>
      <p:sp>
        <p:nvSpPr>
          <p:cNvPr id="18" name="矩形: 圆角 17">
            <a:extLst>
              <a:ext uri="{FF2B5EF4-FFF2-40B4-BE49-F238E27FC236}">
                <a16:creationId xmlns:a16="http://schemas.microsoft.com/office/drawing/2014/main" id="{81220F87-5512-423B-A18F-B89DF9624FD1}"/>
              </a:ext>
            </a:extLst>
          </p:cNvPr>
          <p:cNvSpPr/>
          <p:nvPr/>
        </p:nvSpPr>
        <p:spPr>
          <a:xfrm>
            <a:off x="1904856" y="2003047"/>
            <a:ext cx="738773" cy="510774"/>
          </a:xfrm>
          <a:prstGeom prst="roundRect">
            <a:avLst/>
          </a:prstGeom>
          <a:solidFill>
            <a:schemeClr val="accent5"/>
          </a:solidFill>
          <a:ln w="25400" cap="flat">
            <a:solidFill>
              <a:schemeClr val="accent5"/>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altLang="zh-CN" sz="2400" b="0" i="0" u="none" strike="noStrike" cap="none" spc="0" normalizeH="0" baseline="0" dirty="0">
                <a:ln>
                  <a:noFill/>
                </a:ln>
                <a:solidFill>
                  <a:schemeClr val="bg1"/>
                </a:solidFill>
                <a:effectLst/>
                <a:uFillTx/>
                <a:latin typeface="+mn-lt"/>
                <a:ea typeface="+mn-ea"/>
                <a:cs typeface="+mn-cs"/>
                <a:sym typeface="Calibri"/>
              </a:rPr>
              <a:t>L1</a:t>
            </a:r>
            <a:endParaRPr kumimoji="0" lang="zh-CN" altLang="en-US" sz="2400" b="0" i="0" u="none" strike="noStrike" cap="none" spc="0" normalizeH="0" baseline="0" dirty="0">
              <a:ln>
                <a:noFill/>
              </a:ln>
              <a:solidFill>
                <a:schemeClr val="bg1"/>
              </a:solidFill>
              <a:effectLst/>
              <a:uFillTx/>
              <a:latin typeface="+mn-lt"/>
              <a:ea typeface="+mn-ea"/>
              <a:cs typeface="+mn-cs"/>
              <a:sym typeface="Calibri"/>
            </a:endParaRPr>
          </a:p>
        </p:txBody>
      </p:sp>
      <p:sp>
        <p:nvSpPr>
          <p:cNvPr id="19" name="矩形: 圆角 18">
            <a:extLst>
              <a:ext uri="{FF2B5EF4-FFF2-40B4-BE49-F238E27FC236}">
                <a16:creationId xmlns:a16="http://schemas.microsoft.com/office/drawing/2014/main" id="{0B1A0252-2D28-4C4D-B7E5-306692F87B78}"/>
              </a:ext>
            </a:extLst>
          </p:cNvPr>
          <p:cNvSpPr/>
          <p:nvPr/>
        </p:nvSpPr>
        <p:spPr>
          <a:xfrm>
            <a:off x="4374873" y="2003047"/>
            <a:ext cx="738773" cy="510774"/>
          </a:xfrm>
          <a:prstGeom prst="roundRect">
            <a:avLst/>
          </a:prstGeom>
          <a:solidFill>
            <a:schemeClr val="accent5"/>
          </a:solidFill>
          <a:ln w="25400" cap="flat">
            <a:solidFill>
              <a:schemeClr val="accent5"/>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lang="en-US" altLang="zh-CN" sz="2400" dirty="0">
                <a:solidFill>
                  <a:schemeClr val="bg1"/>
                </a:solidFill>
              </a:rPr>
              <a:t>L4</a:t>
            </a:r>
            <a:endParaRPr kumimoji="0" lang="zh-CN" altLang="en-US" sz="2400" b="0" i="0" u="none" strike="noStrike" cap="none" spc="0" normalizeH="0" baseline="0" dirty="0">
              <a:ln>
                <a:noFill/>
              </a:ln>
              <a:solidFill>
                <a:schemeClr val="bg1"/>
              </a:solidFill>
              <a:effectLst/>
              <a:uFillTx/>
              <a:latin typeface="+mn-lt"/>
              <a:ea typeface="+mn-ea"/>
              <a:cs typeface="+mn-cs"/>
              <a:sym typeface="Calibri"/>
            </a:endParaRPr>
          </a:p>
        </p:txBody>
      </p:sp>
      <p:sp>
        <p:nvSpPr>
          <p:cNvPr id="20" name="矩形: 圆角 19">
            <a:extLst>
              <a:ext uri="{FF2B5EF4-FFF2-40B4-BE49-F238E27FC236}">
                <a16:creationId xmlns:a16="http://schemas.microsoft.com/office/drawing/2014/main" id="{7A183D5C-9BE2-439B-91E0-6216196A8917}"/>
              </a:ext>
            </a:extLst>
          </p:cNvPr>
          <p:cNvSpPr/>
          <p:nvPr/>
        </p:nvSpPr>
        <p:spPr>
          <a:xfrm>
            <a:off x="6844890" y="2003047"/>
            <a:ext cx="738773" cy="510774"/>
          </a:xfrm>
          <a:prstGeom prst="roundRect">
            <a:avLst/>
          </a:prstGeom>
          <a:solidFill>
            <a:schemeClr val="accent5"/>
          </a:solidFill>
          <a:ln w="25400" cap="flat">
            <a:solidFill>
              <a:schemeClr val="accent5"/>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altLang="zh-CN" sz="2400" b="0" i="0" u="none" strike="noStrike" cap="none" spc="0" normalizeH="0" baseline="0" dirty="0">
                <a:ln>
                  <a:noFill/>
                </a:ln>
                <a:solidFill>
                  <a:schemeClr val="bg1"/>
                </a:solidFill>
                <a:effectLst/>
                <a:uFillTx/>
                <a:latin typeface="+mn-lt"/>
                <a:ea typeface="+mn-ea"/>
                <a:cs typeface="+mn-cs"/>
                <a:sym typeface="Calibri"/>
              </a:rPr>
              <a:t>299</a:t>
            </a:r>
            <a:endParaRPr kumimoji="0" lang="zh-CN" altLang="en-US" sz="1800" b="0" i="0" u="none" strike="noStrike" cap="none" spc="0" normalizeH="0" baseline="0" dirty="0">
              <a:ln>
                <a:noFill/>
              </a:ln>
              <a:solidFill>
                <a:schemeClr val="bg1"/>
              </a:solidFill>
              <a:effectLst/>
              <a:uFillTx/>
              <a:latin typeface="+mn-lt"/>
              <a:ea typeface="+mn-ea"/>
              <a:cs typeface="+mn-cs"/>
              <a:sym typeface="Calibri"/>
            </a:endParaRPr>
          </a:p>
        </p:txBody>
      </p:sp>
      <p:sp>
        <p:nvSpPr>
          <p:cNvPr id="21" name="箭头: 右 20">
            <a:extLst>
              <a:ext uri="{FF2B5EF4-FFF2-40B4-BE49-F238E27FC236}">
                <a16:creationId xmlns:a16="http://schemas.microsoft.com/office/drawing/2014/main" id="{E068EEAE-B766-4DFB-A7A6-CF2BE8D8BCAB}"/>
              </a:ext>
            </a:extLst>
          </p:cNvPr>
          <p:cNvSpPr/>
          <p:nvPr/>
        </p:nvSpPr>
        <p:spPr>
          <a:xfrm>
            <a:off x="728128" y="4054285"/>
            <a:ext cx="2413241" cy="977256"/>
          </a:xfrm>
          <a:prstGeom prst="rightArrow">
            <a:avLst>
              <a:gd name="adj1" fmla="val 72161"/>
              <a:gd name="adj2" fmla="val 50000"/>
            </a:avLst>
          </a:prstGeom>
          <a:ln/>
        </p:spPr>
        <p:style>
          <a:lnRef idx="3">
            <a:schemeClr val="lt1"/>
          </a:lnRef>
          <a:fillRef idx="1">
            <a:schemeClr val="accent2"/>
          </a:fillRef>
          <a:effectRef idx="1">
            <a:schemeClr val="accent2"/>
          </a:effectRef>
          <a:fontRef idx="minor">
            <a:schemeClr val="lt1"/>
          </a:fontRef>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zh-CN" altLang="en-US" sz="1800" b="0" i="0" u="none" strike="noStrike" cap="none" spc="0" normalizeH="0" baseline="0">
              <a:ln>
                <a:noFill/>
              </a:ln>
              <a:solidFill>
                <a:srgbClr val="000000"/>
              </a:solidFill>
              <a:effectLst/>
              <a:uFillTx/>
              <a:latin typeface="+mn-lt"/>
              <a:ea typeface="+mn-ea"/>
              <a:cs typeface="+mn-cs"/>
              <a:sym typeface="Calibri"/>
            </a:endParaRPr>
          </a:p>
        </p:txBody>
      </p:sp>
      <p:sp>
        <p:nvSpPr>
          <p:cNvPr id="22" name="矩形: 圆角 21">
            <a:extLst>
              <a:ext uri="{FF2B5EF4-FFF2-40B4-BE49-F238E27FC236}">
                <a16:creationId xmlns:a16="http://schemas.microsoft.com/office/drawing/2014/main" id="{20EAD945-77E8-41AD-8A9F-94E07765EA8B}"/>
              </a:ext>
            </a:extLst>
          </p:cNvPr>
          <p:cNvSpPr/>
          <p:nvPr/>
        </p:nvSpPr>
        <p:spPr>
          <a:xfrm>
            <a:off x="631455" y="4287526"/>
            <a:ext cx="738773" cy="510774"/>
          </a:xfrm>
          <a:prstGeom prst="roundRect">
            <a:avLst/>
          </a:prstGeom>
          <a:solidFill>
            <a:schemeClr val="bg1"/>
          </a:solidFill>
          <a:ln w="25400" cap="flat">
            <a:solidFill>
              <a:schemeClr val="accent2"/>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altLang="zh-CN" sz="2400" b="0" i="0" u="none" strike="noStrike" cap="none" spc="0" normalizeH="0" baseline="0" dirty="0">
                <a:ln>
                  <a:noFill/>
                </a:ln>
                <a:solidFill>
                  <a:srgbClr val="000000"/>
                </a:solidFill>
                <a:effectLst/>
                <a:uFillTx/>
                <a:latin typeface="+mn-lt"/>
                <a:ea typeface="+mn-ea"/>
                <a:cs typeface="+mn-cs"/>
                <a:sym typeface="Calibri"/>
              </a:rPr>
              <a:t>L0</a:t>
            </a:r>
            <a:endParaRPr kumimoji="0" lang="zh-CN" altLang="en-US" sz="2400" b="0" i="0" u="none" strike="noStrike" cap="none" spc="0" normalizeH="0" baseline="0" dirty="0">
              <a:ln>
                <a:noFill/>
              </a:ln>
              <a:solidFill>
                <a:srgbClr val="000000"/>
              </a:solidFill>
              <a:effectLst/>
              <a:uFillTx/>
              <a:latin typeface="+mn-lt"/>
              <a:ea typeface="+mn-ea"/>
              <a:cs typeface="+mn-cs"/>
              <a:sym typeface="Calibri"/>
            </a:endParaRPr>
          </a:p>
        </p:txBody>
      </p:sp>
      <p:sp>
        <p:nvSpPr>
          <p:cNvPr id="23" name="矩形: 圆角 22">
            <a:extLst>
              <a:ext uri="{FF2B5EF4-FFF2-40B4-BE49-F238E27FC236}">
                <a16:creationId xmlns:a16="http://schemas.microsoft.com/office/drawing/2014/main" id="{BE18748B-7A7D-42F4-8872-93F12C23B106}"/>
              </a:ext>
            </a:extLst>
          </p:cNvPr>
          <p:cNvSpPr/>
          <p:nvPr/>
        </p:nvSpPr>
        <p:spPr>
          <a:xfrm>
            <a:off x="1468407" y="4287526"/>
            <a:ext cx="738773" cy="510774"/>
          </a:xfrm>
          <a:prstGeom prst="roundRect">
            <a:avLst/>
          </a:prstGeom>
          <a:solidFill>
            <a:schemeClr val="bg1"/>
          </a:solidFill>
          <a:ln w="25400" cap="flat">
            <a:solidFill>
              <a:schemeClr val="accent2"/>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altLang="zh-CN" sz="2400" b="0" i="0" u="none" strike="noStrike" cap="none" spc="0" normalizeH="0" baseline="0" dirty="0">
                <a:ln>
                  <a:noFill/>
                </a:ln>
                <a:solidFill>
                  <a:srgbClr val="000000"/>
                </a:solidFill>
                <a:effectLst/>
                <a:uFillTx/>
                <a:latin typeface="+mn-lt"/>
                <a:ea typeface="+mn-ea"/>
                <a:cs typeface="+mn-cs"/>
                <a:sym typeface="Calibri"/>
              </a:rPr>
              <a:t>L3</a:t>
            </a:r>
            <a:endParaRPr kumimoji="0" lang="zh-CN" altLang="en-US" sz="2400" b="0" i="0" u="none" strike="noStrike" cap="none" spc="0" normalizeH="0" baseline="0" dirty="0">
              <a:ln>
                <a:noFill/>
              </a:ln>
              <a:solidFill>
                <a:srgbClr val="000000"/>
              </a:solidFill>
              <a:effectLst/>
              <a:uFillTx/>
              <a:latin typeface="+mn-lt"/>
              <a:ea typeface="+mn-ea"/>
              <a:cs typeface="+mn-cs"/>
              <a:sym typeface="Calibri"/>
            </a:endParaRPr>
          </a:p>
        </p:txBody>
      </p:sp>
      <p:sp>
        <p:nvSpPr>
          <p:cNvPr id="24" name="矩形: 圆角 23">
            <a:extLst>
              <a:ext uri="{FF2B5EF4-FFF2-40B4-BE49-F238E27FC236}">
                <a16:creationId xmlns:a16="http://schemas.microsoft.com/office/drawing/2014/main" id="{B7701FC2-3013-44B3-8930-8FEF7F92DEBF}"/>
              </a:ext>
            </a:extLst>
          </p:cNvPr>
          <p:cNvSpPr/>
          <p:nvPr/>
        </p:nvSpPr>
        <p:spPr>
          <a:xfrm>
            <a:off x="2305359" y="4287526"/>
            <a:ext cx="738773" cy="510774"/>
          </a:xfrm>
          <a:prstGeom prst="roundRect">
            <a:avLst/>
          </a:prstGeom>
          <a:solidFill>
            <a:schemeClr val="bg1"/>
          </a:solidFill>
          <a:ln w="25400" cap="flat">
            <a:solidFill>
              <a:schemeClr val="accent2"/>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endParaRPr kumimoji="0" lang="zh-CN" altLang="en-US" sz="2400" b="0" i="0" u="none" strike="noStrike" cap="none" spc="0" normalizeH="0" baseline="0" dirty="0">
              <a:ln>
                <a:noFill/>
              </a:ln>
              <a:solidFill>
                <a:srgbClr val="000000"/>
              </a:solidFill>
              <a:effectLst/>
              <a:uFillTx/>
              <a:latin typeface="+mn-lt"/>
              <a:ea typeface="+mn-ea"/>
              <a:cs typeface="+mn-cs"/>
              <a:sym typeface="Calibri"/>
            </a:endParaRPr>
          </a:p>
        </p:txBody>
      </p:sp>
      <p:sp>
        <p:nvSpPr>
          <p:cNvPr id="26" name="箭头: 右 25">
            <a:extLst>
              <a:ext uri="{FF2B5EF4-FFF2-40B4-BE49-F238E27FC236}">
                <a16:creationId xmlns:a16="http://schemas.microsoft.com/office/drawing/2014/main" id="{F9A97D87-DB75-4140-AB0C-502A96393603}"/>
              </a:ext>
            </a:extLst>
          </p:cNvPr>
          <p:cNvSpPr/>
          <p:nvPr/>
        </p:nvSpPr>
        <p:spPr>
          <a:xfrm>
            <a:off x="4032877" y="4054254"/>
            <a:ext cx="2413241" cy="977256"/>
          </a:xfrm>
          <a:prstGeom prst="rightArrow">
            <a:avLst>
              <a:gd name="adj1" fmla="val 72161"/>
              <a:gd name="adj2" fmla="val 50000"/>
            </a:avLst>
          </a:prstGeom>
          <a:ln/>
        </p:spPr>
        <p:style>
          <a:lnRef idx="3">
            <a:schemeClr val="lt1"/>
          </a:lnRef>
          <a:fillRef idx="1">
            <a:schemeClr val="accent5"/>
          </a:fillRef>
          <a:effectRef idx="1">
            <a:schemeClr val="accent5"/>
          </a:effectRef>
          <a:fontRef idx="minor">
            <a:schemeClr val="lt1"/>
          </a:fontRef>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zh-CN" altLang="en-US" sz="1800" b="0" i="0" u="none" strike="noStrike" cap="none" spc="0" normalizeH="0" baseline="0">
              <a:ln>
                <a:noFill/>
              </a:ln>
              <a:solidFill>
                <a:srgbClr val="000000"/>
              </a:solidFill>
              <a:effectLst/>
              <a:uFillTx/>
              <a:latin typeface="+mn-lt"/>
              <a:ea typeface="+mn-ea"/>
              <a:cs typeface="+mn-cs"/>
              <a:sym typeface="Calibri"/>
            </a:endParaRPr>
          </a:p>
        </p:txBody>
      </p:sp>
      <p:sp>
        <p:nvSpPr>
          <p:cNvPr id="27" name="矩形: 圆角 26">
            <a:extLst>
              <a:ext uri="{FF2B5EF4-FFF2-40B4-BE49-F238E27FC236}">
                <a16:creationId xmlns:a16="http://schemas.microsoft.com/office/drawing/2014/main" id="{D5C6FD7D-3949-4F38-9DA8-D8E8983D3879}"/>
              </a:ext>
            </a:extLst>
          </p:cNvPr>
          <p:cNvSpPr/>
          <p:nvPr/>
        </p:nvSpPr>
        <p:spPr>
          <a:xfrm>
            <a:off x="3936204" y="4287495"/>
            <a:ext cx="738773" cy="510774"/>
          </a:xfrm>
          <a:prstGeom prst="roundRect">
            <a:avLst/>
          </a:prstGeom>
          <a:solidFill>
            <a:srgbClr val="FFFFFF"/>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lang="en-US" altLang="zh-CN" sz="2400" dirty="0"/>
              <a:t>L1</a:t>
            </a:r>
            <a:endParaRPr kumimoji="0" lang="zh-CN" altLang="en-US" sz="2400" b="0" i="0" u="none" strike="noStrike" cap="none" spc="0" normalizeH="0" baseline="0" dirty="0">
              <a:ln>
                <a:noFill/>
              </a:ln>
              <a:solidFill>
                <a:srgbClr val="000000"/>
              </a:solidFill>
              <a:effectLst/>
              <a:uFillTx/>
              <a:latin typeface="+mn-lt"/>
              <a:ea typeface="+mn-ea"/>
              <a:cs typeface="+mn-cs"/>
              <a:sym typeface="Calibri"/>
            </a:endParaRPr>
          </a:p>
        </p:txBody>
      </p:sp>
      <p:sp>
        <p:nvSpPr>
          <p:cNvPr id="28" name="矩形: 圆角 27">
            <a:extLst>
              <a:ext uri="{FF2B5EF4-FFF2-40B4-BE49-F238E27FC236}">
                <a16:creationId xmlns:a16="http://schemas.microsoft.com/office/drawing/2014/main" id="{B4E5791F-A8F5-4B97-BDE4-9BE11873C5EB}"/>
              </a:ext>
            </a:extLst>
          </p:cNvPr>
          <p:cNvSpPr/>
          <p:nvPr/>
        </p:nvSpPr>
        <p:spPr>
          <a:xfrm>
            <a:off x="4773156" y="4287495"/>
            <a:ext cx="738773" cy="510774"/>
          </a:xfrm>
          <a:prstGeom prst="roundRect">
            <a:avLst/>
          </a:prstGeom>
          <a:solidFill>
            <a:srgbClr val="FFFFFF"/>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lang="en-US" altLang="zh-CN" sz="2400" dirty="0"/>
              <a:t>L2</a:t>
            </a:r>
            <a:endParaRPr kumimoji="0" lang="zh-CN" altLang="en-US" sz="2400" b="0" i="0" u="none" strike="noStrike" cap="none" spc="0" normalizeH="0" baseline="0" dirty="0">
              <a:ln>
                <a:noFill/>
              </a:ln>
              <a:solidFill>
                <a:srgbClr val="000000"/>
              </a:solidFill>
              <a:effectLst/>
              <a:uFillTx/>
              <a:latin typeface="+mn-lt"/>
              <a:ea typeface="+mn-ea"/>
              <a:cs typeface="+mn-cs"/>
              <a:sym typeface="Calibri"/>
            </a:endParaRPr>
          </a:p>
        </p:txBody>
      </p:sp>
      <p:sp>
        <p:nvSpPr>
          <p:cNvPr id="29" name="矩形: 圆角 28">
            <a:extLst>
              <a:ext uri="{FF2B5EF4-FFF2-40B4-BE49-F238E27FC236}">
                <a16:creationId xmlns:a16="http://schemas.microsoft.com/office/drawing/2014/main" id="{7A767C10-4E43-404F-8D17-B97DB3C4BC29}"/>
              </a:ext>
            </a:extLst>
          </p:cNvPr>
          <p:cNvSpPr/>
          <p:nvPr/>
        </p:nvSpPr>
        <p:spPr>
          <a:xfrm>
            <a:off x="5610108" y="4287495"/>
            <a:ext cx="738773" cy="510774"/>
          </a:xfrm>
          <a:prstGeom prst="roundRect">
            <a:avLst/>
          </a:prstGeom>
          <a:solidFill>
            <a:srgbClr val="FFFFFF"/>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endParaRPr kumimoji="0" lang="zh-CN" altLang="en-US" sz="2400" b="0" i="0" u="none" strike="noStrike" cap="none" spc="0" normalizeH="0" baseline="0" dirty="0">
              <a:ln>
                <a:noFill/>
              </a:ln>
              <a:solidFill>
                <a:srgbClr val="000000"/>
              </a:solidFill>
              <a:effectLst/>
              <a:uFillTx/>
              <a:latin typeface="+mn-lt"/>
              <a:ea typeface="+mn-ea"/>
              <a:cs typeface="+mn-cs"/>
              <a:sym typeface="Calibri"/>
            </a:endParaRPr>
          </a:p>
        </p:txBody>
      </p:sp>
      <p:cxnSp>
        <p:nvCxnSpPr>
          <p:cNvPr id="30" name="直接连接符 29">
            <a:extLst>
              <a:ext uri="{FF2B5EF4-FFF2-40B4-BE49-F238E27FC236}">
                <a16:creationId xmlns:a16="http://schemas.microsoft.com/office/drawing/2014/main" id="{90609A41-27BC-4DE7-BDE3-A8A6648E5E36}"/>
              </a:ext>
            </a:extLst>
          </p:cNvPr>
          <p:cNvCxnSpPr>
            <a:cxnSpLocks/>
          </p:cNvCxnSpPr>
          <p:nvPr/>
        </p:nvCxnSpPr>
        <p:spPr>
          <a:xfrm>
            <a:off x="463786" y="3267487"/>
            <a:ext cx="11008895" cy="0"/>
          </a:xfrm>
          <a:prstGeom prst="line">
            <a:avLst/>
          </a:prstGeom>
          <a:ln w="2857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1" name="文本框 30">
            <a:extLst>
              <a:ext uri="{FF2B5EF4-FFF2-40B4-BE49-F238E27FC236}">
                <a16:creationId xmlns:a16="http://schemas.microsoft.com/office/drawing/2014/main" id="{D0A113A5-2CCD-4B57-99FD-BCA4C3E38BDA}"/>
              </a:ext>
            </a:extLst>
          </p:cNvPr>
          <p:cNvSpPr txBox="1"/>
          <p:nvPr/>
        </p:nvSpPr>
        <p:spPr>
          <a:xfrm>
            <a:off x="10590856" y="2865343"/>
            <a:ext cx="601579" cy="46166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altLang="zh-CN" sz="2400" b="0" i="0" u="none" strike="noStrike" cap="none" spc="0" normalizeH="0" baseline="0" dirty="0">
                <a:ln>
                  <a:noFill/>
                </a:ln>
                <a:solidFill>
                  <a:schemeClr val="tx1"/>
                </a:solidFill>
                <a:effectLst/>
                <a:uFillTx/>
                <a:latin typeface="+mn-lt"/>
                <a:ea typeface="+mn-ea"/>
                <a:cs typeface="+mn-cs"/>
                <a:sym typeface="Calibri"/>
              </a:rPr>
              <a:t>API</a:t>
            </a:r>
            <a:endParaRPr kumimoji="0" lang="zh-CN" altLang="en-US" sz="1800" b="0" i="0" u="none" strike="noStrike" cap="none" spc="0" normalizeH="0" baseline="0" dirty="0">
              <a:ln>
                <a:noFill/>
              </a:ln>
              <a:solidFill>
                <a:schemeClr val="tx1"/>
              </a:solidFill>
              <a:effectLst/>
              <a:uFillTx/>
              <a:latin typeface="+mn-lt"/>
              <a:ea typeface="+mn-ea"/>
              <a:cs typeface="+mn-cs"/>
              <a:sym typeface="Calibri"/>
            </a:endParaRPr>
          </a:p>
        </p:txBody>
      </p:sp>
      <p:sp>
        <p:nvSpPr>
          <p:cNvPr id="36" name="箭头: 下 35">
            <a:extLst>
              <a:ext uri="{FF2B5EF4-FFF2-40B4-BE49-F238E27FC236}">
                <a16:creationId xmlns:a16="http://schemas.microsoft.com/office/drawing/2014/main" id="{C80AA287-78D0-4EFF-9EC8-35A7A5135EAE}"/>
              </a:ext>
            </a:extLst>
          </p:cNvPr>
          <p:cNvSpPr/>
          <p:nvPr/>
        </p:nvSpPr>
        <p:spPr>
          <a:xfrm>
            <a:off x="1914483" y="2907601"/>
            <a:ext cx="434890" cy="1221419"/>
          </a:xfrm>
          <a:prstGeom prst="downArrow">
            <a:avLst/>
          </a:prstGeom>
          <a:ln/>
        </p:spPr>
        <p:style>
          <a:lnRef idx="3">
            <a:schemeClr val="lt1"/>
          </a:lnRef>
          <a:fillRef idx="1">
            <a:schemeClr val="accent2"/>
          </a:fillRef>
          <a:effectRef idx="1">
            <a:schemeClr val="accent2"/>
          </a:effectRef>
          <a:fontRef idx="minor">
            <a:schemeClr val="lt1"/>
          </a:fontRef>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zh-CN" altLang="en-US" sz="1800" b="0" i="0" u="none" strike="noStrike" cap="none" spc="0" normalizeH="0" baseline="0">
              <a:ln>
                <a:noFill/>
              </a:ln>
              <a:solidFill>
                <a:srgbClr val="000000"/>
              </a:solidFill>
              <a:effectLst/>
              <a:uFillTx/>
              <a:latin typeface="+mn-lt"/>
              <a:ea typeface="+mn-ea"/>
              <a:cs typeface="+mn-cs"/>
              <a:sym typeface="Calibri"/>
            </a:endParaRPr>
          </a:p>
        </p:txBody>
      </p:sp>
      <p:sp>
        <p:nvSpPr>
          <p:cNvPr id="37" name="箭头: 下 36">
            <a:extLst>
              <a:ext uri="{FF2B5EF4-FFF2-40B4-BE49-F238E27FC236}">
                <a16:creationId xmlns:a16="http://schemas.microsoft.com/office/drawing/2014/main" id="{D2F428EF-7427-4728-95F3-F20C5CF50B30}"/>
              </a:ext>
            </a:extLst>
          </p:cNvPr>
          <p:cNvSpPr/>
          <p:nvPr/>
        </p:nvSpPr>
        <p:spPr>
          <a:xfrm>
            <a:off x="4421980" y="2907601"/>
            <a:ext cx="434890" cy="1221419"/>
          </a:xfrm>
          <a:prstGeom prst="downArrow">
            <a:avLst/>
          </a:prstGeom>
          <a:ln/>
        </p:spPr>
        <p:style>
          <a:lnRef idx="3">
            <a:schemeClr val="lt1"/>
          </a:lnRef>
          <a:fillRef idx="1">
            <a:schemeClr val="accent5"/>
          </a:fillRef>
          <a:effectRef idx="1">
            <a:schemeClr val="accent5"/>
          </a:effectRef>
          <a:fontRef idx="minor">
            <a:schemeClr val="lt1"/>
          </a:fontRef>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zh-CN" altLang="en-US" sz="1800" b="0" i="0" u="none" strike="noStrike" cap="none" spc="0" normalizeH="0" baseline="0">
              <a:ln>
                <a:noFill/>
              </a:ln>
              <a:solidFill>
                <a:srgbClr val="000000"/>
              </a:solidFill>
              <a:effectLst/>
              <a:uFillTx/>
              <a:latin typeface="+mn-lt"/>
              <a:ea typeface="+mn-ea"/>
              <a:cs typeface="+mn-cs"/>
              <a:sym typeface="Calibri"/>
            </a:endParaRPr>
          </a:p>
        </p:txBody>
      </p:sp>
      <p:sp>
        <p:nvSpPr>
          <p:cNvPr id="68" name="箭头: 右 67">
            <a:extLst>
              <a:ext uri="{FF2B5EF4-FFF2-40B4-BE49-F238E27FC236}">
                <a16:creationId xmlns:a16="http://schemas.microsoft.com/office/drawing/2014/main" id="{9FB6F804-9374-44CB-8259-F685B98D88C5}"/>
              </a:ext>
            </a:extLst>
          </p:cNvPr>
          <p:cNvSpPr/>
          <p:nvPr/>
        </p:nvSpPr>
        <p:spPr>
          <a:xfrm>
            <a:off x="7409218" y="4079366"/>
            <a:ext cx="2413241" cy="977256"/>
          </a:xfrm>
          <a:prstGeom prst="rightArrow">
            <a:avLst>
              <a:gd name="adj1" fmla="val 72161"/>
              <a:gd name="adj2" fmla="val 50000"/>
            </a:avLst>
          </a:prstGeom>
          <a:solidFill>
            <a:schemeClr val="accent6"/>
          </a:solidFill>
          <a:ln>
            <a:solidFill>
              <a:schemeClr val="accent6"/>
            </a:solidFill>
          </a:ln>
        </p:spPr>
        <p:style>
          <a:lnRef idx="3">
            <a:schemeClr val="lt1"/>
          </a:lnRef>
          <a:fillRef idx="1">
            <a:schemeClr val="accent5"/>
          </a:fillRef>
          <a:effectRef idx="1">
            <a:schemeClr val="accent5"/>
          </a:effectRef>
          <a:fontRef idx="minor">
            <a:schemeClr val="lt1"/>
          </a:fontRef>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zh-CN" altLang="en-US" sz="1800" b="0" i="0" u="none" strike="noStrike" cap="none" spc="0" normalizeH="0" baseline="0">
              <a:ln>
                <a:noFill/>
              </a:ln>
              <a:solidFill>
                <a:srgbClr val="000000"/>
              </a:solidFill>
              <a:effectLst/>
              <a:uFillTx/>
              <a:latin typeface="+mn-lt"/>
              <a:ea typeface="+mn-ea"/>
              <a:cs typeface="+mn-cs"/>
              <a:sym typeface="Calibri"/>
            </a:endParaRPr>
          </a:p>
        </p:txBody>
      </p:sp>
      <p:sp>
        <p:nvSpPr>
          <p:cNvPr id="69" name="矩形: 圆角 68">
            <a:extLst>
              <a:ext uri="{FF2B5EF4-FFF2-40B4-BE49-F238E27FC236}">
                <a16:creationId xmlns:a16="http://schemas.microsoft.com/office/drawing/2014/main" id="{2BD9ECF4-0AF6-4131-9FEA-090CEE9DCC78}"/>
              </a:ext>
            </a:extLst>
          </p:cNvPr>
          <p:cNvSpPr/>
          <p:nvPr/>
        </p:nvSpPr>
        <p:spPr>
          <a:xfrm>
            <a:off x="7312545" y="4312607"/>
            <a:ext cx="738773" cy="510774"/>
          </a:xfrm>
          <a:prstGeom prst="roundRect">
            <a:avLst/>
          </a:prstGeom>
          <a:solidFill>
            <a:srgbClr val="FFFFFF"/>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lang="en-US" altLang="zh-CN" sz="2400" dirty="0"/>
              <a:t>L2</a:t>
            </a:r>
            <a:endParaRPr kumimoji="0" lang="zh-CN" altLang="en-US" sz="2400" b="0" i="0" u="none" strike="noStrike" cap="none" spc="0" normalizeH="0" baseline="0" dirty="0">
              <a:ln>
                <a:noFill/>
              </a:ln>
              <a:solidFill>
                <a:srgbClr val="000000"/>
              </a:solidFill>
              <a:effectLst/>
              <a:uFillTx/>
              <a:latin typeface="+mn-lt"/>
              <a:ea typeface="+mn-ea"/>
              <a:cs typeface="+mn-cs"/>
              <a:sym typeface="Calibri"/>
            </a:endParaRPr>
          </a:p>
        </p:txBody>
      </p:sp>
      <p:sp>
        <p:nvSpPr>
          <p:cNvPr id="70" name="矩形: 圆角 69">
            <a:extLst>
              <a:ext uri="{FF2B5EF4-FFF2-40B4-BE49-F238E27FC236}">
                <a16:creationId xmlns:a16="http://schemas.microsoft.com/office/drawing/2014/main" id="{4D955B3D-9817-4C46-8177-BC064C4C6163}"/>
              </a:ext>
            </a:extLst>
          </p:cNvPr>
          <p:cNvSpPr/>
          <p:nvPr/>
        </p:nvSpPr>
        <p:spPr>
          <a:xfrm>
            <a:off x="8149497" y="4312607"/>
            <a:ext cx="738773" cy="510774"/>
          </a:xfrm>
          <a:prstGeom prst="roundRect">
            <a:avLst/>
          </a:prstGeom>
          <a:solidFill>
            <a:srgbClr val="FFFFFF"/>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lang="en-US" altLang="zh-CN" sz="2400" dirty="0"/>
              <a:t>L5</a:t>
            </a:r>
            <a:endParaRPr kumimoji="0" lang="zh-CN" altLang="en-US" sz="2400" b="0" i="0" u="none" strike="noStrike" cap="none" spc="0" normalizeH="0" baseline="0" dirty="0">
              <a:ln>
                <a:noFill/>
              </a:ln>
              <a:solidFill>
                <a:srgbClr val="000000"/>
              </a:solidFill>
              <a:effectLst/>
              <a:uFillTx/>
              <a:latin typeface="+mn-lt"/>
              <a:ea typeface="+mn-ea"/>
              <a:cs typeface="+mn-cs"/>
              <a:sym typeface="Calibri"/>
            </a:endParaRPr>
          </a:p>
        </p:txBody>
      </p:sp>
      <p:sp>
        <p:nvSpPr>
          <p:cNvPr id="71" name="矩形: 圆角 70">
            <a:extLst>
              <a:ext uri="{FF2B5EF4-FFF2-40B4-BE49-F238E27FC236}">
                <a16:creationId xmlns:a16="http://schemas.microsoft.com/office/drawing/2014/main" id="{DEB735E2-4D5D-4090-9B88-623512A48C36}"/>
              </a:ext>
            </a:extLst>
          </p:cNvPr>
          <p:cNvSpPr/>
          <p:nvPr/>
        </p:nvSpPr>
        <p:spPr>
          <a:xfrm>
            <a:off x="8986449" y="4312607"/>
            <a:ext cx="738773" cy="510774"/>
          </a:xfrm>
          <a:prstGeom prst="roundRect">
            <a:avLst/>
          </a:prstGeom>
          <a:solidFill>
            <a:srgbClr val="FFFFFF"/>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endParaRPr kumimoji="0" lang="zh-CN" altLang="en-US" sz="2400" b="0" i="0" u="none" strike="noStrike" cap="none" spc="0" normalizeH="0" baseline="0" dirty="0">
              <a:ln>
                <a:noFill/>
              </a:ln>
              <a:solidFill>
                <a:srgbClr val="000000"/>
              </a:solidFill>
              <a:effectLst/>
              <a:uFillTx/>
              <a:latin typeface="+mn-lt"/>
              <a:ea typeface="+mn-ea"/>
              <a:cs typeface="+mn-cs"/>
              <a:sym typeface="Calibri"/>
            </a:endParaRPr>
          </a:p>
        </p:txBody>
      </p:sp>
      <p:sp>
        <p:nvSpPr>
          <p:cNvPr id="72" name="箭头: 下 71">
            <a:extLst>
              <a:ext uri="{FF2B5EF4-FFF2-40B4-BE49-F238E27FC236}">
                <a16:creationId xmlns:a16="http://schemas.microsoft.com/office/drawing/2014/main" id="{CAAECCF5-BB64-44E3-913C-AB16B012AFDC}"/>
              </a:ext>
            </a:extLst>
          </p:cNvPr>
          <p:cNvSpPr/>
          <p:nvPr/>
        </p:nvSpPr>
        <p:spPr>
          <a:xfrm>
            <a:off x="7798321" y="2932713"/>
            <a:ext cx="434890" cy="1221419"/>
          </a:xfrm>
          <a:prstGeom prst="downArrow">
            <a:avLst/>
          </a:prstGeom>
          <a:ln/>
        </p:spPr>
        <p:style>
          <a:lnRef idx="3">
            <a:schemeClr val="lt1"/>
          </a:lnRef>
          <a:fillRef idx="1">
            <a:schemeClr val="accent6"/>
          </a:fillRef>
          <a:effectRef idx="1">
            <a:schemeClr val="accent6"/>
          </a:effectRef>
          <a:fontRef idx="minor">
            <a:schemeClr val="lt1"/>
          </a:fontRef>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zh-CN" altLang="en-US" sz="1800" b="0" i="0" u="none" strike="noStrike" cap="none" spc="0" normalizeH="0" baseline="0">
              <a:ln>
                <a:noFill/>
              </a:ln>
              <a:solidFill>
                <a:srgbClr val="000000"/>
              </a:solidFill>
              <a:effectLst/>
              <a:uFillTx/>
              <a:latin typeface="+mn-lt"/>
              <a:ea typeface="+mn-ea"/>
              <a:cs typeface="+mn-cs"/>
              <a:sym typeface="Calibri"/>
            </a:endParaRPr>
          </a:p>
        </p:txBody>
      </p:sp>
      <p:sp>
        <p:nvSpPr>
          <p:cNvPr id="74" name="文本框 73">
            <a:extLst>
              <a:ext uri="{FF2B5EF4-FFF2-40B4-BE49-F238E27FC236}">
                <a16:creationId xmlns:a16="http://schemas.microsoft.com/office/drawing/2014/main" id="{DACD7B49-D646-4C41-BF8C-03EF2F32B20F}"/>
              </a:ext>
            </a:extLst>
          </p:cNvPr>
          <p:cNvSpPr txBox="1"/>
          <p:nvPr/>
        </p:nvSpPr>
        <p:spPr>
          <a:xfrm>
            <a:off x="1042057" y="5264782"/>
            <a:ext cx="1263302" cy="46166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defTabSz="914400" rtl="0" fontAlgn="auto" latinLnBrk="0" hangingPunct="0">
              <a:lnSpc>
                <a:spcPct val="100000"/>
              </a:lnSpc>
              <a:spcBef>
                <a:spcPts val="0"/>
              </a:spcBef>
              <a:spcAft>
                <a:spcPts val="0"/>
              </a:spcAft>
              <a:buClrTx/>
              <a:buSzTx/>
              <a:buFontTx/>
              <a:buNone/>
              <a:tabLst/>
            </a:pPr>
            <a:r>
              <a:rPr lang="en-US" altLang="zh-CN" sz="2400" b="1" dirty="0">
                <a:solidFill>
                  <a:schemeClr val="tx1"/>
                </a:solidFill>
              </a:rPr>
              <a:t>Stripe A</a:t>
            </a:r>
            <a:endParaRPr kumimoji="0" lang="zh-CN" altLang="en-US" sz="2400" b="1" i="0" u="none" strike="noStrike" cap="none" spc="0" normalizeH="0" baseline="0" dirty="0">
              <a:ln>
                <a:noFill/>
              </a:ln>
              <a:solidFill>
                <a:schemeClr val="tx1"/>
              </a:solidFill>
              <a:effectLst/>
              <a:uFillTx/>
              <a:latin typeface="+mn-lt"/>
              <a:ea typeface="+mn-ea"/>
              <a:cs typeface="+mn-cs"/>
              <a:sym typeface="Calibri"/>
            </a:endParaRPr>
          </a:p>
        </p:txBody>
      </p:sp>
      <p:sp>
        <p:nvSpPr>
          <p:cNvPr id="75" name="文本框 74">
            <a:extLst>
              <a:ext uri="{FF2B5EF4-FFF2-40B4-BE49-F238E27FC236}">
                <a16:creationId xmlns:a16="http://schemas.microsoft.com/office/drawing/2014/main" id="{51D685EE-FE91-46DA-B690-DD7CB2593E9F}"/>
              </a:ext>
            </a:extLst>
          </p:cNvPr>
          <p:cNvSpPr txBox="1"/>
          <p:nvPr/>
        </p:nvSpPr>
        <p:spPr>
          <a:xfrm>
            <a:off x="4249014" y="5264782"/>
            <a:ext cx="1263302" cy="46166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defTabSz="914400" rtl="0" fontAlgn="auto" latinLnBrk="0" hangingPunct="0">
              <a:lnSpc>
                <a:spcPct val="100000"/>
              </a:lnSpc>
              <a:spcBef>
                <a:spcPts val="0"/>
              </a:spcBef>
              <a:spcAft>
                <a:spcPts val="0"/>
              </a:spcAft>
              <a:buClrTx/>
              <a:buSzTx/>
              <a:buFontTx/>
              <a:buNone/>
              <a:tabLst/>
            </a:pPr>
            <a:r>
              <a:rPr lang="en-US" altLang="zh-CN" sz="2400" b="1" dirty="0">
                <a:solidFill>
                  <a:schemeClr val="tx1"/>
                </a:solidFill>
              </a:rPr>
              <a:t>Stripe B</a:t>
            </a:r>
            <a:endParaRPr kumimoji="0" lang="zh-CN" altLang="en-US" sz="2400" b="1" i="0" u="none" strike="noStrike" cap="none" spc="0" normalizeH="0" baseline="0" dirty="0">
              <a:ln>
                <a:noFill/>
              </a:ln>
              <a:solidFill>
                <a:schemeClr val="tx1"/>
              </a:solidFill>
              <a:effectLst/>
              <a:uFillTx/>
              <a:latin typeface="+mn-lt"/>
              <a:ea typeface="+mn-ea"/>
              <a:cs typeface="+mn-cs"/>
              <a:sym typeface="Calibri"/>
            </a:endParaRPr>
          </a:p>
        </p:txBody>
      </p:sp>
      <p:sp>
        <p:nvSpPr>
          <p:cNvPr id="80" name="infinity_261996">
            <a:extLst>
              <a:ext uri="{FF2B5EF4-FFF2-40B4-BE49-F238E27FC236}">
                <a16:creationId xmlns:a16="http://schemas.microsoft.com/office/drawing/2014/main" id="{C02927BB-DFE2-41C2-A0AF-E2C6A57CFCA0}"/>
              </a:ext>
            </a:extLst>
          </p:cNvPr>
          <p:cNvSpPr/>
          <p:nvPr/>
        </p:nvSpPr>
        <p:spPr>
          <a:xfrm>
            <a:off x="10409664" y="2141143"/>
            <a:ext cx="609685" cy="304902"/>
          </a:xfrm>
          <a:custGeom>
            <a:avLst/>
            <a:gdLst>
              <a:gd name="T0" fmla="*/ 8002 w 10668"/>
              <a:gd name="T1" fmla="*/ 0 h 5335"/>
              <a:gd name="T2" fmla="*/ 5334 w 10668"/>
              <a:gd name="T3" fmla="*/ 1785 h 5335"/>
              <a:gd name="T4" fmla="*/ 2668 w 10668"/>
              <a:gd name="T5" fmla="*/ 0 h 5335"/>
              <a:gd name="T6" fmla="*/ 2 w 10668"/>
              <a:gd name="T7" fmla="*/ 2667 h 5335"/>
              <a:gd name="T8" fmla="*/ 780 w 10668"/>
              <a:gd name="T9" fmla="*/ 4552 h 5335"/>
              <a:gd name="T10" fmla="*/ 2663 w 10668"/>
              <a:gd name="T11" fmla="*/ 5334 h 5335"/>
              <a:gd name="T12" fmla="*/ 2669 w 10668"/>
              <a:gd name="T13" fmla="*/ 5334 h 5335"/>
              <a:gd name="T14" fmla="*/ 5334 w 10668"/>
              <a:gd name="T15" fmla="*/ 3546 h 5335"/>
              <a:gd name="T16" fmla="*/ 8002 w 10668"/>
              <a:gd name="T17" fmla="*/ 5334 h 5335"/>
              <a:gd name="T18" fmla="*/ 10668 w 10668"/>
              <a:gd name="T19" fmla="*/ 2667 h 5335"/>
              <a:gd name="T20" fmla="*/ 8002 w 10668"/>
              <a:gd name="T21" fmla="*/ 0 h 5335"/>
              <a:gd name="T22" fmla="*/ 2667 w 10668"/>
              <a:gd name="T23" fmla="*/ 4267 h 5335"/>
              <a:gd name="T24" fmla="*/ 2663 w 10668"/>
              <a:gd name="T25" fmla="*/ 4800 h 5335"/>
              <a:gd name="T26" fmla="*/ 2663 w 10668"/>
              <a:gd name="T27" fmla="*/ 4267 h 5335"/>
              <a:gd name="T28" fmla="*/ 1536 w 10668"/>
              <a:gd name="T29" fmla="*/ 3799 h 5335"/>
              <a:gd name="T30" fmla="*/ 1192 w 10668"/>
              <a:gd name="T31" fmla="*/ 2055 h 5335"/>
              <a:gd name="T32" fmla="*/ 2668 w 10668"/>
              <a:gd name="T33" fmla="*/ 1067 h 5335"/>
              <a:gd name="T34" fmla="*/ 4666 w 10668"/>
              <a:gd name="T35" fmla="*/ 2666 h 5335"/>
              <a:gd name="T36" fmla="*/ 2667 w 10668"/>
              <a:gd name="T37" fmla="*/ 4267 h 5335"/>
              <a:gd name="T38" fmla="*/ 8002 w 10668"/>
              <a:gd name="T39" fmla="*/ 4267 h 5335"/>
              <a:gd name="T40" fmla="*/ 6002 w 10668"/>
              <a:gd name="T41" fmla="*/ 2666 h 5335"/>
              <a:gd name="T42" fmla="*/ 8002 w 10668"/>
              <a:gd name="T43" fmla="*/ 1067 h 5335"/>
              <a:gd name="T44" fmla="*/ 9602 w 10668"/>
              <a:gd name="T45" fmla="*/ 2667 h 5335"/>
              <a:gd name="T46" fmla="*/ 8002 w 10668"/>
              <a:gd name="T47" fmla="*/ 4267 h 5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668" h="5335">
                <a:moveTo>
                  <a:pt x="8002" y="0"/>
                </a:moveTo>
                <a:cubicBezTo>
                  <a:pt x="6885" y="0"/>
                  <a:pt x="6076" y="836"/>
                  <a:pt x="5334" y="1785"/>
                </a:cubicBezTo>
                <a:cubicBezTo>
                  <a:pt x="4593" y="836"/>
                  <a:pt x="3785" y="0"/>
                  <a:pt x="2668" y="0"/>
                </a:cubicBezTo>
                <a:cubicBezTo>
                  <a:pt x="1198" y="0"/>
                  <a:pt x="2" y="1197"/>
                  <a:pt x="2" y="2667"/>
                </a:cubicBezTo>
                <a:cubicBezTo>
                  <a:pt x="0" y="3374"/>
                  <a:pt x="280" y="4052"/>
                  <a:pt x="780" y="4552"/>
                </a:cubicBezTo>
                <a:cubicBezTo>
                  <a:pt x="1278" y="5054"/>
                  <a:pt x="1956" y="5335"/>
                  <a:pt x="2663" y="5334"/>
                </a:cubicBezTo>
                <a:lnTo>
                  <a:pt x="2669" y="5334"/>
                </a:lnTo>
                <a:cubicBezTo>
                  <a:pt x="3784" y="5331"/>
                  <a:pt x="4592" y="4495"/>
                  <a:pt x="5334" y="3546"/>
                </a:cubicBezTo>
                <a:cubicBezTo>
                  <a:pt x="6076" y="4497"/>
                  <a:pt x="6885" y="5334"/>
                  <a:pt x="8002" y="5334"/>
                </a:cubicBezTo>
                <a:cubicBezTo>
                  <a:pt x="9472" y="5334"/>
                  <a:pt x="10668" y="4137"/>
                  <a:pt x="10668" y="2667"/>
                </a:cubicBezTo>
                <a:cubicBezTo>
                  <a:pt x="10668" y="1197"/>
                  <a:pt x="9472" y="0"/>
                  <a:pt x="8002" y="0"/>
                </a:cubicBezTo>
                <a:close/>
                <a:moveTo>
                  <a:pt x="2667" y="4267"/>
                </a:moveTo>
                <a:lnTo>
                  <a:pt x="2663" y="4800"/>
                </a:lnTo>
                <a:lnTo>
                  <a:pt x="2663" y="4267"/>
                </a:lnTo>
                <a:cubicBezTo>
                  <a:pt x="2237" y="4267"/>
                  <a:pt x="1836" y="4101"/>
                  <a:pt x="1536" y="3799"/>
                </a:cubicBezTo>
                <a:cubicBezTo>
                  <a:pt x="1080" y="3340"/>
                  <a:pt x="944" y="2653"/>
                  <a:pt x="1192" y="2055"/>
                </a:cubicBezTo>
                <a:cubicBezTo>
                  <a:pt x="1439" y="1458"/>
                  <a:pt x="2022" y="1068"/>
                  <a:pt x="2668" y="1067"/>
                </a:cubicBezTo>
                <a:cubicBezTo>
                  <a:pt x="3378" y="1067"/>
                  <a:pt x="4034" y="1834"/>
                  <a:pt x="4666" y="2666"/>
                </a:cubicBezTo>
                <a:cubicBezTo>
                  <a:pt x="4033" y="3497"/>
                  <a:pt x="3377" y="4265"/>
                  <a:pt x="2667" y="4267"/>
                </a:cubicBezTo>
                <a:close/>
                <a:moveTo>
                  <a:pt x="8002" y="4267"/>
                </a:moveTo>
                <a:cubicBezTo>
                  <a:pt x="7292" y="4267"/>
                  <a:pt x="6636" y="3499"/>
                  <a:pt x="6002" y="2666"/>
                </a:cubicBezTo>
                <a:cubicBezTo>
                  <a:pt x="6635" y="1834"/>
                  <a:pt x="7291" y="1067"/>
                  <a:pt x="8002" y="1067"/>
                </a:cubicBezTo>
                <a:cubicBezTo>
                  <a:pt x="8884" y="1067"/>
                  <a:pt x="9602" y="1785"/>
                  <a:pt x="9602" y="2667"/>
                </a:cubicBezTo>
                <a:cubicBezTo>
                  <a:pt x="9602" y="3549"/>
                  <a:pt x="8884" y="4267"/>
                  <a:pt x="8002" y="4267"/>
                </a:cubicBezTo>
                <a:close/>
              </a:path>
            </a:pathLst>
          </a:cu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9pPr>
          </a:lstStyle>
          <a:p>
            <a:pPr algn="ctr"/>
            <a:endParaRPr lang="en-US" dirty="0"/>
          </a:p>
        </p:txBody>
      </p:sp>
      <p:sp>
        <p:nvSpPr>
          <p:cNvPr id="39" name="矩形: 圆角 38">
            <a:extLst>
              <a:ext uri="{FF2B5EF4-FFF2-40B4-BE49-F238E27FC236}">
                <a16:creationId xmlns:a16="http://schemas.microsoft.com/office/drawing/2014/main" id="{EC3D15E1-7B53-45D1-B7F1-D290BECEB8FB}"/>
              </a:ext>
            </a:extLst>
          </p:cNvPr>
          <p:cNvSpPr/>
          <p:nvPr/>
        </p:nvSpPr>
        <p:spPr>
          <a:xfrm>
            <a:off x="7668229" y="2003047"/>
            <a:ext cx="738773" cy="510774"/>
          </a:xfrm>
          <a:prstGeom prst="roundRect">
            <a:avLst/>
          </a:prstGeom>
          <a:solidFill>
            <a:schemeClr val="accent6"/>
          </a:solidFill>
          <a:ln w="25400" cap="flat">
            <a:solidFill>
              <a:schemeClr val="accent6"/>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lang="en-US" altLang="zh-CN" sz="2400" dirty="0">
                <a:solidFill>
                  <a:schemeClr val="bg1"/>
                </a:solidFill>
              </a:rPr>
              <a:t>…</a:t>
            </a:r>
            <a:endParaRPr kumimoji="0" lang="zh-CN" altLang="en-US" sz="2400" b="0" i="0" u="none" strike="noStrike" cap="none" spc="0" normalizeH="0" baseline="0" dirty="0">
              <a:ln>
                <a:noFill/>
              </a:ln>
              <a:solidFill>
                <a:schemeClr val="bg1"/>
              </a:solidFill>
              <a:effectLst/>
              <a:uFillTx/>
              <a:latin typeface="+mn-lt"/>
              <a:ea typeface="+mn-ea"/>
              <a:cs typeface="+mn-cs"/>
              <a:sym typeface="Calibri"/>
            </a:endParaRPr>
          </a:p>
        </p:txBody>
      </p:sp>
      <p:sp>
        <p:nvSpPr>
          <p:cNvPr id="40" name="矩形: 圆角 39">
            <a:extLst>
              <a:ext uri="{FF2B5EF4-FFF2-40B4-BE49-F238E27FC236}">
                <a16:creationId xmlns:a16="http://schemas.microsoft.com/office/drawing/2014/main" id="{313AB0CB-1637-4B9B-921B-7460F0CF0BF6}"/>
              </a:ext>
            </a:extLst>
          </p:cNvPr>
          <p:cNvSpPr/>
          <p:nvPr/>
        </p:nvSpPr>
        <p:spPr>
          <a:xfrm>
            <a:off x="6024070" y="2004393"/>
            <a:ext cx="738773" cy="560998"/>
          </a:xfrm>
          <a:prstGeom prst="roundRect">
            <a:avLst/>
          </a:prstGeom>
          <a:solidFill>
            <a:srgbClr val="FFFFFF"/>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zh-CN" altLang="en-US" sz="1800" b="0" i="0" u="none" strike="noStrike" cap="none" spc="0" normalizeH="0" baseline="0">
              <a:ln>
                <a:noFill/>
              </a:ln>
              <a:solidFill>
                <a:srgbClr val="000000"/>
              </a:solidFill>
              <a:effectLst/>
              <a:uFillTx/>
              <a:latin typeface="+mn-lt"/>
              <a:ea typeface="+mn-ea"/>
              <a:cs typeface="+mn-cs"/>
              <a:sym typeface="Calibri"/>
            </a:endParaRPr>
          </a:p>
        </p:txBody>
      </p:sp>
      <p:sp>
        <p:nvSpPr>
          <p:cNvPr id="41" name="矩形: 圆角 40">
            <a:extLst>
              <a:ext uri="{FF2B5EF4-FFF2-40B4-BE49-F238E27FC236}">
                <a16:creationId xmlns:a16="http://schemas.microsoft.com/office/drawing/2014/main" id="{1C436F1F-088D-4081-87A1-7FA2A592B27F}"/>
              </a:ext>
            </a:extLst>
          </p:cNvPr>
          <p:cNvSpPr/>
          <p:nvPr/>
        </p:nvSpPr>
        <p:spPr>
          <a:xfrm>
            <a:off x="6849928" y="1999451"/>
            <a:ext cx="738773" cy="560998"/>
          </a:xfrm>
          <a:prstGeom prst="roundRect">
            <a:avLst/>
          </a:prstGeom>
          <a:solidFill>
            <a:srgbClr val="FFFFFF"/>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zh-CN" altLang="en-US" sz="1800" b="0" i="0" u="none" strike="noStrike" cap="none" spc="0" normalizeH="0" baseline="0">
              <a:ln>
                <a:noFill/>
              </a:ln>
              <a:solidFill>
                <a:srgbClr val="000000"/>
              </a:solidFill>
              <a:effectLst/>
              <a:uFillTx/>
              <a:latin typeface="+mn-lt"/>
              <a:ea typeface="+mn-ea"/>
              <a:cs typeface="+mn-cs"/>
              <a:sym typeface="Calibri"/>
            </a:endParaRPr>
          </a:p>
        </p:txBody>
      </p:sp>
      <p:sp>
        <p:nvSpPr>
          <p:cNvPr id="42" name="矩形: 圆角 41">
            <a:extLst>
              <a:ext uri="{FF2B5EF4-FFF2-40B4-BE49-F238E27FC236}">
                <a16:creationId xmlns:a16="http://schemas.microsoft.com/office/drawing/2014/main" id="{605C2EE9-7918-4688-A132-28A98129421F}"/>
              </a:ext>
            </a:extLst>
          </p:cNvPr>
          <p:cNvSpPr/>
          <p:nvPr/>
        </p:nvSpPr>
        <p:spPr>
          <a:xfrm>
            <a:off x="7654270" y="2003047"/>
            <a:ext cx="738773" cy="560998"/>
          </a:xfrm>
          <a:prstGeom prst="roundRect">
            <a:avLst/>
          </a:prstGeom>
          <a:solidFill>
            <a:srgbClr val="FFFFFF"/>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zh-CN" altLang="en-US" sz="1800" b="0" i="0" u="none" strike="noStrike" cap="none" spc="0" normalizeH="0" baseline="0">
              <a:ln>
                <a:noFill/>
              </a:ln>
              <a:solidFill>
                <a:srgbClr val="000000"/>
              </a:solidFill>
              <a:effectLst/>
              <a:uFillTx/>
              <a:latin typeface="+mn-lt"/>
              <a:ea typeface="+mn-ea"/>
              <a:cs typeface="+mn-cs"/>
              <a:sym typeface="Calibri"/>
            </a:endParaRPr>
          </a:p>
        </p:txBody>
      </p:sp>
      <p:sp>
        <p:nvSpPr>
          <p:cNvPr id="43" name="文本框 42">
            <a:extLst>
              <a:ext uri="{FF2B5EF4-FFF2-40B4-BE49-F238E27FC236}">
                <a16:creationId xmlns:a16="http://schemas.microsoft.com/office/drawing/2014/main" id="{7ED7C109-A2F6-4DFD-A275-D165FD602381}"/>
              </a:ext>
            </a:extLst>
          </p:cNvPr>
          <p:cNvSpPr txBox="1"/>
          <p:nvPr/>
        </p:nvSpPr>
        <p:spPr>
          <a:xfrm>
            <a:off x="7419667" y="5231940"/>
            <a:ext cx="1263302" cy="46166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defTabSz="914400" rtl="0" fontAlgn="auto" latinLnBrk="0" hangingPunct="0">
              <a:lnSpc>
                <a:spcPct val="100000"/>
              </a:lnSpc>
              <a:spcBef>
                <a:spcPts val="0"/>
              </a:spcBef>
              <a:spcAft>
                <a:spcPts val="0"/>
              </a:spcAft>
              <a:buClrTx/>
              <a:buSzTx/>
              <a:buFontTx/>
              <a:buNone/>
              <a:tabLst/>
            </a:pPr>
            <a:r>
              <a:rPr lang="en-US" altLang="zh-CN" sz="2400" b="1" dirty="0">
                <a:solidFill>
                  <a:schemeClr val="tx1"/>
                </a:solidFill>
              </a:rPr>
              <a:t>Stripe C</a:t>
            </a:r>
            <a:endParaRPr kumimoji="0" lang="zh-CN" altLang="en-US" sz="2400" b="1" i="0" u="none" strike="noStrike" cap="none" spc="0" normalizeH="0" baseline="0" dirty="0">
              <a:ln>
                <a:noFill/>
              </a:ln>
              <a:solidFill>
                <a:schemeClr val="tx1"/>
              </a:solidFill>
              <a:effectLst/>
              <a:uFillTx/>
              <a:latin typeface="+mn-lt"/>
              <a:ea typeface="+mn-ea"/>
              <a:cs typeface="+mn-cs"/>
              <a:sym typeface="Calibri"/>
            </a:endParaRPr>
          </a:p>
        </p:txBody>
      </p:sp>
    </p:spTree>
    <p:custDataLst>
      <p:tags r:id="rId1"/>
    </p:custDataLst>
    <p:extLst>
      <p:ext uri="{BB962C8B-B14F-4D97-AF65-F5344CB8AC3E}">
        <p14:creationId xmlns:p14="http://schemas.microsoft.com/office/powerpoint/2010/main" val="3501406138"/>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0" name="日期占位符 3"/>
          <p:cNvSpPr txBox="1">
            <a:spLocks noGrp="1"/>
          </p:cNvSpPr>
          <p:nvPr>
            <p:ph type="sldNum" sz="quarter" idx="4294967295"/>
          </p:nvPr>
        </p:nvSpPr>
        <p:spPr>
          <a:xfrm>
            <a:off x="11097262" y="6401179"/>
            <a:ext cx="256537" cy="275463"/>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26</a:t>
            </a:fld>
            <a:endParaRPr/>
          </a:p>
        </p:txBody>
      </p:sp>
      <p:sp>
        <p:nvSpPr>
          <p:cNvPr id="761" name="标题 1"/>
          <p:cNvSpPr txBox="1">
            <a:spLocks noGrp="1"/>
          </p:cNvSpPr>
          <p:nvPr>
            <p:ph type="title"/>
          </p:nvPr>
        </p:nvSpPr>
        <p:spPr>
          <a:xfrm>
            <a:off x="838200" y="388796"/>
            <a:ext cx="10515600" cy="688519"/>
          </a:xfrm>
          <a:prstGeom prst="rect">
            <a:avLst/>
          </a:prstGeom>
        </p:spPr>
        <p:txBody>
          <a:bodyPr/>
          <a:lstStyle>
            <a:lvl1pPr defTabSz="905255">
              <a:defRPr sz="3900"/>
            </a:lvl1pPr>
          </a:lstStyle>
          <a:p>
            <a:r>
              <a:t>Outline</a:t>
            </a:r>
          </a:p>
        </p:txBody>
      </p:sp>
      <p:sp>
        <p:nvSpPr>
          <p:cNvPr id="762" name="内容占位符 2"/>
          <p:cNvSpPr txBox="1">
            <a:spLocks noGrp="1"/>
          </p:cNvSpPr>
          <p:nvPr>
            <p:ph type="body" idx="1"/>
          </p:nvPr>
        </p:nvSpPr>
        <p:spPr>
          <a:xfrm>
            <a:off x="838200" y="1213836"/>
            <a:ext cx="10515600" cy="4963127"/>
          </a:xfrm>
          <a:prstGeom prst="rect">
            <a:avLst/>
          </a:prstGeom>
        </p:spPr>
        <p:txBody>
          <a:bodyPr/>
          <a:lstStyle/>
          <a:p>
            <a:pPr>
              <a:defRPr>
                <a:solidFill>
                  <a:schemeClr val="accent3"/>
                </a:solidFill>
              </a:defRPr>
            </a:pPr>
            <a:r>
              <a:rPr dirty="0"/>
              <a:t>Motivation &amp; Background</a:t>
            </a:r>
          </a:p>
          <a:p>
            <a:pPr>
              <a:defRPr>
                <a:solidFill>
                  <a:schemeClr val="accent3"/>
                </a:solidFill>
              </a:defRPr>
            </a:pPr>
            <a:r>
              <a:rPr dirty="0"/>
              <a:t>Design</a:t>
            </a:r>
          </a:p>
          <a:p>
            <a:r>
              <a:rPr dirty="0"/>
              <a:t>Evaluation</a:t>
            </a:r>
            <a:endParaRPr dirty="0">
              <a:solidFill>
                <a:schemeClr val="accent3"/>
              </a:solidFill>
            </a:endParaRPr>
          </a:p>
          <a:p>
            <a:pPr>
              <a:defRPr>
                <a:solidFill>
                  <a:schemeClr val="accent3"/>
                </a:solidFill>
              </a:defRPr>
            </a:pPr>
            <a:r>
              <a:rPr dirty="0">
                <a:solidFill>
                  <a:schemeClr val="bg1">
                    <a:lumMod val="85000"/>
                  </a:schemeClr>
                </a:solidFill>
              </a:rPr>
              <a:t>Conclusion</a:t>
            </a:r>
          </a:p>
        </p:txBody>
      </p:sp>
      <p:sp>
        <p:nvSpPr>
          <p:cNvPr id="763" name="日期占位符 3"/>
          <p:cNvSpPr txBox="1"/>
          <p:nvPr/>
        </p:nvSpPr>
        <p:spPr>
          <a:xfrm>
            <a:off x="883919" y="6401179"/>
            <a:ext cx="2651762" cy="2754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ctr">
            <a:spAutoFit/>
          </a:bodyPr>
          <a:lstStyle>
            <a:lvl1pPr>
              <a:defRPr sz="1200">
                <a:solidFill>
                  <a:srgbClr val="888888"/>
                </a:solidFill>
                <a:latin typeface="Times New Roman"/>
                <a:ea typeface="Times New Roman"/>
                <a:cs typeface="Times New Roman"/>
                <a:sym typeface="Times New Roman"/>
              </a:defRPr>
            </a:lvl1pPr>
          </a:lstStyle>
          <a:p>
            <a:r>
              <a:t>2020/4/17</a:t>
            </a:r>
          </a:p>
        </p:txBody>
      </p:sp>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日期占位符 3"/>
          <p:cNvSpPr txBox="1">
            <a:spLocks noGrp="1"/>
          </p:cNvSpPr>
          <p:nvPr>
            <p:ph type="sldNum" sz="quarter" idx="2"/>
          </p:nvPr>
        </p:nvSpPr>
        <p:spPr>
          <a:xfrm>
            <a:off x="11173459" y="6401179"/>
            <a:ext cx="180341" cy="275467"/>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27</a:t>
            </a:fld>
            <a:endParaRPr/>
          </a:p>
        </p:txBody>
      </p:sp>
      <p:sp>
        <p:nvSpPr>
          <p:cNvPr id="142" name="标题 1"/>
          <p:cNvSpPr txBox="1">
            <a:spLocks noGrp="1"/>
          </p:cNvSpPr>
          <p:nvPr>
            <p:ph type="title"/>
          </p:nvPr>
        </p:nvSpPr>
        <p:spPr>
          <a:xfrm>
            <a:off x="838200" y="388797"/>
            <a:ext cx="10515600" cy="688516"/>
          </a:xfrm>
          <a:prstGeom prst="rect">
            <a:avLst/>
          </a:prstGeom>
        </p:spPr>
        <p:txBody>
          <a:bodyPr/>
          <a:lstStyle>
            <a:lvl1pPr>
              <a:defRPr sz="3900"/>
            </a:lvl1pPr>
          </a:lstStyle>
          <a:p>
            <a:r>
              <a:rPr dirty="0"/>
              <a:t>Setup</a:t>
            </a:r>
          </a:p>
        </p:txBody>
      </p:sp>
      <p:sp>
        <p:nvSpPr>
          <p:cNvPr id="143" name="内容占位符 2"/>
          <p:cNvSpPr txBox="1">
            <a:spLocks noGrp="1"/>
          </p:cNvSpPr>
          <p:nvPr>
            <p:ph type="body" idx="1"/>
          </p:nvPr>
        </p:nvSpPr>
        <p:spPr>
          <a:xfrm>
            <a:off x="838200" y="1213836"/>
            <a:ext cx="10515600" cy="4963128"/>
          </a:xfrm>
          <a:prstGeom prst="rect">
            <a:avLst/>
          </a:prstGeom>
        </p:spPr>
        <p:txBody>
          <a:bodyPr/>
          <a:lstStyle/>
          <a:p>
            <a:r>
              <a:rPr dirty="0"/>
              <a:t>Production Hardware</a:t>
            </a:r>
          </a:p>
          <a:p>
            <a:pPr marL="685800" lvl="1" indent="-228600">
              <a:spcBef>
                <a:spcPts val="500"/>
              </a:spcBef>
              <a:defRPr sz="2400"/>
            </a:pPr>
            <a:r>
              <a:rPr dirty="0"/>
              <a:t>most of instances run on it</a:t>
            </a:r>
          </a:p>
          <a:p>
            <a:pPr marL="685800" lvl="1" indent="-228600">
              <a:spcBef>
                <a:spcPts val="500"/>
              </a:spcBef>
              <a:defRPr sz="2400"/>
            </a:pPr>
            <a:r>
              <a:rPr dirty="0"/>
              <a:t>5 servers with shared boot SSDs</a:t>
            </a:r>
          </a:p>
          <a:p>
            <a:pPr marL="685800" lvl="1" indent="-228600">
              <a:spcBef>
                <a:spcPts val="500"/>
              </a:spcBef>
              <a:defRPr sz="2400"/>
            </a:pPr>
            <a:endParaRPr dirty="0"/>
          </a:p>
          <a:p>
            <a:r>
              <a:rPr dirty="0"/>
              <a:t>Benchmark Hardware</a:t>
            </a:r>
          </a:p>
          <a:p>
            <a:pPr marL="685800" lvl="1" indent="-228600">
              <a:spcBef>
                <a:spcPts val="500"/>
              </a:spcBef>
              <a:defRPr sz="2400"/>
            </a:pPr>
            <a:r>
              <a:rPr dirty="0"/>
              <a:t>With dedicated </a:t>
            </a:r>
            <a:r>
              <a:rPr dirty="0" err="1"/>
              <a:t>NVMe</a:t>
            </a:r>
            <a:r>
              <a:rPr dirty="0"/>
              <a:t> SSDs</a:t>
            </a:r>
          </a:p>
          <a:p>
            <a:pPr marL="685800" lvl="1" indent="-228600">
              <a:spcBef>
                <a:spcPts val="500"/>
              </a:spcBef>
              <a:defRPr sz="2400"/>
            </a:pPr>
            <a:endParaRPr dirty="0"/>
          </a:p>
          <a:p>
            <a:r>
              <a:rPr dirty="0"/>
              <a:t>Run both setups within Twine containers, and have </a:t>
            </a:r>
            <a:r>
              <a:rPr dirty="0" err="1"/>
              <a:t>productiongrade</a:t>
            </a:r>
            <a:r>
              <a:rPr dirty="0"/>
              <a:t> debug logging and monitoring enabled.</a:t>
            </a:r>
          </a:p>
        </p:txBody>
      </p:sp>
      <p:sp>
        <p:nvSpPr>
          <p:cNvPr id="144" name="日期占位符 3"/>
          <p:cNvSpPr txBox="1"/>
          <p:nvPr/>
        </p:nvSpPr>
        <p:spPr>
          <a:xfrm>
            <a:off x="883919" y="6401179"/>
            <a:ext cx="2651762" cy="27546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defRPr sz="1200">
                <a:solidFill>
                  <a:srgbClr val="888888"/>
                </a:solidFill>
              </a:defRPr>
            </a:lvl1pPr>
          </a:lstStyle>
          <a:p>
            <a:r>
              <a:t>2021/1/5</a:t>
            </a:r>
          </a:p>
        </p:txBody>
      </p:sp>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日期占位符 3"/>
          <p:cNvSpPr txBox="1">
            <a:spLocks noGrp="1"/>
          </p:cNvSpPr>
          <p:nvPr>
            <p:ph type="sldNum" sz="quarter" idx="2"/>
          </p:nvPr>
        </p:nvSpPr>
        <p:spPr>
          <a:xfrm>
            <a:off x="11173459" y="6401179"/>
            <a:ext cx="180341" cy="275467"/>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28</a:t>
            </a:fld>
            <a:endParaRPr/>
          </a:p>
        </p:txBody>
      </p:sp>
      <p:sp>
        <p:nvSpPr>
          <p:cNvPr id="149" name="标题 1"/>
          <p:cNvSpPr txBox="1">
            <a:spLocks noGrp="1"/>
          </p:cNvSpPr>
          <p:nvPr>
            <p:ph type="title"/>
          </p:nvPr>
        </p:nvSpPr>
        <p:spPr>
          <a:xfrm>
            <a:off x="838200" y="388797"/>
            <a:ext cx="10515600" cy="688516"/>
          </a:xfrm>
          <a:prstGeom prst="rect">
            <a:avLst/>
          </a:prstGeom>
        </p:spPr>
        <p:txBody>
          <a:bodyPr/>
          <a:lstStyle>
            <a:lvl1pPr>
              <a:defRPr sz="3900"/>
            </a:lvl1pPr>
          </a:lstStyle>
          <a:p>
            <a:r>
              <a:t>Setup</a:t>
            </a:r>
          </a:p>
        </p:txBody>
      </p:sp>
      <p:sp>
        <p:nvSpPr>
          <p:cNvPr id="150" name="内容占位符 2"/>
          <p:cNvSpPr txBox="1">
            <a:spLocks noGrp="1"/>
          </p:cNvSpPr>
          <p:nvPr>
            <p:ph type="body" idx="1"/>
          </p:nvPr>
        </p:nvSpPr>
        <p:spPr>
          <a:xfrm>
            <a:off x="838200" y="1213836"/>
            <a:ext cx="10515600" cy="4963128"/>
          </a:xfrm>
          <a:prstGeom prst="rect">
            <a:avLst/>
          </a:prstGeom>
        </p:spPr>
        <p:txBody>
          <a:bodyPr>
            <a:normAutofit lnSpcReduction="10000"/>
          </a:bodyPr>
          <a:lstStyle/>
          <a:p>
            <a:r>
              <a:t>Production Hardware</a:t>
            </a:r>
          </a:p>
          <a:p>
            <a:pPr marL="685800" lvl="1" indent="-228600">
              <a:spcBef>
                <a:spcPts val="500"/>
              </a:spcBef>
              <a:defRPr sz="2400"/>
            </a:pPr>
            <a:r>
              <a:t>most of instances run on it</a:t>
            </a:r>
          </a:p>
          <a:p>
            <a:pPr marL="685800" lvl="1" indent="-228600">
              <a:spcBef>
                <a:spcPts val="500"/>
              </a:spcBef>
              <a:defRPr sz="2400"/>
            </a:pPr>
            <a:r>
              <a:t>5 servers with shared boot SSDs</a:t>
            </a:r>
          </a:p>
          <a:p>
            <a:pPr marL="685800" lvl="1" indent="-228600">
              <a:spcBef>
                <a:spcPts val="500"/>
              </a:spcBef>
              <a:defRPr sz="2400"/>
            </a:pPr>
            <a:endParaRPr/>
          </a:p>
          <a:p>
            <a:pPr>
              <a:defRPr>
                <a:solidFill>
                  <a:srgbClr val="FF0000"/>
                </a:solidFill>
              </a:defRPr>
            </a:pPr>
            <a:r>
              <a:t>Since Delos has to run in a variety of data centers, we cannot assume specific or dedicated storage hardware. </a:t>
            </a:r>
          </a:p>
          <a:p>
            <a:endParaRPr/>
          </a:p>
          <a:p>
            <a:r>
              <a:t>Benchmark Hardware</a:t>
            </a:r>
          </a:p>
          <a:p>
            <a:pPr marL="685800" lvl="1" indent="-228600">
              <a:spcBef>
                <a:spcPts val="500"/>
              </a:spcBef>
              <a:defRPr sz="2400"/>
            </a:pPr>
            <a:r>
              <a:t>With dedicated NVMe SSDs</a:t>
            </a:r>
          </a:p>
          <a:p>
            <a:r>
              <a:t>Run both setups within Twine containers, and have productiongrade debug logging and monitoring enabled.</a:t>
            </a:r>
          </a:p>
        </p:txBody>
      </p:sp>
      <p:sp>
        <p:nvSpPr>
          <p:cNvPr id="151" name="日期占位符 3"/>
          <p:cNvSpPr txBox="1"/>
          <p:nvPr/>
        </p:nvSpPr>
        <p:spPr>
          <a:xfrm>
            <a:off x="883919" y="6401179"/>
            <a:ext cx="2651762" cy="27546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defRPr sz="1200">
                <a:solidFill>
                  <a:srgbClr val="888888"/>
                </a:solidFill>
              </a:defRPr>
            </a:lvl1pPr>
          </a:lstStyle>
          <a:p>
            <a:r>
              <a:t>2021/1/5</a:t>
            </a:r>
          </a:p>
        </p:txBody>
      </p:sp>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 name="日期占位符 3"/>
          <p:cNvSpPr txBox="1">
            <a:spLocks noGrp="1"/>
          </p:cNvSpPr>
          <p:nvPr>
            <p:ph type="sldNum" sz="quarter" idx="2"/>
          </p:nvPr>
        </p:nvSpPr>
        <p:spPr>
          <a:xfrm>
            <a:off x="11173459" y="6401179"/>
            <a:ext cx="180341" cy="275467"/>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29</a:t>
            </a:fld>
            <a:endParaRPr/>
          </a:p>
        </p:txBody>
      </p:sp>
      <p:sp>
        <p:nvSpPr>
          <p:cNvPr id="156" name="标题 1"/>
          <p:cNvSpPr txBox="1">
            <a:spLocks noGrp="1"/>
          </p:cNvSpPr>
          <p:nvPr>
            <p:ph type="title"/>
          </p:nvPr>
        </p:nvSpPr>
        <p:spPr>
          <a:xfrm>
            <a:off x="838200" y="388797"/>
            <a:ext cx="10515600" cy="688516"/>
          </a:xfrm>
          <a:prstGeom prst="rect">
            <a:avLst/>
          </a:prstGeom>
        </p:spPr>
        <p:txBody>
          <a:bodyPr/>
          <a:lstStyle>
            <a:lvl1pPr>
              <a:defRPr sz="3900"/>
            </a:lvl1pPr>
          </a:lstStyle>
          <a:p>
            <a:r>
              <a:t>Workloads</a:t>
            </a:r>
          </a:p>
        </p:txBody>
      </p:sp>
      <p:sp>
        <p:nvSpPr>
          <p:cNvPr id="157" name="内容占位符 2"/>
          <p:cNvSpPr txBox="1">
            <a:spLocks noGrp="1"/>
          </p:cNvSpPr>
          <p:nvPr>
            <p:ph type="body" idx="1"/>
          </p:nvPr>
        </p:nvSpPr>
        <p:spPr>
          <a:xfrm>
            <a:off x="838200" y="1213836"/>
            <a:ext cx="10515600" cy="4963128"/>
          </a:xfrm>
          <a:prstGeom prst="rect">
            <a:avLst/>
          </a:prstGeom>
        </p:spPr>
        <p:txBody>
          <a:bodyPr/>
          <a:lstStyle/>
          <a:p>
            <a:r>
              <a:t>Real Production Traffic</a:t>
            </a:r>
          </a:p>
          <a:p>
            <a:pPr marL="685800" lvl="1" indent="-228600">
              <a:spcBef>
                <a:spcPts val="500"/>
              </a:spcBef>
              <a:defRPr sz="2400"/>
            </a:pPr>
            <a:r>
              <a:t>425 queries/sec and 150 puts/sec</a:t>
            </a:r>
          </a:p>
          <a:p>
            <a:pPr marL="685800" lvl="1" indent="-228600">
              <a:spcBef>
                <a:spcPts val="500"/>
              </a:spcBef>
              <a:defRPr sz="2400"/>
            </a:pPr>
            <a:r>
              <a:t>Each deployment stores between 1GB and 10GB.</a:t>
            </a:r>
          </a:p>
          <a:p>
            <a:pPr marL="685800" lvl="1" indent="-228600">
              <a:spcBef>
                <a:spcPts val="500"/>
              </a:spcBef>
              <a:defRPr sz="2400"/>
            </a:pPr>
            <a:r>
              <a:t>Takes local snapshots every 10 minutes</a:t>
            </a:r>
          </a:p>
          <a:p>
            <a:pPr marL="685800" lvl="1" indent="-228600">
              <a:spcBef>
                <a:spcPts val="500"/>
              </a:spcBef>
              <a:defRPr sz="2400"/>
            </a:pPr>
            <a:r>
              <a:t>Ships snapshots to a backup service every 20 minutes</a:t>
            </a:r>
          </a:p>
          <a:p>
            <a:r>
              <a:t>A Synthetic one Consisting of Singlekey Puts and Gets</a:t>
            </a:r>
          </a:p>
          <a:p>
            <a:pPr marL="685800" lvl="1" indent="-228600">
              <a:spcBef>
                <a:spcPts val="500"/>
              </a:spcBef>
              <a:defRPr sz="2400"/>
            </a:pPr>
            <a:r>
              <a:t>Keys are chosen from an address space of 10M keys</a:t>
            </a:r>
          </a:p>
          <a:p>
            <a:pPr marL="685800" lvl="1" indent="-228600">
              <a:spcBef>
                <a:spcPts val="500"/>
              </a:spcBef>
              <a:defRPr sz="2400"/>
            </a:pPr>
            <a:r>
              <a:t>Select keys randomly with a uniform distribution and generate random values</a:t>
            </a:r>
          </a:p>
          <a:p>
            <a:pPr marL="685800" lvl="1" indent="-228600">
              <a:spcBef>
                <a:spcPts val="500"/>
              </a:spcBef>
              <a:defRPr sz="2400"/>
            </a:pPr>
            <a:r>
              <a:t>Pre-write the database before each run with 10GB</a:t>
            </a:r>
          </a:p>
        </p:txBody>
      </p:sp>
      <p:sp>
        <p:nvSpPr>
          <p:cNvPr id="158" name="日期占位符 3"/>
          <p:cNvSpPr txBox="1"/>
          <p:nvPr/>
        </p:nvSpPr>
        <p:spPr>
          <a:xfrm>
            <a:off x="883919" y="6401179"/>
            <a:ext cx="2651762" cy="27546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defRPr sz="1200">
                <a:solidFill>
                  <a:srgbClr val="888888"/>
                </a:solidFill>
              </a:defRPr>
            </a:lvl1pPr>
          </a:lstStyle>
          <a:p>
            <a:r>
              <a:t>2021/1/5</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标题 1"/>
          <p:cNvSpPr txBox="1">
            <a:spLocks noGrp="1"/>
          </p:cNvSpPr>
          <p:nvPr>
            <p:ph type="title"/>
          </p:nvPr>
        </p:nvSpPr>
        <p:spPr>
          <a:xfrm>
            <a:off x="838200" y="388796"/>
            <a:ext cx="10515600" cy="688519"/>
          </a:xfrm>
          <a:prstGeom prst="rect">
            <a:avLst/>
          </a:prstGeom>
        </p:spPr>
        <p:txBody>
          <a:bodyPr/>
          <a:lstStyle>
            <a:lvl1pPr defTabSz="905255">
              <a:defRPr sz="3900"/>
            </a:lvl1pPr>
          </a:lstStyle>
          <a:p>
            <a:r>
              <a:rPr lang="en-US" altLang="zh-CN" dirty="0"/>
              <a:t>Back to 2017</a:t>
            </a:r>
            <a:endParaRPr dirty="0"/>
          </a:p>
        </p:txBody>
      </p:sp>
      <p:pic>
        <p:nvPicPr>
          <p:cNvPr id="131" name="图形 4" descr="图形 4"/>
          <p:cNvPicPr>
            <a:picLocks noChangeAspect="1"/>
          </p:cNvPicPr>
          <p:nvPr/>
        </p:nvPicPr>
        <p:blipFill>
          <a:blip r:embed="rId3"/>
          <a:stretch>
            <a:fillRect/>
          </a:stretch>
        </p:blipFill>
        <p:spPr>
          <a:xfrm>
            <a:off x="5538154" y="5501534"/>
            <a:ext cx="1443222" cy="1407710"/>
          </a:xfrm>
          <a:prstGeom prst="rect">
            <a:avLst/>
          </a:prstGeom>
          <a:ln w="12700" cap="flat">
            <a:noFill/>
            <a:miter lim="400000"/>
          </a:ln>
          <a:effectLst/>
        </p:spPr>
      </p:pic>
      <p:sp>
        <p:nvSpPr>
          <p:cNvPr id="149" name="矩形: 圆角 55"/>
          <p:cNvSpPr/>
          <p:nvPr/>
        </p:nvSpPr>
        <p:spPr>
          <a:xfrm>
            <a:off x="933313" y="1385370"/>
            <a:ext cx="10062882" cy="1263909"/>
          </a:xfrm>
          <a:prstGeom prst="roundRect">
            <a:avLst>
              <a:gd name="adj" fmla="val 16667"/>
            </a:avLst>
          </a:prstGeom>
          <a:solidFill>
            <a:srgbClr val="FFFFFF"/>
          </a:solidFill>
          <a:ln w="12700" cap="flat">
            <a:solidFill>
              <a:srgbClr val="000000"/>
            </a:solidFill>
            <a:prstDash val="solid"/>
            <a:miter lim="800000"/>
          </a:ln>
          <a:effectLst/>
        </p:spPr>
        <p:txBody>
          <a:bodyPr wrap="square" lIns="45718" tIns="45718" rIns="45718" bIns="45718" numCol="1" anchor="ctr">
            <a:noAutofit/>
          </a:bodyPr>
          <a:lstStyle/>
          <a:p>
            <a:pPr>
              <a:defRPr>
                <a:latin typeface="Times New Roman"/>
                <a:ea typeface="Times New Roman"/>
                <a:cs typeface="Times New Roman"/>
                <a:sym typeface="Times New Roman"/>
              </a:defRPr>
            </a:pPr>
            <a:endParaRPr/>
          </a:p>
        </p:txBody>
      </p:sp>
      <p:sp>
        <p:nvSpPr>
          <p:cNvPr id="157" name="文本框 58"/>
          <p:cNvSpPr txBox="1"/>
          <p:nvPr/>
        </p:nvSpPr>
        <p:spPr>
          <a:xfrm>
            <a:off x="6831430" y="5918842"/>
            <a:ext cx="3421285" cy="52321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spAutoFit/>
          </a:bodyPr>
          <a:lstStyle>
            <a:lvl1pPr>
              <a:defRPr sz="2000">
                <a:latin typeface="Times New Roman"/>
                <a:ea typeface="Times New Roman"/>
                <a:cs typeface="Times New Roman"/>
                <a:sym typeface="Times New Roman"/>
              </a:defRPr>
            </a:lvl1pPr>
          </a:lstStyle>
          <a:p>
            <a:r>
              <a:rPr lang="en-US" sz="2800" dirty="0">
                <a:solidFill>
                  <a:srgbClr val="C00000"/>
                </a:solidFill>
              </a:rPr>
              <a:t>Control plane storage</a:t>
            </a:r>
            <a:endParaRPr sz="2800" dirty="0">
              <a:solidFill>
                <a:srgbClr val="C00000"/>
              </a:solidFill>
            </a:endParaRPr>
          </a:p>
        </p:txBody>
      </p:sp>
      <p:sp>
        <p:nvSpPr>
          <p:cNvPr id="2" name="文本框 1">
            <a:extLst>
              <a:ext uri="{FF2B5EF4-FFF2-40B4-BE49-F238E27FC236}">
                <a16:creationId xmlns:a16="http://schemas.microsoft.com/office/drawing/2014/main" id="{42ACAEC0-B95A-406E-81AA-BE6FD00A8C5C}"/>
              </a:ext>
            </a:extLst>
          </p:cNvPr>
          <p:cNvSpPr txBox="1"/>
          <p:nvPr/>
        </p:nvSpPr>
        <p:spPr>
          <a:xfrm>
            <a:off x="4704901" y="1371082"/>
            <a:ext cx="2822042" cy="58477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altLang="zh-CN" sz="3200" b="0" i="0" u="none" strike="noStrike" cap="none" spc="0" normalizeH="0" baseline="0" dirty="0">
                <a:ln>
                  <a:noFill/>
                </a:ln>
                <a:solidFill>
                  <a:srgbClr val="000000"/>
                </a:solidFill>
                <a:effectLst/>
                <a:uFillTx/>
                <a:latin typeface="+mn-lt"/>
                <a:ea typeface="+mn-ea"/>
                <a:cs typeface="+mn-cs"/>
                <a:sym typeface="Calibri"/>
              </a:rPr>
              <a:t>The data plane</a:t>
            </a:r>
            <a:endParaRPr kumimoji="0" lang="zh-CN" altLang="en-US" sz="3200" b="0" i="0" u="none" strike="noStrike" cap="none" spc="0" normalizeH="0" baseline="0" dirty="0">
              <a:ln>
                <a:noFill/>
              </a:ln>
              <a:solidFill>
                <a:srgbClr val="000000"/>
              </a:solidFill>
              <a:effectLst/>
              <a:uFillTx/>
              <a:latin typeface="+mn-lt"/>
              <a:ea typeface="+mn-ea"/>
              <a:cs typeface="+mn-cs"/>
              <a:sym typeface="Calibri"/>
            </a:endParaRPr>
          </a:p>
        </p:txBody>
      </p:sp>
      <p:grpSp>
        <p:nvGrpSpPr>
          <p:cNvPr id="55" name="矩形: 圆角 1">
            <a:extLst>
              <a:ext uri="{FF2B5EF4-FFF2-40B4-BE49-F238E27FC236}">
                <a16:creationId xmlns:a16="http://schemas.microsoft.com/office/drawing/2014/main" id="{B2C51B98-62F2-4D23-9274-5FFCFF3F2388}"/>
              </a:ext>
            </a:extLst>
          </p:cNvPr>
          <p:cNvGrpSpPr/>
          <p:nvPr/>
        </p:nvGrpSpPr>
        <p:grpSpPr>
          <a:xfrm>
            <a:off x="1223432" y="1914252"/>
            <a:ext cx="1849276" cy="568103"/>
            <a:chOff x="-32992" y="0"/>
            <a:chExt cx="1281856" cy="510775"/>
          </a:xfrm>
        </p:grpSpPr>
        <p:sp>
          <p:nvSpPr>
            <p:cNvPr id="56" name="圆角矩形">
              <a:extLst>
                <a:ext uri="{FF2B5EF4-FFF2-40B4-BE49-F238E27FC236}">
                  <a16:creationId xmlns:a16="http://schemas.microsoft.com/office/drawing/2014/main" id="{F7A170DB-2B38-43A6-AECB-9F4E20950EDE}"/>
                </a:ext>
              </a:extLst>
            </p:cNvPr>
            <p:cNvSpPr/>
            <p:nvPr/>
          </p:nvSpPr>
          <p:spPr>
            <a:xfrm>
              <a:off x="0" y="0"/>
              <a:ext cx="1215872" cy="510775"/>
            </a:xfrm>
            <a:prstGeom prst="roundRect">
              <a:avLst>
                <a:gd name="adj" fmla="val 16667"/>
              </a:avLst>
            </a:prstGeom>
            <a:solidFill>
              <a:srgbClr val="FFFFFF"/>
            </a:solidFill>
            <a:ln w="12700" cap="flat">
              <a:solidFill>
                <a:srgbClr val="000000"/>
              </a:solidFill>
              <a:prstDash val="solid"/>
              <a:round/>
            </a:ln>
            <a:effectLst/>
          </p:spPr>
          <p:txBody>
            <a:bodyPr wrap="square" lIns="45718" tIns="45718" rIns="45718" bIns="45718" numCol="1" anchor="ctr">
              <a:noAutofit/>
            </a:bodyPr>
            <a:lstStyle/>
            <a:p>
              <a:pPr algn="ctr">
                <a:defRPr sz="2400"/>
              </a:pPr>
              <a:endParaRPr/>
            </a:p>
          </p:txBody>
        </p:sp>
        <p:sp>
          <p:nvSpPr>
            <p:cNvPr id="57" name="Key">
              <a:extLst>
                <a:ext uri="{FF2B5EF4-FFF2-40B4-BE49-F238E27FC236}">
                  <a16:creationId xmlns:a16="http://schemas.microsoft.com/office/drawing/2014/main" id="{7432A1E7-8537-4F99-AA51-BB44B6F15044}"/>
                </a:ext>
              </a:extLst>
            </p:cNvPr>
            <p:cNvSpPr txBox="1"/>
            <p:nvPr/>
          </p:nvSpPr>
          <p:spPr>
            <a:xfrm>
              <a:off x="-32992" y="47850"/>
              <a:ext cx="1281856" cy="41507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ctr">
              <a:spAutoFit/>
            </a:bodyPr>
            <a:lstStyle>
              <a:lvl1pPr algn="ctr">
                <a:defRPr sz="2400"/>
              </a:lvl1pPr>
            </a:lstStyle>
            <a:p>
              <a:r>
                <a:rPr dirty="0"/>
                <a:t> </a:t>
              </a:r>
              <a:r>
                <a:rPr lang="en-US" dirty="0"/>
                <a:t>NoSQL</a:t>
              </a:r>
              <a:endParaRPr dirty="0"/>
            </a:p>
          </p:txBody>
        </p:sp>
      </p:grpSp>
      <p:grpSp>
        <p:nvGrpSpPr>
          <p:cNvPr id="67" name="矩形: 圆角 1">
            <a:extLst>
              <a:ext uri="{FF2B5EF4-FFF2-40B4-BE49-F238E27FC236}">
                <a16:creationId xmlns:a16="http://schemas.microsoft.com/office/drawing/2014/main" id="{9A4C9E49-0116-4E19-855D-1E223EBA187D}"/>
              </a:ext>
            </a:extLst>
          </p:cNvPr>
          <p:cNvGrpSpPr/>
          <p:nvPr/>
        </p:nvGrpSpPr>
        <p:grpSpPr>
          <a:xfrm>
            <a:off x="3134969" y="1914252"/>
            <a:ext cx="1849276" cy="568103"/>
            <a:chOff x="-32992" y="0"/>
            <a:chExt cx="1281856" cy="510775"/>
          </a:xfrm>
        </p:grpSpPr>
        <p:sp>
          <p:nvSpPr>
            <p:cNvPr id="68" name="圆角矩形">
              <a:extLst>
                <a:ext uri="{FF2B5EF4-FFF2-40B4-BE49-F238E27FC236}">
                  <a16:creationId xmlns:a16="http://schemas.microsoft.com/office/drawing/2014/main" id="{5A0C1A8F-8A31-4392-AE71-CF6FB000EC4C}"/>
                </a:ext>
              </a:extLst>
            </p:cNvPr>
            <p:cNvSpPr/>
            <p:nvPr/>
          </p:nvSpPr>
          <p:spPr>
            <a:xfrm>
              <a:off x="0" y="0"/>
              <a:ext cx="1215872" cy="510775"/>
            </a:xfrm>
            <a:prstGeom prst="roundRect">
              <a:avLst>
                <a:gd name="adj" fmla="val 16667"/>
              </a:avLst>
            </a:prstGeom>
            <a:solidFill>
              <a:srgbClr val="FFFFFF"/>
            </a:solidFill>
            <a:ln w="12700" cap="flat">
              <a:solidFill>
                <a:srgbClr val="000000"/>
              </a:solidFill>
              <a:prstDash val="solid"/>
              <a:round/>
            </a:ln>
            <a:effectLst/>
          </p:spPr>
          <p:txBody>
            <a:bodyPr wrap="square" lIns="45718" tIns="45718" rIns="45718" bIns="45718" numCol="1" anchor="ctr">
              <a:noAutofit/>
            </a:bodyPr>
            <a:lstStyle/>
            <a:p>
              <a:pPr algn="ctr">
                <a:defRPr sz="2400"/>
              </a:pPr>
              <a:endParaRPr/>
            </a:p>
          </p:txBody>
        </p:sp>
        <p:sp>
          <p:nvSpPr>
            <p:cNvPr id="69" name="Key">
              <a:extLst>
                <a:ext uri="{FF2B5EF4-FFF2-40B4-BE49-F238E27FC236}">
                  <a16:creationId xmlns:a16="http://schemas.microsoft.com/office/drawing/2014/main" id="{DCEBE99E-2393-4BFF-BBB5-3768E0800262}"/>
                </a:ext>
              </a:extLst>
            </p:cNvPr>
            <p:cNvSpPr txBox="1"/>
            <p:nvPr/>
          </p:nvSpPr>
          <p:spPr>
            <a:xfrm>
              <a:off x="-32992" y="24557"/>
              <a:ext cx="1281856" cy="46166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ctr">
              <a:spAutoFit/>
            </a:bodyPr>
            <a:lstStyle>
              <a:lvl1pPr algn="ctr">
                <a:defRPr sz="2400"/>
              </a:lvl1pPr>
            </a:lstStyle>
            <a:p>
              <a:r>
                <a:rPr dirty="0"/>
                <a:t> </a:t>
              </a:r>
              <a:r>
                <a:rPr lang="en-US" dirty="0"/>
                <a:t>Databases</a:t>
              </a:r>
              <a:endParaRPr dirty="0"/>
            </a:p>
          </p:txBody>
        </p:sp>
      </p:grpSp>
      <p:grpSp>
        <p:nvGrpSpPr>
          <p:cNvPr id="70" name="矩形: 圆角 1">
            <a:extLst>
              <a:ext uri="{FF2B5EF4-FFF2-40B4-BE49-F238E27FC236}">
                <a16:creationId xmlns:a16="http://schemas.microsoft.com/office/drawing/2014/main" id="{D3C5E3F4-DD11-48CE-88F4-3604380B080F}"/>
              </a:ext>
            </a:extLst>
          </p:cNvPr>
          <p:cNvGrpSpPr/>
          <p:nvPr/>
        </p:nvGrpSpPr>
        <p:grpSpPr>
          <a:xfrm>
            <a:off x="5046506" y="1914252"/>
            <a:ext cx="1849276" cy="568103"/>
            <a:chOff x="-32992" y="0"/>
            <a:chExt cx="1281856" cy="510775"/>
          </a:xfrm>
        </p:grpSpPr>
        <p:sp>
          <p:nvSpPr>
            <p:cNvPr id="71" name="圆角矩形">
              <a:extLst>
                <a:ext uri="{FF2B5EF4-FFF2-40B4-BE49-F238E27FC236}">
                  <a16:creationId xmlns:a16="http://schemas.microsoft.com/office/drawing/2014/main" id="{D4B73CC4-867F-41A6-AD9D-0EC65DEF31E3}"/>
                </a:ext>
              </a:extLst>
            </p:cNvPr>
            <p:cNvSpPr/>
            <p:nvPr/>
          </p:nvSpPr>
          <p:spPr>
            <a:xfrm>
              <a:off x="0" y="0"/>
              <a:ext cx="1215872" cy="510775"/>
            </a:xfrm>
            <a:prstGeom prst="roundRect">
              <a:avLst>
                <a:gd name="adj" fmla="val 16667"/>
              </a:avLst>
            </a:prstGeom>
            <a:solidFill>
              <a:srgbClr val="FFFFFF"/>
            </a:solidFill>
            <a:ln w="12700" cap="flat">
              <a:solidFill>
                <a:srgbClr val="000000"/>
              </a:solidFill>
              <a:prstDash val="solid"/>
              <a:round/>
            </a:ln>
            <a:effectLst/>
          </p:spPr>
          <p:txBody>
            <a:bodyPr wrap="square" lIns="45718" tIns="45718" rIns="45718" bIns="45718" numCol="1" anchor="ctr">
              <a:noAutofit/>
            </a:bodyPr>
            <a:lstStyle/>
            <a:p>
              <a:pPr algn="ctr">
                <a:defRPr sz="2400"/>
              </a:pPr>
              <a:endParaRPr/>
            </a:p>
          </p:txBody>
        </p:sp>
        <p:sp>
          <p:nvSpPr>
            <p:cNvPr id="72" name="Key">
              <a:extLst>
                <a:ext uri="{FF2B5EF4-FFF2-40B4-BE49-F238E27FC236}">
                  <a16:creationId xmlns:a16="http://schemas.microsoft.com/office/drawing/2014/main" id="{92C0ACCC-797E-4FE4-8FBD-75D5F8807A45}"/>
                </a:ext>
              </a:extLst>
            </p:cNvPr>
            <p:cNvSpPr txBox="1"/>
            <p:nvPr/>
          </p:nvSpPr>
          <p:spPr>
            <a:xfrm>
              <a:off x="-32992" y="47850"/>
              <a:ext cx="1281856" cy="41507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ctr">
              <a:spAutoFit/>
            </a:bodyPr>
            <a:lstStyle>
              <a:lvl1pPr algn="ctr">
                <a:defRPr sz="2400"/>
              </a:lvl1pPr>
            </a:lstStyle>
            <a:p>
              <a:r>
                <a:rPr dirty="0"/>
                <a:t> </a:t>
              </a:r>
              <a:r>
                <a:rPr lang="en-US" dirty="0"/>
                <a:t>Web</a:t>
              </a:r>
              <a:endParaRPr dirty="0"/>
            </a:p>
          </p:txBody>
        </p:sp>
      </p:grpSp>
      <p:grpSp>
        <p:nvGrpSpPr>
          <p:cNvPr id="73" name="矩形: 圆角 1">
            <a:extLst>
              <a:ext uri="{FF2B5EF4-FFF2-40B4-BE49-F238E27FC236}">
                <a16:creationId xmlns:a16="http://schemas.microsoft.com/office/drawing/2014/main" id="{85638CBA-EB7C-423F-9967-CF4A90BF3CFC}"/>
              </a:ext>
            </a:extLst>
          </p:cNvPr>
          <p:cNvGrpSpPr/>
          <p:nvPr/>
        </p:nvGrpSpPr>
        <p:grpSpPr>
          <a:xfrm>
            <a:off x="6958043" y="1914252"/>
            <a:ext cx="1849276" cy="568103"/>
            <a:chOff x="-32992" y="0"/>
            <a:chExt cx="1281856" cy="510775"/>
          </a:xfrm>
        </p:grpSpPr>
        <p:sp>
          <p:nvSpPr>
            <p:cNvPr id="74" name="圆角矩形">
              <a:extLst>
                <a:ext uri="{FF2B5EF4-FFF2-40B4-BE49-F238E27FC236}">
                  <a16:creationId xmlns:a16="http://schemas.microsoft.com/office/drawing/2014/main" id="{2FC4A622-4E30-47DD-BA19-17B85C4C4DAF}"/>
                </a:ext>
              </a:extLst>
            </p:cNvPr>
            <p:cNvSpPr/>
            <p:nvPr/>
          </p:nvSpPr>
          <p:spPr>
            <a:xfrm>
              <a:off x="0" y="0"/>
              <a:ext cx="1215872" cy="510775"/>
            </a:xfrm>
            <a:prstGeom prst="roundRect">
              <a:avLst>
                <a:gd name="adj" fmla="val 16667"/>
              </a:avLst>
            </a:prstGeom>
            <a:solidFill>
              <a:srgbClr val="FFFFFF"/>
            </a:solidFill>
            <a:ln w="12700" cap="flat">
              <a:solidFill>
                <a:srgbClr val="000000"/>
              </a:solidFill>
              <a:prstDash val="solid"/>
              <a:round/>
            </a:ln>
            <a:effectLst/>
          </p:spPr>
          <p:txBody>
            <a:bodyPr wrap="square" lIns="45718" tIns="45718" rIns="45718" bIns="45718" numCol="1" anchor="ctr">
              <a:noAutofit/>
            </a:bodyPr>
            <a:lstStyle/>
            <a:p>
              <a:pPr algn="ctr">
                <a:defRPr sz="2400"/>
              </a:pPr>
              <a:endParaRPr/>
            </a:p>
          </p:txBody>
        </p:sp>
        <p:sp>
          <p:nvSpPr>
            <p:cNvPr id="75" name="Key">
              <a:extLst>
                <a:ext uri="{FF2B5EF4-FFF2-40B4-BE49-F238E27FC236}">
                  <a16:creationId xmlns:a16="http://schemas.microsoft.com/office/drawing/2014/main" id="{797C572E-0398-4C9C-8F10-BD32636A4CDE}"/>
                </a:ext>
              </a:extLst>
            </p:cNvPr>
            <p:cNvSpPr txBox="1"/>
            <p:nvPr/>
          </p:nvSpPr>
          <p:spPr>
            <a:xfrm>
              <a:off x="-32992" y="47850"/>
              <a:ext cx="1281856" cy="41507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ctr">
              <a:spAutoFit/>
            </a:bodyPr>
            <a:lstStyle>
              <a:lvl1pPr algn="ctr">
                <a:defRPr sz="2400"/>
              </a:lvl1pPr>
            </a:lstStyle>
            <a:p>
              <a:r>
                <a:rPr dirty="0"/>
                <a:t> </a:t>
              </a:r>
              <a:r>
                <a:rPr lang="en-US" dirty="0"/>
                <a:t>AI/ML</a:t>
              </a:r>
              <a:endParaRPr dirty="0"/>
            </a:p>
          </p:txBody>
        </p:sp>
      </p:grpSp>
      <p:grpSp>
        <p:nvGrpSpPr>
          <p:cNvPr id="76" name="矩形: 圆角 1">
            <a:extLst>
              <a:ext uri="{FF2B5EF4-FFF2-40B4-BE49-F238E27FC236}">
                <a16:creationId xmlns:a16="http://schemas.microsoft.com/office/drawing/2014/main" id="{E8C6108B-A653-46FF-8E8D-65059D0FF68C}"/>
              </a:ext>
            </a:extLst>
          </p:cNvPr>
          <p:cNvGrpSpPr/>
          <p:nvPr/>
        </p:nvGrpSpPr>
        <p:grpSpPr>
          <a:xfrm>
            <a:off x="8869580" y="1914252"/>
            <a:ext cx="1849276" cy="568103"/>
            <a:chOff x="-32992" y="0"/>
            <a:chExt cx="1281856" cy="510775"/>
          </a:xfrm>
        </p:grpSpPr>
        <p:sp>
          <p:nvSpPr>
            <p:cNvPr id="77" name="圆角矩形">
              <a:extLst>
                <a:ext uri="{FF2B5EF4-FFF2-40B4-BE49-F238E27FC236}">
                  <a16:creationId xmlns:a16="http://schemas.microsoft.com/office/drawing/2014/main" id="{B952E7F1-9F66-41F1-8198-DBDABA4B5D0F}"/>
                </a:ext>
              </a:extLst>
            </p:cNvPr>
            <p:cNvSpPr/>
            <p:nvPr/>
          </p:nvSpPr>
          <p:spPr>
            <a:xfrm>
              <a:off x="0" y="0"/>
              <a:ext cx="1215872" cy="510775"/>
            </a:xfrm>
            <a:prstGeom prst="roundRect">
              <a:avLst>
                <a:gd name="adj" fmla="val 16667"/>
              </a:avLst>
            </a:prstGeom>
            <a:solidFill>
              <a:srgbClr val="FFFFFF"/>
            </a:solidFill>
            <a:ln w="12700" cap="flat">
              <a:solidFill>
                <a:srgbClr val="000000"/>
              </a:solidFill>
              <a:prstDash val="solid"/>
              <a:round/>
            </a:ln>
            <a:effectLst/>
          </p:spPr>
          <p:txBody>
            <a:bodyPr wrap="square" lIns="45718" tIns="45718" rIns="45718" bIns="45718" numCol="1" anchor="ctr">
              <a:noAutofit/>
            </a:bodyPr>
            <a:lstStyle/>
            <a:p>
              <a:pPr algn="ctr">
                <a:defRPr sz="2400"/>
              </a:pPr>
              <a:endParaRPr/>
            </a:p>
          </p:txBody>
        </p:sp>
        <p:sp>
          <p:nvSpPr>
            <p:cNvPr id="78" name="Key">
              <a:extLst>
                <a:ext uri="{FF2B5EF4-FFF2-40B4-BE49-F238E27FC236}">
                  <a16:creationId xmlns:a16="http://schemas.microsoft.com/office/drawing/2014/main" id="{B3BBBE96-375D-43CF-BB65-0958513058F1}"/>
                </a:ext>
              </a:extLst>
            </p:cNvPr>
            <p:cNvSpPr txBox="1"/>
            <p:nvPr/>
          </p:nvSpPr>
          <p:spPr>
            <a:xfrm>
              <a:off x="-32992" y="47850"/>
              <a:ext cx="1281856" cy="41507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ctr">
              <a:spAutoFit/>
            </a:bodyPr>
            <a:lstStyle>
              <a:lvl1pPr algn="ctr">
                <a:defRPr sz="2400"/>
              </a:lvl1pPr>
            </a:lstStyle>
            <a:p>
              <a:r>
                <a:rPr lang="en-US" dirty="0"/>
                <a:t>…</a:t>
              </a:r>
              <a:endParaRPr dirty="0"/>
            </a:p>
          </p:txBody>
        </p:sp>
      </p:grpSp>
      <p:sp>
        <p:nvSpPr>
          <p:cNvPr id="96" name="矩形: 圆角 55">
            <a:extLst>
              <a:ext uri="{FF2B5EF4-FFF2-40B4-BE49-F238E27FC236}">
                <a16:creationId xmlns:a16="http://schemas.microsoft.com/office/drawing/2014/main" id="{B0D4F8EF-3AB0-4353-BF01-D89CE6B150EC}"/>
              </a:ext>
            </a:extLst>
          </p:cNvPr>
          <p:cNvSpPr/>
          <p:nvPr/>
        </p:nvSpPr>
        <p:spPr>
          <a:xfrm>
            <a:off x="2145846" y="3511251"/>
            <a:ext cx="8106869" cy="1263909"/>
          </a:xfrm>
          <a:prstGeom prst="roundRect">
            <a:avLst>
              <a:gd name="adj" fmla="val 16667"/>
            </a:avLst>
          </a:prstGeom>
          <a:solidFill>
            <a:srgbClr val="FFFFFF"/>
          </a:solidFill>
          <a:ln w="12700" cap="flat">
            <a:solidFill>
              <a:srgbClr val="C00000"/>
            </a:solidFill>
            <a:prstDash val="solid"/>
            <a:miter lim="800000"/>
          </a:ln>
          <a:effectLst/>
        </p:spPr>
        <p:txBody>
          <a:bodyPr wrap="square" lIns="45718" tIns="45718" rIns="45718" bIns="45718" numCol="1" anchor="ctr">
            <a:noAutofit/>
          </a:bodyPr>
          <a:lstStyle/>
          <a:p>
            <a:pPr>
              <a:defRPr>
                <a:latin typeface="Times New Roman"/>
                <a:ea typeface="Times New Roman"/>
                <a:cs typeface="Times New Roman"/>
                <a:sym typeface="Times New Roman"/>
              </a:defRPr>
            </a:pPr>
            <a:endParaRPr/>
          </a:p>
        </p:txBody>
      </p:sp>
      <p:sp>
        <p:nvSpPr>
          <p:cNvPr id="97" name="文本框 96">
            <a:extLst>
              <a:ext uri="{FF2B5EF4-FFF2-40B4-BE49-F238E27FC236}">
                <a16:creationId xmlns:a16="http://schemas.microsoft.com/office/drawing/2014/main" id="{04A6B572-AB00-4EF1-83CF-AF9FF7839DAB}"/>
              </a:ext>
            </a:extLst>
          </p:cNvPr>
          <p:cNvSpPr txBox="1"/>
          <p:nvPr/>
        </p:nvSpPr>
        <p:spPr>
          <a:xfrm>
            <a:off x="4668154" y="3460853"/>
            <a:ext cx="3512344" cy="58477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altLang="zh-CN" sz="3200" b="0" i="0" u="none" strike="noStrike" cap="none" spc="0" normalizeH="0" baseline="0" dirty="0">
                <a:ln>
                  <a:noFill/>
                </a:ln>
                <a:solidFill>
                  <a:srgbClr val="000000"/>
                </a:solidFill>
                <a:effectLst/>
                <a:uFillTx/>
                <a:latin typeface="+mn-lt"/>
                <a:ea typeface="+mn-ea"/>
                <a:cs typeface="+mn-cs"/>
                <a:sym typeface="Calibri"/>
              </a:rPr>
              <a:t>The Control plane</a:t>
            </a:r>
            <a:endParaRPr kumimoji="0" lang="zh-CN" altLang="en-US" sz="3200" b="0" i="0" u="none" strike="noStrike" cap="none" spc="0" normalizeH="0" baseline="0" dirty="0">
              <a:ln>
                <a:noFill/>
              </a:ln>
              <a:solidFill>
                <a:srgbClr val="000000"/>
              </a:solidFill>
              <a:effectLst/>
              <a:uFillTx/>
              <a:latin typeface="+mn-lt"/>
              <a:ea typeface="+mn-ea"/>
              <a:cs typeface="+mn-cs"/>
              <a:sym typeface="Calibri"/>
            </a:endParaRPr>
          </a:p>
        </p:txBody>
      </p:sp>
      <p:grpSp>
        <p:nvGrpSpPr>
          <p:cNvPr id="98" name="矩形: 圆角 1">
            <a:extLst>
              <a:ext uri="{FF2B5EF4-FFF2-40B4-BE49-F238E27FC236}">
                <a16:creationId xmlns:a16="http://schemas.microsoft.com/office/drawing/2014/main" id="{012CCEC5-42D5-4F92-B04F-8458823ADE60}"/>
              </a:ext>
            </a:extLst>
          </p:cNvPr>
          <p:cNvGrpSpPr/>
          <p:nvPr/>
        </p:nvGrpSpPr>
        <p:grpSpPr>
          <a:xfrm>
            <a:off x="2398291" y="3983569"/>
            <a:ext cx="1849276" cy="568103"/>
            <a:chOff x="-32992" y="0"/>
            <a:chExt cx="1281856" cy="510775"/>
          </a:xfrm>
        </p:grpSpPr>
        <p:sp>
          <p:nvSpPr>
            <p:cNvPr id="99" name="圆角矩形">
              <a:extLst>
                <a:ext uri="{FF2B5EF4-FFF2-40B4-BE49-F238E27FC236}">
                  <a16:creationId xmlns:a16="http://schemas.microsoft.com/office/drawing/2014/main" id="{60E30A25-414E-460E-8F4D-E3A566E673CB}"/>
                </a:ext>
              </a:extLst>
            </p:cNvPr>
            <p:cNvSpPr/>
            <p:nvPr/>
          </p:nvSpPr>
          <p:spPr>
            <a:xfrm>
              <a:off x="0" y="0"/>
              <a:ext cx="1215872" cy="510775"/>
            </a:xfrm>
            <a:prstGeom prst="roundRect">
              <a:avLst>
                <a:gd name="adj" fmla="val 16667"/>
              </a:avLst>
            </a:prstGeom>
            <a:solidFill>
              <a:srgbClr val="FFFFFF"/>
            </a:solidFill>
            <a:ln w="12700" cap="flat">
              <a:solidFill>
                <a:srgbClr val="C00000"/>
              </a:solidFill>
              <a:prstDash val="solid"/>
              <a:round/>
            </a:ln>
            <a:effectLst/>
          </p:spPr>
          <p:txBody>
            <a:bodyPr wrap="square" lIns="45718" tIns="45718" rIns="45718" bIns="45718" numCol="1" anchor="ctr">
              <a:noAutofit/>
            </a:bodyPr>
            <a:lstStyle/>
            <a:p>
              <a:pPr algn="ctr">
                <a:defRPr sz="2400"/>
              </a:pPr>
              <a:endParaRPr/>
            </a:p>
          </p:txBody>
        </p:sp>
        <p:sp>
          <p:nvSpPr>
            <p:cNvPr id="100" name="Key">
              <a:extLst>
                <a:ext uri="{FF2B5EF4-FFF2-40B4-BE49-F238E27FC236}">
                  <a16:creationId xmlns:a16="http://schemas.microsoft.com/office/drawing/2014/main" id="{CE5E6510-5512-406C-912D-EE975413D944}"/>
                </a:ext>
              </a:extLst>
            </p:cNvPr>
            <p:cNvSpPr txBox="1"/>
            <p:nvPr/>
          </p:nvSpPr>
          <p:spPr>
            <a:xfrm>
              <a:off x="-32992" y="47850"/>
              <a:ext cx="1281856" cy="41507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ctr">
              <a:spAutoFit/>
            </a:bodyPr>
            <a:lstStyle>
              <a:lvl1pPr algn="ctr">
                <a:defRPr sz="2400"/>
              </a:lvl1pPr>
            </a:lstStyle>
            <a:p>
              <a:r>
                <a:rPr dirty="0"/>
                <a:t> </a:t>
              </a:r>
              <a:r>
                <a:rPr lang="en-US" dirty="0"/>
                <a:t>Scheduler</a:t>
              </a:r>
              <a:endParaRPr dirty="0"/>
            </a:p>
          </p:txBody>
        </p:sp>
      </p:grpSp>
      <p:sp>
        <p:nvSpPr>
          <p:cNvPr id="102" name="圆角矩形">
            <a:extLst>
              <a:ext uri="{FF2B5EF4-FFF2-40B4-BE49-F238E27FC236}">
                <a16:creationId xmlns:a16="http://schemas.microsoft.com/office/drawing/2014/main" id="{74DA29C2-0D8D-4EDA-82D2-58C9701A2C5E}"/>
              </a:ext>
            </a:extLst>
          </p:cNvPr>
          <p:cNvSpPr/>
          <p:nvPr/>
        </p:nvSpPr>
        <p:spPr>
          <a:xfrm>
            <a:off x="4357424" y="3983569"/>
            <a:ext cx="1754084" cy="568103"/>
          </a:xfrm>
          <a:prstGeom prst="roundRect">
            <a:avLst>
              <a:gd name="adj" fmla="val 16667"/>
            </a:avLst>
          </a:prstGeom>
          <a:solidFill>
            <a:srgbClr val="FFFFFF"/>
          </a:solidFill>
          <a:ln w="12700" cap="flat">
            <a:solidFill>
              <a:srgbClr val="C00000"/>
            </a:solidFill>
            <a:prstDash val="solid"/>
            <a:round/>
          </a:ln>
          <a:effectLst/>
        </p:spPr>
        <p:txBody>
          <a:bodyPr wrap="square" lIns="45718" tIns="45718" rIns="45718" bIns="45718" numCol="1" anchor="ctr">
            <a:noAutofit/>
          </a:bodyPr>
          <a:lstStyle/>
          <a:p>
            <a:pPr algn="ctr">
              <a:defRPr sz="2400"/>
            </a:pPr>
            <a:endParaRPr/>
          </a:p>
        </p:txBody>
      </p:sp>
      <p:sp>
        <p:nvSpPr>
          <p:cNvPr id="105" name="圆角矩形">
            <a:extLst>
              <a:ext uri="{FF2B5EF4-FFF2-40B4-BE49-F238E27FC236}">
                <a16:creationId xmlns:a16="http://schemas.microsoft.com/office/drawing/2014/main" id="{9BE4E4D1-B60E-4F20-BB6F-006F6AB9410F}"/>
              </a:ext>
            </a:extLst>
          </p:cNvPr>
          <p:cNvSpPr/>
          <p:nvPr/>
        </p:nvSpPr>
        <p:spPr>
          <a:xfrm>
            <a:off x="6268961" y="3983569"/>
            <a:ext cx="1754084" cy="568103"/>
          </a:xfrm>
          <a:prstGeom prst="roundRect">
            <a:avLst>
              <a:gd name="adj" fmla="val 16667"/>
            </a:avLst>
          </a:prstGeom>
          <a:solidFill>
            <a:srgbClr val="FFFFFF"/>
          </a:solidFill>
          <a:ln w="12700" cap="flat">
            <a:solidFill>
              <a:srgbClr val="C00000"/>
            </a:solidFill>
            <a:prstDash val="solid"/>
            <a:round/>
          </a:ln>
          <a:effectLst/>
        </p:spPr>
        <p:txBody>
          <a:bodyPr wrap="square" lIns="45718" tIns="45718" rIns="45718" bIns="45718" numCol="1" anchor="ctr">
            <a:noAutofit/>
          </a:bodyPr>
          <a:lstStyle/>
          <a:p>
            <a:pPr algn="ctr">
              <a:defRPr sz="2400"/>
            </a:pPr>
            <a:endParaRPr/>
          </a:p>
        </p:txBody>
      </p:sp>
      <p:grpSp>
        <p:nvGrpSpPr>
          <p:cNvPr id="107" name="矩形: 圆角 1">
            <a:extLst>
              <a:ext uri="{FF2B5EF4-FFF2-40B4-BE49-F238E27FC236}">
                <a16:creationId xmlns:a16="http://schemas.microsoft.com/office/drawing/2014/main" id="{4090E9D4-0A0F-4A80-AE9E-10CF1FE8E6C8}"/>
              </a:ext>
            </a:extLst>
          </p:cNvPr>
          <p:cNvGrpSpPr/>
          <p:nvPr/>
        </p:nvGrpSpPr>
        <p:grpSpPr>
          <a:xfrm>
            <a:off x="8132902" y="3983569"/>
            <a:ext cx="1849276" cy="568103"/>
            <a:chOff x="-32992" y="0"/>
            <a:chExt cx="1281856" cy="510775"/>
          </a:xfrm>
        </p:grpSpPr>
        <p:sp>
          <p:nvSpPr>
            <p:cNvPr id="108" name="圆角矩形">
              <a:extLst>
                <a:ext uri="{FF2B5EF4-FFF2-40B4-BE49-F238E27FC236}">
                  <a16:creationId xmlns:a16="http://schemas.microsoft.com/office/drawing/2014/main" id="{A68F0EDC-D140-4C49-80AD-9C21E289447A}"/>
                </a:ext>
              </a:extLst>
            </p:cNvPr>
            <p:cNvSpPr/>
            <p:nvPr/>
          </p:nvSpPr>
          <p:spPr>
            <a:xfrm>
              <a:off x="0" y="0"/>
              <a:ext cx="1215872" cy="510775"/>
            </a:xfrm>
            <a:prstGeom prst="roundRect">
              <a:avLst>
                <a:gd name="adj" fmla="val 16667"/>
              </a:avLst>
            </a:prstGeom>
            <a:solidFill>
              <a:srgbClr val="FFFFFF"/>
            </a:solidFill>
            <a:ln w="12700" cap="flat">
              <a:solidFill>
                <a:srgbClr val="C00000"/>
              </a:solidFill>
              <a:prstDash val="solid"/>
              <a:round/>
            </a:ln>
            <a:effectLst/>
          </p:spPr>
          <p:txBody>
            <a:bodyPr wrap="square" lIns="45718" tIns="45718" rIns="45718" bIns="45718" numCol="1" anchor="ctr">
              <a:noAutofit/>
            </a:bodyPr>
            <a:lstStyle/>
            <a:p>
              <a:pPr algn="ctr">
                <a:defRPr sz="2400"/>
              </a:pPr>
              <a:endParaRPr/>
            </a:p>
          </p:txBody>
        </p:sp>
        <p:sp>
          <p:nvSpPr>
            <p:cNvPr id="109" name="Key">
              <a:extLst>
                <a:ext uri="{FF2B5EF4-FFF2-40B4-BE49-F238E27FC236}">
                  <a16:creationId xmlns:a16="http://schemas.microsoft.com/office/drawing/2014/main" id="{7C711D33-DA10-446C-BF69-2C15D2878D53}"/>
                </a:ext>
              </a:extLst>
            </p:cNvPr>
            <p:cNvSpPr txBox="1"/>
            <p:nvPr/>
          </p:nvSpPr>
          <p:spPr>
            <a:xfrm>
              <a:off x="-32992" y="47850"/>
              <a:ext cx="1281856" cy="41507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ctr">
              <a:spAutoFit/>
            </a:bodyPr>
            <a:lstStyle>
              <a:lvl1pPr algn="ctr">
                <a:defRPr sz="2400"/>
              </a:lvl1pPr>
            </a:lstStyle>
            <a:p>
              <a:r>
                <a:rPr dirty="0"/>
                <a:t> </a:t>
              </a:r>
              <a:r>
                <a:rPr lang="en-US" dirty="0" err="1"/>
                <a:t>Sharding</a:t>
              </a:r>
              <a:endParaRPr dirty="0"/>
            </a:p>
          </p:txBody>
        </p:sp>
      </p:grpSp>
      <p:sp>
        <p:nvSpPr>
          <p:cNvPr id="113" name="Key">
            <a:extLst>
              <a:ext uri="{FF2B5EF4-FFF2-40B4-BE49-F238E27FC236}">
                <a16:creationId xmlns:a16="http://schemas.microsoft.com/office/drawing/2014/main" id="{1C4CCC84-5EA2-405F-86AF-3D8484E5EAF5}"/>
              </a:ext>
            </a:extLst>
          </p:cNvPr>
          <p:cNvSpPr txBox="1"/>
          <p:nvPr/>
        </p:nvSpPr>
        <p:spPr>
          <a:xfrm>
            <a:off x="4247567" y="4019901"/>
            <a:ext cx="1849276" cy="46166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ctr">
            <a:spAutoFit/>
          </a:bodyPr>
          <a:lstStyle>
            <a:lvl1pPr algn="ctr">
              <a:defRPr sz="2400"/>
            </a:lvl1pPr>
          </a:lstStyle>
          <a:p>
            <a:r>
              <a:rPr dirty="0"/>
              <a:t> </a:t>
            </a:r>
            <a:r>
              <a:rPr lang="en-US" dirty="0"/>
              <a:t>Naming</a:t>
            </a:r>
            <a:endParaRPr dirty="0"/>
          </a:p>
        </p:txBody>
      </p:sp>
      <p:sp>
        <p:nvSpPr>
          <p:cNvPr id="114" name="Key">
            <a:extLst>
              <a:ext uri="{FF2B5EF4-FFF2-40B4-BE49-F238E27FC236}">
                <a16:creationId xmlns:a16="http://schemas.microsoft.com/office/drawing/2014/main" id="{024A00FF-9E41-49EC-BBAE-B55BCB257DDC}"/>
              </a:ext>
            </a:extLst>
          </p:cNvPr>
          <p:cNvSpPr txBox="1"/>
          <p:nvPr/>
        </p:nvSpPr>
        <p:spPr>
          <a:xfrm>
            <a:off x="6144439" y="4050288"/>
            <a:ext cx="1849276" cy="46166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ctr">
            <a:spAutoFit/>
          </a:bodyPr>
          <a:lstStyle>
            <a:lvl1pPr algn="ctr">
              <a:defRPr sz="2400"/>
            </a:lvl1pPr>
          </a:lstStyle>
          <a:p>
            <a:r>
              <a:rPr dirty="0"/>
              <a:t> </a:t>
            </a:r>
            <a:r>
              <a:rPr lang="en-US" dirty="0"/>
              <a:t>Config</a:t>
            </a:r>
            <a:endParaRPr dirty="0"/>
          </a:p>
        </p:txBody>
      </p:sp>
      <p:sp>
        <p:nvSpPr>
          <p:cNvPr id="3" name="箭头: 下 2">
            <a:extLst>
              <a:ext uri="{FF2B5EF4-FFF2-40B4-BE49-F238E27FC236}">
                <a16:creationId xmlns:a16="http://schemas.microsoft.com/office/drawing/2014/main" id="{3C786D5B-4672-4F08-B282-0D0C0F4494B7}"/>
              </a:ext>
            </a:extLst>
          </p:cNvPr>
          <p:cNvSpPr/>
          <p:nvPr/>
        </p:nvSpPr>
        <p:spPr>
          <a:xfrm>
            <a:off x="5785110" y="2742580"/>
            <a:ext cx="828339" cy="675042"/>
          </a:xfrm>
          <a:prstGeom prst="downArrow">
            <a:avLst/>
          </a:prstGeom>
          <a:solidFill>
            <a:srgbClr val="FFFFFF"/>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zh-CN" altLang="en-US" sz="1800" b="0" i="0" u="none" strike="noStrike" cap="none" spc="0" normalizeH="0" baseline="0">
              <a:ln>
                <a:noFill/>
              </a:ln>
              <a:solidFill>
                <a:srgbClr val="000000"/>
              </a:solidFill>
              <a:effectLst/>
              <a:uFillTx/>
              <a:latin typeface="+mn-lt"/>
              <a:ea typeface="+mn-ea"/>
              <a:cs typeface="+mn-cs"/>
              <a:sym typeface="Calibri"/>
            </a:endParaRPr>
          </a:p>
        </p:txBody>
      </p:sp>
      <p:sp>
        <p:nvSpPr>
          <p:cNvPr id="117" name="箭头: 下 116">
            <a:extLst>
              <a:ext uri="{FF2B5EF4-FFF2-40B4-BE49-F238E27FC236}">
                <a16:creationId xmlns:a16="http://schemas.microsoft.com/office/drawing/2014/main" id="{CC22C11A-9D0E-4ED4-A8A2-28192E6FD1C1}"/>
              </a:ext>
            </a:extLst>
          </p:cNvPr>
          <p:cNvSpPr/>
          <p:nvPr/>
        </p:nvSpPr>
        <p:spPr>
          <a:xfrm>
            <a:off x="5785110" y="4871415"/>
            <a:ext cx="828339" cy="675042"/>
          </a:xfrm>
          <a:prstGeom prst="downArrow">
            <a:avLst/>
          </a:prstGeom>
          <a:solidFill>
            <a:srgbClr val="FFFFFF"/>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zh-CN" altLang="en-US" sz="1800" b="0" i="0" u="none" strike="noStrike" cap="none" spc="0" normalizeH="0" baseline="0">
              <a:ln>
                <a:noFill/>
              </a:ln>
              <a:solidFill>
                <a:srgbClr val="000000"/>
              </a:solidFill>
              <a:effectLst/>
              <a:uFillTx/>
              <a:latin typeface="+mn-lt"/>
              <a:ea typeface="+mn-ea"/>
              <a:cs typeface="+mn-cs"/>
              <a:sym typeface="Calibri"/>
            </a:endParaRPr>
          </a:p>
        </p:txBody>
      </p:sp>
    </p:spTree>
    <p:extLst>
      <p:ext uri="{BB962C8B-B14F-4D97-AF65-F5344CB8AC3E}">
        <p14:creationId xmlns:p14="http://schemas.microsoft.com/office/powerpoint/2010/main" val="1997631287"/>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 name="日期占位符 3"/>
          <p:cNvSpPr txBox="1">
            <a:spLocks noGrp="1"/>
          </p:cNvSpPr>
          <p:nvPr>
            <p:ph type="sldNum" sz="quarter" idx="2"/>
          </p:nvPr>
        </p:nvSpPr>
        <p:spPr>
          <a:xfrm>
            <a:off x="11173459" y="6401179"/>
            <a:ext cx="180341" cy="275467"/>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30</a:t>
            </a:fld>
            <a:endParaRPr/>
          </a:p>
        </p:txBody>
      </p:sp>
      <p:sp>
        <p:nvSpPr>
          <p:cNvPr id="163" name="标题 1"/>
          <p:cNvSpPr txBox="1">
            <a:spLocks noGrp="1"/>
          </p:cNvSpPr>
          <p:nvPr>
            <p:ph type="title"/>
          </p:nvPr>
        </p:nvSpPr>
        <p:spPr>
          <a:prstGeom prst="rect">
            <a:avLst/>
          </a:prstGeom>
        </p:spPr>
        <p:txBody>
          <a:bodyPr/>
          <a:lstStyle>
            <a:lvl1pPr>
              <a:defRPr sz="3900"/>
            </a:lvl1pPr>
          </a:lstStyle>
          <a:p>
            <a:r>
              <a:t>Additional</a:t>
            </a:r>
          </a:p>
        </p:txBody>
      </p:sp>
      <p:sp>
        <p:nvSpPr>
          <p:cNvPr id="164" name="内容占位符 2"/>
          <p:cNvSpPr txBox="1">
            <a:spLocks noGrp="1"/>
          </p:cNvSpPr>
          <p:nvPr>
            <p:ph type="body" idx="1"/>
          </p:nvPr>
        </p:nvSpPr>
        <p:spPr>
          <a:xfrm>
            <a:off x="838200" y="1213836"/>
            <a:ext cx="10515600" cy="4963127"/>
          </a:xfrm>
          <a:prstGeom prst="rect">
            <a:avLst/>
          </a:prstGeom>
        </p:spPr>
        <p:txBody>
          <a:bodyPr/>
          <a:lstStyle/>
          <a:p>
            <a:r>
              <a:rPr dirty="0" err="1"/>
              <a:t>Loglets</a:t>
            </a:r>
            <a:endParaRPr dirty="0"/>
          </a:p>
          <a:p>
            <a:pPr marL="685800" lvl="1" indent="-228600">
              <a:spcBef>
                <a:spcPts val="500"/>
              </a:spcBef>
              <a:defRPr sz="2400"/>
            </a:pPr>
            <a:r>
              <a:rPr dirty="0" err="1"/>
              <a:t>ZKLoglet</a:t>
            </a:r>
            <a:r>
              <a:rPr dirty="0"/>
              <a:t>( </a:t>
            </a:r>
            <a:r>
              <a:rPr i="1" dirty="0"/>
              <a:t>lives on production hardware</a:t>
            </a:r>
            <a:r>
              <a:rPr dirty="0"/>
              <a:t> )</a:t>
            </a:r>
          </a:p>
          <a:p>
            <a:pPr marL="685800" lvl="1" indent="-228600">
              <a:spcBef>
                <a:spcPts val="500"/>
              </a:spcBef>
              <a:defRPr sz="2400"/>
            </a:pPr>
            <a:r>
              <a:rPr dirty="0" err="1"/>
              <a:t>NativeLoglet</a:t>
            </a:r>
            <a:endParaRPr dirty="0"/>
          </a:p>
          <a:p>
            <a:pPr marL="685800" lvl="1" indent="-228600">
              <a:spcBef>
                <a:spcPts val="500"/>
              </a:spcBef>
              <a:defRPr sz="2400"/>
            </a:pPr>
            <a:r>
              <a:rPr dirty="0" err="1"/>
              <a:t>LDLoglet</a:t>
            </a:r>
            <a:r>
              <a:rPr dirty="0"/>
              <a:t>( </a:t>
            </a:r>
            <a:r>
              <a:rPr i="1" dirty="0"/>
              <a:t>lives on benchmark hardware</a:t>
            </a:r>
            <a:r>
              <a:rPr dirty="0"/>
              <a:t> )</a:t>
            </a:r>
          </a:p>
          <a:p>
            <a:pPr marL="685800" lvl="1" indent="-228600">
              <a:spcBef>
                <a:spcPts val="500"/>
              </a:spcBef>
              <a:defRPr sz="2400"/>
            </a:pPr>
            <a:r>
              <a:rPr dirty="0" err="1"/>
              <a:t>StripedLoglet</a:t>
            </a:r>
            <a:endParaRPr dirty="0"/>
          </a:p>
          <a:p>
            <a:r>
              <a:rPr dirty="0"/>
              <a:t>Report 99th percentile latency over 1-minute windows</a:t>
            </a:r>
          </a:p>
          <a:p>
            <a:r>
              <a:rPr dirty="0"/>
              <a:t>A p99 SLA of 15ms</a:t>
            </a:r>
          </a:p>
        </p:txBody>
      </p:sp>
      <p:sp>
        <p:nvSpPr>
          <p:cNvPr id="165" name="日期占位符 3"/>
          <p:cNvSpPr txBox="1"/>
          <p:nvPr/>
        </p:nvSpPr>
        <p:spPr>
          <a:xfrm>
            <a:off x="883919" y="6401179"/>
            <a:ext cx="2651762" cy="27546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defRPr sz="1200">
                <a:solidFill>
                  <a:srgbClr val="888888"/>
                </a:solidFill>
              </a:defRPr>
            </a:lvl1pPr>
          </a:lstStyle>
          <a:p>
            <a:r>
              <a:t>2021/1/5</a:t>
            </a:r>
          </a:p>
        </p:txBody>
      </p:sp>
    </p:spTree>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日期占位符 3"/>
          <p:cNvSpPr txBox="1">
            <a:spLocks noGrp="1"/>
          </p:cNvSpPr>
          <p:nvPr>
            <p:ph type="sldNum" sz="quarter" idx="2"/>
          </p:nvPr>
        </p:nvSpPr>
        <p:spPr>
          <a:xfrm>
            <a:off x="11173459" y="6401179"/>
            <a:ext cx="180341" cy="275467"/>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31</a:t>
            </a:fld>
            <a:endParaRPr/>
          </a:p>
        </p:txBody>
      </p:sp>
      <p:sp>
        <p:nvSpPr>
          <p:cNvPr id="170" name="标题 1"/>
          <p:cNvSpPr txBox="1">
            <a:spLocks noGrp="1"/>
          </p:cNvSpPr>
          <p:nvPr>
            <p:ph type="title"/>
          </p:nvPr>
        </p:nvSpPr>
        <p:spPr>
          <a:prstGeom prst="rect">
            <a:avLst/>
          </a:prstGeom>
        </p:spPr>
        <p:txBody>
          <a:bodyPr/>
          <a:lstStyle>
            <a:lvl1pPr>
              <a:defRPr sz="3900"/>
            </a:lvl1pPr>
          </a:lstStyle>
          <a:p>
            <a:r>
              <a:t>Benefit</a:t>
            </a:r>
          </a:p>
        </p:txBody>
      </p:sp>
      <p:sp>
        <p:nvSpPr>
          <p:cNvPr id="171" name="日期占位符 3"/>
          <p:cNvSpPr txBox="1"/>
          <p:nvPr/>
        </p:nvSpPr>
        <p:spPr>
          <a:xfrm>
            <a:off x="883919" y="6401179"/>
            <a:ext cx="2651762" cy="27546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defRPr sz="1200">
                <a:solidFill>
                  <a:srgbClr val="888888"/>
                </a:solidFill>
              </a:defRPr>
            </a:lvl1pPr>
          </a:lstStyle>
          <a:p>
            <a:r>
              <a:t>2021/1/5</a:t>
            </a:r>
          </a:p>
        </p:txBody>
      </p:sp>
      <p:sp>
        <p:nvSpPr>
          <p:cNvPr id="172" name="内容占位符 2"/>
          <p:cNvSpPr txBox="1">
            <a:spLocks noGrp="1"/>
          </p:cNvSpPr>
          <p:nvPr>
            <p:ph type="body" idx="1"/>
          </p:nvPr>
        </p:nvSpPr>
        <p:spPr>
          <a:xfrm>
            <a:off x="838200" y="1213836"/>
            <a:ext cx="10515600" cy="4963127"/>
          </a:xfrm>
          <a:prstGeom prst="rect">
            <a:avLst/>
          </a:prstGeom>
        </p:spPr>
        <p:txBody>
          <a:bodyPr/>
          <a:lstStyle/>
          <a:p>
            <a:r>
              <a:rPr dirty="0"/>
              <a:t>Virtual consensus allowed Delos to upgrade its consensus protocol in production without downtime.</a:t>
            </a:r>
          </a:p>
        </p:txBody>
      </p:sp>
    </p:spTree>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a:extLst>
              <a:ext uri="{FF2B5EF4-FFF2-40B4-BE49-F238E27FC236}">
                <a16:creationId xmlns:a16="http://schemas.microsoft.com/office/drawing/2014/main" id="{2858322A-F4B0-4AA1-A8B2-4AF8412D6C05}"/>
              </a:ext>
            </a:extLst>
          </p:cNvPr>
          <p:cNvGrpSpPr/>
          <p:nvPr/>
        </p:nvGrpSpPr>
        <p:grpSpPr>
          <a:xfrm>
            <a:off x="3535681" y="2023281"/>
            <a:ext cx="4228209" cy="4670425"/>
            <a:chOff x="7035420" y="2006221"/>
            <a:chExt cx="4228209" cy="4670425"/>
          </a:xfrm>
        </p:grpSpPr>
        <p:grpSp>
          <p:nvGrpSpPr>
            <p:cNvPr id="2" name="组合 1">
              <a:extLst>
                <a:ext uri="{FF2B5EF4-FFF2-40B4-BE49-F238E27FC236}">
                  <a16:creationId xmlns:a16="http://schemas.microsoft.com/office/drawing/2014/main" id="{7D245D6F-16FA-4864-839B-A2EF5444A901}"/>
                </a:ext>
              </a:extLst>
            </p:cNvPr>
            <p:cNvGrpSpPr/>
            <p:nvPr/>
          </p:nvGrpSpPr>
          <p:grpSpPr>
            <a:xfrm>
              <a:off x="7035420" y="2006221"/>
              <a:ext cx="4228209" cy="4670425"/>
              <a:chOff x="931099" y="1372081"/>
              <a:chExt cx="4228209" cy="5216517"/>
            </a:xfrm>
          </p:grpSpPr>
          <p:pic>
            <p:nvPicPr>
              <p:cNvPr id="179" name="图像" descr="图像"/>
              <p:cNvPicPr>
                <a:picLocks noChangeAspect="1"/>
              </p:cNvPicPr>
              <p:nvPr/>
            </p:nvPicPr>
            <p:blipFill>
              <a:blip r:embed="rId3"/>
              <a:stretch>
                <a:fillRect/>
              </a:stretch>
            </p:blipFill>
            <p:spPr>
              <a:xfrm>
                <a:off x="931099" y="1372081"/>
                <a:ext cx="4228209" cy="4734329"/>
              </a:xfrm>
              <a:prstGeom prst="rect">
                <a:avLst/>
              </a:prstGeom>
              <a:ln w="12700">
                <a:miter lim="400000"/>
              </a:ln>
            </p:spPr>
          </p:pic>
          <p:pic>
            <p:nvPicPr>
              <p:cNvPr id="180" name="图像" descr="图像"/>
              <p:cNvPicPr>
                <a:picLocks noChangeAspect="1"/>
              </p:cNvPicPr>
              <p:nvPr/>
            </p:nvPicPr>
            <p:blipFill>
              <a:blip r:embed="rId4"/>
              <a:stretch>
                <a:fillRect/>
              </a:stretch>
            </p:blipFill>
            <p:spPr>
              <a:xfrm>
                <a:off x="2213353" y="6105997"/>
                <a:ext cx="1663701" cy="482601"/>
              </a:xfrm>
              <a:prstGeom prst="rect">
                <a:avLst/>
              </a:prstGeom>
              <a:ln w="12700">
                <a:miter lim="400000"/>
              </a:ln>
            </p:spPr>
          </p:pic>
        </p:grpSp>
        <p:cxnSp>
          <p:nvCxnSpPr>
            <p:cNvPr id="4" name="直接连接符 3">
              <a:extLst>
                <a:ext uri="{FF2B5EF4-FFF2-40B4-BE49-F238E27FC236}">
                  <a16:creationId xmlns:a16="http://schemas.microsoft.com/office/drawing/2014/main" id="{92237BF5-0C37-476B-8BDB-244EEB2A74F2}"/>
                </a:ext>
              </a:extLst>
            </p:cNvPr>
            <p:cNvCxnSpPr>
              <a:cxnSpLocks/>
            </p:cNvCxnSpPr>
            <p:nvPr/>
          </p:nvCxnSpPr>
          <p:spPr>
            <a:xfrm>
              <a:off x="9417050" y="2142699"/>
              <a:ext cx="0" cy="3731051"/>
            </a:xfrm>
            <a:prstGeom prst="line">
              <a:avLst/>
            </a:prstGeom>
            <a:noFill/>
            <a:ln w="12700" cap="flat">
              <a:solidFill>
                <a:srgbClr val="FF0000"/>
              </a:solidFill>
              <a:prstDash val="sysDash"/>
              <a:miter lim="800000"/>
            </a:ln>
            <a:effectLst/>
            <a:sp3d/>
          </p:spPr>
          <p:style>
            <a:lnRef idx="0">
              <a:scrgbClr r="0" g="0" b="0"/>
            </a:lnRef>
            <a:fillRef idx="0">
              <a:scrgbClr r="0" g="0" b="0"/>
            </a:fillRef>
            <a:effectRef idx="0">
              <a:scrgbClr r="0" g="0" b="0"/>
            </a:effectRef>
            <a:fontRef idx="none"/>
          </p:style>
        </p:cxnSp>
      </p:grpSp>
      <p:sp>
        <p:nvSpPr>
          <p:cNvPr id="176" name="日期占位符 3"/>
          <p:cNvSpPr txBox="1">
            <a:spLocks noGrp="1"/>
          </p:cNvSpPr>
          <p:nvPr>
            <p:ph type="sldNum" sz="quarter" idx="2"/>
          </p:nvPr>
        </p:nvSpPr>
        <p:spPr>
          <a:xfrm>
            <a:off x="11173459" y="6401179"/>
            <a:ext cx="180341" cy="275467"/>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32</a:t>
            </a:fld>
            <a:endParaRPr/>
          </a:p>
        </p:txBody>
      </p:sp>
      <p:sp>
        <p:nvSpPr>
          <p:cNvPr id="177" name="标题 1"/>
          <p:cNvSpPr txBox="1">
            <a:spLocks noGrp="1"/>
          </p:cNvSpPr>
          <p:nvPr>
            <p:ph type="title"/>
          </p:nvPr>
        </p:nvSpPr>
        <p:spPr>
          <a:prstGeom prst="rect">
            <a:avLst/>
          </a:prstGeom>
        </p:spPr>
        <p:txBody>
          <a:bodyPr/>
          <a:lstStyle>
            <a:lvl1pPr>
              <a:defRPr sz="3900"/>
            </a:lvl1pPr>
          </a:lstStyle>
          <a:p>
            <a:r>
              <a:t>Benefit</a:t>
            </a:r>
          </a:p>
        </p:txBody>
      </p:sp>
      <p:sp>
        <p:nvSpPr>
          <p:cNvPr id="178" name="日期占位符 3"/>
          <p:cNvSpPr txBox="1"/>
          <p:nvPr/>
        </p:nvSpPr>
        <p:spPr>
          <a:xfrm>
            <a:off x="883919" y="6401179"/>
            <a:ext cx="2651762" cy="27546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defRPr sz="1200">
                <a:solidFill>
                  <a:srgbClr val="888888"/>
                </a:solidFill>
              </a:defRPr>
            </a:lvl1pPr>
          </a:lstStyle>
          <a:p>
            <a:r>
              <a:t>2021/1/5</a:t>
            </a:r>
          </a:p>
        </p:txBody>
      </p:sp>
      <p:sp>
        <p:nvSpPr>
          <p:cNvPr id="8" name="内容占位符 2">
            <a:extLst>
              <a:ext uri="{FF2B5EF4-FFF2-40B4-BE49-F238E27FC236}">
                <a16:creationId xmlns:a16="http://schemas.microsoft.com/office/drawing/2014/main" id="{95E78C20-54C1-498E-BB5D-5C4EB4B3697A}"/>
              </a:ext>
            </a:extLst>
          </p:cNvPr>
          <p:cNvSpPr txBox="1">
            <a:spLocks noGrp="1"/>
          </p:cNvSpPr>
          <p:nvPr>
            <p:ph type="body" idx="1"/>
          </p:nvPr>
        </p:nvSpPr>
        <p:spPr>
          <a:xfrm>
            <a:off x="838200" y="1213836"/>
            <a:ext cx="10515600" cy="4963127"/>
          </a:xfrm>
          <a:prstGeom prst="rect">
            <a:avLst/>
          </a:prstGeom>
        </p:spPr>
        <p:txBody>
          <a:bodyPr/>
          <a:lstStyle/>
          <a:p>
            <a:r>
              <a:rPr dirty="0">
                <a:solidFill>
                  <a:schemeClr val="accent1"/>
                </a:solidFill>
              </a:rPr>
              <a:t>Virtual consensus allowed Delos to </a:t>
            </a:r>
            <a:r>
              <a:rPr lang="en-US" dirty="0">
                <a:solidFill>
                  <a:schemeClr val="accent1"/>
                </a:solidFill>
              </a:rPr>
              <a:t>upgrade its consensus protocol in </a:t>
            </a:r>
            <a:r>
              <a:rPr dirty="0">
                <a:solidFill>
                  <a:schemeClr val="accent1"/>
                </a:solidFill>
              </a:rPr>
              <a:t>production without downtime.</a:t>
            </a:r>
          </a:p>
        </p:txBody>
      </p:sp>
    </p:spTree>
    <p:extLst>
      <p:ext uri="{BB962C8B-B14F-4D97-AF65-F5344CB8AC3E}">
        <p14:creationId xmlns:p14="http://schemas.microsoft.com/office/powerpoint/2010/main" val="784235993"/>
      </p:ext>
    </p:extLst>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7D245D6F-16FA-4864-839B-A2EF5444A901}"/>
              </a:ext>
            </a:extLst>
          </p:cNvPr>
          <p:cNvGrpSpPr/>
          <p:nvPr/>
        </p:nvGrpSpPr>
        <p:grpSpPr>
          <a:xfrm>
            <a:off x="3535681" y="2023281"/>
            <a:ext cx="4228209" cy="4670425"/>
            <a:chOff x="931099" y="1372081"/>
            <a:chExt cx="4228209" cy="5216517"/>
          </a:xfrm>
        </p:grpSpPr>
        <p:pic>
          <p:nvPicPr>
            <p:cNvPr id="179" name="图像" descr="图像"/>
            <p:cNvPicPr>
              <a:picLocks noChangeAspect="1"/>
            </p:cNvPicPr>
            <p:nvPr/>
          </p:nvPicPr>
          <p:blipFill>
            <a:blip r:embed="rId3"/>
            <a:stretch>
              <a:fillRect/>
            </a:stretch>
          </p:blipFill>
          <p:spPr>
            <a:xfrm>
              <a:off x="931099" y="1372081"/>
              <a:ext cx="4228209" cy="4734329"/>
            </a:xfrm>
            <a:prstGeom prst="rect">
              <a:avLst/>
            </a:prstGeom>
            <a:ln w="12700">
              <a:miter lim="400000"/>
            </a:ln>
          </p:spPr>
        </p:pic>
        <p:pic>
          <p:nvPicPr>
            <p:cNvPr id="180" name="图像" descr="图像"/>
            <p:cNvPicPr>
              <a:picLocks noChangeAspect="1"/>
            </p:cNvPicPr>
            <p:nvPr/>
          </p:nvPicPr>
          <p:blipFill>
            <a:blip r:embed="rId4"/>
            <a:stretch>
              <a:fillRect/>
            </a:stretch>
          </p:blipFill>
          <p:spPr>
            <a:xfrm>
              <a:off x="2213353" y="6105997"/>
              <a:ext cx="1663701" cy="482601"/>
            </a:xfrm>
            <a:prstGeom prst="rect">
              <a:avLst/>
            </a:prstGeom>
            <a:ln w="12700">
              <a:miter lim="400000"/>
            </a:ln>
          </p:spPr>
        </p:pic>
      </p:grpSp>
      <p:sp>
        <p:nvSpPr>
          <p:cNvPr id="176" name="日期占位符 3"/>
          <p:cNvSpPr txBox="1">
            <a:spLocks noGrp="1"/>
          </p:cNvSpPr>
          <p:nvPr>
            <p:ph type="sldNum" sz="quarter" idx="2"/>
          </p:nvPr>
        </p:nvSpPr>
        <p:spPr>
          <a:xfrm>
            <a:off x="11173459" y="6401179"/>
            <a:ext cx="180341" cy="275467"/>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33</a:t>
            </a:fld>
            <a:endParaRPr/>
          </a:p>
        </p:txBody>
      </p:sp>
      <p:sp>
        <p:nvSpPr>
          <p:cNvPr id="177" name="标题 1"/>
          <p:cNvSpPr txBox="1">
            <a:spLocks noGrp="1"/>
          </p:cNvSpPr>
          <p:nvPr>
            <p:ph type="title"/>
          </p:nvPr>
        </p:nvSpPr>
        <p:spPr>
          <a:prstGeom prst="rect">
            <a:avLst/>
          </a:prstGeom>
        </p:spPr>
        <p:txBody>
          <a:bodyPr/>
          <a:lstStyle>
            <a:lvl1pPr>
              <a:defRPr sz="3900"/>
            </a:lvl1pPr>
          </a:lstStyle>
          <a:p>
            <a:r>
              <a:t>Benefit</a:t>
            </a:r>
          </a:p>
        </p:txBody>
      </p:sp>
      <p:sp>
        <p:nvSpPr>
          <p:cNvPr id="178" name="日期占位符 3"/>
          <p:cNvSpPr txBox="1"/>
          <p:nvPr/>
        </p:nvSpPr>
        <p:spPr>
          <a:xfrm>
            <a:off x="883919" y="6401179"/>
            <a:ext cx="2651762" cy="27546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defRPr sz="1200">
                <a:solidFill>
                  <a:srgbClr val="888888"/>
                </a:solidFill>
              </a:defRPr>
            </a:lvl1pPr>
          </a:lstStyle>
          <a:p>
            <a:r>
              <a:t>2021/1/5</a:t>
            </a:r>
          </a:p>
        </p:txBody>
      </p:sp>
      <p:sp>
        <p:nvSpPr>
          <p:cNvPr id="8" name="内容占位符 2">
            <a:extLst>
              <a:ext uri="{FF2B5EF4-FFF2-40B4-BE49-F238E27FC236}">
                <a16:creationId xmlns:a16="http://schemas.microsoft.com/office/drawing/2014/main" id="{95E78C20-54C1-498E-BB5D-5C4EB4B3697A}"/>
              </a:ext>
            </a:extLst>
          </p:cNvPr>
          <p:cNvSpPr txBox="1">
            <a:spLocks noGrp="1"/>
          </p:cNvSpPr>
          <p:nvPr>
            <p:ph type="body" idx="1"/>
          </p:nvPr>
        </p:nvSpPr>
        <p:spPr>
          <a:xfrm>
            <a:off x="838200" y="1213836"/>
            <a:ext cx="10515600" cy="4963127"/>
          </a:xfrm>
          <a:prstGeom prst="rect">
            <a:avLst/>
          </a:prstGeom>
        </p:spPr>
        <p:txBody>
          <a:bodyPr/>
          <a:lstStyle/>
          <a:p>
            <a:r>
              <a:rPr dirty="0">
                <a:solidFill>
                  <a:schemeClr val="accent1"/>
                </a:solidFill>
              </a:rPr>
              <a:t>Virtual consensus allowed Delos to </a:t>
            </a:r>
            <a:r>
              <a:rPr lang="en-US" dirty="0">
                <a:solidFill>
                  <a:schemeClr val="accent1"/>
                </a:solidFill>
              </a:rPr>
              <a:t>upgrade its consensus protocol in </a:t>
            </a:r>
            <a:r>
              <a:rPr dirty="0">
                <a:solidFill>
                  <a:schemeClr val="accent1"/>
                </a:solidFill>
              </a:rPr>
              <a:t>production without downtime.</a:t>
            </a:r>
          </a:p>
        </p:txBody>
      </p:sp>
    </p:spTree>
    <p:extLst>
      <p:ext uri="{BB962C8B-B14F-4D97-AF65-F5344CB8AC3E}">
        <p14:creationId xmlns:p14="http://schemas.microsoft.com/office/powerpoint/2010/main" val="2434557572"/>
      </p:ext>
    </p:extLst>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日期占位符 3"/>
          <p:cNvSpPr txBox="1">
            <a:spLocks noGrp="1"/>
          </p:cNvSpPr>
          <p:nvPr>
            <p:ph type="sldNum" sz="quarter" idx="2"/>
          </p:nvPr>
        </p:nvSpPr>
        <p:spPr>
          <a:xfrm>
            <a:off x="11173459" y="6401179"/>
            <a:ext cx="180341" cy="275467"/>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34</a:t>
            </a:fld>
            <a:endParaRPr/>
          </a:p>
        </p:txBody>
      </p:sp>
      <p:sp>
        <p:nvSpPr>
          <p:cNvPr id="170" name="标题 1"/>
          <p:cNvSpPr txBox="1">
            <a:spLocks noGrp="1"/>
          </p:cNvSpPr>
          <p:nvPr>
            <p:ph type="title"/>
          </p:nvPr>
        </p:nvSpPr>
        <p:spPr>
          <a:prstGeom prst="rect">
            <a:avLst/>
          </a:prstGeom>
        </p:spPr>
        <p:txBody>
          <a:bodyPr/>
          <a:lstStyle>
            <a:lvl1pPr>
              <a:defRPr sz="3900"/>
            </a:lvl1pPr>
          </a:lstStyle>
          <a:p>
            <a:r>
              <a:t>Benefit</a:t>
            </a:r>
          </a:p>
        </p:txBody>
      </p:sp>
      <p:sp>
        <p:nvSpPr>
          <p:cNvPr id="171" name="日期占位符 3"/>
          <p:cNvSpPr txBox="1"/>
          <p:nvPr/>
        </p:nvSpPr>
        <p:spPr>
          <a:xfrm>
            <a:off x="883919" y="6401179"/>
            <a:ext cx="2651762" cy="27546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defRPr sz="1200">
                <a:solidFill>
                  <a:srgbClr val="888888"/>
                </a:solidFill>
              </a:defRPr>
            </a:lvl1pPr>
          </a:lstStyle>
          <a:p>
            <a:r>
              <a:t>2021/1/5</a:t>
            </a:r>
          </a:p>
        </p:txBody>
      </p:sp>
      <p:sp>
        <p:nvSpPr>
          <p:cNvPr id="172" name="内容占位符 2"/>
          <p:cNvSpPr txBox="1">
            <a:spLocks noGrp="1"/>
          </p:cNvSpPr>
          <p:nvPr>
            <p:ph type="body" idx="1"/>
          </p:nvPr>
        </p:nvSpPr>
        <p:spPr>
          <a:xfrm>
            <a:off x="838200" y="1213836"/>
            <a:ext cx="10515600" cy="4963127"/>
          </a:xfrm>
          <a:prstGeom prst="rect">
            <a:avLst/>
          </a:prstGeom>
        </p:spPr>
        <p:txBody>
          <a:bodyPr/>
          <a:lstStyle/>
          <a:p>
            <a:r>
              <a:rPr dirty="0">
                <a:solidFill>
                  <a:schemeClr val="tx2"/>
                </a:solidFill>
              </a:rPr>
              <a:t>Virtual consensus allowed Delos to upgrade its consensus protocol in production without downtime.</a:t>
            </a:r>
            <a:endParaRPr lang="en-US" dirty="0">
              <a:solidFill>
                <a:schemeClr val="tx2"/>
              </a:solidFill>
            </a:endParaRPr>
          </a:p>
          <a:p>
            <a:endParaRPr lang="en-US" dirty="0"/>
          </a:p>
          <a:p>
            <a:r>
              <a:rPr lang="en-US" altLang="zh-CN" dirty="0"/>
              <a:t>Delos can scale throughput by running over a disaggregated </a:t>
            </a:r>
            <a:r>
              <a:rPr lang="en-US" altLang="zh-CN" dirty="0" err="1"/>
              <a:t>Loglet</a:t>
            </a:r>
            <a:r>
              <a:rPr lang="en-US" altLang="zh-CN" dirty="0"/>
              <a:t>.</a:t>
            </a:r>
            <a:endParaRPr lang="zh-CN" altLang="en-US" dirty="0"/>
          </a:p>
        </p:txBody>
      </p:sp>
    </p:spTree>
    <p:extLst>
      <p:ext uri="{BB962C8B-B14F-4D97-AF65-F5344CB8AC3E}">
        <p14:creationId xmlns:p14="http://schemas.microsoft.com/office/powerpoint/2010/main" val="3104189595"/>
      </p:ext>
    </p:extLst>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 name="日期占位符 3"/>
          <p:cNvSpPr txBox="1">
            <a:spLocks noGrp="1"/>
          </p:cNvSpPr>
          <p:nvPr>
            <p:ph type="sldNum" sz="quarter" idx="2"/>
          </p:nvPr>
        </p:nvSpPr>
        <p:spPr>
          <a:xfrm>
            <a:off x="11173459" y="6401179"/>
            <a:ext cx="180341" cy="275467"/>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35</a:t>
            </a:fld>
            <a:endParaRPr/>
          </a:p>
        </p:txBody>
      </p:sp>
      <p:sp>
        <p:nvSpPr>
          <p:cNvPr id="177" name="标题 1"/>
          <p:cNvSpPr txBox="1">
            <a:spLocks noGrp="1"/>
          </p:cNvSpPr>
          <p:nvPr>
            <p:ph type="title"/>
          </p:nvPr>
        </p:nvSpPr>
        <p:spPr>
          <a:prstGeom prst="rect">
            <a:avLst/>
          </a:prstGeom>
        </p:spPr>
        <p:txBody>
          <a:bodyPr/>
          <a:lstStyle>
            <a:lvl1pPr>
              <a:defRPr sz="3900"/>
            </a:lvl1pPr>
          </a:lstStyle>
          <a:p>
            <a:r>
              <a:t>Benefit</a:t>
            </a:r>
          </a:p>
        </p:txBody>
      </p:sp>
      <p:sp>
        <p:nvSpPr>
          <p:cNvPr id="178" name="日期占位符 3"/>
          <p:cNvSpPr txBox="1"/>
          <p:nvPr/>
        </p:nvSpPr>
        <p:spPr>
          <a:xfrm>
            <a:off x="883919" y="6401179"/>
            <a:ext cx="2651762" cy="27546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defRPr sz="1200">
                <a:solidFill>
                  <a:srgbClr val="888888"/>
                </a:solidFill>
              </a:defRPr>
            </a:lvl1pPr>
          </a:lstStyle>
          <a:p>
            <a:r>
              <a:t>2021/1/5</a:t>
            </a:r>
          </a:p>
        </p:txBody>
      </p:sp>
      <p:sp>
        <p:nvSpPr>
          <p:cNvPr id="8" name="内容占位符 2">
            <a:extLst>
              <a:ext uri="{FF2B5EF4-FFF2-40B4-BE49-F238E27FC236}">
                <a16:creationId xmlns:a16="http://schemas.microsoft.com/office/drawing/2014/main" id="{95E78C20-54C1-498E-BB5D-5C4EB4B3697A}"/>
              </a:ext>
            </a:extLst>
          </p:cNvPr>
          <p:cNvSpPr txBox="1">
            <a:spLocks noGrp="1"/>
          </p:cNvSpPr>
          <p:nvPr>
            <p:ph type="body" idx="1"/>
          </p:nvPr>
        </p:nvSpPr>
        <p:spPr>
          <a:xfrm>
            <a:off x="838200" y="1213836"/>
            <a:ext cx="10515600" cy="4963127"/>
          </a:xfrm>
          <a:prstGeom prst="rect">
            <a:avLst/>
          </a:prstGeom>
        </p:spPr>
        <p:txBody>
          <a:bodyPr/>
          <a:lstStyle/>
          <a:p>
            <a:r>
              <a:rPr lang="en-US" altLang="zh-CN" dirty="0">
                <a:solidFill>
                  <a:schemeClr val="accent1"/>
                </a:solidFill>
              </a:rPr>
              <a:t>Delos can scale throughput by running over a disaggregated </a:t>
            </a:r>
            <a:r>
              <a:rPr lang="en-US" altLang="zh-CN" dirty="0" err="1">
                <a:solidFill>
                  <a:schemeClr val="accent1"/>
                </a:solidFill>
              </a:rPr>
              <a:t>Loglet</a:t>
            </a:r>
            <a:r>
              <a:rPr lang="en-US" altLang="zh-CN" dirty="0">
                <a:solidFill>
                  <a:schemeClr val="accent1"/>
                </a:solidFill>
              </a:rPr>
              <a:t>.</a:t>
            </a:r>
            <a:endParaRPr lang="zh-CN" altLang="en-US" dirty="0">
              <a:solidFill>
                <a:schemeClr val="accent1"/>
              </a:solidFill>
            </a:endParaRPr>
          </a:p>
        </p:txBody>
      </p:sp>
      <p:grpSp>
        <p:nvGrpSpPr>
          <p:cNvPr id="14" name="组合 13">
            <a:extLst>
              <a:ext uri="{FF2B5EF4-FFF2-40B4-BE49-F238E27FC236}">
                <a16:creationId xmlns:a16="http://schemas.microsoft.com/office/drawing/2014/main" id="{1E54F646-4800-42F8-BA34-EE5E373EF9E6}"/>
              </a:ext>
            </a:extLst>
          </p:cNvPr>
          <p:cNvGrpSpPr/>
          <p:nvPr/>
        </p:nvGrpSpPr>
        <p:grpSpPr>
          <a:xfrm>
            <a:off x="1290969" y="2326415"/>
            <a:ext cx="9610061" cy="2978100"/>
            <a:chOff x="1290969" y="2292125"/>
            <a:chExt cx="9610061" cy="2978100"/>
          </a:xfrm>
        </p:grpSpPr>
        <p:sp>
          <p:nvSpPr>
            <p:cNvPr id="2" name="文本框 1">
              <a:extLst>
                <a:ext uri="{FF2B5EF4-FFF2-40B4-BE49-F238E27FC236}">
                  <a16:creationId xmlns:a16="http://schemas.microsoft.com/office/drawing/2014/main" id="{C4FED07F-C263-4C75-8B54-D9C48B6B3206}"/>
                </a:ext>
              </a:extLst>
            </p:cNvPr>
            <p:cNvSpPr txBox="1"/>
            <p:nvPr/>
          </p:nvSpPr>
          <p:spPr>
            <a:xfrm>
              <a:off x="2774781" y="4962450"/>
              <a:ext cx="1732203"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altLang="zh-CN" sz="1400" dirty="0">
                  <a:latin typeface="Arial" panose="020B0604020202020204" pitchFamily="34" charset="0"/>
                  <a:ea typeface="+mn-ea"/>
                  <a:cs typeface="Arial" panose="020B0604020202020204" pitchFamily="34" charset="0"/>
                </a:rPr>
                <a:t>T</a:t>
              </a:r>
              <a:r>
                <a:rPr lang="en-US" altLang="zh-CN" sz="1400" u="none" strike="noStrike" baseline="0" dirty="0">
                  <a:solidFill>
                    <a:srgbClr val="000000"/>
                  </a:solidFill>
                  <a:latin typeface="Arial" panose="020B0604020202020204" pitchFamily="34" charset="0"/>
                  <a:ea typeface="+mn-ea"/>
                  <a:cs typeface="Arial" panose="020B0604020202020204" pitchFamily="34" charset="0"/>
                </a:rPr>
                <a:t>hroughput (</a:t>
              </a:r>
              <a:r>
                <a:rPr lang="en-US" altLang="zh-CN" sz="1400" dirty="0" err="1">
                  <a:latin typeface="Arial" panose="020B0604020202020204" pitchFamily="34" charset="0"/>
                  <a:ea typeface="+mn-ea"/>
                  <a:cs typeface="Arial" panose="020B0604020202020204" pitchFamily="34" charset="0"/>
                </a:rPr>
                <a:t>k</a:t>
              </a:r>
              <a:r>
                <a:rPr lang="en-US" altLang="zh-CN" sz="1400" u="none" strike="noStrike" baseline="0" dirty="0" err="1">
                  <a:solidFill>
                    <a:srgbClr val="000000"/>
                  </a:solidFill>
                  <a:latin typeface="Arial" panose="020B0604020202020204" pitchFamily="34" charset="0"/>
                  <a:ea typeface="+mn-ea"/>
                  <a:cs typeface="Arial" panose="020B0604020202020204" pitchFamily="34" charset="0"/>
                </a:rPr>
                <a:t>Ops</a:t>
              </a:r>
              <a:r>
                <a:rPr lang="en-US" altLang="zh-CN" sz="1400" u="none" strike="noStrike" baseline="0" dirty="0">
                  <a:solidFill>
                    <a:srgbClr val="000000"/>
                  </a:solidFill>
                  <a:latin typeface="Arial" panose="020B0604020202020204" pitchFamily="34" charset="0"/>
                  <a:ea typeface="+mn-ea"/>
                  <a:cs typeface="Arial" panose="020B0604020202020204" pitchFamily="34" charset="0"/>
                </a:rPr>
                <a:t>/s)</a:t>
              </a:r>
              <a:endParaRPr kumimoji="0" lang="zh-CN" altLang="en-US" sz="1400" u="none" strike="noStrike" cap="none" spc="0" normalizeH="0" baseline="0" dirty="0">
                <a:ln>
                  <a:noFill/>
                </a:ln>
                <a:solidFill>
                  <a:srgbClr val="000000"/>
                </a:solidFill>
                <a:effectLst/>
                <a:uFillTx/>
                <a:latin typeface="Arial" panose="020B0604020202020204" pitchFamily="34" charset="0"/>
                <a:ea typeface="+mn-ea"/>
                <a:cs typeface="Arial" panose="020B0604020202020204" pitchFamily="34" charset="0"/>
                <a:sym typeface="Times New Roman"/>
              </a:endParaRPr>
            </a:p>
          </p:txBody>
        </p:sp>
        <p:grpSp>
          <p:nvGrpSpPr>
            <p:cNvPr id="13" name="组合 12">
              <a:extLst>
                <a:ext uri="{FF2B5EF4-FFF2-40B4-BE49-F238E27FC236}">
                  <a16:creationId xmlns:a16="http://schemas.microsoft.com/office/drawing/2014/main" id="{9889DAEE-F3CB-4C2F-8DF9-A4D51F996D71}"/>
                </a:ext>
              </a:extLst>
            </p:cNvPr>
            <p:cNvGrpSpPr/>
            <p:nvPr/>
          </p:nvGrpSpPr>
          <p:grpSpPr>
            <a:xfrm>
              <a:off x="1290969" y="2292125"/>
              <a:ext cx="9610061" cy="2664631"/>
              <a:chOff x="1185767" y="2205945"/>
              <a:chExt cx="9610061" cy="2664631"/>
            </a:xfrm>
          </p:grpSpPr>
          <p:pic>
            <p:nvPicPr>
              <p:cNvPr id="4" name="图片 3">
                <a:extLst>
                  <a:ext uri="{FF2B5EF4-FFF2-40B4-BE49-F238E27FC236}">
                    <a16:creationId xmlns:a16="http://schemas.microsoft.com/office/drawing/2014/main" id="{0DADBF6A-2459-4504-B64E-CED020AFB461}"/>
                  </a:ext>
                </a:extLst>
              </p:cNvPr>
              <p:cNvPicPr>
                <a:picLocks noChangeAspect="1"/>
              </p:cNvPicPr>
              <p:nvPr/>
            </p:nvPicPr>
            <p:blipFill>
              <a:blip r:embed="rId3"/>
              <a:stretch>
                <a:fillRect/>
              </a:stretch>
            </p:blipFill>
            <p:spPr>
              <a:xfrm>
                <a:off x="1185767" y="2205945"/>
                <a:ext cx="4699828" cy="2446109"/>
              </a:xfrm>
              <a:prstGeom prst="rect">
                <a:avLst/>
              </a:prstGeom>
            </p:spPr>
          </p:pic>
          <p:pic>
            <p:nvPicPr>
              <p:cNvPr id="9" name="图片 8">
                <a:extLst>
                  <a:ext uri="{FF2B5EF4-FFF2-40B4-BE49-F238E27FC236}">
                    <a16:creationId xmlns:a16="http://schemas.microsoft.com/office/drawing/2014/main" id="{CADC7620-9C4A-4010-8CAE-BFB127814CB9}"/>
                  </a:ext>
                </a:extLst>
              </p:cNvPr>
              <p:cNvPicPr>
                <a:picLocks noChangeAspect="1"/>
              </p:cNvPicPr>
              <p:nvPr/>
            </p:nvPicPr>
            <p:blipFill>
              <a:blip r:embed="rId4"/>
              <a:stretch>
                <a:fillRect/>
              </a:stretch>
            </p:blipFill>
            <p:spPr>
              <a:xfrm>
                <a:off x="6096000" y="2215804"/>
                <a:ext cx="4699828" cy="2426390"/>
              </a:xfrm>
              <a:prstGeom prst="rect">
                <a:avLst/>
              </a:prstGeom>
            </p:spPr>
          </p:pic>
          <p:pic>
            <p:nvPicPr>
              <p:cNvPr id="12" name="图片 11">
                <a:extLst>
                  <a:ext uri="{FF2B5EF4-FFF2-40B4-BE49-F238E27FC236}">
                    <a16:creationId xmlns:a16="http://schemas.microsoft.com/office/drawing/2014/main" id="{5157F34A-88FC-4021-A515-C879E6AB5D6B}"/>
                  </a:ext>
                </a:extLst>
              </p:cNvPr>
              <p:cNvPicPr>
                <a:picLocks noChangeAspect="1"/>
              </p:cNvPicPr>
              <p:nvPr/>
            </p:nvPicPr>
            <p:blipFill>
              <a:blip r:embed="rId5"/>
              <a:stretch>
                <a:fillRect/>
              </a:stretch>
            </p:blipFill>
            <p:spPr>
              <a:xfrm>
                <a:off x="1849313" y="4642194"/>
                <a:ext cx="3688715" cy="228382"/>
              </a:xfrm>
              <a:prstGeom prst="rect">
                <a:avLst/>
              </a:prstGeom>
            </p:spPr>
          </p:pic>
          <p:pic>
            <p:nvPicPr>
              <p:cNvPr id="16" name="图片 15">
                <a:extLst>
                  <a:ext uri="{FF2B5EF4-FFF2-40B4-BE49-F238E27FC236}">
                    <a16:creationId xmlns:a16="http://schemas.microsoft.com/office/drawing/2014/main" id="{1A39EF5F-30B1-4538-8590-2A7412B6D2BF}"/>
                  </a:ext>
                </a:extLst>
              </p:cNvPr>
              <p:cNvPicPr>
                <a:picLocks noChangeAspect="1"/>
              </p:cNvPicPr>
              <p:nvPr/>
            </p:nvPicPr>
            <p:blipFill>
              <a:blip r:embed="rId5"/>
              <a:stretch>
                <a:fillRect/>
              </a:stretch>
            </p:blipFill>
            <p:spPr>
              <a:xfrm>
                <a:off x="6802313" y="4640111"/>
                <a:ext cx="3688715" cy="228382"/>
              </a:xfrm>
              <a:prstGeom prst="rect">
                <a:avLst/>
              </a:prstGeom>
            </p:spPr>
          </p:pic>
        </p:grpSp>
        <p:sp>
          <p:nvSpPr>
            <p:cNvPr id="18" name="文本框 17">
              <a:extLst>
                <a:ext uri="{FF2B5EF4-FFF2-40B4-BE49-F238E27FC236}">
                  <a16:creationId xmlns:a16="http://schemas.microsoft.com/office/drawing/2014/main" id="{29333B59-80FB-4118-9C43-8A90BEC12AD5}"/>
                </a:ext>
              </a:extLst>
            </p:cNvPr>
            <p:cNvSpPr txBox="1"/>
            <p:nvPr/>
          </p:nvSpPr>
          <p:spPr>
            <a:xfrm>
              <a:off x="7885770" y="4962449"/>
              <a:ext cx="1732203"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altLang="zh-CN" sz="1400" dirty="0">
                  <a:latin typeface="Arial" panose="020B0604020202020204" pitchFamily="34" charset="0"/>
                  <a:ea typeface="+mn-ea"/>
                  <a:cs typeface="Arial" panose="020B0604020202020204" pitchFamily="34" charset="0"/>
                </a:rPr>
                <a:t>T</a:t>
              </a:r>
              <a:r>
                <a:rPr lang="en-US" altLang="zh-CN" sz="1400" u="none" strike="noStrike" baseline="0" dirty="0">
                  <a:solidFill>
                    <a:srgbClr val="000000"/>
                  </a:solidFill>
                  <a:latin typeface="Arial" panose="020B0604020202020204" pitchFamily="34" charset="0"/>
                  <a:ea typeface="+mn-ea"/>
                  <a:cs typeface="Arial" panose="020B0604020202020204" pitchFamily="34" charset="0"/>
                </a:rPr>
                <a:t>hroughput (</a:t>
              </a:r>
              <a:r>
                <a:rPr lang="en-US" altLang="zh-CN" sz="1400" dirty="0" err="1">
                  <a:latin typeface="Arial" panose="020B0604020202020204" pitchFamily="34" charset="0"/>
                  <a:ea typeface="+mn-ea"/>
                  <a:cs typeface="Arial" panose="020B0604020202020204" pitchFamily="34" charset="0"/>
                </a:rPr>
                <a:t>k</a:t>
              </a:r>
              <a:r>
                <a:rPr lang="en-US" altLang="zh-CN" sz="1400" u="none" strike="noStrike" baseline="0" dirty="0" err="1">
                  <a:solidFill>
                    <a:srgbClr val="000000"/>
                  </a:solidFill>
                  <a:latin typeface="Arial" panose="020B0604020202020204" pitchFamily="34" charset="0"/>
                  <a:ea typeface="+mn-ea"/>
                  <a:cs typeface="Arial" panose="020B0604020202020204" pitchFamily="34" charset="0"/>
                </a:rPr>
                <a:t>Ops</a:t>
              </a:r>
              <a:r>
                <a:rPr lang="en-US" altLang="zh-CN" sz="1400" u="none" strike="noStrike" baseline="0" dirty="0">
                  <a:solidFill>
                    <a:srgbClr val="000000"/>
                  </a:solidFill>
                  <a:latin typeface="Arial" panose="020B0604020202020204" pitchFamily="34" charset="0"/>
                  <a:ea typeface="+mn-ea"/>
                  <a:cs typeface="Arial" panose="020B0604020202020204" pitchFamily="34" charset="0"/>
                </a:rPr>
                <a:t>/s)</a:t>
              </a:r>
              <a:endParaRPr kumimoji="0" lang="zh-CN" altLang="en-US" sz="1400" u="none" strike="noStrike" cap="none" spc="0" normalizeH="0" baseline="0" dirty="0">
                <a:ln>
                  <a:noFill/>
                </a:ln>
                <a:solidFill>
                  <a:srgbClr val="000000"/>
                </a:solidFill>
                <a:effectLst/>
                <a:uFillTx/>
                <a:latin typeface="Arial" panose="020B0604020202020204" pitchFamily="34" charset="0"/>
                <a:ea typeface="+mn-ea"/>
                <a:cs typeface="Arial" panose="020B0604020202020204" pitchFamily="34" charset="0"/>
                <a:sym typeface="Times New Roman"/>
              </a:endParaRPr>
            </a:p>
          </p:txBody>
        </p:sp>
      </p:grpSp>
    </p:spTree>
    <p:extLst>
      <p:ext uri="{BB962C8B-B14F-4D97-AF65-F5344CB8AC3E}">
        <p14:creationId xmlns:p14="http://schemas.microsoft.com/office/powerpoint/2010/main" val="3968324611"/>
      </p:ext>
    </p:extLst>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日期占位符 3"/>
          <p:cNvSpPr txBox="1">
            <a:spLocks noGrp="1"/>
          </p:cNvSpPr>
          <p:nvPr>
            <p:ph type="sldNum" sz="quarter" idx="2"/>
          </p:nvPr>
        </p:nvSpPr>
        <p:spPr>
          <a:xfrm>
            <a:off x="11173459" y="6401179"/>
            <a:ext cx="180341" cy="275467"/>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36</a:t>
            </a:fld>
            <a:endParaRPr/>
          </a:p>
        </p:txBody>
      </p:sp>
      <p:sp>
        <p:nvSpPr>
          <p:cNvPr id="170" name="标题 1"/>
          <p:cNvSpPr txBox="1">
            <a:spLocks noGrp="1"/>
          </p:cNvSpPr>
          <p:nvPr>
            <p:ph type="title"/>
          </p:nvPr>
        </p:nvSpPr>
        <p:spPr>
          <a:prstGeom prst="rect">
            <a:avLst/>
          </a:prstGeom>
        </p:spPr>
        <p:txBody>
          <a:bodyPr/>
          <a:lstStyle>
            <a:lvl1pPr>
              <a:defRPr sz="3900"/>
            </a:lvl1pPr>
          </a:lstStyle>
          <a:p>
            <a:r>
              <a:t>Benefit</a:t>
            </a:r>
          </a:p>
        </p:txBody>
      </p:sp>
      <p:sp>
        <p:nvSpPr>
          <p:cNvPr id="171" name="日期占位符 3"/>
          <p:cNvSpPr txBox="1"/>
          <p:nvPr/>
        </p:nvSpPr>
        <p:spPr>
          <a:xfrm>
            <a:off x="883919" y="6401179"/>
            <a:ext cx="2651762" cy="27546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defRPr sz="1200">
                <a:solidFill>
                  <a:srgbClr val="888888"/>
                </a:solidFill>
              </a:defRPr>
            </a:lvl1pPr>
          </a:lstStyle>
          <a:p>
            <a:r>
              <a:t>2021/1/5</a:t>
            </a:r>
          </a:p>
        </p:txBody>
      </p:sp>
      <p:sp>
        <p:nvSpPr>
          <p:cNvPr id="172" name="内容占位符 2"/>
          <p:cNvSpPr txBox="1">
            <a:spLocks noGrp="1"/>
          </p:cNvSpPr>
          <p:nvPr>
            <p:ph type="body" idx="1"/>
          </p:nvPr>
        </p:nvSpPr>
        <p:spPr>
          <a:xfrm>
            <a:off x="838200" y="1213836"/>
            <a:ext cx="10515600" cy="4963127"/>
          </a:xfrm>
          <a:prstGeom prst="rect">
            <a:avLst/>
          </a:prstGeom>
        </p:spPr>
        <p:txBody>
          <a:bodyPr/>
          <a:lstStyle/>
          <a:p>
            <a:r>
              <a:rPr dirty="0">
                <a:solidFill>
                  <a:schemeClr val="tx2"/>
                </a:solidFill>
              </a:rPr>
              <a:t>Virtual consensus allowed Delos to upgrade its consensus protocol in production without downtime.</a:t>
            </a:r>
            <a:endParaRPr lang="en-US" dirty="0">
              <a:solidFill>
                <a:schemeClr val="tx2"/>
              </a:solidFill>
            </a:endParaRPr>
          </a:p>
          <a:p>
            <a:endParaRPr lang="en-US" dirty="0">
              <a:solidFill>
                <a:schemeClr val="tx2"/>
              </a:solidFill>
            </a:endParaRPr>
          </a:p>
          <a:p>
            <a:r>
              <a:rPr lang="en-US" altLang="zh-CN" dirty="0">
                <a:solidFill>
                  <a:schemeClr val="tx2"/>
                </a:solidFill>
              </a:rPr>
              <a:t>Delos can scale throughput by running over a disaggregated </a:t>
            </a:r>
            <a:r>
              <a:rPr lang="en-US" altLang="zh-CN" dirty="0" err="1">
                <a:solidFill>
                  <a:schemeClr val="tx2"/>
                </a:solidFill>
              </a:rPr>
              <a:t>Loglet</a:t>
            </a:r>
            <a:r>
              <a:rPr lang="en-US" altLang="zh-CN" dirty="0">
                <a:solidFill>
                  <a:schemeClr val="tx2"/>
                </a:solidFill>
              </a:rPr>
              <a:t>.</a:t>
            </a:r>
          </a:p>
          <a:p>
            <a:endParaRPr lang="en-US" altLang="zh-CN" dirty="0"/>
          </a:p>
          <a:p>
            <a:r>
              <a:rPr lang="en-US" altLang="zh-CN" dirty="0"/>
              <a:t>Delos can switch dynamically between converged and disaggregated modes without downtime. </a:t>
            </a:r>
            <a:endParaRPr lang="zh-CN" altLang="en-US" dirty="0"/>
          </a:p>
        </p:txBody>
      </p:sp>
    </p:spTree>
    <p:extLst>
      <p:ext uri="{BB962C8B-B14F-4D97-AF65-F5344CB8AC3E}">
        <p14:creationId xmlns:p14="http://schemas.microsoft.com/office/powerpoint/2010/main" val="591190152"/>
      </p:ext>
    </p:extLst>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 name="日期占位符 3"/>
          <p:cNvSpPr txBox="1">
            <a:spLocks noGrp="1"/>
          </p:cNvSpPr>
          <p:nvPr>
            <p:ph type="sldNum" sz="quarter" idx="2"/>
          </p:nvPr>
        </p:nvSpPr>
        <p:spPr>
          <a:xfrm>
            <a:off x="11173459" y="6401179"/>
            <a:ext cx="180341" cy="275467"/>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37</a:t>
            </a:fld>
            <a:endParaRPr/>
          </a:p>
        </p:txBody>
      </p:sp>
      <p:sp>
        <p:nvSpPr>
          <p:cNvPr id="177" name="标题 1"/>
          <p:cNvSpPr txBox="1">
            <a:spLocks noGrp="1"/>
          </p:cNvSpPr>
          <p:nvPr>
            <p:ph type="title"/>
          </p:nvPr>
        </p:nvSpPr>
        <p:spPr>
          <a:prstGeom prst="rect">
            <a:avLst/>
          </a:prstGeom>
        </p:spPr>
        <p:txBody>
          <a:bodyPr/>
          <a:lstStyle>
            <a:lvl1pPr>
              <a:defRPr sz="3900"/>
            </a:lvl1pPr>
          </a:lstStyle>
          <a:p>
            <a:r>
              <a:t>Benefit</a:t>
            </a:r>
          </a:p>
        </p:txBody>
      </p:sp>
      <p:sp>
        <p:nvSpPr>
          <p:cNvPr id="178" name="日期占位符 3"/>
          <p:cNvSpPr txBox="1"/>
          <p:nvPr/>
        </p:nvSpPr>
        <p:spPr>
          <a:xfrm>
            <a:off x="883919" y="6401179"/>
            <a:ext cx="2651762" cy="27546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defRPr sz="1200">
                <a:solidFill>
                  <a:srgbClr val="888888"/>
                </a:solidFill>
              </a:defRPr>
            </a:lvl1pPr>
          </a:lstStyle>
          <a:p>
            <a:r>
              <a:t>2021/1/5</a:t>
            </a:r>
          </a:p>
        </p:txBody>
      </p:sp>
      <p:pic>
        <p:nvPicPr>
          <p:cNvPr id="5" name="图片 4">
            <a:extLst>
              <a:ext uri="{FF2B5EF4-FFF2-40B4-BE49-F238E27FC236}">
                <a16:creationId xmlns:a16="http://schemas.microsoft.com/office/drawing/2014/main" id="{49D55229-7CF9-4606-8DFD-1EC0F4E365C5}"/>
              </a:ext>
            </a:extLst>
          </p:cNvPr>
          <p:cNvPicPr>
            <a:picLocks noChangeAspect="1"/>
          </p:cNvPicPr>
          <p:nvPr/>
        </p:nvPicPr>
        <p:blipFill>
          <a:blip r:embed="rId3"/>
          <a:stretch>
            <a:fillRect/>
          </a:stretch>
        </p:blipFill>
        <p:spPr>
          <a:xfrm>
            <a:off x="2937510" y="2900773"/>
            <a:ext cx="5585459" cy="3276190"/>
          </a:xfrm>
          <a:prstGeom prst="rect">
            <a:avLst/>
          </a:prstGeom>
        </p:spPr>
      </p:pic>
      <p:sp>
        <p:nvSpPr>
          <p:cNvPr id="8" name="内容占位符 2">
            <a:extLst>
              <a:ext uri="{FF2B5EF4-FFF2-40B4-BE49-F238E27FC236}">
                <a16:creationId xmlns:a16="http://schemas.microsoft.com/office/drawing/2014/main" id="{95E78C20-54C1-498E-BB5D-5C4EB4B3697A}"/>
              </a:ext>
            </a:extLst>
          </p:cNvPr>
          <p:cNvSpPr txBox="1">
            <a:spLocks noGrp="1"/>
          </p:cNvSpPr>
          <p:nvPr>
            <p:ph type="body" idx="1"/>
          </p:nvPr>
        </p:nvSpPr>
        <p:spPr>
          <a:xfrm>
            <a:off x="838200" y="1213836"/>
            <a:ext cx="10515600" cy="4963127"/>
          </a:xfrm>
          <a:prstGeom prst="rect">
            <a:avLst/>
          </a:prstGeom>
        </p:spPr>
        <p:txBody>
          <a:bodyPr/>
          <a:lstStyle/>
          <a:p>
            <a:r>
              <a:rPr lang="en-US" altLang="zh-CN" dirty="0">
                <a:solidFill>
                  <a:schemeClr val="accent1"/>
                </a:solidFill>
              </a:rPr>
              <a:t>Delos can switch dynamically between converged and disaggregated modes without downtime. </a:t>
            </a:r>
            <a:endParaRPr lang="zh-CN" altLang="en-US" dirty="0">
              <a:solidFill>
                <a:schemeClr val="accent1"/>
              </a:solidFill>
            </a:endParaRPr>
          </a:p>
        </p:txBody>
      </p:sp>
      <p:sp>
        <p:nvSpPr>
          <p:cNvPr id="6" name="文本框 5">
            <a:extLst>
              <a:ext uri="{FF2B5EF4-FFF2-40B4-BE49-F238E27FC236}">
                <a16:creationId xmlns:a16="http://schemas.microsoft.com/office/drawing/2014/main" id="{41293616-44FC-407D-8DA5-DB63AB741A34}"/>
              </a:ext>
            </a:extLst>
          </p:cNvPr>
          <p:cNvSpPr txBox="1"/>
          <p:nvPr/>
        </p:nvSpPr>
        <p:spPr>
          <a:xfrm>
            <a:off x="5074908" y="2392648"/>
            <a:ext cx="1374733"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altLang="zh-CN" sz="1800" b="0" i="0" u="none" strike="noStrike" cap="none" spc="0" normalizeH="0" baseline="0" dirty="0" err="1">
                <a:ln>
                  <a:noFill/>
                </a:ln>
                <a:solidFill>
                  <a:srgbClr val="FF0000"/>
                </a:solidFill>
                <a:effectLst/>
                <a:uFillTx/>
                <a:latin typeface="Arial" panose="020B0604020202020204" pitchFamily="34" charset="0"/>
                <a:cs typeface="Arial" panose="020B0604020202020204" pitchFamily="34" charset="0"/>
                <a:sym typeface="Times New Roman"/>
              </a:rPr>
              <a:t>NativeLoglet</a:t>
            </a:r>
            <a:endParaRPr kumimoji="0" lang="zh-CN" altLang="en-US" sz="1800" b="0" i="0" u="none" strike="noStrike" cap="none" spc="0" normalizeH="0" baseline="0" dirty="0">
              <a:ln>
                <a:noFill/>
              </a:ln>
              <a:solidFill>
                <a:srgbClr val="FF0000"/>
              </a:solidFill>
              <a:effectLst/>
              <a:uFillTx/>
              <a:latin typeface="Arial" panose="020B0604020202020204" pitchFamily="34" charset="0"/>
              <a:cs typeface="Arial" panose="020B0604020202020204" pitchFamily="34" charset="0"/>
              <a:sym typeface="Times New Roman"/>
            </a:endParaRPr>
          </a:p>
        </p:txBody>
      </p:sp>
      <p:sp>
        <p:nvSpPr>
          <p:cNvPr id="17" name="文本框 16">
            <a:extLst>
              <a:ext uri="{FF2B5EF4-FFF2-40B4-BE49-F238E27FC236}">
                <a16:creationId xmlns:a16="http://schemas.microsoft.com/office/drawing/2014/main" id="{9EFC8F05-E83E-4071-930A-4E7C906960A6}"/>
              </a:ext>
            </a:extLst>
          </p:cNvPr>
          <p:cNvSpPr txBox="1"/>
          <p:nvPr/>
        </p:nvSpPr>
        <p:spPr>
          <a:xfrm>
            <a:off x="7136140" y="2404046"/>
            <a:ext cx="1015661"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altLang="zh-CN" sz="1800" b="0" i="0" u="none" strike="noStrike" cap="none" spc="0" normalizeH="0" baseline="0" dirty="0" err="1">
                <a:ln>
                  <a:noFill/>
                </a:ln>
                <a:solidFill>
                  <a:srgbClr val="FF0000"/>
                </a:solidFill>
                <a:effectLst/>
                <a:uFillTx/>
                <a:latin typeface="Arial" panose="020B0604020202020204" pitchFamily="34" charset="0"/>
                <a:cs typeface="Arial" panose="020B0604020202020204" pitchFamily="34" charset="0"/>
                <a:sym typeface="Times New Roman"/>
              </a:rPr>
              <a:t>LDLoglet</a:t>
            </a:r>
            <a:endParaRPr kumimoji="0" lang="zh-CN" altLang="en-US" sz="1800" b="0" i="0" u="none" strike="noStrike" cap="none" spc="0" normalizeH="0" baseline="0" dirty="0">
              <a:ln>
                <a:noFill/>
              </a:ln>
              <a:solidFill>
                <a:srgbClr val="FF0000"/>
              </a:solidFill>
              <a:effectLst/>
              <a:uFillTx/>
              <a:latin typeface="Arial" panose="020B0604020202020204" pitchFamily="34" charset="0"/>
              <a:cs typeface="Arial" panose="020B0604020202020204" pitchFamily="34" charset="0"/>
              <a:sym typeface="Times New Roman"/>
            </a:endParaRPr>
          </a:p>
        </p:txBody>
      </p:sp>
      <p:cxnSp>
        <p:nvCxnSpPr>
          <p:cNvPr id="10" name="直接连接符 9">
            <a:extLst>
              <a:ext uri="{FF2B5EF4-FFF2-40B4-BE49-F238E27FC236}">
                <a16:creationId xmlns:a16="http://schemas.microsoft.com/office/drawing/2014/main" id="{7EDE386A-CAD1-4727-98CC-6845C49E1905}"/>
              </a:ext>
            </a:extLst>
          </p:cNvPr>
          <p:cNvCxnSpPr/>
          <p:nvPr/>
        </p:nvCxnSpPr>
        <p:spPr>
          <a:xfrm flipV="1">
            <a:off x="5324475" y="3095625"/>
            <a:ext cx="0" cy="2152650"/>
          </a:xfrm>
          <a:prstGeom prst="line">
            <a:avLst/>
          </a:prstGeom>
          <a:noFill/>
          <a:ln w="47625" cap="flat">
            <a:solidFill>
              <a:srgbClr val="FF0000">
                <a:alpha val="60000"/>
              </a:srgbClr>
            </a:solidFill>
            <a:prstDash val="solid"/>
            <a:miter lim="800000"/>
          </a:ln>
          <a:effectLst/>
          <a:sp3d/>
        </p:spPr>
        <p:style>
          <a:lnRef idx="0">
            <a:scrgbClr r="0" g="0" b="0"/>
          </a:lnRef>
          <a:fillRef idx="0">
            <a:scrgbClr r="0" g="0" b="0"/>
          </a:fillRef>
          <a:effectRef idx="0">
            <a:scrgbClr r="0" g="0" b="0"/>
          </a:effectRef>
          <a:fontRef idx="none"/>
        </p:style>
      </p:cxnSp>
      <p:sp>
        <p:nvSpPr>
          <p:cNvPr id="15" name="左大括号 14">
            <a:extLst>
              <a:ext uri="{FF2B5EF4-FFF2-40B4-BE49-F238E27FC236}">
                <a16:creationId xmlns:a16="http://schemas.microsoft.com/office/drawing/2014/main" id="{59E8D8AA-81BE-497D-BB6F-32519427D974}"/>
              </a:ext>
            </a:extLst>
          </p:cNvPr>
          <p:cNvSpPr/>
          <p:nvPr/>
        </p:nvSpPr>
        <p:spPr>
          <a:xfrm rot="5400000">
            <a:off x="5678809" y="1540869"/>
            <a:ext cx="236221" cy="2678441"/>
          </a:xfrm>
          <a:prstGeom prst="leftBrace">
            <a:avLst/>
          </a:prstGeom>
          <a:noFill/>
          <a:ln w="12700" cap="flat">
            <a:solidFill>
              <a:srgbClr val="FF00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zh-CN" altLang="en-US" sz="1800" b="0" i="0" u="none" strike="noStrike" cap="none" spc="0" normalizeH="0" baseline="0">
              <a:ln>
                <a:noFill/>
              </a:ln>
              <a:solidFill>
                <a:srgbClr val="000000"/>
              </a:solidFill>
              <a:effectLst/>
              <a:uFillTx/>
            </a:endParaRPr>
          </a:p>
        </p:txBody>
      </p:sp>
      <p:sp>
        <p:nvSpPr>
          <p:cNvPr id="22" name="左大括号 21">
            <a:extLst>
              <a:ext uri="{FF2B5EF4-FFF2-40B4-BE49-F238E27FC236}">
                <a16:creationId xmlns:a16="http://schemas.microsoft.com/office/drawing/2014/main" id="{A7BB5B21-9F64-4D3D-B7B0-0257147D9F40}"/>
              </a:ext>
            </a:extLst>
          </p:cNvPr>
          <p:cNvSpPr/>
          <p:nvPr/>
        </p:nvSpPr>
        <p:spPr>
          <a:xfrm rot="5400000">
            <a:off x="7479025" y="2469950"/>
            <a:ext cx="236221" cy="826777"/>
          </a:xfrm>
          <a:prstGeom prst="leftBrace">
            <a:avLst/>
          </a:prstGeom>
          <a:noFill/>
          <a:ln w="12700" cap="flat">
            <a:solidFill>
              <a:srgbClr val="FF00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zh-CN" altLang="en-US" sz="1800" b="0" i="0" u="none" strike="noStrike" cap="none" spc="0" normalizeH="0" baseline="0">
              <a:ln>
                <a:noFill/>
              </a:ln>
              <a:solidFill>
                <a:srgbClr val="000000"/>
              </a:solidFill>
              <a:effectLst/>
              <a:uFillTx/>
            </a:endParaRPr>
          </a:p>
        </p:txBody>
      </p:sp>
    </p:spTree>
    <p:extLst>
      <p:ext uri="{BB962C8B-B14F-4D97-AF65-F5344CB8AC3E}">
        <p14:creationId xmlns:p14="http://schemas.microsoft.com/office/powerpoint/2010/main" val="3695983350"/>
      </p:ext>
    </p:extLst>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日期占位符 3"/>
          <p:cNvSpPr txBox="1">
            <a:spLocks noGrp="1"/>
          </p:cNvSpPr>
          <p:nvPr>
            <p:ph type="sldNum" sz="quarter" idx="2"/>
          </p:nvPr>
        </p:nvSpPr>
        <p:spPr>
          <a:xfrm>
            <a:off x="11173459" y="6401179"/>
            <a:ext cx="180341" cy="275467"/>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38</a:t>
            </a:fld>
            <a:endParaRPr/>
          </a:p>
        </p:txBody>
      </p:sp>
      <p:sp>
        <p:nvSpPr>
          <p:cNvPr id="170" name="标题 1"/>
          <p:cNvSpPr txBox="1">
            <a:spLocks noGrp="1"/>
          </p:cNvSpPr>
          <p:nvPr>
            <p:ph type="title"/>
          </p:nvPr>
        </p:nvSpPr>
        <p:spPr>
          <a:prstGeom prst="rect">
            <a:avLst/>
          </a:prstGeom>
        </p:spPr>
        <p:txBody>
          <a:bodyPr/>
          <a:lstStyle>
            <a:lvl1pPr>
              <a:defRPr sz="3900"/>
            </a:lvl1pPr>
          </a:lstStyle>
          <a:p>
            <a:r>
              <a:t>Benefit</a:t>
            </a:r>
          </a:p>
        </p:txBody>
      </p:sp>
      <p:sp>
        <p:nvSpPr>
          <p:cNvPr id="171" name="日期占位符 3"/>
          <p:cNvSpPr txBox="1"/>
          <p:nvPr/>
        </p:nvSpPr>
        <p:spPr>
          <a:xfrm>
            <a:off x="883919" y="6401179"/>
            <a:ext cx="2651762" cy="27546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defRPr sz="1200">
                <a:solidFill>
                  <a:srgbClr val="888888"/>
                </a:solidFill>
              </a:defRPr>
            </a:lvl1pPr>
          </a:lstStyle>
          <a:p>
            <a:r>
              <a:t>2021/1/5</a:t>
            </a:r>
          </a:p>
        </p:txBody>
      </p:sp>
      <p:sp>
        <p:nvSpPr>
          <p:cNvPr id="172" name="内容占位符 2"/>
          <p:cNvSpPr txBox="1">
            <a:spLocks noGrp="1"/>
          </p:cNvSpPr>
          <p:nvPr>
            <p:ph type="body" idx="1"/>
          </p:nvPr>
        </p:nvSpPr>
        <p:spPr>
          <a:xfrm>
            <a:off x="838200" y="1213836"/>
            <a:ext cx="10515600" cy="4963127"/>
          </a:xfrm>
          <a:prstGeom prst="rect">
            <a:avLst/>
          </a:prstGeom>
        </p:spPr>
        <p:txBody>
          <a:bodyPr>
            <a:normAutofit fontScale="92500" lnSpcReduction="10000"/>
          </a:bodyPr>
          <a:lstStyle/>
          <a:p>
            <a:r>
              <a:rPr dirty="0">
                <a:solidFill>
                  <a:schemeClr val="tx2"/>
                </a:solidFill>
              </a:rPr>
              <a:t>Virtual consensus allowed Delos to upgrade its consensus protocol in production without downtime.</a:t>
            </a:r>
            <a:endParaRPr lang="en-US" dirty="0">
              <a:solidFill>
                <a:schemeClr val="tx2"/>
              </a:solidFill>
            </a:endParaRPr>
          </a:p>
          <a:p>
            <a:endParaRPr lang="en-US" dirty="0">
              <a:solidFill>
                <a:schemeClr val="tx2"/>
              </a:solidFill>
            </a:endParaRPr>
          </a:p>
          <a:p>
            <a:r>
              <a:rPr lang="en-US" altLang="zh-CN" dirty="0">
                <a:solidFill>
                  <a:schemeClr val="tx2"/>
                </a:solidFill>
              </a:rPr>
              <a:t>Delos can scale throughput by running over a disaggregated </a:t>
            </a:r>
            <a:r>
              <a:rPr lang="en-US" altLang="zh-CN" dirty="0" err="1">
                <a:solidFill>
                  <a:schemeClr val="tx2"/>
                </a:solidFill>
              </a:rPr>
              <a:t>Loglet</a:t>
            </a:r>
            <a:r>
              <a:rPr lang="en-US" altLang="zh-CN" dirty="0">
                <a:solidFill>
                  <a:schemeClr val="tx2"/>
                </a:solidFill>
              </a:rPr>
              <a:t>.</a:t>
            </a:r>
          </a:p>
          <a:p>
            <a:endParaRPr lang="en-US" altLang="zh-CN" dirty="0">
              <a:solidFill>
                <a:schemeClr val="tx2"/>
              </a:solidFill>
            </a:endParaRPr>
          </a:p>
          <a:p>
            <a:r>
              <a:rPr lang="en-US" altLang="zh-CN" dirty="0">
                <a:solidFill>
                  <a:schemeClr val="tx2"/>
                </a:solidFill>
              </a:rPr>
              <a:t>Delos can switch dynamically between converged and disaggregated modes without downtime. </a:t>
            </a:r>
          </a:p>
          <a:p>
            <a:endParaRPr lang="en-US" altLang="zh-CN" dirty="0"/>
          </a:p>
          <a:p>
            <a:r>
              <a:rPr lang="en-US" altLang="zh-CN" dirty="0"/>
              <a:t>New protocols with useful properties can be implemented via </a:t>
            </a:r>
            <a:r>
              <a:rPr lang="en-US" altLang="zh-CN" dirty="0" err="1"/>
              <a:t>Loglet</a:t>
            </a:r>
            <a:r>
              <a:rPr lang="en-US" altLang="zh-CN" dirty="0"/>
              <a:t> composition. </a:t>
            </a:r>
            <a:endParaRPr lang="zh-CN" altLang="en-US" dirty="0"/>
          </a:p>
        </p:txBody>
      </p:sp>
    </p:spTree>
    <p:extLst>
      <p:ext uri="{BB962C8B-B14F-4D97-AF65-F5344CB8AC3E}">
        <p14:creationId xmlns:p14="http://schemas.microsoft.com/office/powerpoint/2010/main" val="1905744067"/>
      </p:ext>
    </p:extLst>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 name="日期占位符 3"/>
          <p:cNvSpPr txBox="1">
            <a:spLocks noGrp="1"/>
          </p:cNvSpPr>
          <p:nvPr>
            <p:ph type="sldNum" sz="quarter" idx="2"/>
          </p:nvPr>
        </p:nvSpPr>
        <p:spPr>
          <a:xfrm>
            <a:off x="11173459" y="6401179"/>
            <a:ext cx="180341" cy="275467"/>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39</a:t>
            </a:fld>
            <a:endParaRPr/>
          </a:p>
        </p:txBody>
      </p:sp>
      <p:sp>
        <p:nvSpPr>
          <p:cNvPr id="177" name="标题 1"/>
          <p:cNvSpPr txBox="1">
            <a:spLocks noGrp="1"/>
          </p:cNvSpPr>
          <p:nvPr>
            <p:ph type="title"/>
          </p:nvPr>
        </p:nvSpPr>
        <p:spPr>
          <a:prstGeom prst="rect">
            <a:avLst/>
          </a:prstGeom>
        </p:spPr>
        <p:txBody>
          <a:bodyPr/>
          <a:lstStyle>
            <a:lvl1pPr>
              <a:defRPr sz="3900"/>
            </a:lvl1pPr>
          </a:lstStyle>
          <a:p>
            <a:r>
              <a:t>Benefit</a:t>
            </a:r>
          </a:p>
        </p:txBody>
      </p:sp>
      <p:sp>
        <p:nvSpPr>
          <p:cNvPr id="178" name="日期占位符 3"/>
          <p:cNvSpPr txBox="1"/>
          <p:nvPr/>
        </p:nvSpPr>
        <p:spPr>
          <a:xfrm>
            <a:off x="883919" y="6401179"/>
            <a:ext cx="2651762" cy="27546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defRPr sz="1200">
                <a:solidFill>
                  <a:srgbClr val="888888"/>
                </a:solidFill>
              </a:defRPr>
            </a:lvl1pPr>
          </a:lstStyle>
          <a:p>
            <a:r>
              <a:t>2021/1/5</a:t>
            </a:r>
          </a:p>
        </p:txBody>
      </p:sp>
      <p:sp>
        <p:nvSpPr>
          <p:cNvPr id="8" name="内容占位符 2">
            <a:extLst>
              <a:ext uri="{FF2B5EF4-FFF2-40B4-BE49-F238E27FC236}">
                <a16:creationId xmlns:a16="http://schemas.microsoft.com/office/drawing/2014/main" id="{95E78C20-54C1-498E-BB5D-5C4EB4B3697A}"/>
              </a:ext>
            </a:extLst>
          </p:cNvPr>
          <p:cNvSpPr txBox="1">
            <a:spLocks noGrp="1"/>
          </p:cNvSpPr>
          <p:nvPr>
            <p:ph type="body" idx="1"/>
          </p:nvPr>
        </p:nvSpPr>
        <p:spPr>
          <a:xfrm>
            <a:off x="838200" y="1213836"/>
            <a:ext cx="10515600" cy="4963127"/>
          </a:xfrm>
          <a:prstGeom prst="rect">
            <a:avLst/>
          </a:prstGeom>
        </p:spPr>
        <p:txBody>
          <a:bodyPr/>
          <a:lstStyle/>
          <a:p>
            <a:r>
              <a:rPr lang="en-US" altLang="zh-CN" dirty="0">
                <a:solidFill>
                  <a:schemeClr val="accent1"/>
                </a:solidFill>
              </a:rPr>
              <a:t>New protocols with useful properties can be implemented via </a:t>
            </a:r>
            <a:r>
              <a:rPr lang="en-US" altLang="zh-CN" dirty="0" err="1">
                <a:solidFill>
                  <a:schemeClr val="accent1"/>
                </a:solidFill>
              </a:rPr>
              <a:t>Loglet</a:t>
            </a:r>
            <a:r>
              <a:rPr lang="en-US" altLang="zh-CN" dirty="0">
                <a:solidFill>
                  <a:schemeClr val="accent1"/>
                </a:solidFill>
              </a:rPr>
              <a:t> composition. </a:t>
            </a:r>
          </a:p>
        </p:txBody>
      </p:sp>
      <p:sp>
        <p:nvSpPr>
          <p:cNvPr id="11" name="文本框 10">
            <a:extLst>
              <a:ext uri="{FF2B5EF4-FFF2-40B4-BE49-F238E27FC236}">
                <a16:creationId xmlns:a16="http://schemas.microsoft.com/office/drawing/2014/main" id="{E5D7D214-40FC-4163-937E-09BB53D5BE27}"/>
              </a:ext>
            </a:extLst>
          </p:cNvPr>
          <p:cNvSpPr txBox="1"/>
          <p:nvPr/>
        </p:nvSpPr>
        <p:spPr>
          <a:xfrm>
            <a:off x="3860132" y="2204798"/>
            <a:ext cx="2883160" cy="4616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altLang="zh-CN" sz="2400" b="0" i="0" u="none" strike="noStrike" cap="none" spc="0" normalizeH="0" baseline="0" dirty="0">
                <a:ln>
                  <a:noFill/>
                </a:ln>
                <a:solidFill>
                  <a:srgbClr val="FF0000"/>
                </a:solidFill>
                <a:effectLst/>
                <a:uFillTx/>
                <a:latin typeface="Times New Roman"/>
                <a:ea typeface="Times New Roman"/>
                <a:cs typeface="Times New Roman"/>
                <a:sym typeface="Times New Roman"/>
              </a:rPr>
              <a:t>Bottleneck: </a:t>
            </a:r>
            <a:r>
              <a:rPr kumimoji="0" lang="en-US" altLang="zh-CN" sz="2400" b="0" i="0" u="none" strike="noStrike" cap="none" spc="0" normalizeH="0" baseline="0" dirty="0" err="1">
                <a:ln>
                  <a:noFill/>
                </a:ln>
                <a:solidFill>
                  <a:srgbClr val="000000"/>
                </a:solidFill>
                <a:effectLst/>
                <a:uFillTx/>
                <a:latin typeface="Times New Roman"/>
                <a:ea typeface="Times New Roman"/>
                <a:cs typeface="Times New Roman"/>
                <a:sym typeface="Times New Roman"/>
              </a:rPr>
              <a:t>LogServer</a:t>
            </a:r>
            <a:endParaRPr kumimoji="0" lang="zh-CN" altLang="en-US" sz="2400" b="0" i="0" u="none" strike="noStrike" cap="none" spc="0" normalizeH="0" baseline="0" dirty="0">
              <a:ln>
                <a:noFill/>
              </a:ln>
              <a:solidFill>
                <a:srgbClr val="000000"/>
              </a:solidFill>
              <a:effectLst/>
              <a:uFillTx/>
              <a:latin typeface="Times New Roman"/>
              <a:ea typeface="Times New Roman"/>
              <a:cs typeface="Times New Roman"/>
              <a:sym typeface="Times New Roman"/>
            </a:endParaRPr>
          </a:p>
        </p:txBody>
      </p:sp>
    </p:spTree>
    <p:extLst>
      <p:ext uri="{BB962C8B-B14F-4D97-AF65-F5344CB8AC3E}">
        <p14:creationId xmlns:p14="http://schemas.microsoft.com/office/powerpoint/2010/main" val="1879715833"/>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标题 1"/>
          <p:cNvSpPr txBox="1">
            <a:spLocks noGrp="1"/>
          </p:cNvSpPr>
          <p:nvPr>
            <p:ph type="title"/>
          </p:nvPr>
        </p:nvSpPr>
        <p:spPr>
          <a:xfrm>
            <a:off x="838200" y="388796"/>
            <a:ext cx="10515600" cy="688519"/>
          </a:xfrm>
          <a:prstGeom prst="rect">
            <a:avLst/>
          </a:prstGeom>
        </p:spPr>
        <p:txBody>
          <a:bodyPr/>
          <a:lstStyle>
            <a:lvl1pPr defTabSz="905255">
              <a:defRPr sz="3900"/>
            </a:lvl1pPr>
          </a:lstStyle>
          <a:p>
            <a:r>
              <a:rPr lang="en-US" altLang="zh-CN" dirty="0"/>
              <a:t>Use an existing system?</a:t>
            </a:r>
            <a:endParaRPr lang="zh-CN" dirty="0"/>
          </a:p>
        </p:txBody>
      </p:sp>
      <p:cxnSp>
        <p:nvCxnSpPr>
          <p:cNvPr id="3" name="直接箭头连接符 2">
            <a:extLst>
              <a:ext uri="{FF2B5EF4-FFF2-40B4-BE49-F238E27FC236}">
                <a16:creationId xmlns:a16="http://schemas.microsoft.com/office/drawing/2014/main" id="{631C8AD2-74D2-44CC-B216-607CB61A4E87}"/>
              </a:ext>
            </a:extLst>
          </p:cNvPr>
          <p:cNvCxnSpPr>
            <a:cxnSpLocks/>
          </p:cNvCxnSpPr>
          <p:nvPr/>
        </p:nvCxnSpPr>
        <p:spPr>
          <a:xfrm>
            <a:off x="1990164" y="5690795"/>
            <a:ext cx="8487784"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33" name="直接箭头连接符 32">
            <a:extLst>
              <a:ext uri="{FF2B5EF4-FFF2-40B4-BE49-F238E27FC236}">
                <a16:creationId xmlns:a16="http://schemas.microsoft.com/office/drawing/2014/main" id="{88BB6816-4E0C-49E2-89E9-EC6E84BC3F63}"/>
              </a:ext>
            </a:extLst>
          </p:cNvPr>
          <p:cNvCxnSpPr>
            <a:cxnSpLocks/>
          </p:cNvCxnSpPr>
          <p:nvPr/>
        </p:nvCxnSpPr>
        <p:spPr>
          <a:xfrm flipV="1">
            <a:off x="1990164" y="1547309"/>
            <a:ext cx="0" cy="416500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7" name="文本框 6">
            <a:extLst>
              <a:ext uri="{FF2B5EF4-FFF2-40B4-BE49-F238E27FC236}">
                <a16:creationId xmlns:a16="http://schemas.microsoft.com/office/drawing/2014/main" id="{824ACAF2-BA18-49EA-8F0D-9C6A95269845}"/>
              </a:ext>
            </a:extLst>
          </p:cNvPr>
          <p:cNvSpPr txBox="1"/>
          <p:nvPr/>
        </p:nvSpPr>
        <p:spPr>
          <a:xfrm>
            <a:off x="8117543" y="5884433"/>
            <a:ext cx="3236257" cy="58477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altLang="zh-CN" sz="3200" b="0" i="0" u="none" strike="noStrike" baseline="0" dirty="0">
                <a:solidFill>
                  <a:schemeClr val="tx1"/>
                </a:solidFill>
                <a:latin typeface="Calibri" panose="020F0502020204030204" pitchFamily="34" charset="0"/>
              </a:rPr>
              <a:t>fault-tolerance</a:t>
            </a:r>
            <a:endParaRPr kumimoji="0" lang="zh-CN" altLang="en-US" sz="2000" b="0" i="0" u="none" strike="noStrike" cap="none" spc="0" normalizeH="0" baseline="0" dirty="0">
              <a:ln>
                <a:noFill/>
              </a:ln>
              <a:solidFill>
                <a:schemeClr val="tx1"/>
              </a:solidFill>
              <a:effectLst/>
              <a:uFillTx/>
              <a:latin typeface="+mn-lt"/>
              <a:ea typeface="+mn-ea"/>
              <a:cs typeface="+mn-cs"/>
              <a:sym typeface="Calibri"/>
            </a:endParaRPr>
          </a:p>
        </p:txBody>
      </p:sp>
      <p:sp>
        <p:nvSpPr>
          <p:cNvPr id="8" name="文本框 7">
            <a:extLst>
              <a:ext uri="{FF2B5EF4-FFF2-40B4-BE49-F238E27FC236}">
                <a16:creationId xmlns:a16="http://schemas.microsoft.com/office/drawing/2014/main" id="{45CFCC96-0328-48FE-B1AF-11D5F8C1D6B2}"/>
              </a:ext>
            </a:extLst>
          </p:cNvPr>
          <p:cNvSpPr txBox="1"/>
          <p:nvPr/>
        </p:nvSpPr>
        <p:spPr>
          <a:xfrm rot="10800000">
            <a:off x="1278232" y="1077315"/>
            <a:ext cx="584771" cy="199016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eaVert"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altLang="zh-CN" sz="3200" b="0" i="0" u="none" strike="noStrike" cap="none" spc="0" normalizeH="0" baseline="0" dirty="0">
                <a:ln>
                  <a:noFill/>
                </a:ln>
                <a:solidFill>
                  <a:srgbClr val="000000"/>
                </a:solidFill>
                <a:effectLst/>
                <a:uFillTx/>
                <a:latin typeface="+mn-lt"/>
                <a:ea typeface="+mn-ea"/>
                <a:cs typeface="+mn-cs"/>
                <a:sym typeface="Calibri"/>
              </a:rPr>
              <a:t>Rich API</a:t>
            </a:r>
            <a:endParaRPr kumimoji="0" lang="zh-CN" altLang="en-US" sz="3200" b="0" i="0" u="none" strike="noStrike" cap="none" spc="0" normalizeH="0" baseline="0" dirty="0">
              <a:ln>
                <a:noFill/>
              </a:ln>
              <a:solidFill>
                <a:srgbClr val="000000"/>
              </a:solidFill>
              <a:effectLst/>
              <a:uFillTx/>
              <a:latin typeface="+mn-lt"/>
              <a:ea typeface="+mn-ea"/>
              <a:cs typeface="+mn-cs"/>
              <a:sym typeface="Calibri"/>
            </a:endParaRPr>
          </a:p>
        </p:txBody>
      </p:sp>
      <p:grpSp>
        <p:nvGrpSpPr>
          <p:cNvPr id="21" name="组合 20">
            <a:extLst>
              <a:ext uri="{FF2B5EF4-FFF2-40B4-BE49-F238E27FC236}">
                <a16:creationId xmlns:a16="http://schemas.microsoft.com/office/drawing/2014/main" id="{95E62B7D-D73A-4845-B32B-D69B1F37D98D}"/>
              </a:ext>
            </a:extLst>
          </p:cNvPr>
          <p:cNvGrpSpPr/>
          <p:nvPr/>
        </p:nvGrpSpPr>
        <p:grpSpPr>
          <a:xfrm>
            <a:off x="2728858" y="2208561"/>
            <a:ext cx="3236257" cy="645415"/>
            <a:chOff x="2728858" y="2208561"/>
            <a:chExt cx="3236257" cy="645415"/>
          </a:xfrm>
        </p:grpSpPr>
        <p:sp>
          <p:nvSpPr>
            <p:cNvPr id="38" name="文本框 37">
              <a:extLst>
                <a:ext uri="{FF2B5EF4-FFF2-40B4-BE49-F238E27FC236}">
                  <a16:creationId xmlns:a16="http://schemas.microsoft.com/office/drawing/2014/main" id="{BA5F0313-DE1C-4E8E-9A23-52503D2D9876}"/>
                </a:ext>
              </a:extLst>
            </p:cNvPr>
            <p:cNvSpPr txBox="1"/>
            <p:nvPr/>
          </p:nvSpPr>
          <p:spPr>
            <a:xfrm>
              <a:off x="2728858" y="2208561"/>
              <a:ext cx="3236257" cy="58477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altLang="zh-CN" sz="3200" b="0" i="0" u="none" strike="noStrike" cap="none" spc="0" normalizeH="0" baseline="0" dirty="0">
                  <a:ln>
                    <a:noFill/>
                  </a:ln>
                  <a:solidFill>
                    <a:schemeClr val="tx1"/>
                  </a:solidFill>
                  <a:effectLst/>
                  <a:uFillTx/>
                  <a:latin typeface="+mn-lt"/>
                  <a:ea typeface="+mn-ea"/>
                  <a:cs typeface="+mn-cs"/>
                  <a:sym typeface="Calibri"/>
                </a:rPr>
                <a:t>MySQL</a:t>
              </a:r>
              <a:endParaRPr kumimoji="0" lang="zh-CN" altLang="en-US" sz="3200" b="0" i="0" u="none" strike="noStrike" cap="none" spc="0" normalizeH="0" baseline="0" dirty="0">
                <a:ln>
                  <a:noFill/>
                </a:ln>
                <a:solidFill>
                  <a:schemeClr val="tx1"/>
                </a:solidFill>
                <a:effectLst/>
                <a:uFillTx/>
                <a:latin typeface="+mn-lt"/>
                <a:ea typeface="+mn-ea"/>
                <a:cs typeface="+mn-cs"/>
                <a:sym typeface="Calibri"/>
              </a:endParaRPr>
            </a:p>
          </p:txBody>
        </p:sp>
        <p:grpSp>
          <p:nvGrpSpPr>
            <p:cNvPr id="20" name="组合 19">
              <a:extLst>
                <a:ext uri="{FF2B5EF4-FFF2-40B4-BE49-F238E27FC236}">
                  <a16:creationId xmlns:a16="http://schemas.microsoft.com/office/drawing/2014/main" id="{C9F4DB6B-8D93-4F8C-9394-03E28205B99D}"/>
                </a:ext>
              </a:extLst>
            </p:cNvPr>
            <p:cNvGrpSpPr/>
            <p:nvPr/>
          </p:nvGrpSpPr>
          <p:grpSpPr>
            <a:xfrm>
              <a:off x="3071237" y="2269205"/>
              <a:ext cx="626445" cy="584771"/>
              <a:chOff x="3825240" y="2709908"/>
              <a:chExt cx="626445" cy="584771"/>
            </a:xfrm>
          </p:grpSpPr>
          <p:cxnSp>
            <p:nvCxnSpPr>
              <p:cNvPr id="12" name="直接连接符 11">
                <a:extLst>
                  <a:ext uri="{FF2B5EF4-FFF2-40B4-BE49-F238E27FC236}">
                    <a16:creationId xmlns:a16="http://schemas.microsoft.com/office/drawing/2014/main" id="{358B586F-01CD-4756-BF9A-C31BAFA80E79}"/>
                  </a:ext>
                </a:extLst>
              </p:cNvPr>
              <p:cNvCxnSpPr>
                <a:cxnSpLocks/>
              </p:cNvCxnSpPr>
              <p:nvPr/>
            </p:nvCxnSpPr>
            <p:spPr>
              <a:xfrm>
                <a:off x="3825240" y="2731423"/>
                <a:ext cx="626445" cy="563256"/>
              </a:xfrm>
              <a:prstGeom prst="line">
                <a:avLst/>
              </a:prstGeom>
              <a:noFill/>
              <a:ln w="25400" cap="flat">
                <a:solidFill>
                  <a:srgbClr val="C00000"/>
                </a:solidFill>
                <a:prstDash val="solid"/>
                <a:round/>
              </a:ln>
              <a:effectLst/>
              <a:sp3d/>
            </p:spPr>
            <p:style>
              <a:lnRef idx="0">
                <a:scrgbClr r="0" g="0" b="0"/>
              </a:lnRef>
              <a:fillRef idx="0">
                <a:scrgbClr r="0" g="0" b="0"/>
              </a:fillRef>
              <a:effectRef idx="0">
                <a:scrgbClr r="0" g="0" b="0"/>
              </a:effectRef>
              <a:fontRef idx="none"/>
            </p:style>
          </p:cxnSp>
          <p:cxnSp>
            <p:nvCxnSpPr>
              <p:cNvPr id="47" name="直接连接符 46">
                <a:extLst>
                  <a:ext uri="{FF2B5EF4-FFF2-40B4-BE49-F238E27FC236}">
                    <a16:creationId xmlns:a16="http://schemas.microsoft.com/office/drawing/2014/main" id="{0C125E58-6391-40FE-A8A3-D76233A311C6}"/>
                  </a:ext>
                </a:extLst>
              </p:cNvPr>
              <p:cNvCxnSpPr>
                <a:cxnSpLocks/>
              </p:cNvCxnSpPr>
              <p:nvPr/>
            </p:nvCxnSpPr>
            <p:spPr>
              <a:xfrm flipH="1">
                <a:off x="3825240" y="2709908"/>
                <a:ext cx="626445" cy="578049"/>
              </a:xfrm>
              <a:prstGeom prst="line">
                <a:avLst/>
              </a:prstGeom>
              <a:noFill/>
              <a:ln w="25400" cap="flat">
                <a:solidFill>
                  <a:srgbClr val="C00000"/>
                </a:solidFill>
                <a:prstDash val="solid"/>
                <a:round/>
              </a:ln>
              <a:effectLst/>
              <a:sp3d/>
            </p:spPr>
            <p:style>
              <a:lnRef idx="0">
                <a:scrgbClr r="0" g="0" b="0"/>
              </a:lnRef>
              <a:fillRef idx="0">
                <a:scrgbClr r="0" g="0" b="0"/>
              </a:fillRef>
              <a:effectRef idx="0">
                <a:scrgbClr r="0" g="0" b="0"/>
              </a:effectRef>
              <a:fontRef idx="none"/>
            </p:style>
          </p:cxnSp>
        </p:grpSp>
      </p:grpSp>
      <p:grpSp>
        <p:nvGrpSpPr>
          <p:cNvPr id="22" name="组合 21">
            <a:extLst>
              <a:ext uri="{FF2B5EF4-FFF2-40B4-BE49-F238E27FC236}">
                <a16:creationId xmlns:a16="http://schemas.microsoft.com/office/drawing/2014/main" id="{F2758E27-C04F-402E-A04B-09854F0C7B56}"/>
              </a:ext>
            </a:extLst>
          </p:cNvPr>
          <p:cNvGrpSpPr/>
          <p:nvPr/>
        </p:nvGrpSpPr>
        <p:grpSpPr>
          <a:xfrm>
            <a:off x="2728859" y="4342299"/>
            <a:ext cx="3236257" cy="638693"/>
            <a:chOff x="2728859" y="4342299"/>
            <a:chExt cx="3236257" cy="638693"/>
          </a:xfrm>
        </p:grpSpPr>
        <p:sp>
          <p:nvSpPr>
            <p:cNvPr id="41" name="文本框 40">
              <a:extLst>
                <a:ext uri="{FF2B5EF4-FFF2-40B4-BE49-F238E27FC236}">
                  <a16:creationId xmlns:a16="http://schemas.microsoft.com/office/drawing/2014/main" id="{CC246778-D839-4F85-A045-29D9F4958A88}"/>
                </a:ext>
              </a:extLst>
            </p:cNvPr>
            <p:cNvSpPr txBox="1"/>
            <p:nvPr/>
          </p:nvSpPr>
          <p:spPr>
            <a:xfrm>
              <a:off x="2728859" y="4342299"/>
              <a:ext cx="3236257" cy="58477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altLang="zh-CN" sz="3200" b="0" i="0" u="none" strike="noStrike" cap="none" spc="0" normalizeH="0" baseline="0" dirty="0" err="1">
                  <a:ln>
                    <a:noFill/>
                  </a:ln>
                  <a:solidFill>
                    <a:schemeClr val="tx1"/>
                  </a:solidFill>
                  <a:effectLst/>
                  <a:uFillTx/>
                  <a:latin typeface="+mn-lt"/>
                  <a:ea typeface="+mn-ea"/>
                  <a:cs typeface="+mn-cs"/>
                  <a:sym typeface="Calibri"/>
                </a:rPr>
                <a:t>ZippyDB</a:t>
              </a:r>
              <a:endParaRPr kumimoji="0" lang="zh-CN" altLang="en-US" sz="3200" b="0" i="0" u="none" strike="noStrike" cap="none" spc="0" normalizeH="0" baseline="0" dirty="0">
                <a:ln>
                  <a:noFill/>
                </a:ln>
                <a:solidFill>
                  <a:schemeClr val="tx1"/>
                </a:solidFill>
                <a:effectLst/>
                <a:uFillTx/>
                <a:latin typeface="+mn-lt"/>
                <a:ea typeface="+mn-ea"/>
                <a:cs typeface="+mn-cs"/>
                <a:sym typeface="Calibri"/>
              </a:endParaRPr>
            </a:p>
          </p:txBody>
        </p:sp>
        <p:grpSp>
          <p:nvGrpSpPr>
            <p:cNvPr id="63" name="组合 62">
              <a:extLst>
                <a:ext uri="{FF2B5EF4-FFF2-40B4-BE49-F238E27FC236}">
                  <a16:creationId xmlns:a16="http://schemas.microsoft.com/office/drawing/2014/main" id="{EECFE28A-56F5-4C5B-B28B-BA18B25809FA}"/>
                </a:ext>
              </a:extLst>
            </p:cNvPr>
            <p:cNvGrpSpPr/>
            <p:nvPr/>
          </p:nvGrpSpPr>
          <p:grpSpPr>
            <a:xfrm>
              <a:off x="3247700" y="4396221"/>
              <a:ext cx="626445" cy="584771"/>
              <a:chOff x="3825240" y="2709908"/>
              <a:chExt cx="626445" cy="584771"/>
            </a:xfrm>
          </p:grpSpPr>
          <p:cxnSp>
            <p:nvCxnSpPr>
              <p:cNvPr id="70" name="直接连接符 69">
                <a:extLst>
                  <a:ext uri="{FF2B5EF4-FFF2-40B4-BE49-F238E27FC236}">
                    <a16:creationId xmlns:a16="http://schemas.microsoft.com/office/drawing/2014/main" id="{F061B0CE-A56B-4294-B728-DB1F7145CE3F}"/>
                  </a:ext>
                </a:extLst>
              </p:cNvPr>
              <p:cNvCxnSpPr>
                <a:cxnSpLocks/>
              </p:cNvCxnSpPr>
              <p:nvPr/>
            </p:nvCxnSpPr>
            <p:spPr>
              <a:xfrm>
                <a:off x="3825240" y="2731423"/>
                <a:ext cx="626445" cy="563256"/>
              </a:xfrm>
              <a:prstGeom prst="line">
                <a:avLst/>
              </a:prstGeom>
              <a:noFill/>
              <a:ln w="25400" cap="flat">
                <a:solidFill>
                  <a:srgbClr val="C00000"/>
                </a:solidFill>
                <a:prstDash val="solid"/>
                <a:round/>
              </a:ln>
              <a:effectLst/>
              <a:sp3d/>
            </p:spPr>
            <p:style>
              <a:lnRef idx="0">
                <a:scrgbClr r="0" g="0" b="0"/>
              </a:lnRef>
              <a:fillRef idx="0">
                <a:scrgbClr r="0" g="0" b="0"/>
              </a:fillRef>
              <a:effectRef idx="0">
                <a:scrgbClr r="0" g="0" b="0"/>
              </a:effectRef>
              <a:fontRef idx="none"/>
            </p:style>
          </p:cxnSp>
          <p:cxnSp>
            <p:nvCxnSpPr>
              <p:cNvPr id="71" name="直接连接符 70">
                <a:extLst>
                  <a:ext uri="{FF2B5EF4-FFF2-40B4-BE49-F238E27FC236}">
                    <a16:creationId xmlns:a16="http://schemas.microsoft.com/office/drawing/2014/main" id="{28D0C691-DEA5-4899-B062-273DFFAC858D}"/>
                  </a:ext>
                </a:extLst>
              </p:cNvPr>
              <p:cNvCxnSpPr>
                <a:cxnSpLocks/>
              </p:cNvCxnSpPr>
              <p:nvPr/>
            </p:nvCxnSpPr>
            <p:spPr>
              <a:xfrm flipH="1">
                <a:off x="3825240" y="2709908"/>
                <a:ext cx="626445" cy="578049"/>
              </a:xfrm>
              <a:prstGeom prst="line">
                <a:avLst/>
              </a:prstGeom>
              <a:noFill/>
              <a:ln w="25400" cap="flat">
                <a:solidFill>
                  <a:srgbClr val="C00000"/>
                </a:solidFill>
                <a:prstDash val="solid"/>
                <a:round/>
              </a:ln>
              <a:effectLst/>
              <a:sp3d/>
            </p:spPr>
            <p:style>
              <a:lnRef idx="0">
                <a:scrgbClr r="0" g="0" b="0"/>
              </a:lnRef>
              <a:fillRef idx="0">
                <a:scrgbClr r="0" g="0" b="0"/>
              </a:fillRef>
              <a:effectRef idx="0">
                <a:scrgbClr r="0" g="0" b="0"/>
              </a:effectRef>
              <a:fontRef idx="none"/>
            </p:style>
          </p:cxnSp>
        </p:grpSp>
      </p:grpSp>
      <p:grpSp>
        <p:nvGrpSpPr>
          <p:cNvPr id="23" name="组合 22">
            <a:extLst>
              <a:ext uri="{FF2B5EF4-FFF2-40B4-BE49-F238E27FC236}">
                <a16:creationId xmlns:a16="http://schemas.microsoft.com/office/drawing/2014/main" id="{770410A6-8D0D-4868-9446-F840659DBEBA}"/>
              </a:ext>
            </a:extLst>
          </p:cNvPr>
          <p:cNvGrpSpPr/>
          <p:nvPr/>
        </p:nvGrpSpPr>
        <p:grpSpPr>
          <a:xfrm>
            <a:off x="6965579" y="4342299"/>
            <a:ext cx="3236257" cy="638693"/>
            <a:chOff x="6965579" y="4342299"/>
            <a:chExt cx="3236257" cy="638693"/>
          </a:xfrm>
        </p:grpSpPr>
        <p:sp>
          <p:nvSpPr>
            <p:cNvPr id="40" name="文本框 39">
              <a:extLst>
                <a:ext uri="{FF2B5EF4-FFF2-40B4-BE49-F238E27FC236}">
                  <a16:creationId xmlns:a16="http://schemas.microsoft.com/office/drawing/2014/main" id="{DDD8B039-E435-4029-9F86-A0844752D232}"/>
                </a:ext>
              </a:extLst>
            </p:cNvPr>
            <p:cNvSpPr txBox="1"/>
            <p:nvPr/>
          </p:nvSpPr>
          <p:spPr>
            <a:xfrm>
              <a:off x="6965579" y="4342299"/>
              <a:ext cx="3236257" cy="58477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altLang="zh-CN" sz="3200" b="0" i="0" u="none" strike="noStrike" cap="none" spc="0" normalizeH="0" baseline="0" dirty="0">
                  <a:ln>
                    <a:noFill/>
                  </a:ln>
                  <a:solidFill>
                    <a:schemeClr val="tx1"/>
                  </a:solidFill>
                  <a:effectLst/>
                  <a:uFillTx/>
                  <a:latin typeface="+mn-lt"/>
                  <a:ea typeface="+mn-ea"/>
                  <a:cs typeface="+mn-cs"/>
                  <a:sym typeface="Calibri"/>
                </a:rPr>
                <a:t>Zookeeper</a:t>
              </a:r>
              <a:endParaRPr kumimoji="0" lang="zh-CN" altLang="en-US" sz="3200" b="0" i="0" u="none" strike="noStrike" cap="none" spc="0" normalizeH="0" baseline="0" dirty="0">
                <a:ln>
                  <a:noFill/>
                </a:ln>
                <a:solidFill>
                  <a:schemeClr val="tx1"/>
                </a:solidFill>
                <a:effectLst/>
                <a:uFillTx/>
                <a:latin typeface="+mn-lt"/>
                <a:ea typeface="+mn-ea"/>
                <a:cs typeface="+mn-cs"/>
                <a:sym typeface="Calibri"/>
              </a:endParaRPr>
            </a:p>
          </p:txBody>
        </p:sp>
        <p:grpSp>
          <p:nvGrpSpPr>
            <p:cNvPr id="72" name="组合 71">
              <a:extLst>
                <a:ext uri="{FF2B5EF4-FFF2-40B4-BE49-F238E27FC236}">
                  <a16:creationId xmlns:a16="http://schemas.microsoft.com/office/drawing/2014/main" id="{5D1C87D7-DC11-4956-A463-4D8A767E5CE5}"/>
                </a:ext>
              </a:extLst>
            </p:cNvPr>
            <p:cNvGrpSpPr/>
            <p:nvPr/>
          </p:nvGrpSpPr>
          <p:grpSpPr>
            <a:xfrm>
              <a:off x="7691412" y="4396221"/>
              <a:ext cx="626445" cy="584771"/>
              <a:chOff x="3825240" y="2709908"/>
              <a:chExt cx="626445" cy="584771"/>
            </a:xfrm>
          </p:grpSpPr>
          <p:cxnSp>
            <p:nvCxnSpPr>
              <p:cNvPr id="73" name="直接连接符 72">
                <a:extLst>
                  <a:ext uri="{FF2B5EF4-FFF2-40B4-BE49-F238E27FC236}">
                    <a16:creationId xmlns:a16="http://schemas.microsoft.com/office/drawing/2014/main" id="{3D1695A1-0C4F-4448-AE60-161A6BB3FD6C}"/>
                  </a:ext>
                </a:extLst>
              </p:cNvPr>
              <p:cNvCxnSpPr>
                <a:cxnSpLocks/>
              </p:cNvCxnSpPr>
              <p:nvPr/>
            </p:nvCxnSpPr>
            <p:spPr>
              <a:xfrm>
                <a:off x="3825240" y="2731423"/>
                <a:ext cx="626445" cy="563256"/>
              </a:xfrm>
              <a:prstGeom prst="line">
                <a:avLst/>
              </a:prstGeom>
              <a:noFill/>
              <a:ln w="25400" cap="flat">
                <a:solidFill>
                  <a:srgbClr val="C00000"/>
                </a:solidFill>
                <a:prstDash val="solid"/>
                <a:round/>
              </a:ln>
              <a:effectLst/>
              <a:sp3d/>
            </p:spPr>
            <p:style>
              <a:lnRef idx="0">
                <a:scrgbClr r="0" g="0" b="0"/>
              </a:lnRef>
              <a:fillRef idx="0">
                <a:scrgbClr r="0" g="0" b="0"/>
              </a:fillRef>
              <a:effectRef idx="0">
                <a:scrgbClr r="0" g="0" b="0"/>
              </a:effectRef>
              <a:fontRef idx="none"/>
            </p:style>
          </p:cxnSp>
          <p:cxnSp>
            <p:nvCxnSpPr>
              <p:cNvPr id="74" name="直接连接符 73">
                <a:extLst>
                  <a:ext uri="{FF2B5EF4-FFF2-40B4-BE49-F238E27FC236}">
                    <a16:creationId xmlns:a16="http://schemas.microsoft.com/office/drawing/2014/main" id="{E09F0FF8-414E-4F48-8CA7-0461953B3957}"/>
                  </a:ext>
                </a:extLst>
              </p:cNvPr>
              <p:cNvCxnSpPr>
                <a:cxnSpLocks/>
              </p:cNvCxnSpPr>
              <p:nvPr/>
            </p:nvCxnSpPr>
            <p:spPr>
              <a:xfrm flipH="1">
                <a:off x="3825240" y="2709908"/>
                <a:ext cx="626445" cy="578049"/>
              </a:xfrm>
              <a:prstGeom prst="line">
                <a:avLst/>
              </a:prstGeom>
              <a:noFill/>
              <a:ln w="25400" cap="flat">
                <a:solidFill>
                  <a:srgbClr val="C00000"/>
                </a:solidFill>
                <a:prstDash val="solid"/>
                <a:round/>
              </a:ln>
              <a:effectLst/>
              <a:sp3d/>
            </p:spPr>
            <p:style>
              <a:lnRef idx="0">
                <a:scrgbClr r="0" g="0" b="0"/>
              </a:lnRef>
              <a:fillRef idx="0">
                <a:scrgbClr r="0" g="0" b="0"/>
              </a:fillRef>
              <a:effectRef idx="0">
                <a:scrgbClr r="0" g="0" b="0"/>
              </a:effectRef>
              <a:fontRef idx="none"/>
            </p:style>
          </p:cxnSp>
        </p:grpSp>
      </p:grpSp>
    </p:spTree>
    <p:custDataLst>
      <p:tags r:id="rId1"/>
    </p:custDataLst>
    <p:extLst>
      <p:ext uri="{BB962C8B-B14F-4D97-AF65-F5344CB8AC3E}">
        <p14:creationId xmlns:p14="http://schemas.microsoft.com/office/powerpoint/2010/main" val="342582949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 name="日期占位符 3"/>
          <p:cNvSpPr txBox="1">
            <a:spLocks noGrp="1"/>
          </p:cNvSpPr>
          <p:nvPr>
            <p:ph type="sldNum" sz="quarter" idx="2"/>
          </p:nvPr>
        </p:nvSpPr>
        <p:spPr>
          <a:xfrm>
            <a:off x="11173459" y="6401179"/>
            <a:ext cx="180341" cy="275467"/>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40</a:t>
            </a:fld>
            <a:endParaRPr/>
          </a:p>
        </p:txBody>
      </p:sp>
      <p:sp>
        <p:nvSpPr>
          <p:cNvPr id="177" name="标题 1"/>
          <p:cNvSpPr txBox="1">
            <a:spLocks noGrp="1"/>
          </p:cNvSpPr>
          <p:nvPr>
            <p:ph type="title"/>
          </p:nvPr>
        </p:nvSpPr>
        <p:spPr>
          <a:prstGeom prst="rect">
            <a:avLst/>
          </a:prstGeom>
        </p:spPr>
        <p:txBody>
          <a:bodyPr/>
          <a:lstStyle>
            <a:lvl1pPr>
              <a:defRPr sz="3900"/>
            </a:lvl1pPr>
          </a:lstStyle>
          <a:p>
            <a:r>
              <a:t>Benefit</a:t>
            </a:r>
          </a:p>
        </p:txBody>
      </p:sp>
      <p:sp>
        <p:nvSpPr>
          <p:cNvPr id="178" name="日期占位符 3"/>
          <p:cNvSpPr txBox="1"/>
          <p:nvPr/>
        </p:nvSpPr>
        <p:spPr>
          <a:xfrm>
            <a:off x="883919" y="6401179"/>
            <a:ext cx="2651762" cy="27546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defRPr sz="1200">
                <a:solidFill>
                  <a:srgbClr val="888888"/>
                </a:solidFill>
              </a:defRPr>
            </a:lvl1pPr>
          </a:lstStyle>
          <a:p>
            <a:r>
              <a:t>2021/1/5</a:t>
            </a:r>
          </a:p>
        </p:txBody>
      </p:sp>
      <p:sp>
        <p:nvSpPr>
          <p:cNvPr id="8" name="内容占位符 2">
            <a:extLst>
              <a:ext uri="{FF2B5EF4-FFF2-40B4-BE49-F238E27FC236}">
                <a16:creationId xmlns:a16="http://schemas.microsoft.com/office/drawing/2014/main" id="{95E78C20-54C1-498E-BB5D-5C4EB4B3697A}"/>
              </a:ext>
            </a:extLst>
          </p:cNvPr>
          <p:cNvSpPr txBox="1">
            <a:spLocks noGrp="1"/>
          </p:cNvSpPr>
          <p:nvPr>
            <p:ph type="body" idx="1"/>
          </p:nvPr>
        </p:nvSpPr>
        <p:spPr>
          <a:xfrm>
            <a:off x="838200" y="1213836"/>
            <a:ext cx="10515600" cy="4963127"/>
          </a:xfrm>
          <a:prstGeom prst="rect">
            <a:avLst/>
          </a:prstGeom>
        </p:spPr>
        <p:txBody>
          <a:bodyPr/>
          <a:lstStyle/>
          <a:p>
            <a:r>
              <a:rPr lang="en-US" altLang="zh-CN" dirty="0">
                <a:solidFill>
                  <a:schemeClr val="accent1"/>
                </a:solidFill>
              </a:rPr>
              <a:t>New protocols with useful properties can be implemented via </a:t>
            </a:r>
            <a:r>
              <a:rPr lang="en-US" altLang="zh-CN" dirty="0" err="1">
                <a:solidFill>
                  <a:schemeClr val="accent1"/>
                </a:solidFill>
              </a:rPr>
              <a:t>Loglet</a:t>
            </a:r>
            <a:r>
              <a:rPr lang="en-US" altLang="zh-CN" dirty="0">
                <a:solidFill>
                  <a:schemeClr val="accent1"/>
                </a:solidFill>
              </a:rPr>
              <a:t> composition. </a:t>
            </a:r>
          </a:p>
        </p:txBody>
      </p:sp>
      <p:sp>
        <p:nvSpPr>
          <p:cNvPr id="11" name="文本框 10">
            <a:extLst>
              <a:ext uri="{FF2B5EF4-FFF2-40B4-BE49-F238E27FC236}">
                <a16:creationId xmlns:a16="http://schemas.microsoft.com/office/drawing/2014/main" id="{E5D7D214-40FC-4163-937E-09BB53D5BE27}"/>
              </a:ext>
            </a:extLst>
          </p:cNvPr>
          <p:cNvSpPr txBox="1"/>
          <p:nvPr/>
        </p:nvSpPr>
        <p:spPr>
          <a:xfrm>
            <a:off x="3860132" y="2204798"/>
            <a:ext cx="4471735" cy="4616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altLang="zh-CN" sz="2400" b="0" i="0" u="none" strike="noStrike" cap="none" spc="0" normalizeH="0" baseline="0" dirty="0">
                <a:ln>
                  <a:noFill/>
                </a:ln>
                <a:solidFill>
                  <a:srgbClr val="FF0000"/>
                </a:solidFill>
                <a:effectLst/>
                <a:uFillTx/>
                <a:latin typeface="Times New Roman"/>
                <a:ea typeface="Times New Roman"/>
                <a:cs typeface="Times New Roman"/>
                <a:sym typeface="Times New Roman"/>
              </a:rPr>
              <a:t>Bottleneck: </a:t>
            </a:r>
            <a:r>
              <a:rPr kumimoji="0" lang="en-US" altLang="zh-CN" sz="2400" b="0" i="0" u="none" strike="noStrike" cap="none" spc="0" normalizeH="0" baseline="0" dirty="0" err="1">
                <a:ln>
                  <a:noFill/>
                </a:ln>
                <a:solidFill>
                  <a:srgbClr val="000000"/>
                </a:solidFill>
                <a:effectLst/>
                <a:uFillTx/>
                <a:latin typeface="Times New Roman"/>
                <a:ea typeface="Times New Roman"/>
                <a:cs typeface="Times New Roman"/>
                <a:sym typeface="Times New Roman"/>
              </a:rPr>
              <a:t>LogServer</a:t>
            </a:r>
            <a:r>
              <a:rPr kumimoji="0" lang="zh-CN" altLang="en-US" sz="2400" b="0" i="0" u="none" strike="noStrike" cap="none" spc="0" normalizeH="0" baseline="0" dirty="0">
                <a:ln>
                  <a:noFill/>
                </a:ln>
                <a:solidFill>
                  <a:srgbClr val="000000"/>
                </a:solidFill>
                <a:effectLst/>
                <a:uFillTx/>
                <a:latin typeface="Times New Roman"/>
                <a:ea typeface="Times New Roman"/>
                <a:cs typeface="Times New Roman"/>
                <a:sym typeface="Times New Roman"/>
              </a:rPr>
              <a:t>→</a:t>
            </a:r>
            <a:r>
              <a:rPr kumimoji="0" lang="en-US" altLang="zh-CN" sz="2400" b="0" i="0" u="none" strike="noStrike" cap="none" spc="0" normalizeH="0" baseline="0" dirty="0">
                <a:ln>
                  <a:noFill/>
                </a:ln>
                <a:solidFill>
                  <a:srgbClr val="000000"/>
                </a:solidFill>
                <a:effectLst/>
                <a:uFillTx/>
                <a:latin typeface="Times New Roman"/>
                <a:ea typeface="Times New Roman"/>
                <a:cs typeface="Times New Roman"/>
                <a:sym typeface="Times New Roman"/>
              </a:rPr>
              <a:t>Sequencer</a:t>
            </a:r>
            <a:endParaRPr kumimoji="0" lang="zh-CN" altLang="en-US" sz="2400" b="0" i="0" u="none" strike="noStrike" cap="none" spc="0" normalizeH="0" baseline="0" dirty="0">
              <a:ln>
                <a:noFill/>
              </a:ln>
              <a:solidFill>
                <a:srgbClr val="000000"/>
              </a:solidFill>
              <a:effectLst/>
              <a:uFillTx/>
              <a:latin typeface="Times New Roman"/>
              <a:ea typeface="Times New Roman"/>
              <a:cs typeface="Times New Roman"/>
              <a:sym typeface="Times New Roman"/>
            </a:endParaRPr>
          </a:p>
        </p:txBody>
      </p:sp>
    </p:spTree>
    <p:extLst>
      <p:ext uri="{BB962C8B-B14F-4D97-AF65-F5344CB8AC3E}">
        <p14:creationId xmlns:p14="http://schemas.microsoft.com/office/powerpoint/2010/main" val="439551359"/>
      </p:ext>
    </p:extLst>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 name="日期占位符 3"/>
          <p:cNvSpPr txBox="1">
            <a:spLocks noGrp="1"/>
          </p:cNvSpPr>
          <p:nvPr>
            <p:ph type="sldNum" sz="quarter" idx="2"/>
          </p:nvPr>
        </p:nvSpPr>
        <p:spPr>
          <a:xfrm>
            <a:off x="11173459" y="6401179"/>
            <a:ext cx="180341" cy="275467"/>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41</a:t>
            </a:fld>
            <a:endParaRPr/>
          </a:p>
        </p:txBody>
      </p:sp>
      <p:sp>
        <p:nvSpPr>
          <p:cNvPr id="177" name="标题 1"/>
          <p:cNvSpPr txBox="1">
            <a:spLocks noGrp="1"/>
          </p:cNvSpPr>
          <p:nvPr>
            <p:ph type="title"/>
          </p:nvPr>
        </p:nvSpPr>
        <p:spPr>
          <a:prstGeom prst="rect">
            <a:avLst/>
          </a:prstGeom>
        </p:spPr>
        <p:txBody>
          <a:bodyPr/>
          <a:lstStyle>
            <a:lvl1pPr>
              <a:defRPr sz="3900"/>
            </a:lvl1pPr>
          </a:lstStyle>
          <a:p>
            <a:r>
              <a:t>Benefit</a:t>
            </a:r>
          </a:p>
        </p:txBody>
      </p:sp>
      <p:sp>
        <p:nvSpPr>
          <p:cNvPr id="178" name="日期占位符 3"/>
          <p:cNvSpPr txBox="1"/>
          <p:nvPr/>
        </p:nvSpPr>
        <p:spPr>
          <a:xfrm>
            <a:off x="883919" y="6401179"/>
            <a:ext cx="2651762" cy="27546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defRPr sz="1200">
                <a:solidFill>
                  <a:srgbClr val="888888"/>
                </a:solidFill>
              </a:defRPr>
            </a:lvl1pPr>
          </a:lstStyle>
          <a:p>
            <a:r>
              <a:t>2021/1/5</a:t>
            </a:r>
          </a:p>
        </p:txBody>
      </p:sp>
      <p:sp>
        <p:nvSpPr>
          <p:cNvPr id="8" name="内容占位符 2">
            <a:extLst>
              <a:ext uri="{FF2B5EF4-FFF2-40B4-BE49-F238E27FC236}">
                <a16:creationId xmlns:a16="http://schemas.microsoft.com/office/drawing/2014/main" id="{95E78C20-54C1-498E-BB5D-5C4EB4B3697A}"/>
              </a:ext>
            </a:extLst>
          </p:cNvPr>
          <p:cNvSpPr txBox="1">
            <a:spLocks noGrp="1"/>
          </p:cNvSpPr>
          <p:nvPr>
            <p:ph type="body" idx="1"/>
          </p:nvPr>
        </p:nvSpPr>
        <p:spPr>
          <a:xfrm>
            <a:off x="838200" y="1213836"/>
            <a:ext cx="10515600" cy="4963127"/>
          </a:xfrm>
          <a:prstGeom prst="rect">
            <a:avLst/>
          </a:prstGeom>
        </p:spPr>
        <p:txBody>
          <a:bodyPr/>
          <a:lstStyle/>
          <a:p>
            <a:r>
              <a:rPr lang="en-US" altLang="zh-CN" dirty="0">
                <a:solidFill>
                  <a:schemeClr val="accent1"/>
                </a:solidFill>
              </a:rPr>
              <a:t>New protocols with useful properties can be implemented via </a:t>
            </a:r>
            <a:r>
              <a:rPr lang="en-US" altLang="zh-CN" dirty="0" err="1">
                <a:solidFill>
                  <a:schemeClr val="accent1"/>
                </a:solidFill>
              </a:rPr>
              <a:t>Loglet</a:t>
            </a:r>
            <a:r>
              <a:rPr lang="en-US" altLang="zh-CN" dirty="0">
                <a:solidFill>
                  <a:schemeClr val="accent1"/>
                </a:solidFill>
              </a:rPr>
              <a:t> composition. </a:t>
            </a:r>
          </a:p>
        </p:txBody>
      </p:sp>
      <p:pic>
        <p:nvPicPr>
          <p:cNvPr id="3" name="图片 2">
            <a:extLst>
              <a:ext uri="{FF2B5EF4-FFF2-40B4-BE49-F238E27FC236}">
                <a16:creationId xmlns:a16="http://schemas.microsoft.com/office/drawing/2014/main" id="{A4BB943B-2C62-4540-BC5F-9CD33E76ED4D}"/>
              </a:ext>
            </a:extLst>
          </p:cNvPr>
          <p:cNvPicPr>
            <a:picLocks noChangeAspect="1"/>
          </p:cNvPicPr>
          <p:nvPr/>
        </p:nvPicPr>
        <p:blipFill>
          <a:blip r:embed="rId3"/>
          <a:stretch>
            <a:fillRect/>
          </a:stretch>
        </p:blipFill>
        <p:spPr>
          <a:xfrm>
            <a:off x="3900761" y="2666461"/>
            <a:ext cx="4390476" cy="3304762"/>
          </a:xfrm>
          <a:prstGeom prst="rect">
            <a:avLst/>
          </a:prstGeom>
        </p:spPr>
      </p:pic>
      <p:sp>
        <p:nvSpPr>
          <p:cNvPr id="9" name="文本框 8">
            <a:extLst>
              <a:ext uri="{FF2B5EF4-FFF2-40B4-BE49-F238E27FC236}">
                <a16:creationId xmlns:a16="http://schemas.microsoft.com/office/drawing/2014/main" id="{91F6168B-C2AC-434C-8182-DFC347505266}"/>
              </a:ext>
            </a:extLst>
          </p:cNvPr>
          <p:cNvSpPr txBox="1"/>
          <p:nvPr/>
        </p:nvSpPr>
        <p:spPr>
          <a:xfrm>
            <a:off x="3860132" y="2204798"/>
            <a:ext cx="4471735" cy="4616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altLang="zh-CN" sz="2400" b="0" i="0" u="none" strike="noStrike" cap="none" spc="0" normalizeH="0" baseline="0" dirty="0">
                <a:ln>
                  <a:noFill/>
                </a:ln>
                <a:solidFill>
                  <a:srgbClr val="FF0000"/>
                </a:solidFill>
                <a:effectLst/>
                <a:uFillTx/>
                <a:latin typeface="Times New Roman"/>
                <a:ea typeface="Times New Roman"/>
                <a:cs typeface="Times New Roman"/>
                <a:sym typeface="Times New Roman"/>
              </a:rPr>
              <a:t>Bottleneck: </a:t>
            </a:r>
            <a:r>
              <a:rPr kumimoji="0" lang="en-US" altLang="zh-CN" sz="2400" b="0" i="0" u="none" strike="noStrike" cap="none" spc="0" normalizeH="0" baseline="0" dirty="0" err="1">
                <a:ln>
                  <a:noFill/>
                </a:ln>
                <a:solidFill>
                  <a:srgbClr val="000000"/>
                </a:solidFill>
                <a:effectLst/>
                <a:uFillTx/>
                <a:latin typeface="Times New Roman"/>
                <a:ea typeface="Times New Roman"/>
                <a:cs typeface="Times New Roman"/>
                <a:sym typeface="Times New Roman"/>
              </a:rPr>
              <a:t>LogServer</a:t>
            </a:r>
            <a:r>
              <a:rPr kumimoji="0" lang="zh-CN" altLang="en-US" sz="2400" b="0" i="0" u="none" strike="noStrike" cap="none" spc="0" normalizeH="0" baseline="0" dirty="0">
                <a:ln>
                  <a:noFill/>
                </a:ln>
                <a:solidFill>
                  <a:srgbClr val="000000"/>
                </a:solidFill>
                <a:effectLst/>
                <a:uFillTx/>
                <a:latin typeface="Times New Roman"/>
                <a:ea typeface="Times New Roman"/>
                <a:cs typeface="Times New Roman"/>
                <a:sym typeface="Times New Roman"/>
              </a:rPr>
              <a:t>→</a:t>
            </a:r>
            <a:r>
              <a:rPr kumimoji="0" lang="en-US" altLang="zh-CN" sz="2400" b="0" i="0" u="none" strike="noStrike" cap="none" spc="0" normalizeH="0" baseline="0" dirty="0">
                <a:ln>
                  <a:noFill/>
                </a:ln>
                <a:solidFill>
                  <a:srgbClr val="000000"/>
                </a:solidFill>
                <a:effectLst/>
                <a:uFillTx/>
                <a:latin typeface="Times New Roman"/>
                <a:ea typeface="Times New Roman"/>
                <a:cs typeface="Times New Roman"/>
                <a:sym typeface="Times New Roman"/>
              </a:rPr>
              <a:t>Sequencer</a:t>
            </a:r>
            <a:endParaRPr kumimoji="0" lang="zh-CN" altLang="en-US" sz="2400" b="0" i="0" u="none" strike="noStrike" cap="none" spc="0" normalizeH="0" baseline="0" dirty="0">
              <a:ln>
                <a:noFill/>
              </a:ln>
              <a:solidFill>
                <a:srgbClr val="000000"/>
              </a:solidFill>
              <a:effectLst/>
              <a:uFillTx/>
              <a:latin typeface="Times New Roman"/>
              <a:ea typeface="Times New Roman"/>
              <a:cs typeface="Times New Roman"/>
              <a:sym typeface="Times New Roman"/>
            </a:endParaRPr>
          </a:p>
        </p:txBody>
      </p:sp>
    </p:spTree>
    <p:extLst>
      <p:ext uri="{BB962C8B-B14F-4D97-AF65-F5344CB8AC3E}">
        <p14:creationId xmlns:p14="http://schemas.microsoft.com/office/powerpoint/2010/main" val="511106708"/>
      </p:ext>
    </p:extLst>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日期占位符 3"/>
          <p:cNvSpPr txBox="1">
            <a:spLocks noGrp="1"/>
          </p:cNvSpPr>
          <p:nvPr>
            <p:ph type="sldNum" sz="quarter" idx="2"/>
          </p:nvPr>
        </p:nvSpPr>
        <p:spPr>
          <a:xfrm>
            <a:off x="11173459" y="6401179"/>
            <a:ext cx="180341" cy="275467"/>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42</a:t>
            </a:fld>
            <a:endParaRPr/>
          </a:p>
        </p:txBody>
      </p:sp>
      <p:sp>
        <p:nvSpPr>
          <p:cNvPr id="170" name="标题 1"/>
          <p:cNvSpPr txBox="1">
            <a:spLocks noGrp="1"/>
          </p:cNvSpPr>
          <p:nvPr>
            <p:ph type="title"/>
          </p:nvPr>
        </p:nvSpPr>
        <p:spPr>
          <a:prstGeom prst="rect">
            <a:avLst/>
          </a:prstGeom>
        </p:spPr>
        <p:txBody>
          <a:bodyPr/>
          <a:lstStyle>
            <a:lvl1pPr>
              <a:defRPr sz="3900"/>
            </a:lvl1pPr>
          </a:lstStyle>
          <a:p>
            <a:r>
              <a:rPr lang="en-US" altLang="zh-CN" dirty="0"/>
              <a:t>Cost</a:t>
            </a:r>
            <a:endParaRPr dirty="0"/>
          </a:p>
        </p:txBody>
      </p:sp>
      <p:sp>
        <p:nvSpPr>
          <p:cNvPr id="171" name="日期占位符 3"/>
          <p:cNvSpPr txBox="1"/>
          <p:nvPr/>
        </p:nvSpPr>
        <p:spPr>
          <a:xfrm>
            <a:off x="883919" y="6401179"/>
            <a:ext cx="2651762" cy="27546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defRPr sz="1200">
                <a:solidFill>
                  <a:srgbClr val="888888"/>
                </a:solidFill>
              </a:defRPr>
            </a:lvl1pPr>
          </a:lstStyle>
          <a:p>
            <a:r>
              <a:t>2021/1/5</a:t>
            </a:r>
          </a:p>
        </p:txBody>
      </p:sp>
      <p:sp>
        <p:nvSpPr>
          <p:cNvPr id="172" name="内容占位符 2"/>
          <p:cNvSpPr txBox="1">
            <a:spLocks noGrp="1"/>
          </p:cNvSpPr>
          <p:nvPr>
            <p:ph type="body" idx="1"/>
          </p:nvPr>
        </p:nvSpPr>
        <p:spPr>
          <a:xfrm>
            <a:off x="838200" y="1213836"/>
            <a:ext cx="10515600" cy="4963127"/>
          </a:xfrm>
          <a:prstGeom prst="rect">
            <a:avLst/>
          </a:prstGeom>
        </p:spPr>
        <p:txBody>
          <a:bodyPr/>
          <a:lstStyle/>
          <a:p>
            <a:r>
              <a:rPr lang="en-US" dirty="0"/>
              <a:t>Virtualization is inexpensive in terms of critical path latency.</a:t>
            </a:r>
          </a:p>
        </p:txBody>
      </p:sp>
    </p:spTree>
    <p:extLst>
      <p:ext uri="{BB962C8B-B14F-4D97-AF65-F5344CB8AC3E}">
        <p14:creationId xmlns:p14="http://schemas.microsoft.com/office/powerpoint/2010/main" val="32147693"/>
      </p:ext>
    </p:extLst>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日期占位符 3"/>
          <p:cNvSpPr txBox="1">
            <a:spLocks noGrp="1"/>
          </p:cNvSpPr>
          <p:nvPr>
            <p:ph type="sldNum" sz="quarter" idx="2"/>
          </p:nvPr>
        </p:nvSpPr>
        <p:spPr>
          <a:xfrm>
            <a:off x="11173459" y="6401179"/>
            <a:ext cx="180341" cy="275467"/>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43</a:t>
            </a:fld>
            <a:endParaRPr/>
          </a:p>
        </p:txBody>
      </p:sp>
      <p:sp>
        <p:nvSpPr>
          <p:cNvPr id="170" name="标题 1"/>
          <p:cNvSpPr txBox="1">
            <a:spLocks noGrp="1"/>
          </p:cNvSpPr>
          <p:nvPr>
            <p:ph type="title"/>
          </p:nvPr>
        </p:nvSpPr>
        <p:spPr>
          <a:prstGeom prst="rect">
            <a:avLst/>
          </a:prstGeom>
        </p:spPr>
        <p:txBody>
          <a:bodyPr/>
          <a:lstStyle>
            <a:lvl1pPr>
              <a:defRPr sz="3900"/>
            </a:lvl1pPr>
          </a:lstStyle>
          <a:p>
            <a:r>
              <a:rPr lang="en-US" altLang="zh-CN" dirty="0"/>
              <a:t>Cost</a:t>
            </a:r>
            <a:endParaRPr dirty="0"/>
          </a:p>
        </p:txBody>
      </p:sp>
      <p:sp>
        <p:nvSpPr>
          <p:cNvPr id="171" name="日期占位符 3"/>
          <p:cNvSpPr txBox="1"/>
          <p:nvPr/>
        </p:nvSpPr>
        <p:spPr>
          <a:xfrm>
            <a:off x="883919" y="6401179"/>
            <a:ext cx="2651762" cy="27546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defRPr sz="1200">
                <a:solidFill>
                  <a:srgbClr val="888888"/>
                </a:solidFill>
              </a:defRPr>
            </a:lvl1pPr>
          </a:lstStyle>
          <a:p>
            <a:r>
              <a:t>2021/1/5</a:t>
            </a:r>
          </a:p>
        </p:txBody>
      </p:sp>
      <p:sp>
        <p:nvSpPr>
          <p:cNvPr id="172" name="内容占位符 2"/>
          <p:cNvSpPr txBox="1">
            <a:spLocks noGrp="1"/>
          </p:cNvSpPr>
          <p:nvPr>
            <p:ph type="body" idx="1"/>
          </p:nvPr>
        </p:nvSpPr>
        <p:spPr>
          <a:xfrm>
            <a:off x="838200" y="1213836"/>
            <a:ext cx="10515600" cy="4963127"/>
          </a:xfrm>
          <a:prstGeom prst="rect">
            <a:avLst/>
          </a:prstGeom>
        </p:spPr>
        <p:txBody>
          <a:bodyPr/>
          <a:lstStyle/>
          <a:p>
            <a:r>
              <a:rPr lang="en-US" dirty="0">
                <a:solidFill>
                  <a:schemeClr val="accent1"/>
                </a:solidFill>
              </a:rPr>
              <a:t>Virtualization is inexpensive in terms of critical path latency.</a:t>
            </a:r>
          </a:p>
        </p:txBody>
      </p:sp>
      <p:pic>
        <p:nvPicPr>
          <p:cNvPr id="3" name="图片 2">
            <a:extLst>
              <a:ext uri="{FF2B5EF4-FFF2-40B4-BE49-F238E27FC236}">
                <a16:creationId xmlns:a16="http://schemas.microsoft.com/office/drawing/2014/main" id="{AC5309CE-ED37-46BD-B3C7-EC6ED4667135}"/>
              </a:ext>
            </a:extLst>
          </p:cNvPr>
          <p:cNvPicPr>
            <a:picLocks noChangeAspect="1"/>
          </p:cNvPicPr>
          <p:nvPr/>
        </p:nvPicPr>
        <p:blipFill>
          <a:blip r:embed="rId3"/>
          <a:stretch>
            <a:fillRect/>
          </a:stretch>
        </p:blipFill>
        <p:spPr>
          <a:xfrm>
            <a:off x="3843619" y="1895399"/>
            <a:ext cx="4504762" cy="3600000"/>
          </a:xfrm>
          <a:prstGeom prst="rect">
            <a:avLst/>
          </a:prstGeom>
        </p:spPr>
      </p:pic>
    </p:spTree>
    <p:extLst>
      <p:ext uri="{BB962C8B-B14F-4D97-AF65-F5344CB8AC3E}">
        <p14:creationId xmlns:p14="http://schemas.microsoft.com/office/powerpoint/2010/main" val="3603945065"/>
      </p:ext>
    </p:extLst>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日期占位符 3"/>
          <p:cNvSpPr txBox="1">
            <a:spLocks noGrp="1"/>
          </p:cNvSpPr>
          <p:nvPr>
            <p:ph type="sldNum" sz="quarter" idx="2"/>
          </p:nvPr>
        </p:nvSpPr>
        <p:spPr>
          <a:xfrm>
            <a:off x="11173459" y="6401179"/>
            <a:ext cx="180341" cy="275467"/>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44</a:t>
            </a:fld>
            <a:endParaRPr/>
          </a:p>
        </p:txBody>
      </p:sp>
      <p:sp>
        <p:nvSpPr>
          <p:cNvPr id="170" name="标题 1"/>
          <p:cNvSpPr txBox="1">
            <a:spLocks noGrp="1"/>
          </p:cNvSpPr>
          <p:nvPr>
            <p:ph type="title"/>
          </p:nvPr>
        </p:nvSpPr>
        <p:spPr>
          <a:prstGeom prst="rect">
            <a:avLst/>
          </a:prstGeom>
        </p:spPr>
        <p:txBody>
          <a:bodyPr/>
          <a:lstStyle>
            <a:lvl1pPr>
              <a:defRPr sz="3900"/>
            </a:lvl1pPr>
          </a:lstStyle>
          <a:p>
            <a:r>
              <a:rPr lang="en-US" altLang="zh-CN" dirty="0"/>
              <a:t>Cost</a:t>
            </a:r>
            <a:endParaRPr dirty="0"/>
          </a:p>
        </p:txBody>
      </p:sp>
      <p:sp>
        <p:nvSpPr>
          <p:cNvPr id="171" name="日期占位符 3"/>
          <p:cNvSpPr txBox="1"/>
          <p:nvPr/>
        </p:nvSpPr>
        <p:spPr>
          <a:xfrm>
            <a:off x="883919" y="6401179"/>
            <a:ext cx="2651762" cy="27546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defRPr sz="1200">
                <a:solidFill>
                  <a:srgbClr val="888888"/>
                </a:solidFill>
              </a:defRPr>
            </a:lvl1pPr>
          </a:lstStyle>
          <a:p>
            <a:r>
              <a:t>2021/1/5</a:t>
            </a:r>
          </a:p>
        </p:txBody>
      </p:sp>
      <p:sp>
        <p:nvSpPr>
          <p:cNvPr id="172" name="内容占位符 2"/>
          <p:cNvSpPr txBox="1">
            <a:spLocks noGrp="1"/>
          </p:cNvSpPr>
          <p:nvPr>
            <p:ph type="body" idx="1"/>
          </p:nvPr>
        </p:nvSpPr>
        <p:spPr>
          <a:xfrm>
            <a:off x="838200" y="1213836"/>
            <a:ext cx="10515600" cy="4963127"/>
          </a:xfrm>
          <a:prstGeom prst="rect">
            <a:avLst/>
          </a:prstGeom>
        </p:spPr>
        <p:txBody>
          <a:bodyPr/>
          <a:lstStyle/>
          <a:p>
            <a:r>
              <a:rPr lang="en-US" dirty="0">
                <a:solidFill>
                  <a:schemeClr val="tx2"/>
                </a:solidFill>
              </a:rPr>
              <a:t>Virtualization is inexpensive in terms of critical path latency.</a:t>
            </a:r>
          </a:p>
          <a:p>
            <a:endParaRPr lang="en-US" dirty="0"/>
          </a:p>
          <a:p>
            <a:r>
              <a:rPr lang="en-US" dirty="0"/>
              <a:t>Reconfigurations occur within 10s of </a:t>
            </a:r>
            <a:r>
              <a:rPr lang="en-US" dirty="0" err="1"/>
              <a:t>ms.</a:t>
            </a:r>
            <a:r>
              <a:rPr lang="en-US" dirty="0"/>
              <a:t> </a:t>
            </a:r>
          </a:p>
          <a:p>
            <a:endParaRPr lang="en-US" dirty="0"/>
          </a:p>
          <a:p>
            <a:endParaRPr lang="en-US" dirty="0"/>
          </a:p>
        </p:txBody>
      </p:sp>
    </p:spTree>
    <p:extLst>
      <p:ext uri="{BB962C8B-B14F-4D97-AF65-F5344CB8AC3E}">
        <p14:creationId xmlns:p14="http://schemas.microsoft.com/office/powerpoint/2010/main" val="2342188513"/>
      </p:ext>
    </p:extLst>
  </p:cSld>
  <p:clrMapOvr>
    <a:masterClrMapping/>
  </p:clrMapOvr>
  <p:transition spd="med"/>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日期占位符 3"/>
          <p:cNvSpPr txBox="1">
            <a:spLocks noGrp="1"/>
          </p:cNvSpPr>
          <p:nvPr>
            <p:ph type="sldNum" sz="quarter" idx="2"/>
          </p:nvPr>
        </p:nvSpPr>
        <p:spPr>
          <a:xfrm>
            <a:off x="11173459" y="6401179"/>
            <a:ext cx="180341" cy="275467"/>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45</a:t>
            </a:fld>
            <a:endParaRPr/>
          </a:p>
        </p:txBody>
      </p:sp>
      <p:sp>
        <p:nvSpPr>
          <p:cNvPr id="170" name="标题 1"/>
          <p:cNvSpPr txBox="1">
            <a:spLocks noGrp="1"/>
          </p:cNvSpPr>
          <p:nvPr>
            <p:ph type="title"/>
          </p:nvPr>
        </p:nvSpPr>
        <p:spPr>
          <a:prstGeom prst="rect">
            <a:avLst/>
          </a:prstGeom>
        </p:spPr>
        <p:txBody>
          <a:bodyPr/>
          <a:lstStyle>
            <a:lvl1pPr>
              <a:defRPr sz="3900"/>
            </a:lvl1pPr>
          </a:lstStyle>
          <a:p>
            <a:r>
              <a:rPr lang="en-US" altLang="zh-CN" dirty="0"/>
              <a:t>Cost</a:t>
            </a:r>
            <a:endParaRPr dirty="0"/>
          </a:p>
        </p:txBody>
      </p:sp>
      <p:sp>
        <p:nvSpPr>
          <p:cNvPr id="171" name="日期占位符 3"/>
          <p:cNvSpPr txBox="1"/>
          <p:nvPr/>
        </p:nvSpPr>
        <p:spPr>
          <a:xfrm>
            <a:off x="883919" y="6401179"/>
            <a:ext cx="2651762" cy="27546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defRPr sz="1200">
                <a:solidFill>
                  <a:srgbClr val="888888"/>
                </a:solidFill>
              </a:defRPr>
            </a:lvl1pPr>
          </a:lstStyle>
          <a:p>
            <a:r>
              <a:t>2021/1/5</a:t>
            </a:r>
          </a:p>
        </p:txBody>
      </p:sp>
      <p:sp>
        <p:nvSpPr>
          <p:cNvPr id="172" name="内容占位符 2"/>
          <p:cNvSpPr txBox="1">
            <a:spLocks noGrp="1"/>
          </p:cNvSpPr>
          <p:nvPr>
            <p:ph type="body" idx="1"/>
          </p:nvPr>
        </p:nvSpPr>
        <p:spPr>
          <a:xfrm>
            <a:off x="838200" y="1213836"/>
            <a:ext cx="10515600" cy="4963127"/>
          </a:xfrm>
          <a:prstGeom prst="rect">
            <a:avLst/>
          </a:prstGeom>
        </p:spPr>
        <p:txBody>
          <a:bodyPr/>
          <a:lstStyle/>
          <a:p>
            <a:r>
              <a:rPr lang="en-US" altLang="zh-CN" dirty="0">
                <a:solidFill>
                  <a:schemeClr val="accent1"/>
                </a:solidFill>
              </a:rPr>
              <a:t>Reconfigurations occur within 10s of </a:t>
            </a:r>
            <a:r>
              <a:rPr lang="en-US" altLang="zh-CN" dirty="0" err="1">
                <a:solidFill>
                  <a:schemeClr val="accent1"/>
                </a:solidFill>
              </a:rPr>
              <a:t>ms.</a:t>
            </a:r>
            <a:r>
              <a:rPr lang="en-US" altLang="zh-CN" dirty="0">
                <a:solidFill>
                  <a:schemeClr val="accent1"/>
                </a:solidFill>
              </a:rPr>
              <a:t> </a:t>
            </a:r>
          </a:p>
        </p:txBody>
      </p:sp>
      <p:pic>
        <p:nvPicPr>
          <p:cNvPr id="4" name="图片 3">
            <a:extLst>
              <a:ext uri="{FF2B5EF4-FFF2-40B4-BE49-F238E27FC236}">
                <a16:creationId xmlns:a16="http://schemas.microsoft.com/office/drawing/2014/main" id="{71739600-67D5-4FE2-B7F6-15E4B23A4766}"/>
              </a:ext>
            </a:extLst>
          </p:cNvPr>
          <p:cNvPicPr>
            <a:picLocks noChangeAspect="1"/>
          </p:cNvPicPr>
          <p:nvPr/>
        </p:nvPicPr>
        <p:blipFill>
          <a:blip r:embed="rId3"/>
          <a:stretch>
            <a:fillRect/>
          </a:stretch>
        </p:blipFill>
        <p:spPr>
          <a:xfrm>
            <a:off x="883919" y="1781113"/>
            <a:ext cx="4580952" cy="3828571"/>
          </a:xfrm>
          <a:prstGeom prst="rect">
            <a:avLst/>
          </a:prstGeom>
        </p:spPr>
      </p:pic>
    </p:spTree>
    <p:extLst>
      <p:ext uri="{BB962C8B-B14F-4D97-AF65-F5344CB8AC3E}">
        <p14:creationId xmlns:p14="http://schemas.microsoft.com/office/powerpoint/2010/main" val="4029545812"/>
      </p:ext>
    </p:extLst>
  </p:cSld>
  <p:clrMapOvr>
    <a:masterClrMapping/>
  </p:clrMapOvr>
  <p:transition spd="med"/>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日期占位符 3"/>
          <p:cNvSpPr txBox="1">
            <a:spLocks noGrp="1"/>
          </p:cNvSpPr>
          <p:nvPr>
            <p:ph type="sldNum" sz="quarter" idx="2"/>
          </p:nvPr>
        </p:nvSpPr>
        <p:spPr>
          <a:xfrm>
            <a:off x="11173459" y="6401179"/>
            <a:ext cx="180341" cy="275467"/>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46</a:t>
            </a:fld>
            <a:endParaRPr/>
          </a:p>
        </p:txBody>
      </p:sp>
      <p:sp>
        <p:nvSpPr>
          <p:cNvPr id="170" name="标题 1"/>
          <p:cNvSpPr txBox="1">
            <a:spLocks noGrp="1"/>
          </p:cNvSpPr>
          <p:nvPr>
            <p:ph type="title"/>
          </p:nvPr>
        </p:nvSpPr>
        <p:spPr>
          <a:prstGeom prst="rect">
            <a:avLst/>
          </a:prstGeom>
        </p:spPr>
        <p:txBody>
          <a:bodyPr/>
          <a:lstStyle>
            <a:lvl1pPr>
              <a:defRPr sz="3900"/>
            </a:lvl1pPr>
          </a:lstStyle>
          <a:p>
            <a:r>
              <a:rPr lang="en-US" altLang="zh-CN" dirty="0"/>
              <a:t>Cost</a:t>
            </a:r>
            <a:endParaRPr dirty="0"/>
          </a:p>
        </p:txBody>
      </p:sp>
      <p:sp>
        <p:nvSpPr>
          <p:cNvPr id="171" name="日期占位符 3"/>
          <p:cNvSpPr txBox="1"/>
          <p:nvPr/>
        </p:nvSpPr>
        <p:spPr>
          <a:xfrm>
            <a:off x="883919" y="6401179"/>
            <a:ext cx="2651762" cy="27546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defRPr sz="1200">
                <a:solidFill>
                  <a:srgbClr val="888888"/>
                </a:solidFill>
              </a:defRPr>
            </a:lvl1pPr>
          </a:lstStyle>
          <a:p>
            <a:r>
              <a:t>2021/1/5</a:t>
            </a:r>
          </a:p>
        </p:txBody>
      </p:sp>
      <p:sp>
        <p:nvSpPr>
          <p:cNvPr id="172" name="内容占位符 2"/>
          <p:cNvSpPr txBox="1">
            <a:spLocks noGrp="1"/>
          </p:cNvSpPr>
          <p:nvPr>
            <p:ph type="body" idx="1"/>
          </p:nvPr>
        </p:nvSpPr>
        <p:spPr>
          <a:xfrm>
            <a:off x="838200" y="1213836"/>
            <a:ext cx="10515600" cy="4963127"/>
          </a:xfrm>
          <a:prstGeom prst="rect">
            <a:avLst/>
          </a:prstGeom>
        </p:spPr>
        <p:txBody>
          <a:bodyPr/>
          <a:lstStyle/>
          <a:p>
            <a:r>
              <a:rPr lang="en-US" altLang="zh-CN" dirty="0">
                <a:solidFill>
                  <a:schemeClr val="accent1"/>
                </a:solidFill>
              </a:rPr>
              <a:t>Reconfigurations occur within 10s of </a:t>
            </a:r>
            <a:r>
              <a:rPr lang="en-US" altLang="zh-CN" dirty="0" err="1">
                <a:solidFill>
                  <a:schemeClr val="accent1"/>
                </a:solidFill>
              </a:rPr>
              <a:t>ms.</a:t>
            </a:r>
            <a:r>
              <a:rPr lang="en-US" altLang="zh-CN" dirty="0">
                <a:solidFill>
                  <a:schemeClr val="accent1"/>
                </a:solidFill>
              </a:rPr>
              <a:t> </a:t>
            </a:r>
          </a:p>
        </p:txBody>
      </p:sp>
      <p:pic>
        <p:nvPicPr>
          <p:cNvPr id="4" name="图片 3">
            <a:extLst>
              <a:ext uri="{FF2B5EF4-FFF2-40B4-BE49-F238E27FC236}">
                <a16:creationId xmlns:a16="http://schemas.microsoft.com/office/drawing/2014/main" id="{71739600-67D5-4FE2-B7F6-15E4B23A4766}"/>
              </a:ext>
            </a:extLst>
          </p:cNvPr>
          <p:cNvPicPr>
            <a:picLocks noChangeAspect="1"/>
          </p:cNvPicPr>
          <p:nvPr/>
        </p:nvPicPr>
        <p:blipFill>
          <a:blip r:embed="rId3"/>
          <a:stretch>
            <a:fillRect/>
          </a:stretch>
        </p:blipFill>
        <p:spPr>
          <a:xfrm>
            <a:off x="883919" y="1781113"/>
            <a:ext cx="4580952" cy="3828571"/>
          </a:xfrm>
          <a:prstGeom prst="rect">
            <a:avLst/>
          </a:prstGeom>
        </p:spPr>
      </p:pic>
      <p:sp>
        <p:nvSpPr>
          <p:cNvPr id="7" name="左大括号 6">
            <a:extLst>
              <a:ext uri="{FF2B5EF4-FFF2-40B4-BE49-F238E27FC236}">
                <a16:creationId xmlns:a16="http://schemas.microsoft.com/office/drawing/2014/main" id="{14BFE431-7494-4E73-9D48-48DCD5D1EA6A}"/>
              </a:ext>
            </a:extLst>
          </p:cNvPr>
          <p:cNvSpPr/>
          <p:nvPr/>
        </p:nvSpPr>
        <p:spPr>
          <a:xfrm>
            <a:off x="5290457" y="2243807"/>
            <a:ext cx="348343" cy="2318657"/>
          </a:xfrm>
          <a:prstGeom prst="leftBrace">
            <a:avLst/>
          </a:prstGeom>
          <a:noFill/>
          <a:ln w="1905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zh-CN" altLang="en-US" sz="1800" b="0" i="0" u="none" strike="noStrike" cap="none" spc="0" normalizeH="0" baseline="0">
              <a:ln>
                <a:noFill/>
              </a:ln>
              <a:solidFill>
                <a:srgbClr val="000000"/>
              </a:solidFill>
              <a:effectLst/>
              <a:uFillTx/>
            </a:endParaRPr>
          </a:p>
        </p:txBody>
      </p:sp>
      <p:sp>
        <p:nvSpPr>
          <p:cNvPr id="8" name="文本框 7">
            <a:extLst>
              <a:ext uri="{FF2B5EF4-FFF2-40B4-BE49-F238E27FC236}">
                <a16:creationId xmlns:a16="http://schemas.microsoft.com/office/drawing/2014/main" id="{49CE5B26-7E8F-4262-A3E8-F7CC6CE3CC4E}"/>
              </a:ext>
            </a:extLst>
          </p:cNvPr>
          <p:cNvSpPr txBox="1"/>
          <p:nvPr/>
        </p:nvSpPr>
        <p:spPr>
          <a:xfrm>
            <a:off x="5758542" y="2551838"/>
            <a:ext cx="4946224" cy="17543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kumimoji="0" lang="en-US" altLang="zh-CN" sz="1800" b="0" i="0" u="none" strike="noStrike" cap="none" spc="0" normalizeH="0" baseline="0" dirty="0">
                <a:ln>
                  <a:noFill/>
                </a:ln>
                <a:solidFill>
                  <a:srgbClr val="000000"/>
                </a:solidFill>
                <a:effectLst/>
                <a:uFillTx/>
                <a:latin typeface="Times New Roman"/>
                <a:ea typeface="Times New Roman"/>
                <a:cs typeface="Times New Roman"/>
                <a:sym typeface="Times New Roman"/>
              </a:rPr>
              <a:t>continuous deployment of software upgrades</a:t>
            </a:r>
          </a:p>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endParaRPr lang="en-US" altLang="zh-CN" dirty="0"/>
          </a:p>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kumimoji="0" lang="en-US" altLang="zh-CN" sz="1800" b="0" i="0" u="none" strike="noStrike" cap="none" spc="0" normalizeH="0" baseline="0" dirty="0">
                <a:ln>
                  <a:noFill/>
                </a:ln>
                <a:solidFill>
                  <a:srgbClr val="000000"/>
                </a:solidFill>
                <a:effectLst/>
                <a:uFillTx/>
                <a:latin typeface="Times New Roman"/>
                <a:ea typeface="Times New Roman"/>
                <a:cs typeface="Times New Roman"/>
                <a:sym typeface="Times New Roman"/>
              </a:rPr>
              <a:t>machine preemptions for hardware maintenance, </a:t>
            </a:r>
          </a:p>
          <a:p>
            <a:pPr marR="0" algn="l" defTabSz="914400" rtl="0" fontAlgn="auto" latinLnBrk="0" hangingPunct="0">
              <a:lnSpc>
                <a:spcPct val="100000"/>
              </a:lnSpc>
              <a:spcBef>
                <a:spcPts val="0"/>
              </a:spcBef>
              <a:spcAft>
                <a:spcPts val="0"/>
              </a:spcAft>
              <a:buClrTx/>
              <a:buSzTx/>
              <a:tabLst/>
            </a:pPr>
            <a:r>
              <a:rPr kumimoji="0" lang="en-US" altLang="zh-CN" sz="1800" b="0" i="0" u="none" strike="noStrike" cap="none" spc="0" normalizeH="0" baseline="0" dirty="0">
                <a:ln>
                  <a:noFill/>
                </a:ln>
                <a:solidFill>
                  <a:srgbClr val="000000"/>
                </a:solidFill>
                <a:effectLst/>
                <a:uFillTx/>
                <a:latin typeface="Times New Roman"/>
                <a:ea typeface="Times New Roman"/>
                <a:cs typeface="Times New Roman"/>
                <a:sym typeface="Times New Roman"/>
              </a:rPr>
              <a:t>kernel upgrades, </a:t>
            </a:r>
            <a:r>
              <a:rPr kumimoji="0" lang="en-US" altLang="zh-CN" sz="1800" b="0" i="0" u="none" strike="noStrike" cap="none" spc="0" normalizeH="0" baseline="0" dirty="0" err="1">
                <a:ln>
                  <a:noFill/>
                </a:ln>
                <a:solidFill>
                  <a:srgbClr val="000000"/>
                </a:solidFill>
                <a:effectLst/>
                <a:uFillTx/>
                <a:latin typeface="Times New Roman"/>
                <a:ea typeface="Times New Roman"/>
                <a:cs typeface="Times New Roman"/>
                <a:sym typeface="Times New Roman"/>
              </a:rPr>
              <a:t>etc</a:t>
            </a:r>
            <a:endParaRPr kumimoji="0" lang="en-US" altLang="zh-CN" sz="1800" b="0" i="0" u="none" strike="noStrike" cap="none" spc="0" normalizeH="0" baseline="0" dirty="0">
              <a:ln>
                <a:noFill/>
              </a:ln>
              <a:solidFill>
                <a:srgbClr val="000000"/>
              </a:solidFill>
              <a:effectLst/>
              <a:uFillTx/>
              <a:latin typeface="Times New Roman"/>
              <a:ea typeface="Times New Roman"/>
              <a:cs typeface="Times New Roman"/>
              <a:sym typeface="Times New Roman"/>
            </a:endParaRPr>
          </a:p>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endParaRPr lang="en-US" altLang="zh-CN" dirty="0"/>
          </a:p>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lang="en-US" altLang="zh-CN" dirty="0"/>
              <a:t>a</a:t>
            </a:r>
            <a:r>
              <a:rPr kumimoji="0" lang="en-US" altLang="zh-CN" sz="1800" b="0" i="0" u="none" strike="noStrike" cap="none" spc="0" normalizeH="0" baseline="0" dirty="0">
                <a:ln>
                  <a:noFill/>
                </a:ln>
                <a:solidFill>
                  <a:srgbClr val="000000"/>
                </a:solidFill>
                <a:effectLst/>
                <a:uFillTx/>
                <a:latin typeface="Times New Roman"/>
                <a:ea typeface="Times New Roman"/>
                <a:cs typeface="Times New Roman"/>
                <a:sym typeface="Times New Roman"/>
              </a:rPr>
              <a:t>ctual failures </a:t>
            </a:r>
            <a:endParaRPr kumimoji="0" lang="zh-CN" altLang="en-US" sz="1800" b="0" i="0" u="none" strike="noStrike" cap="none" spc="0" normalizeH="0" baseline="0" dirty="0">
              <a:ln>
                <a:noFill/>
              </a:ln>
              <a:solidFill>
                <a:srgbClr val="000000"/>
              </a:solidFill>
              <a:effectLst/>
              <a:uFillTx/>
              <a:latin typeface="Times New Roman"/>
              <a:ea typeface="Times New Roman"/>
              <a:cs typeface="Times New Roman"/>
              <a:sym typeface="Times New Roman"/>
            </a:endParaRPr>
          </a:p>
        </p:txBody>
      </p:sp>
      <p:sp>
        <p:nvSpPr>
          <p:cNvPr id="2" name="右大括号 1">
            <a:extLst>
              <a:ext uri="{FF2B5EF4-FFF2-40B4-BE49-F238E27FC236}">
                <a16:creationId xmlns:a16="http://schemas.microsoft.com/office/drawing/2014/main" id="{18F63705-F0D8-473A-AA34-2D9018C73BF3}"/>
              </a:ext>
            </a:extLst>
          </p:cNvPr>
          <p:cNvSpPr/>
          <p:nvPr/>
        </p:nvSpPr>
        <p:spPr>
          <a:xfrm>
            <a:off x="10704766" y="2551838"/>
            <a:ext cx="344234" cy="1171076"/>
          </a:xfrm>
          <a:prstGeom prst="rightBrace">
            <a:avLst/>
          </a:prstGeom>
          <a:noFill/>
          <a:ln w="12700" cap="flat">
            <a:solidFill>
              <a:srgbClr val="FF00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zh-CN" altLang="en-US" sz="1800" b="0" i="0" u="none" strike="noStrike" cap="none" spc="0" normalizeH="0" baseline="0">
              <a:ln>
                <a:noFill/>
              </a:ln>
              <a:solidFill>
                <a:srgbClr val="FF0000"/>
              </a:solidFill>
              <a:effectLst/>
              <a:uFillTx/>
            </a:endParaRPr>
          </a:p>
        </p:txBody>
      </p:sp>
      <p:sp>
        <p:nvSpPr>
          <p:cNvPr id="3" name="文本框 2">
            <a:extLst>
              <a:ext uri="{FF2B5EF4-FFF2-40B4-BE49-F238E27FC236}">
                <a16:creationId xmlns:a16="http://schemas.microsoft.com/office/drawing/2014/main" id="{3AA338FE-8F5D-48E8-902A-5B36E5ACCD5B}"/>
              </a:ext>
            </a:extLst>
          </p:cNvPr>
          <p:cNvSpPr txBox="1"/>
          <p:nvPr/>
        </p:nvSpPr>
        <p:spPr>
          <a:xfrm>
            <a:off x="11263629" y="2906544"/>
            <a:ext cx="725518" cy="4616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altLang="zh-CN" sz="2400" b="0" i="0" u="none" strike="noStrike" cap="none" spc="0" normalizeH="0" baseline="0" dirty="0">
                <a:ln>
                  <a:noFill/>
                </a:ln>
                <a:solidFill>
                  <a:srgbClr val="FF0000"/>
                </a:solidFill>
                <a:effectLst/>
                <a:uFillTx/>
                <a:latin typeface="Times New Roman"/>
                <a:ea typeface="Times New Roman"/>
                <a:cs typeface="Times New Roman"/>
                <a:sym typeface="Times New Roman"/>
              </a:rPr>
              <a:t>Most</a:t>
            </a:r>
            <a:endParaRPr kumimoji="0" lang="zh-CN" altLang="en-US" sz="1800" b="0" i="0" u="none" strike="noStrike" cap="none" spc="0" normalizeH="0" baseline="0" dirty="0">
              <a:ln>
                <a:noFill/>
              </a:ln>
              <a:solidFill>
                <a:srgbClr val="FF0000"/>
              </a:solidFill>
              <a:effectLst/>
              <a:uFillTx/>
              <a:latin typeface="Times New Roman"/>
              <a:ea typeface="Times New Roman"/>
              <a:cs typeface="Times New Roman"/>
              <a:sym typeface="Times New Roman"/>
            </a:endParaRPr>
          </a:p>
        </p:txBody>
      </p:sp>
    </p:spTree>
    <p:extLst>
      <p:ext uri="{BB962C8B-B14F-4D97-AF65-F5344CB8AC3E}">
        <p14:creationId xmlns:p14="http://schemas.microsoft.com/office/powerpoint/2010/main" val="1099990320"/>
      </p:ext>
    </p:extLst>
  </p:cSld>
  <p:clrMapOvr>
    <a:masterClrMapping/>
  </p:clrMapOvr>
  <p:transition spd="med"/>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日期占位符 3"/>
          <p:cNvSpPr txBox="1">
            <a:spLocks noGrp="1"/>
          </p:cNvSpPr>
          <p:nvPr>
            <p:ph type="sldNum" sz="quarter" idx="2"/>
          </p:nvPr>
        </p:nvSpPr>
        <p:spPr>
          <a:xfrm>
            <a:off x="11173459" y="6401179"/>
            <a:ext cx="180341" cy="275467"/>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47</a:t>
            </a:fld>
            <a:endParaRPr/>
          </a:p>
        </p:txBody>
      </p:sp>
      <p:sp>
        <p:nvSpPr>
          <p:cNvPr id="170" name="标题 1"/>
          <p:cNvSpPr txBox="1">
            <a:spLocks noGrp="1"/>
          </p:cNvSpPr>
          <p:nvPr>
            <p:ph type="title"/>
          </p:nvPr>
        </p:nvSpPr>
        <p:spPr>
          <a:prstGeom prst="rect">
            <a:avLst/>
          </a:prstGeom>
        </p:spPr>
        <p:txBody>
          <a:bodyPr/>
          <a:lstStyle>
            <a:lvl1pPr>
              <a:defRPr sz="3900"/>
            </a:lvl1pPr>
          </a:lstStyle>
          <a:p>
            <a:r>
              <a:rPr lang="en-US" altLang="zh-CN" dirty="0"/>
              <a:t>Cost</a:t>
            </a:r>
            <a:endParaRPr dirty="0"/>
          </a:p>
        </p:txBody>
      </p:sp>
      <p:sp>
        <p:nvSpPr>
          <p:cNvPr id="171" name="日期占位符 3"/>
          <p:cNvSpPr txBox="1"/>
          <p:nvPr/>
        </p:nvSpPr>
        <p:spPr>
          <a:xfrm>
            <a:off x="883919" y="6401179"/>
            <a:ext cx="2651762" cy="27546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defRPr sz="1200">
                <a:solidFill>
                  <a:srgbClr val="888888"/>
                </a:solidFill>
              </a:defRPr>
            </a:lvl1pPr>
          </a:lstStyle>
          <a:p>
            <a:r>
              <a:t>2021/1/5</a:t>
            </a:r>
          </a:p>
        </p:txBody>
      </p:sp>
      <p:sp>
        <p:nvSpPr>
          <p:cNvPr id="172" name="内容占位符 2"/>
          <p:cNvSpPr txBox="1">
            <a:spLocks noGrp="1"/>
          </p:cNvSpPr>
          <p:nvPr>
            <p:ph type="body" idx="1"/>
          </p:nvPr>
        </p:nvSpPr>
        <p:spPr>
          <a:xfrm>
            <a:off x="838200" y="1213836"/>
            <a:ext cx="10515600" cy="4963127"/>
          </a:xfrm>
          <a:prstGeom prst="rect">
            <a:avLst/>
          </a:prstGeom>
        </p:spPr>
        <p:txBody>
          <a:bodyPr/>
          <a:lstStyle/>
          <a:p>
            <a:r>
              <a:rPr lang="en-US" dirty="0">
                <a:solidFill>
                  <a:schemeClr val="tx2"/>
                </a:solidFill>
              </a:rPr>
              <a:t>Virtualization is inexpensive in terms of critical path latency.</a:t>
            </a:r>
          </a:p>
          <a:p>
            <a:endParaRPr lang="en-US" dirty="0"/>
          </a:p>
          <a:p>
            <a:r>
              <a:rPr lang="en-US" dirty="0">
                <a:solidFill>
                  <a:schemeClr val="tx2"/>
                </a:solidFill>
              </a:rPr>
              <a:t>Reconfigurations occur within 10s of </a:t>
            </a:r>
            <a:r>
              <a:rPr lang="en-US" dirty="0" err="1">
                <a:solidFill>
                  <a:schemeClr val="tx2"/>
                </a:solidFill>
              </a:rPr>
              <a:t>ms.</a:t>
            </a:r>
            <a:r>
              <a:rPr lang="en-US" dirty="0">
                <a:solidFill>
                  <a:schemeClr val="tx2"/>
                </a:solidFill>
              </a:rPr>
              <a:t> </a:t>
            </a:r>
          </a:p>
          <a:p>
            <a:endParaRPr lang="en-US" dirty="0"/>
          </a:p>
          <a:p>
            <a:r>
              <a:rPr lang="en-US" dirty="0"/>
              <a:t>Virtualization does not affect peak throughput. </a:t>
            </a:r>
          </a:p>
          <a:p>
            <a:endParaRPr lang="en-US" dirty="0"/>
          </a:p>
          <a:p>
            <a:endParaRPr lang="en-US" dirty="0"/>
          </a:p>
        </p:txBody>
      </p:sp>
    </p:spTree>
    <p:extLst>
      <p:ext uri="{BB962C8B-B14F-4D97-AF65-F5344CB8AC3E}">
        <p14:creationId xmlns:p14="http://schemas.microsoft.com/office/powerpoint/2010/main" val="1848838343"/>
      </p:ext>
    </p:extLst>
  </p:cSld>
  <p:clrMapOvr>
    <a:masterClrMapping/>
  </p:clrMapOvr>
  <p:transition spd="med"/>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日期占位符 3"/>
          <p:cNvSpPr txBox="1">
            <a:spLocks noGrp="1"/>
          </p:cNvSpPr>
          <p:nvPr>
            <p:ph type="sldNum" sz="quarter" idx="2"/>
          </p:nvPr>
        </p:nvSpPr>
        <p:spPr>
          <a:xfrm>
            <a:off x="11173459" y="6401179"/>
            <a:ext cx="180341" cy="275467"/>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48</a:t>
            </a:fld>
            <a:endParaRPr/>
          </a:p>
        </p:txBody>
      </p:sp>
      <p:sp>
        <p:nvSpPr>
          <p:cNvPr id="170" name="标题 1"/>
          <p:cNvSpPr txBox="1">
            <a:spLocks noGrp="1"/>
          </p:cNvSpPr>
          <p:nvPr>
            <p:ph type="title"/>
          </p:nvPr>
        </p:nvSpPr>
        <p:spPr>
          <a:prstGeom prst="rect">
            <a:avLst/>
          </a:prstGeom>
        </p:spPr>
        <p:txBody>
          <a:bodyPr/>
          <a:lstStyle>
            <a:lvl1pPr>
              <a:defRPr sz="3900"/>
            </a:lvl1pPr>
          </a:lstStyle>
          <a:p>
            <a:r>
              <a:rPr lang="en-US" altLang="zh-CN" dirty="0"/>
              <a:t>Cost</a:t>
            </a:r>
            <a:endParaRPr dirty="0"/>
          </a:p>
        </p:txBody>
      </p:sp>
      <p:sp>
        <p:nvSpPr>
          <p:cNvPr id="171" name="日期占位符 3"/>
          <p:cNvSpPr txBox="1"/>
          <p:nvPr/>
        </p:nvSpPr>
        <p:spPr>
          <a:xfrm>
            <a:off x="883919" y="6401179"/>
            <a:ext cx="2651762" cy="27546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defRPr sz="1200">
                <a:solidFill>
                  <a:srgbClr val="888888"/>
                </a:solidFill>
              </a:defRPr>
            </a:lvl1pPr>
          </a:lstStyle>
          <a:p>
            <a:r>
              <a:t>2021/1/5</a:t>
            </a:r>
          </a:p>
        </p:txBody>
      </p:sp>
      <p:sp>
        <p:nvSpPr>
          <p:cNvPr id="172" name="内容占位符 2"/>
          <p:cNvSpPr txBox="1">
            <a:spLocks noGrp="1"/>
          </p:cNvSpPr>
          <p:nvPr>
            <p:ph type="body" idx="1"/>
          </p:nvPr>
        </p:nvSpPr>
        <p:spPr>
          <a:xfrm>
            <a:off x="838200" y="1213836"/>
            <a:ext cx="10515600" cy="4963127"/>
          </a:xfrm>
          <a:prstGeom prst="rect">
            <a:avLst/>
          </a:prstGeom>
        </p:spPr>
        <p:txBody>
          <a:bodyPr/>
          <a:lstStyle/>
          <a:p>
            <a:r>
              <a:rPr lang="en-US" dirty="0">
                <a:solidFill>
                  <a:schemeClr val="accent1"/>
                </a:solidFill>
              </a:rPr>
              <a:t>Virtualization does not affect peak throughput. </a:t>
            </a:r>
          </a:p>
        </p:txBody>
      </p:sp>
      <p:pic>
        <p:nvPicPr>
          <p:cNvPr id="4" name="图片 3">
            <a:extLst>
              <a:ext uri="{FF2B5EF4-FFF2-40B4-BE49-F238E27FC236}">
                <a16:creationId xmlns:a16="http://schemas.microsoft.com/office/drawing/2014/main" id="{CD50D0EB-C97E-4777-897A-9E4392B1A1E2}"/>
              </a:ext>
            </a:extLst>
          </p:cNvPr>
          <p:cNvPicPr>
            <a:picLocks noChangeAspect="1"/>
          </p:cNvPicPr>
          <p:nvPr/>
        </p:nvPicPr>
        <p:blipFill>
          <a:blip r:embed="rId3"/>
          <a:stretch>
            <a:fillRect/>
          </a:stretch>
        </p:blipFill>
        <p:spPr>
          <a:xfrm>
            <a:off x="4053143" y="1762333"/>
            <a:ext cx="4085714" cy="3333333"/>
          </a:xfrm>
          <a:prstGeom prst="rect">
            <a:avLst/>
          </a:prstGeom>
        </p:spPr>
      </p:pic>
    </p:spTree>
    <p:extLst>
      <p:ext uri="{BB962C8B-B14F-4D97-AF65-F5344CB8AC3E}">
        <p14:creationId xmlns:p14="http://schemas.microsoft.com/office/powerpoint/2010/main" val="4293878930"/>
      </p:ext>
    </p:extLst>
  </p:cSld>
  <p:clrMapOvr>
    <a:masterClrMapping/>
  </p:clrMapOvr>
  <p:transition spd="med"/>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4" name="日期占位符 3"/>
          <p:cNvSpPr txBox="1">
            <a:spLocks noGrp="1"/>
          </p:cNvSpPr>
          <p:nvPr>
            <p:ph type="sldNum" sz="quarter" idx="4294967295"/>
          </p:nvPr>
        </p:nvSpPr>
        <p:spPr>
          <a:xfrm>
            <a:off x="11097259" y="6401179"/>
            <a:ext cx="256537" cy="275463"/>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49</a:t>
            </a:fld>
            <a:endParaRPr/>
          </a:p>
        </p:txBody>
      </p:sp>
      <p:sp>
        <p:nvSpPr>
          <p:cNvPr id="825" name="标题 1"/>
          <p:cNvSpPr txBox="1">
            <a:spLocks noGrp="1"/>
          </p:cNvSpPr>
          <p:nvPr>
            <p:ph type="title"/>
          </p:nvPr>
        </p:nvSpPr>
        <p:spPr>
          <a:xfrm>
            <a:off x="838200" y="388796"/>
            <a:ext cx="10515600" cy="688519"/>
          </a:xfrm>
          <a:prstGeom prst="rect">
            <a:avLst/>
          </a:prstGeom>
        </p:spPr>
        <p:txBody>
          <a:bodyPr/>
          <a:lstStyle>
            <a:lvl1pPr defTabSz="905255">
              <a:defRPr sz="3900"/>
            </a:lvl1pPr>
          </a:lstStyle>
          <a:p>
            <a:r>
              <a:t>Outline</a:t>
            </a:r>
          </a:p>
        </p:txBody>
      </p:sp>
      <p:sp>
        <p:nvSpPr>
          <p:cNvPr id="826" name="内容占位符 2"/>
          <p:cNvSpPr txBox="1">
            <a:spLocks noGrp="1"/>
          </p:cNvSpPr>
          <p:nvPr>
            <p:ph type="body" idx="1"/>
          </p:nvPr>
        </p:nvSpPr>
        <p:spPr>
          <a:xfrm>
            <a:off x="838200" y="1213836"/>
            <a:ext cx="10515600" cy="4963127"/>
          </a:xfrm>
          <a:prstGeom prst="rect">
            <a:avLst/>
          </a:prstGeom>
        </p:spPr>
        <p:txBody>
          <a:bodyPr/>
          <a:lstStyle/>
          <a:p>
            <a:pPr>
              <a:defRPr>
                <a:solidFill>
                  <a:schemeClr val="accent3"/>
                </a:solidFill>
              </a:defRPr>
            </a:pPr>
            <a:r>
              <a:rPr dirty="0"/>
              <a:t>Motivation &amp; Background</a:t>
            </a:r>
          </a:p>
          <a:p>
            <a:pPr>
              <a:defRPr>
                <a:solidFill>
                  <a:schemeClr val="accent3"/>
                </a:solidFill>
              </a:defRPr>
            </a:pPr>
            <a:r>
              <a:rPr dirty="0"/>
              <a:t>Design</a:t>
            </a:r>
          </a:p>
          <a:p>
            <a:pPr>
              <a:defRPr>
                <a:solidFill>
                  <a:schemeClr val="accent3"/>
                </a:solidFill>
              </a:defRPr>
            </a:pPr>
            <a:r>
              <a:rPr dirty="0"/>
              <a:t>Evaluation</a:t>
            </a:r>
          </a:p>
          <a:p>
            <a:r>
              <a:rPr dirty="0"/>
              <a:t>Conclusion</a:t>
            </a:r>
          </a:p>
        </p:txBody>
      </p:sp>
      <p:sp>
        <p:nvSpPr>
          <p:cNvPr id="827" name="日期占位符 3"/>
          <p:cNvSpPr txBox="1"/>
          <p:nvPr/>
        </p:nvSpPr>
        <p:spPr>
          <a:xfrm>
            <a:off x="883919" y="6401179"/>
            <a:ext cx="2651762" cy="2754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ctr">
            <a:spAutoFit/>
          </a:bodyPr>
          <a:lstStyle>
            <a:lvl1pPr>
              <a:defRPr sz="1200">
                <a:solidFill>
                  <a:srgbClr val="888888"/>
                </a:solidFill>
                <a:latin typeface="Times New Roman"/>
                <a:ea typeface="Times New Roman"/>
                <a:cs typeface="Times New Roman"/>
                <a:sym typeface="Times New Roman"/>
              </a:defRPr>
            </a:lvl1pPr>
          </a:lstStyle>
          <a:p>
            <a:r>
              <a:t>2020/4/17</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标题 1"/>
          <p:cNvSpPr txBox="1">
            <a:spLocks noGrp="1"/>
          </p:cNvSpPr>
          <p:nvPr>
            <p:ph type="title"/>
          </p:nvPr>
        </p:nvSpPr>
        <p:spPr>
          <a:xfrm>
            <a:off x="838200" y="388796"/>
            <a:ext cx="10515600" cy="688519"/>
          </a:xfrm>
          <a:prstGeom prst="rect">
            <a:avLst/>
          </a:prstGeom>
        </p:spPr>
        <p:txBody>
          <a:bodyPr/>
          <a:lstStyle>
            <a:lvl1pPr defTabSz="905255">
              <a:defRPr sz="3900"/>
            </a:lvl1pPr>
          </a:lstStyle>
          <a:p>
            <a:r>
              <a:rPr lang="en-US" altLang="zh-CN" dirty="0" err="1"/>
              <a:t>Modiy</a:t>
            </a:r>
            <a:r>
              <a:rPr lang="en-US" altLang="zh-CN" dirty="0"/>
              <a:t> an existing system?</a:t>
            </a:r>
            <a:endParaRPr lang="zh-CN" dirty="0"/>
          </a:p>
        </p:txBody>
      </p:sp>
      <p:sp>
        <p:nvSpPr>
          <p:cNvPr id="69" name="文本占位符 8">
            <a:extLst>
              <a:ext uri="{FF2B5EF4-FFF2-40B4-BE49-F238E27FC236}">
                <a16:creationId xmlns:a16="http://schemas.microsoft.com/office/drawing/2014/main" id="{383E22EF-98A7-483B-95BA-10311B3D03C9}"/>
              </a:ext>
            </a:extLst>
          </p:cNvPr>
          <p:cNvSpPr txBox="1">
            <a:spLocks noGrp="1"/>
          </p:cNvSpPr>
          <p:nvPr>
            <p:ph type="body" idx="1"/>
          </p:nvPr>
        </p:nvSpPr>
        <p:spPr>
          <a:xfrm>
            <a:off x="838200" y="1213831"/>
            <a:ext cx="10515600" cy="4414613"/>
          </a:xfrm>
          <a:prstGeom prst="rect">
            <a:avLst/>
          </a:prstGeom>
        </p:spPr>
        <p:txBody>
          <a:bodyPr/>
          <a:lstStyle/>
          <a:p>
            <a:pPr>
              <a:lnSpc>
                <a:spcPct val="72000"/>
              </a:lnSpc>
              <a:defRPr sz="2500"/>
            </a:pPr>
            <a:r>
              <a:rPr lang="en-US" altLang="zh-CN" sz="2900" dirty="0" err="1"/>
              <a:t>Monolithic,Complex</a:t>
            </a:r>
            <a:r>
              <a:rPr lang="en-US" altLang="zh-CN" sz="2900" dirty="0"/>
              <a:t> and difficult to evolve</a:t>
            </a:r>
          </a:p>
          <a:p>
            <a:pPr>
              <a:lnSpc>
                <a:spcPct val="72000"/>
              </a:lnSpc>
              <a:defRPr sz="2500"/>
            </a:pPr>
            <a:endParaRPr lang="zh-CN" altLang="en-US" sz="2900" dirty="0"/>
          </a:p>
        </p:txBody>
      </p:sp>
      <p:sp>
        <p:nvSpPr>
          <p:cNvPr id="25" name="chain-links_29">
            <a:extLst>
              <a:ext uri="{FF2B5EF4-FFF2-40B4-BE49-F238E27FC236}">
                <a16:creationId xmlns:a16="http://schemas.microsoft.com/office/drawing/2014/main" id="{C7588462-6E27-496A-A376-82849A2DE2CB}"/>
              </a:ext>
            </a:extLst>
          </p:cNvPr>
          <p:cNvSpPr/>
          <p:nvPr/>
        </p:nvSpPr>
        <p:spPr>
          <a:xfrm rot="2586001">
            <a:off x="4471651" y="3843457"/>
            <a:ext cx="333014" cy="330783"/>
          </a:xfrm>
          <a:custGeom>
            <a:avLst/>
            <a:gdLst>
              <a:gd name="T0" fmla="*/ 220 w 3645"/>
              <a:gd name="T1" fmla="*/ 3626 h 3626"/>
              <a:gd name="T2" fmla="*/ 361 w 3645"/>
              <a:gd name="T3" fmla="*/ 3567 h 3626"/>
              <a:gd name="T4" fmla="*/ 894 w 3645"/>
              <a:gd name="T5" fmla="*/ 3034 h 3626"/>
              <a:gd name="T6" fmla="*/ 1446 w 3645"/>
              <a:gd name="T7" fmla="*/ 3200 h 3626"/>
              <a:gd name="T8" fmla="*/ 1446 w 3645"/>
              <a:gd name="T9" fmla="*/ 3200 h 3626"/>
              <a:gd name="T10" fmla="*/ 2152 w 3645"/>
              <a:gd name="T11" fmla="*/ 2907 h 3626"/>
              <a:gd name="T12" fmla="*/ 2153 w 3645"/>
              <a:gd name="T13" fmla="*/ 2907 h 3626"/>
              <a:gd name="T14" fmla="*/ 2530 w 3645"/>
              <a:gd name="T15" fmla="*/ 2530 h 3626"/>
              <a:gd name="T16" fmla="*/ 2530 w 3645"/>
              <a:gd name="T17" fmla="*/ 2530 h 3626"/>
              <a:gd name="T18" fmla="*/ 2907 w 3645"/>
              <a:gd name="T19" fmla="*/ 2153 h 3626"/>
              <a:gd name="T20" fmla="*/ 2907 w 3645"/>
              <a:gd name="T21" fmla="*/ 2152 h 3626"/>
              <a:gd name="T22" fmla="*/ 3200 w 3645"/>
              <a:gd name="T23" fmla="*/ 1446 h 3626"/>
              <a:gd name="T24" fmla="*/ 3034 w 3645"/>
              <a:gd name="T25" fmla="*/ 894 h 3626"/>
              <a:gd name="T26" fmla="*/ 3567 w 3645"/>
              <a:gd name="T27" fmla="*/ 361 h 3626"/>
              <a:gd name="T28" fmla="*/ 3567 w 3645"/>
              <a:gd name="T29" fmla="*/ 79 h 3626"/>
              <a:gd name="T30" fmla="*/ 3284 w 3645"/>
              <a:gd name="T31" fmla="*/ 79 h 3626"/>
              <a:gd name="T32" fmla="*/ 2751 w 3645"/>
              <a:gd name="T33" fmla="*/ 611 h 3626"/>
              <a:gd name="T34" fmla="*/ 2200 w 3645"/>
              <a:gd name="T35" fmla="*/ 446 h 3626"/>
              <a:gd name="T36" fmla="*/ 1493 w 3645"/>
              <a:gd name="T37" fmla="*/ 738 h 3626"/>
              <a:gd name="T38" fmla="*/ 1493 w 3645"/>
              <a:gd name="T39" fmla="*/ 739 h 3626"/>
              <a:gd name="T40" fmla="*/ 1116 w 3645"/>
              <a:gd name="T41" fmla="*/ 1116 h 3626"/>
              <a:gd name="T42" fmla="*/ 1116 w 3645"/>
              <a:gd name="T43" fmla="*/ 1116 h 3626"/>
              <a:gd name="T44" fmla="*/ 739 w 3645"/>
              <a:gd name="T45" fmla="*/ 1493 h 3626"/>
              <a:gd name="T46" fmla="*/ 739 w 3645"/>
              <a:gd name="T47" fmla="*/ 1493 h 3626"/>
              <a:gd name="T48" fmla="*/ 611 w 3645"/>
              <a:gd name="T49" fmla="*/ 2751 h 3626"/>
              <a:gd name="T50" fmla="*/ 79 w 3645"/>
              <a:gd name="T51" fmla="*/ 3284 h 3626"/>
              <a:gd name="T52" fmla="*/ 79 w 3645"/>
              <a:gd name="T53" fmla="*/ 3567 h 3626"/>
              <a:gd name="T54" fmla="*/ 220 w 3645"/>
              <a:gd name="T55" fmla="*/ 3626 h 3626"/>
              <a:gd name="T56" fmla="*/ 1021 w 3645"/>
              <a:gd name="T57" fmla="*/ 1776 h 3626"/>
              <a:gd name="T58" fmla="*/ 1021 w 3645"/>
              <a:gd name="T59" fmla="*/ 1776 h 3626"/>
              <a:gd name="T60" fmla="*/ 1398 w 3645"/>
              <a:gd name="T61" fmla="*/ 1399 h 3626"/>
              <a:gd name="T62" fmla="*/ 1398 w 3645"/>
              <a:gd name="T63" fmla="*/ 1398 h 3626"/>
              <a:gd name="T64" fmla="*/ 1776 w 3645"/>
              <a:gd name="T65" fmla="*/ 1021 h 3626"/>
              <a:gd name="T66" fmla="*/ 1776 w 3645"/>
              <a:gd name="T67" fmla="*/ 1021 h 3626"/>
              <a:gd name="T68" fmla="*/ 2200 w 3645"/>
              <a:gd name="T69" fmla="*/ 846 h 3626"/>
              <a:gd name="T70" fmla="*/ 2459 w 3645"/>
              <a:gd name="T71" fmla="*/ 904 h 3626"/>
              <a:gd name="T72" fmla="*/ 2153 w 3645"/>
              <a:gd name="T73" fmla="*/ 1210 h 3626"/>
              <a:gd name="T74" fmla="*/ 2153 w 3645"/>
              <a:gd name="T75" fmla="*/ 1493 h 3626"/>
              <a:gd name="T76" fmla="*/ 2294 w 3645"/>
              <a:gd name="T77" fmla="*/ 1551 h 3626"/>
              <a:gd name="T78" fmla="*/ 2436 w 3645"/>
              <a:gd name="T79" fmla="*/ 1493 h 3626"/>
              <a:gd name="T80" fmla="*/ 2741 w 3645"/>
              <a:gd name="T81" fmla="*/ 1187 h 3626"/>
              <a:gd name="T82" fmla="*/ 2800 w 3645"/>
              <a:gd name="T83" fmla="*/ 1446 h 3626"/>
              <a:gd name="T84" fmla="*/ 2624 w 3645"/>
              <a:gd name="T85" fmla="*/ 1870 h 3626"/>
              <a:gd name="T86" fmla="*/ 2624 w 3645"/>
              <a:gd name="T87" fmla="*/ 1870 h 3626"/>
              <a:gd name="T88" fmla="*/ 2624 w 3645"/>
              <a:gd name="T89" fmla="*/ 1870 h 3626"/>
              <a:gd name="T90" fmla="*/ 2247 w 3645"/>
              <a:gd name="T91" fmla="*/ 2247 h 3626"/>
              <a:gd name="T92" fmla="*/ 2247 w 3645"/>
              <a:gd name="T93" fmla="*/ 2247 h 3626"/>
              <a:gd name="T94" fmla="*/ 1870 w 3645"/>
              <a:gd name="T95" fmla="*/ 2624 h 3626"/>
              <a:gd name="T96" fmla="*/ 1870 w 3645"/>
              <a:gd name="T97" fmla="*/ 2624 h 3626"/>
              <a:gd name="T98" fmla="*/ 1446 w 3645"/>
              <a:gd name="T99" fmla="*/ 2800 h 3626"/>
              <a:gd name="T100" fmla="*/ 1187 w 3645"/>
              <a:gd name="T101" fmla="*/ 2741 h 3626"/>
              <a:gd name="T102" fmla="*/ 1493 w 3645"/>
              <a:gd name="T103" fmla="*/ 2436 h 3626"/>
              <a:gd name="T104" fmla="*/ 1493 w 3645"/>
              <a:gd name="T105" fmla="*/ 2153 h 3626"/>
              <a:gd name="T106" fmla="*/ 1210 w 3645"/>
              <a:gd name="T107" fmla="*/ 2153 h 3626"/>
              <a:gd name="T108" fmla="*/ 904 w 3645"/>
              <a:gd name="T109" fmla="*/ 2458 h 3626"/>
              <a:gd name="T110" fmla="*/ 1021 w 3645"/>
              <a:gd name="T111" fmla="*/ 1776 h 3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645" h="3626">
                <a:moveTo>
                  <a:pt x="220" y="3626"/>
                </a:moveTo>
                <a:cubicBezTo>
                  <a:pt x="271" y="3626"/>
                  <a:pt x="322" y="3606"/>
                  <a:pt x="361" y="3567"/>
                </a:cubicBezTo>
                <a:lnTo>
                  <a:pt x="894" y="3034"/>
                </a:lnTo>
                <a:cubicBezTo>
                  <a:pt x="1056" y="3142"/>
                  <a:pt x="1246" y="3200"/>
                  <a:pt x="1446" y="3200"/>
                </a:cubicBezTo>
                <a:lnTo>
                  <a:pt x="1446" y="3200"/>
                </a:lnTo>
                <a:cubicBezTo>
                  <a:pt x="1713" y="3200"/>
                  <a:pt x="1964" y="3096"/>
                  <a:pt x="2152" y="2907"/>
                </a:cubicBezTo>
                <a:cubicBezTo>
                  <a:pt x="2153" y="2907"/>
                  <a:pt x="2153" y="2907"/>
                  <a:pt x="2153" y="2907"/>
                </a:cubicBezTo>
                <a:lnTo>
                  <a:pt x="2530" y="2530"/>
                </a:lnTo>
                <a:cubicBezTo>
                  <a:pt x="2530" y="2530"/>
                  <a:pt x="2530" y="2530"/>
                  <a:pt x="2530" y="2530"/>
                </a:cubicBezTo>
                <a:lnTo>
                  <a:pt x="2907" y="2153"/>
                </a:lnTo>
                <a:cubicBezTo>
                  <a:pt x="2907" y="2153"/>
                  <a:pt x="2907" y="2153"/>
                  <a:pt x="2907" y="2152"/>
                </a:cubicBezTo>
                <a:cubicBezTo>
                  <a:pt x="3096" y="1964"/>
                  <a:pt x="3200" y="1713"/>
                  <a:pt x="3200" y="1446"/>
                </a:cubicBezTo>
                <a:cubicBezTo>
                  <a:pt x="3200" y="1246"/>
                  <a:pt x="3142" y="1056"/>
                  <a:pt x="3034" y="894"/>
                </a:cubicBezTo>
                <a:lnTo>
                  <a:pt x="3567" y="361"/>
                </a:lnTo>
                <a:cubicBezTo>
                  <a:pt x="3645" y="283"/>
                  <a:pt x="3645" y="157"/>
                  <a:pt x="3567" y="79"/>
                </a:cubicBezTo>
                <a:cubicBezTo>
                  <a:pt x="3489" y="0"/>
                  <a:pt x="3362" y="0"/>
                  <a:pt x="3284" y="79"/>
                </a:cubicBezTo>
                <a:lnTo>
                  <a:pt x="2751" y="611"/>
                </a:lnTo>
                <a:cubicBezTo>
                  <a:pt x="2589" y="504"/>
                  <a:pt x="2399" y="446"/>
                  <a:pt x="2200" y="446"/>
                </a:cubicBezTo>
                <a:cubicBezTo>
                  <a:pt x="1933" y="446"/>
                  <a:pt x="1682" y="550"/>
                  <a:pt x="1493" y="738"/>
                </a:cubicBezTo>
                <a:cubicBezTo>
                  <a:pt x="1493" y="738"/>
                  <a:pt x="1493" y="738"/>
                  <a:pt x="1493" y="739"/>
                </a:cubicBezTo>
                <a:lnTo>
                  <a:pt x="1116" y="1116"/>
                </a:lnTo>
                <a:cubicBezTo>
                  <a:pt x="1116" y="1116"/>
                  <a:pt x="1116" y="1116"/>
                  <a:pt x="1116" y="1116"/>
                </a:cubicBezTo>
                <a:lnTo>
                  <a:pt x="739" y="1493"/>
                </a:lnTo>
                <a:cubicBezTo>
                  <a:pt x="739" y="1493"/>
                  <a:pt x="739" y="1493"/>
                  <a:pt x="739" y="1493"/>
                </a:cubicBezTo>
                <a:cubicBezTo>
                  <a:pt x="397" y="1834"/>
                  <a:pt x="355" y="2363"/>
                  <a:pt x="611" y="2751"/>
                </a:cubicBezTo>
                <a:lnTo>
                  <a:pt x="79" y="3284"/>
                </a:lnTo>
                <a:cubicBezTo>
                  <a:pt x="0" y="3362"/>
                  <a:pt x="0" y="3489"/>
                  <a:pt x="79" y="3567"/>
                </a:cubicBezTo>
                <a:cubicBezTo>
                  <a:pt x="118" y="3606"/>
                  <a:pt x="169" y="3626"/>
                  <a:pt x="220" y="3626"/>
                </a:cubicBezTo>
                <a:close/>
                <a:moveTo>
                  <a:pt x="1021" y="1776"/>
                </a:moveTo>
                <a:lnTo>
                  <a:pt x="1021" y="1776"/>
                </a:lnTo>
                <a:lnTo>
                  <a:pt x="1398" y="1399"/>
                </a:lnTo>
                <a:cubicBezTo>
                  <a:pt x="1398" y="1399"/>
                  <a:pt x="1398" y="1399"/>
                  <a:pt x="1398" y="1398"/>
                </a:cubicBezTo>
                <a:lnTo>
                  <a:pt x="1776" y="1021"/>
                </a:lnTo>
                <a:cubicBezTo>
                  <a:pt x="1776" y="1021"/>
                  <a:pt x="1776" y="1021"/>
                  <a:pt x="1776" y="1021"/>
                </a:cubicBezTo>
                <a:cubicBezTo>
                  <a:pt x="1889" y="908"/>
                  <a:pt x="2040" y="846"/>
                  <a:pt x="2200" y="846"/>
                </a:cubicBezTo>
                <a:cubicBezTo>
                  <a:pt x="2291" y="846"/>
                  <a:pt x="2379" y="866"/>
                  <a:pt x="2459" y="904"/>
                </a:cubicBezTo>
                <a:lnTo>
                  <a:pt x="2153" y="1210"/>
                </a:lnTo>
                <a:cubicBezTo>
                  <a:pt x="2075" y="1288"/>
                  <a:pt x="2075" y="1415"/>
                  <a:pt x="2153" y="1493"/>
                </a:cubicBezTo>
                <a:cubicBezTo>
                  <a:pt x="2192" y="1532"/>
                  <a:pt x="2243" y="1551"/>
                  <a:pt x="2294" y="1551"/>
                </a:cubicBezTo>
                <a:cubicBezTo>
                  <a:pt x="2345" y="1551"/>
                  <a:pt x="2397" y="1532"/>
                  <a:pt x="2436" y="1493"/>
                </a:cubicBezTo>
                <a:lnTo>
                  <a:pt x="2741" y="1187"/>
                </a:lnTo>
                <a:cubicBezTo>
                  <a:pt x="2780" y="1267"/>
                  <a:pt x="2800" y="1355"/>
                  <a:pt x="2800" y="1446"/>
                </a:cubicBezTo>
                <a:cubicBezTo>
                  <a:pt x="2800" y="1606"/>
                  <a:pt x="2737" y="1757"/>
                  <a:pt x="2624" y="1870"/>
                </a:cubicBezTo>
                <a:lnTo>
                  <a:pt x="2624" y="1870"/>
                </a:lnTo>
                <a:lnTo>
                  <a:pt x="2624" y="1870"/>
                </a:lnTo>
                <a:lnTo>
                  <a:pt x="2247" y="2247"/>
                </a:lnTo>
                <a:cubicBezTo>
                  <a:pt x="2247" y="2247"/>
                  <a:pt x="2247" y="2247"/>
                  <a:pt x="2247" y="2247"/>
                </a:cubicBezTo>
                <a:lnTo>
                  <a:pt x="1870" y="2624"/>
                </a:lnTo>
                <a:cubicBezTo>
                  <a:pt x="1870" y="2624"/>
                  <a:pt x="1870" y="2624"/>
                  <a:pt x="1870" y="2624"/>
                </a:cubicBezTo>
                <a:cubicBezTo>
                  <a:pt x="1757" y="2737"/>
                  <a:pt x="1606" y="2800"/>
                  <a:pt x="1446" y="2800"/>
                </a:cubicBezTo>
                <a:cubicBezTo>
                  <a:pt x="1355" y="2800"/>
                  <a:pt x="1267" y="2780"/>
                  <a:pt x="1187" y="2741"/>
                </a:cubicBezTo>
                <a:lnTo>
                  <a:pt x="1493" y="2436"/>
                </a:lnTo>
                <a:cubicBezTo>
                  <a:pt x="1571" y="2357"/>
                  <a:pt x="1571" y="2231"/>
                  <a:pt x="1493" y="2153"/>
                </a:cubicBezTo>
                <a:cubicBezTo>
                  <a:pt x="1415" y="2075"/>
                  <a:pt x="1288" y="2075"/>
                  <a:pt x="1210" y="2153"/>
                </a:cubicBezTo>
                <a:lnTo>
                  <a:pt x="904" y="2458"/>
                </a:lnTo>
                <a:cubicBezTo>
                  <a:pt x="798" y="2235"/>
                  <a:pt x="837" y="1960"/>
                  <a:pt x="1021" y="1776"/>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9pPr>
          </a:lstStyle>
          <a:p>
            <a:pPr algn="ctr"/>
            <a:endParaRPr lang="en-US"/>
          </a:p>
        </p:txBody>
      </p:sp>
      <p:sp>
        <p:nvSpPr>
          <p:cNvPr id="26" name="chain-links_29">
            <a:extLst>
              <a:ext uri="{FF2B5EF4-FFF2-40B4-BE49-F238E27FC236}">
                <a16:creationId xmlns:a16="http://schemas.microsoft.com/office/drawing/2014/main" id="{0E5DBB15-AB75-4BDF-9911-7CA31289CB87}"/>
              </a:ext>
            </a:extLst>
          </p:cNvPr>
          <p:cNvSpPr/>
          <p:nvPr/>
        </p:nvSpPr>
        <p:spPr>
          <a:xfrm rot="2586001">
            <a:off x="4791987" y="3846180"/>
            <a:ext cx="333014" cy="330783"/>
          </a:xfrm>
          <a:custGeom>
            <a:avLst/>
            <a:gdLst>
              <a:gd name="T0" fmla="*/ 220 w 3645"/>
              <a:gd name="T1" fmla="*/ 3626 h 3626"/>
              <a:gd name="T2" fmla="*/ 361 w 3645"/>
              <a:gd name="T3" fmla="*/ 3567 h 3626"/>
              <a:gd name="T4" fmla="*/ 894 w 3645"/>
              <a:gd name="T5" fmla="*/ 3034 h 3626"/>
              <a:gd name="T6" fmla="*/ 1446 w 3645"/>
              <a:gd name="T7" fmla="*/ 3200 h 3626"/>
              <a:gd name="T8" fmla="*/ 1446 w 3645"/>
              <a:gd name="T9" fmla="*/ 3200 h 3626"/>
              <a:gd name="T10" fmla="*/ 2152 w 3645"/>
              <a:gd name="T11" fmla="*/ 2907 h 3626"/>
              <a:gd name="T12" fmla="*/ 2153 w 3645"/>
              <a:gd name="T13" fmla="*/ 2907 h 3626"/>
              <a:gd name="T14" fmla="*/ 2530 w 3645"/>
              <a:gd name="T15" fmla="*/ 2530 h 3626"/>
              <a:gd name="T16" fmla="*/ 2530 w 3645"/>
              <a:gd name="T17" fmla="*/ 2530 h 3626"/>
              <a:gd name="T18" fmla="*/ 2907 w 3645"/>
              <a:gd name="T19" fmla="*/ 2153 h 3626"/>
              <a:gd name="T20" fmla="*/ 2907 w 3645"/>
              <a:gd name="T21" fmla="*/ 2152 h 3626"/>
              <a:gd name="T22" fmla="*/ 3200 w 3645"/>
              <a:gd name="T23" fmla="*/ 1446 h 3626"/>
              <a:gd name="T24" fmla="*/ 3034 w 3645"/>
              <a:gd name="T25" fmla="*/ 894 h 3626"/>
              <a:gd name="T26" fmla="*/ 3567 w 3645"/>
              <a:gd name="T27" fmla="*/ 361 h 3626"/>
              <a:gd name="T28" fmla="*/ 3567 w 3645"/>
              <a:gd name="T29" fmla="*/ 79 h 3626"/>
              <a:gd name="T30" fmla="*/ 3284 w 3645"/>
              <a:gd name="T31" fmla="*/ 79 h 3626"/>
              <a:gd name="T32" fmla="*/ 2751 w 3645"/>
              <a:gd name="T33" fmla="*/ 611 h 3626"/>
              <a:gd name="T34" fmla="*/ 2200 w 3645"/>
              <a:gd name="T35" fmla="*/ 446 h 3626"/>
              <a:gd name="T36" fmla="*/ 1493 w 3645"/>
              <a:gd name="T37" fmla="*/ 738 h 3626"/>
              <a:gd name="T38" fmla="*/ 1493 w 3645"/>
              <a:gd name="T39" fmla="*/ 739 h 3626"/>
              <a:gd name="T40" fmla="*/ 1116 w 3645"/>
              <a:gd name="T41" fmla="*/ 1116 h 3626"/>
              <a:gd name="T42" fmla="*/ 1116 w 3645"/>
              <a:gd name="T43" fmla="*/ 1116 h 3626"/>
              <a:gd name="T44" fmla="*/ 739 w 3645"/>
              <a:gd name="T45" fmla="*/ 1493 h 3626"/>
              <a:gd name="T46" fmla="*/ 739 w 3645"/>
              <a:gd name="T47" fmla="*/ 1493 h 3626"/>
              <a:gd name="T48" fmla="*/ 611 w 3645"/>
              <a:gd name="T49" fmla="*/ 2751 h 3626"/>
              <a:gd name="T50" fmla="*/ 79 w 3645"/>
              <a:gd name="T51" fmla="*/ 3284 h 3626"/>
              <a:gd name="T52" fmla="*/ 79 w 3645"/>
              <a:gd name="T53" fmla="*/ 3567 h 3626"/>
              <a:gd name="T54" fmla="*/ 220 w 3645"/>
              <a:gd name="T55" fmla="*/ 3626 h 3626"/>
              <a:gd name="T56" fmla="*/ 1021 w 3645"/>
              <a:gd name="T57" fmla="*/ 1776 h 3626"/>
              <a:gd name="T58" fmla="*/ 1021 w 3645"/>
              <a:gd name="T59" fmla="*/ 1776 h 3626"/>
              <a:gd name="T60" fmla="*/ 1398 w 3645"/>
              <a:gd name="T61" fmla="*/ 1399 h 3626"/>
              <a:gd name="T62" fmla="*/ 1398 w 3645"/>
              <a:gd name="T63" fmla="*/ 1398 h 3626"/>
              <a:gd name="T64" fmla="*/ 1776 w 3645"/>
              <a:gd name="T65" fmla="*/ 1021 h 3626"/>
              <a:gd name="T66" fmla="*/ 1776 w 3645"/>
              <a:gd name="T67" fmla="*/ 1021 h 3626"/>
              <a:gd name="T68" fmla="*/ 2200 w 3645"/>
              <a:gd name="T69" fmla="*/ 846 h 3626"/>
              <a:gd name="T70" fmla="*/ 2459 w 3645"/>
              <a:gd name="T71" fmla="*/ 904 h 3626"/>
              <a:gd name="T72" fmla="*/ 2153 w 3645"/>
              <a:gd name="T73" fmla="*/ 1210 h 3626"/>
              <a:gd name="T74" fmla="*/ 2153 w 3645"/>
              <a:gd name="T75" fmla="*/ 1493 h 3626"/>
              <a:gd name="T76" fmla="*/ 2294 w 3645"/>
              <a:gd name="T77" fmla="*/ 1551 h 3626"/>
              <a:gd name="T78" fmla="*/ 2436 w 3645"/>
              <a:gd name="T79" fmla="*/ 1493 h 3626"/>
              <a:gd name="T80" fmla="*/ 2741 w 3645"/>
              <a:gd name="T81" fmla="*/ 1187 h 3626"/>
              <a:gd name="T82" fmla="*/ 2800 w 3645"/>
              <a:gd name="T83" fmla="*/ 1446 h 3626"/>
              <a:gd name="T84" fmla="*/ 2624 w 3645"/>
              <a:gd name="T85" fmla="*/ 1870 h 3626"/>
              <a:gd name="T86" fmla="*/ 2624 w 3645"/>
              <a:gd name="T87" fmla="*/ 1870 h 3626"/>
              <a:gd name="T88" fmla="*/ 2624 w 3645"/>
              <a:gd name="T89" fmla="*/ 1870 h 3626"/>
              <a:gd name="T90" fmla="*/ 2247 w 3645"/>
              <a:gd name="T91" fmla="*/ 2247 h 3626"/>
              <a:gd name="T92" fmla="*/ 2247 w 3645"/>
              <a:gd name="T93" fmla="*/ 2247 h 3626"/>
              <a:gd name="T94" fmla="*/ 1870 w 3645"/>
              <a:gd name="T95" fmla="*/ 2624 h 3626"/>
              <a:gd name="T96" fmla="*/ 1870 w 3645"/>
              <a:gd name="T97" fmla="*/ 2624 h 3626"/>
              <a:gd name="T98" fmla="*/ 1446 w 3645"/>
              <a:gd name="T99" fmla="*/ 2800 h 3626"/>
              <a:gd name="T100" fmla="*/ 1187 w 3645"/>
              <a:gd name="T101" fmla="*/ 2741 h 3626"/>
              <a:gd name="T102" fmla="*/ 1493 w 3645"/>
              <a:gd name="T103" fmla="*/ 2436 h 3626"/>
              <a:gd name="T104" fmla="*/ 1493 w 3645"/>
              <a:gd name="T105" fmla="*/ 2153 h 3626"/>
              <a:gd name="T106" fmla="*/ 1210 w 3645"/>
              <a:gd name="T107" fmla="*/ 2153 h 3626"/>
              <a:gd name="T108" fmla="*/ 904 w 3645"/>
              <a:gd name="T109" fmla="*/ 2458 h 3626"/>
              <a:gd name="T110" fmla="*/ 1021 w 3645"/>
              <a:gd name="T111" fmla="*/ 1776 h 3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645" h="3626">
                <a:moveTo>
                  <a:pt x="220" y="3626"/>
                </a:moveTo>
                <a:cubicBezTo>
                  <a:pt x="271" y="3626"/>
                  <a:pt x="322" y="3606"/>
                  <a:pt x="361" y="3567"/>
                </a:cubicBezTo>
                <a:lnTo>
                  <a:pt x="894" y="3034"/>
                </a:lnTo>
                <a:cubicBezTo>
                  <a:pt x="1056" y="3142"/>
                  <a:pt x="1246" y="3200"/>
                  <a:pt x="1446" y="3200"/>
                </a:cubicBezTo>
                <a:lnTo>
                  <a:pt x="1446" y="3200"/>
                </a:lnTo>
                <a:cubicBezTo>
                  <a:pt x="1713" y="3200"/>
                  <a:pt x="1964" y="3096"/>
                  <a:pt x="2152" y="2907"/>
                </a:cubicBezTo>
                <a:cubicBezTo>
                  <a:pt x="2153" y="2907"/>
                  <a:pt x="2153" y="2907"/>
                  <a:pt x="2153" y="2907"/>
                </a:cubicBezTo>
                <a:lnTo>
                  <a:pt x="2530" y="2530"/>
                </a:lnTo>
                <a:cubicBezTo>
                  <a:pt x="2530" y="2530"/>
                  <a:pt x="2530" y="2530"/>
                  <a:pt x="2530" y="2530"/>
                </a:cubicBezTo>
                <a:lnTo>
                  <a:pt x="2907" y="2153"/>
                </a:lnTo>
                <a:cubicBezTo>
                  <a:pt x="2907" y="2153"/>
                  <a:pt x="2907" y="2153"/>
                  <a:pt x="2907" y="2152"/>
                </a:cubicBezTo>
                <a:cubicBezTo>
                  <a:pt x="3096" y="1964"/>
                  <a:pt x="3200" y="1713"/>
                  <a:pt x="3200" y="1446"/>
                </a:cubicBezTo>
                <a:cubicBezTo>
                  <a:pt x="3200" y="1246"/>
                  <a:pt x="3142" y="1056"/>
                  <a:pt x="3034" y="894"/>
                </a:cubicBezTo>
                <a:lnTo>
                  <a:pt x="3567" y="361"/>
                </a:lnTo>
                <a:cubicBezTo>
                  <a:pt x="3645" y="283"/>
                  <a:pt x="3645" y="157"/>
                  <a:pt x="3567" y="79"/>
                </a:cubicBezTo>
                <a:cubicBezTo>
                  <a:pt x="3489" y="0"/>
                  <a:pt x="3362" y="0"/>
                  <a:pt x="3284" y="79"/>
                </a:cubicBezTo>
                <a:lnTo>
                  <a:pt x="2751" y="611"/>
                </a:lnTo>
                <a:cubicBezTo>
                  <a:pt x="2589" y="504"/>
                  <a:pt x="2399" y="446"/>
                  <a:pt x="2200" y="446"/>
                </a:cubicBezTo>
                <a:cubicBezTo>
                  <a:pt x="1933" y="446"/>
                  <a:pt x="1682" y="550"/>
                  <a:pt x="1493" y="738"/>
                </a:cubicBezTo>
                <a:cubicBezTo>
                  <a:pt x="1493" y="738"/>
                  <a:pt x="1493" y="738"/>
                  <a:pt x="1493" y="739"/>
                </a:cubicBezTo>
                <a:lnTo>
                  <a:pt x="1116" y="1116"/>
                </a:lnTo>
                <a:cubicBezTo>
                  <a:pt x="1116" y="1116"/>
                  <a:pt x="1116" y="1116"/>
                  <a:pt x="1116" y="1116"/>
                </a:cubicBezTo>
                <a:lnTo>
                  <a:pt x="739" y="1493"/>
                </a:lnTo>
                <a:cubicBezTo>
                  <a:pt x="739" y="1493"/>
                  <a:pt x="739" y="1493"/>
                  <a:pt x="739" y="1493"/>
                </a:cubicBezTo>
                <a:cubicBezTo>
                  <a:pt x="397" y="1834"/>
                  <a:pt x="355" y="2363"/>
                  <a:pt x="611" y="2751"/>
                </a:cubicBezTo>
                <a:lnTo>
                  <a:pt x="79" y="3284"/>
                </a:lnTo>
                <a:cubicBezTo>
                  <a:pt x="0" y="3362"/>
                  <a:pt x="0" y="3489"/>
                  <a:pt x="79" y="3567"/>
                </a:cubicBezTo>
                <a:cubicBezTo>
                  <a:pt x="118" y="3606"/>
                  <a:pt x="169" y="3626"/>
                  <a:pt x="220" y="3626"/>
                </a:cubicBezTo>
                <a:close/>
                <a:moveTo>
                  <a:pt x="1021" y="1776"/>
                </a:moveTo>
                <a:lnTo>
                  <a:pt x="1021" y="1776"/>
                </a:lnTo>
                <a:lnTo>
                  <a:pt x="1398" y="1399"/>
                </a:lnTo>
                <a:cubicBezTo>
                  <a:pt x="1398" y="1399"/>
                  <a:pt x="1398" y="1399"/>
                  <a:pt x="1398" y="1398"/>
                </a:cubicBezTo>
                <a:lnTo>
                  <a:pt x="1776" y="1021"/>
                </a:lnTo>
                <a:cubicBezTo>
                  <a:pt x="1776" y="1021"/>
                  <a:pt x="1776" y="1021"/>
                  <a:pt x="1776" y="1021"/>
                </a:cubicBezTo>
                <a:cubicBezTo>
                  <a:pt x="1889" y="908"/>
                  <a:pt x="2040" y="846"/>
                  <a:pt x="2200" y="846"/>
                </a:cubicBezTo>
                <a:cubicBezTo>
                  <a:pt x="2291" y="846"/>
                  <a:pt x="2379" y="866"/>
                  <a:pt x="2459" y="904"/>
                </a:cubicBezTo>
                <a:lnTo>
                  <a:pt x="2153" y="1210"/>
                </a:lnTo>
                <a:cubicBezTo>
                  <a:pt x="2075" y="1288"/>
                  <a:pt x="2075" y="1415"/>
                  <a:pt x="2153" y="1493"/>
                </a:cubicBezTo>
                <a:cubicBezTo>
                  <a:pt x="2192" y="1532"/>
                  <a:pt x="2243" y="1551"/>
                  <a:pt x="2294" y="1551"/>
                </a:cubicBezTo>
                <a:cubicBezTo>
                  <a:pt x="2345" y="1551"/>
                  <a:pt x="2397" y="1532"/>
                  <a:pt x="2436" y="1493"/>
                </a:cubicBezTo>
                <a:lnTo>
                  <a:pt x="2741" y="1187"/>
                </a:lnTo>
                <a:cubicBezTo>
                  <a:pt x="2780" y="1267"/>
                  <a:pt x="2800" y="1355"/>
                  <a:pt x="2800" y="1446"/>
                </a:cubicBezTo>
                <a:cubicBezTo>
                  <a:pt x="2800" y="1606"/>
                  <a:pt x="2737" y="1757"/>
                  <a:pt x="2624" y="1870"/>
                </a:cubicBezTo>
                <a:lnTo>
                  <a:pt x="2624" y="1870"/>
                </a:lnTo>
                <a:lnTo>
                  <a:pt x="2624" y="1870"/>
                </a:lnTo>
                <a:lnTo>
                  <a:pt x="2247" y="2247"/>
                </a:lnTo>
                <a:cubicBezTo>
                  <a:pt x="2247" y="2247"/>
                  <a:pt x="2247" y="2247"/>
                  <a:pt x="2247" y="2247"/>
                </a:cubicBezTo>
                <a:lnTo>
                  <a:pt x="1870" y="2624"/>
                </a:lnTo>
                <a:cubicBezTo>
                  <a:pt x="1870" y="2624"/>
                  <a:pt x="1870" y="2624"/>
                  <a:pt x="1870" y="2624"/>
                </a:cubicBezTo>
                <a:cubicBezTo>
                  <a:pt x="1757" y="2737"/>
                  <a:pt x="1606" y="2800"/>
                  <a:pt x="1446" y="2800"/>
                </a:cubicBezTo>
                <a:cubicBezTo>
                  <a:pt x="1355" y="2800"/>
                  <a:pt x="1267" y="2780"/>
                  <a:pt x="1187" y="2741"/>
                </a:cubicBezTo>
                <a:lnTo>
                  <a:pt x="1493" y="2436"/>
                </a:lnTo>
                <a:cubicBezTo>
                  <a:pt x="1571" y="2357"/>
                  <a:pt x="1571" y="2231"/>
                  <a:pt x="1493" y="2153"/>
                </a:cubicBezTo>
                <a:cubicBezTo>
                  <a:pt x="1415" y="2075"/>
                  <a:pt x="1288" y="2075"/>
                  <a:pt x="1210" y="2153"/>
                </a:cubicBezTo>
                <a:lnTo>
                  <a:pt x="904" y="2458"/>
                </a:lnTo>
                <a:cubicBezTo>
                  <a:pt x="798" y="2235"/>
                  <a:pt x="837" y="1960"/>
                  <a:pt x="1021" y="1776"/>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9pPr>
          </a:lstStyle>
          <a:p>
            <a:pPr algn="ctr"/>
            <a:endParaRPr lang="en-US"/>
          </a:p>
        </p:txBody>
      </p:sp>
      <p:sp>
        <p:nvSpPr>
          <p:cNvPr id="27" name="chain-links_29">
            <a:extLst>
              <a:ext uri="{FF2B5EF4-FFF2-40B4-BE49-F238E27FC236}">
                <a16:creationId xmlns:a16="http://schemas.microsoft.com/office/drawing/2014/main" id="{C2F7DCDB-4048-4EDF-BD74-B905C80A2869}"/>
              </a:ext>
            </a:extLst>
          </p:cNvPr>
          <p:cNvSpPr/>
          <p:nvPr/>
        </p:nvSpPr>
        <p:spPr>
          <a:xfrm rot="2586001">
            <a:off x="5142526" y="3837261"/>
            <a:ext cx="333014" cy="330783"/>
          </a:xfrm>
          <a:custGeom>
            <a:avLst/>
            <a:gdLst>
              <a:gd name="T0" fmla="*/ 220 w 3645"/>
              <a:gd name="T1" fmla="*/ 3626 h 3626"/>
              <a:gd name="T2" fmla="*/ 361 w 3645"/>
              <a:gd name="T3" fmla="*/ 3567 h 3626"/>
              <a:gd name="T4" fmla="*/ 894 w 3645"/>
              <a:gd name="T5" fmla="*/ 3034 h 3626"/>
              <a:gd name="T6" fmla="*/ 1446 w 3645"/>
              <a:gd name="T7" fmla="*/ 3200 h 3626"/>
              <a:gd name="T8" fmla="*/ 1446 w 3645"/>
              <a:gd name="T9" fmla="*/ 3200 h 3626"/>
              <a:gd name="T10" fmla="*/ 2152 w 3645"/>
              <a:gd name="T11" fmla="*/ 2907 h 3626"/>
              <a:gd name="T12" fmla="*/ 2153 w 3645"/>
              <a:gd name="T13" fmla="*/ 2907 h 3626"/>
              <a:gd name="T14" fmla="*/ 2530 w 3645"/>
              <a:gd name="T15" fmla="*/ 2530 h 3626"/>
              <a:gd name="T16" fmla="*/ 2530 w 3645"/>
              <a:gd name="T17" fmla="*/ 2530 h 3626"/>
              <a:gd name="T18" fmla="*/ 2907 w 3645"/>
              <a:gd name="T19" fmla="*/ 2153 h 3626"/>
              <a:gd name="T20" fmla="*/ 2907 w 3645"/>
              <a:gd name="T21" fmla="*/ 2152 h 3626"/>
              <a:gd name="T22" fmla="*/ 3200 w 3645"/>
              <a:gd name="T23" fmla="*/ 1446 h 3626"/>
              <a:gd name="T24" fmla="*/ 3034 w 3645"/>
              <a:gd name="T25" fmla="*/ 894 h 3626"/>
              <a:gd name="T26" fmla="*/ 3567 w 3645"/>
              <a:gd name="T27" fmla="*/ 361 h 3626"/>
              <a:gd name="T28" fmla="*/ 3567 w 3645"/>
              <a:gd name="T29" fmla="*/ 79 h 3626"/>
              <a:gd name="T30" fmla="*/ 3284 w 3645"/>
              <a:gd name="T31" fmla="*/ 79 h 3626"/>
              <a:gd name="T32" fmla="*/ 2751 w 3645"/>
              <a:gd name="T33" fmla="*/ 611 h 3626"/>
              <a:gd name="T34" fmla="*/ 2200 w 3645"/>
              <a:gd name="T35" fmla="*/ 446 h 3626"/>
              <a:gd name="T36" fmla="*/ 1493 w 3645"/>
              <a:gd name="T37" fmla="*/ 738 h 3626"/>
              <a:gd name="T38" fmla="*/ 1493 w 3645"/>
              <a:gd name="T39" fmla="*/ 739 h 3626"/>
              <a:gd name="T40" fmla="*/ 1116 w 3645"/>
              <a:gd name="T41" fmla="*/ 1116 h 3626"/>
              <a:gd name="T42" fmla="*/ 1116 w 3645"/>
              <a:gd name="T43" fmla="*/ 1116 h 3626"/>
              <a:gd name="T44" fmla="*/ 739 w 3645"/>
              <a:gd name="T45" fmla="*/ 1493 h 3626"/>
              <a:gd name="T46" fmla="*/ 739 w 3645"/>
              <a:gd name="T47" fmla="*/ 1493 h 3626"/>
              <a:gd name="T48" fmla="*/ 611 w 3645"/>
              <a:gd name="T49" fmla="*/ 2751 h 3626"/>
              <a:gd name="T50" fmla="*/ 79 w 3645"/>
              <a:gd name="T51" fmla="*/ 3284 h 3626"/>
              <a:gd name="T52" fmla="*/ 79 w 3645"/>
              <a:gd name="T53" fmla="*/ 3567 h 3626"/>
              <a:gd name="T54" fmla="*/ 220 w 3645"/>
              <a:gd name="T55" fmla="*/ 3626 h 3626"/>
              <a:gd name="T56" fmla="*/ 1021 w 3645"/>
              <a:gd name="T57" fmla="*/ 1776 h 3626"/>
              <a:gd name="T58" fmla="*/ 1021 w 3645"/>
              <a:gd name="T59" fmla="*/ 1776 h 3626"/>
              <a:gd name="T60" fmla="*/ 1398 w 3645"/>
              <a:gd name="T61" fmla="*/ 1399 h 3626"/>
              <a:gd name="T62" fmla="*/ 1398 w 3645"/>
              <a:gd name="T63" fmla="*/ 1398 h 3626"/>
              <a:gd name="T64" fmla="*/ 1776 w 3645"/>
              <a:gd name="T65" fmla="*/ 1021 h 3626"/>
              <a:gd name="T66" fmla="*/ 1776 w 3645"/>
              <a:gd name="T67" fmla="*/ 1021 h 3626"/>
              <a:gd name="T68" fmla="*/ 2200 w 3645"/>
              <a:gd name="T69" fmla="*/ 846 h 3626"/>
              <a:gd name="T70" fmla="*/ 2459 w 3645"/>
              <a:gd name="T71" fmla="*/ 904 h 3626"/>
              <a:gd name="T72" fmla="*/ 2153 w 3645"/>
              <a:gd name="T73" fmla="*/ 1210 h 3626"/>
              <a:gd name="T74" fmla="*/ 2153 w 3645"/>
              <a:gd name="T75" fmla="*/ 1493 h 3626"/>
              <a:gd name="T76" fmla="*/ 2294 w 3645"/>
              <a:gd name="T77" fmla="*/ 1551 h 3626"/>
              <a:gd name="T78" fmla="*/ 2436 w 3645"/>
              <a:gd name="T79" fmla="*/ 1493 h 3626"/>
              <a:gd name="T80" fmla="*/ 2741 w 3645"/>
              <a:gd name="T81" fmla="*/ 1187 h 3626"/>
              <a:gd name="T82" fmla="*/ 2800 w 3645"/>
              <a:gd name="T83" fmla="*/ 1446 h 3626"/>
              <a:gd name="T84" fmla="*/ 2624 w 3645"/>
              <a:gd name="T85" fmla="*/ 1870 h 3626"/>
              <a:gd name="T86" fmla="*/ 2624 w 3645"/>
              <a:gd name="T87" fmla="*/ 1870 h 3626"/>
              <a:gd name="T88" fmla="*/ 2624 w 3645"/>
              <a:gd name="T89" fmla="*/ 1870 h 3626"/>
              <a:gd name="T90" fmla="*/ 2247 w 3645"/>
              <a:gd name="T91" fmla="*/ 2247 h 3626"/>
              <a:gd name="T92" fmla="*/ 2247 w 3645"/>
              <a:gd name="T93" fmla="*/ 2247 h 3626"/>
              <a:gd name="T94" fmla="*/ 1870 w 3645"/>
              <a:gd name="T95" fmla="*/ 2624 h 3626"/>
              <a:gd name="T96" fmla="*/ 1870 w 3645"/>
              <a:gd name="T97" fmla="*/ 2624 h 3626"/>
              <a:gd name="T98" fmla="*/ 1446 w 3645"/>
              <a:gd name="T99" fmla="*/ 2800 h 3626"/>
              <a:gd name="T100" fmla="*/ 1187 w 3645"/>
              <a:gd name="T101" fmla="*/ 2741 h 3626"/>
              <a:gd name="T102" fmla="*/ 1493 w 3645"/>
              <a:gd name="T103" fmla="*/ 2436 h 3626"/>
              <a:gd name="T104" fmla="*/ 1493 w 3645"/>
              <a:gd name="T105" fmla="*/ 2153 h 3626"/>
              <a:gd name="T106" fmla="*/ 1210 w 3645"/>
              <a:gd name="T107" fmla="*/ 2153 h 3626"/>
              <a:gd name="T108" fmla="*/ 904 w 3645"/>
              <a:gd name="T109" fmla="*/ 2458 h 3626"/>
              <a:gd name="T110" fmla="*/ 1021 w 3645"/>
              <a:gd name="T111" fmla="*/ 1776 h 3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645" h="3626">
                <a:moveTo>
                  <a:pt x="220" y="3626"/>
                </a:moveTo>
                <a:cubicBezTo>
                  <a:pt x="271" y="3626"/>
                  <a:pt x="322" y="3606"/>
                  <a:pt x="361" y="3567"/>
                </a:cubicBezTo>
                <a:lnTo>
                  <a:pt x="894" y="3034"/>
                </a:lnTo>
                <a:cubicBezTo>
                  <a:pt x="1056" y="3142"/>
                  <a:pt x="1246" y="3200"/>
                  <a:pt x="1446" y="3200"/>
                </a:cubicBezTo>
                <a:lnTo>
                  <a:pt x="1446" y="3200"/>
                </a:lnTo>
                <a:cubicBezTo>
                  <a:pt x="1713" y="3200"/>
                  <a:pt x="1964" y="3096"/>
                  <a:pt x="2152" y="2907"/>
                </a:cubicBezTo>
                <a:cubicBezTo>
                  <a:pt x="2153" y="2907"/>
                  <a:pt x="2153" y="2907"/>
                  <a:pt x="2153" y="2907"/>
                </a:cubicBezTo>
                <a:lnTo>
                  <a:pt x="2530" y="2530"/>
                </a:lnTo>
                <a:cubicBezTo>
                  <a:pt x="2530" y="2530"/>
                  <a:pt x="2530" y="2530"/>
                  <a:pt x="2530" y="2530"/>
                </a:cubicBezTo>
                <a:lnTo>
                  <a:pt x="2907" y="2153"/>
                </a:lnTo>
                <a:cubicBezTo>
                  <a:pt x="2907" y="2153"/>
                  <a:pt x="2907" y="2153"/>
                  <a:pt x="2907" y="2152"/>
                </a:cubicBezTo>
                <a:cubicBezTo>
                  <a:pt x="3096" y="1964"/>
                  <a:pt x="3200" y="1713"/>
                  <a:pt x="3200" y="1446"/>
                </a:cubicBezTo>
                <a:cubicBezTo>
                  <a:pt x="3200" y="1246"/>
                  <a:pt x="3142" y="1056"/>
                  <a:pt x="3034" y="894"/>
                </a:cubicBezTo>
                <a:lnTo>
                  <a:pt x="3567" y="361"/>
                </a:lnTo>
                <a:cubicBezTo>
                  <a:pt x="3645" y="283"/>
                  <a:pt x="3645" y="157"/>
                  <a:pt x="3567" y="79"/>
                </a:cubicBezTo>
                <a:cubicBezTo>
                  <a:pt x="3489" y="0"/>
                  <a:pt x="3362" y="0"/>
                  <a:pt x="3284" y="79"/>
                </a:cubicBezTo>
                <a:lnTo>
                  <a:pt x="2751" y="611"/>
                </a:lnTo>
                <a:cubicBezTo>
                  <a:pt x="2589" y="504"/>
                  <a:pt x="2399" y="446"/>
                  <a:pt x="2200" y="446"/>
                </a:cubicBezTo>
                <a:cubicBezTo>
                  <a:pt x="1933" y="446"/>
                  <a:pt x="1682" y="550"/>
                  <a:pt x="1493" y="738"/>
                </a:cubicBezTo>
                <a:cubicBezTo>
                  <a:pt x="1493" y="738"/>
                  <a:pt x="1493" y="738"/>
                  <a:pt x="1493" y="739"/>
                </a:cubicBezTo>
                <a:lnTo>
                  <a:pt x="1116" y="1116"/>
                </a:lnTo>
                <a:cubicBezTo>
                  <a:pt x="1116" y="1116"/>
                  <a:pt x="1116" y="1116"/>
                  <a:pt x="1116" y="1116"/>
                </a:cubicBezTo>
                <a:lnTo>
                  <a:pt x="739" y="1493"/>
                </a:lnTo>
                <a:cubicBezTo>
                  <a:pt x="739" y="1493"/>
                  <a:pt x="739" y="1493"/>
                  <a:pt x="739" y="1493"/>
                </a:cubicBezTo>
                <a:cubicBezTo>
                  <a:pt x="397" y="1834"/>
                  <a:pt x="355" y="2363"/>
                  <a:pt x="611" y="2751"/>
                </a:cubicBezTo>
                <a:lnTo>
                  <a:pt x="79" y="3284"/>
                </a:lnTo>
                <a:cubicBezTo>
                  <a:pt x="0" y="3362"/>
                  <a:pt x="0" y="3489"/>
                  <a:pt x="79" y="3567"/>
                </a:cubicBezTo>
                <a:cubicBezTo>
                  <a:pt x="118" y="3606"/>
                  <a:pt x="169" y="3626"/>
                  <a:pt x="220" y="3626"/>
                </a:cubicBezTo>
                <a:close/>
                <a:moveTo>
                  <a:pt x="1021" y="1776"/>
                </a:moveTo>
                <a:lnTo>
                  <a:pt x="1021" y="1776"/>
                </a:lnTo>
                <a:lnTo>
                  <a:pt x="1398" y="1399"/>
                </a:lnTo>
                <a:cubicBezTo>
                  <a:pt x="1398" y="1399"/>
                  <a:pt x="1398" y="1399"/>
                  <a:pt x="1398" y="1398"/>
                </a:cubicBezTo>
                <a:lnTo>
                  <a:pt x="1776" y="1021"/>
                </a:lnTo>
                <a:cubicBezTo>
                  <a:pt x="1776" y="1021"/>
                  <a:pt x="1776" y="1021"/>
                  <a:pt x="1776" y="1021"/>
                </a:cubicBezTo>
                <a:cubicBezTo>
                  <a:pt x="1889" y="908"/>
                  <a:pt x="2040" y="846"/>
                  <a:pt x="2200" y="846"/>
                </a:cubicBezTo>
                <a:cubicBezTo>
                  <a:pt x="2291" y="846"/>
                  <a:pt x="2379" y="866"/>
                  <a:pt x="2459" y="904"/>
                </a:cubicBezTo>
                <a:lnTo>
                  <a:pt x="2153" y="1210"/>
                </a:lnTo>
                <a:cubicBezTo>
                  <a:pt x="2075" y="1288"/>
                  <a:pt x="2075" y="1415"/>
                  <a:pt x="2153" y="1493"/>
                </a:cubicBezTo>
                <a:cubicBezTo>
                  <a:pt x="2192" y="1532"/>
                  <a:pt x="2243" y="1551"/>
                  <a:pt x="2294" y="1551"/>
                </a:cubicBezTo>
                <a:cubicBezTo>
                  <a:pt x="2345" y="1551"/>
                  <a:pt x="2397" y="1532"/>
                  <a:pt x="2436" y="1493"/>
                </a:cubicBezTo>
                <a:lnTo>
                  <a:pt x="2741" y="1187"/>
                </a:lnTo>
                <a:cubicBezTo>
                  <a:pt x="2780" y="1267"/>
                  <a:pt x="2800" y="1355"/>
                  <a:pt x="2800" y="1446"/>
                </a:cubicBezTo>
                <a:cubicBezTo>
                  <a:pt x="2800" y="1606"/>
                  <a:pt x="2737" y="1757"/>
                  <a:pt x="2624" y="1870"/>
                </a:cubicBezTo>
                <a:lnTo>
                  <a:pt x="2624" y="1870"/>
                </a:lnTo>
                <a:lnTo>
                  <a:pt x="2624" y="1870"/>
                </a:lnTo>
                <a:lnTo>
                  <a:pt x="2247" y="2247"/>
                </a:lnTo>
                <a:cubicBezTo>
                  <a:pt x="2247" y="2247"/>
                  <a:pt x="2247" y="2247"/>
                  <a:pt x="2247" y="2247"/>
                </a:cubicBezTo>
                <a:lnTo>
                  <a:pt x="1870" y="2624"/>
                </a:lnTo>
                <a:cubicBezTo>
                  <a:pt x="1870" y="2624"/>
                  <a:pt x="1870" y="2624"/>
                  <a:pt x="1870" y="2624"/>
                </a:cubicBezTo>
                <a:cubicBezTo>
                  <a:pt x="1757" y="2737"/>
                  <a:pt x="1606" y="2800"/>
                  <a:pt x="1446" y="2800"/>
                </a:cubicBezTo>
                <a:cubicBezTo>
                  <a:pt x="1355" y="2800"/>
                  <a:pt x="1267" y="2780"/>
                  <a:pt x="1187" y="2741"/>
                </a:cubicBezTo>
                <a:lnTo>
                  <a:pt x="1493" y="2436"/>
                </a:lnTo>
                <a:cubicBezTo>
                  <a:pt x="1571" y="2357"/>
                  <a:pt x="1571" y="2231"/>
                  <a:pt x="1493" y="2153"/>
                </a:cubicBezTo>
                <a:cubicBezTo>
                  <a:pt x="1415" y="2075"/>
                  <a:pt x="1288" y="2075"/>
                  <a:pt x="1210" y="2153"/>
                </a:cubicBezTo>
                <a:lnTo>
                  <a:pt x="904" y="2458"/>
                </a:lnTo>
                <a:cubicBezTo>
                  <a:pt x="798" y="2235"/>
                  <a:pt x="837" y="1960"/>
                  <a:pt x="1021" y="1776"/>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9pPr>
          </a:lstStyle>
          <a:p>
            <a:pPr algn="ctr"/>
            <a:endParaRPr lang="en-US"/>
          </a:p>
        </p:txBody>
      </p:sp>
      <p:sp>
        <p:nvSpPr>
          <p:cNvPr id="28" name="chain-links_29">
            <a:extLst>
              <a:ext uri="{FF2B5EF4-FFF2-40B4-BE49-F238E27FC236}">
                <a16:creationId xmlns:a16="http://schemas.microsoft.com/office/drawing/2014/main" id="{125E1047-3CE5-477A-9D24-033863C5CBDB}"/>
              </a:ext>
            </a:extLst>
          </p:cNvPr>
          <p:cNvSpPr/>
          <p:nvPr/>
        </p:nvSpPr>
        <p:spPr>
          <a:xfrm rot="2586001">
            <a:off x="5462862" y="3839984"/>
            <a:ext cx="333014" cy="330783"/>
          </a:xfrm>
          <a:custGeom>
            <a:avLst/>
            <a:gdLst>
              <a:gd name="T0" fmla="*/ 220 w 3645"/>
              <a:gd name="T1" fmla="*/ 3626 h 3626"/>
              <a:gd name="T2" fmla="*/ 361 w 3645"/>
              <a:gd name="T3" fmla="*/ 3567 h 3626"/>
              <a:gd name="T4" fmla="*/ 894 w 3645"/>
              <a:gd name="T5" fmla="*/ 3034 h 3626"/>
              <a:gd name="T6" fmla="*/ 1446 w 3645"/>
              <a:gd name="T7" fmla="*/ 3200 h 3626"/>
              <a:gd name="T8" fmla="*/ 1446 w 3645"/>
              <a:gd name="T9" fmla="*/ 3200 h 3626"/>
              <a:gd name="T10" fmla="*/ 2152 w 3645"/>
              <a:gd name="T11" fmla="*/ 2907 h 3626"/>
              <a:gd name="T12" fmla="*/ 2153 w 3645"/>
              <a:gd name="T13" fmla="*/ 2907 h 3626"/>
              <a:gd name="T14" fmla="*/ 2530 w 3645"/>
              <a:gd name="T15" fmla="*/ 2530 h 3626"/>
              <a:gd name="T16" fmla="*/ 2530 w 3645"/>
              <a:gd name="T17" fmla="*/ 2530 h 3626"/>
              <a:gd name="T18" fmla="*/ 2907 w 3645"/>
              <a:gd name="T19" fmla="*/ 2153 h 3626"/>
              <a:gd name="T20" fmla="*/ 2907 w 3645"/>
              <a:gd name="T21" fmla="*/ 2152 h 3626"/>
              <a:gd name="T22" fmla="*/ 3200 w 3645"/>
              <a:gd name="T23" fmla="*/ 1446 h 3626"/>
              <a:gd name="T24" fmla="*/ 3034 w 3645"/>
              <a:gd name="T25" fmla="*/ 894 h 3626"/>
              <a:gd name="T26" fmla="*/ 3567 w 3645"/>
              <a:gd name="T27" fmla="*/ 361 h 3626"/>
              <a:gd name="T28" fmla="*/ 3567 w 3645"/>
              <a:gd name="T29" fmla="*/ 79 h 3626"/>
              <a:gd name="T30" fmla="*/ 3284 w 3645"/>
              <a:gd name="T31" fmla="*/ 79 h 3626"/>
              <a:gd name="T32" fmla="*/ 2751 w 3645"/>
              <a:gd name="T33" fmla="*/ 611 h 3626"/>
              <a:gd name="T34" fmla="*/ 2200 w 3645"/>
              <a:gd name="T35" fmla="*/ 446 h 3626"/>
              <a:gd name="T36" fmla="*/ 1493 w 3645"/>
              <a:gd name="T37" fmla="*/ 738 h 3626"/>
              <a:gd name="T38" fmla="*/ 1493 w 3645"/>
              <a:gd name="T39" fmla="*/ 739 h 3626"/>
              <a:gd name="T40" fmla="*/ 1116 w 3645"/>
              <a:gd name="T41" fmla="*/ 1116 h 3626"/>
              <a:gd name="T42" fmla="*/ 1116 w 3645"/>
              <a:gd name="T43" fmla="*/ 1116 h 3626"/>
              <a:gd name="T44" fmla="*/ 739 w 3645"/>
              <a:gd name="T45" fmla="*/ 1493 h 3626"/>
              <a:gd name="T46" fmla="*/ 739 w 3645"/>
              <a:gd name="T47" fmla="*/ 1493 h 3626"/>
              <a:gd name="T48" fmla="*/ 611 w 3645"/>
              <a:gd name="T49" fmla="*/ 2751 h 3626"/>
              <a:gd name="T50" fmla="*/ 79 w 3645"/>
              <a:gd name="T51" fmla="*/ 3284 h 3626"/>
              <a:gd name="T52" fmla="*/ 79 w 3645"/>
              <a:gd name="T53" fmla="*/ 3567 h 3626"/>
              <a:gd name="T54" fmla="*/ 220 w 3645"/>
              <a:gd name="T55" fmla="*/ 3626 h 3626"/>
              <a:gd name="T56" fmla="*/ 1021 w 3645"/>
              <a:gd name="T57" fmla="*/ 1776 h 3626"/>
              <a:gd name="T58" fmla="*/ 1021 w 3645"/>
              <a:gd name="T59" fmla="*/ 1776 h 3626"/>
              <a:gd name="T60" fmla="*/ 1398 w 3645"/>
              <a:gd name="T61" fmla="*/ 1399 h 3626"/>
              <a:gd name="T62" fmla="*/ 1398 w 3645"/>
              <a:gd name="T63" fmla="*/ 1398 h 3626"/>
              <a:gd name="T64" fmla="*/ 1776 w 3645"/>
              <a:gd name="T65" fmla="*/ 1021 h 3626"/>
              <a:gd name="T66" fmla="*/ 1776 w 3645"/>
              <a:gd name="T67" fmla="*/ 1021 h 3626"/>
              <a:gd name="T68" fmla="*/ 2200 w 3645"/>
              <a:gd name="T69" fmla="*/ 846 h 3626"/>
              <a:gd name="T70" fmla="*/ 2459 w 3645"/>
              <a:gd name="T71" fmla="*/ 904 h 3626"/>
              <a:gd name="T72" fmla="*/ 2153 w 3645"/>
              <a:gd name="T73" fmla="*/ 1210 h 3626"/>
              <a:gd name="T74" fmla="*/ 2153 w 3645"/>
              <a:gd name="T75" fmla="*/ 1493 h 3626"/>
              <a:gd name="T76" fmla="*/ 2294 w 3645"/>
              <a:gd name="T77" fmla="*/ 1551 h 3626"/>
              <a:gd name="T78" fmla="*/ 2436 w 3645"/>
              <a:gd name="T79" fmla="*/ 1493 h 3626"/>
              <a:gd name="T80" fmla="*/ 2741 w 3645"/>
              <a:gd name="T81" fmla="*/ 1187 h 3626"/>
              <a:gd name="T82" fmla="*/ 2800 w 3645"/>
              <a:gd name="T83" fmla="*/ 1446 h 3626"/>
              <a:gd name="T84" fmla="*/ 2624 w 3645"/>
              <a:gd name="T85" fmla="*/ 1870 h 3626"/>
              <a:gd name="T86" fmla="*/ 2624 w 3645"/>
              <a:gd name="T87" fmla="*/ 1870 h 3626"/>
              <a:gd name="T88" fmla="*/ 2624 w 3645"/>
              <a:gd name="T89" fmla="*/ 1870 h 3626"/>
              <a:gd name="T90" fmla="*/ 2247 w 3645"/>
              <a:gd name="T91" fmla="*/ 2247 h 3626"/>
              <a:gd name="T92" fmla="*/ 2247 w 3645"/>
              <a:gd name="T93" fmla="*/ 2247 h 3626"/>
              <a:gd name="T94" fmla="*/ 1870 w 3645"/>
              <a:gd name="T95" fmla="*/ 2624 h 3626"/>
              <a:gd name="T96" fmla="*/ 1870 w 3645"/>
              <a:gd name="T97" fmla="*/ 2624 h 3626"/>
              <a:gd name="T98" fmla="*/ 1446 w 3645"/>
              <a:gd name="T99" fmla="*/ 2800 h 3626"/>
              <a:gd name="T100" fmla="*/ 1187 w 3645"/>
              <a:gd name="T101" fmla="*/ 2741 h 3626"/>
              <a:gd name="T102" fmla="*/ 1493 w 3645"/>
              <a:gd name="T103" fmla="*/ 2436 h 3626"/>
              <a:gd name="T104" fmla="*/ 1493 w 3645"/>
              <a:gd name="T105" fmla="*/ 2153 h 3626"/>
              <a:gd name="T106" fmla="*/ 1210 w 3645"/>
              <a:gd name="T107" fmla="*/ 2153 h 3626"/>
              <a:gd name="T108" fmla="*/ 904 w 3645"/>
              <a:gd name="T109" fmla="*/ 2458 h 3626"/>
              <a:gd name="T110" fmla="*/ 1021 w 3645"/>
              <a:gd name="T111" fmla="*/ 1776 h 3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645" h="3626">
                <a:moveTo>
                  <a:pt x="220" y="3626"/>
                </a:moveTo>
                <a:cubicBezTo>
                  <a:pt x="271" y="3626"/>
                  <a:pt x="322" y="3606"/>
                  <a:pt x="361" y="3567"/>
                </a:cubicBezTo>
                <a:lnTo>
                  <a:pt x="894" y="3034"/>
                </a:lnTo>
                <a:cubicBezTo>
                  <a:pt x="1056" y="3142"/>
                  <a:pt x="1246" y="3200"/>
                  <a:pt x="1446" y="3200"/>
                </a:cubicBezTo>
                <a:lnTo>
                  <a:pt x="1446" y="3200"/>
                </a:lnTo>
                <a:cubicBezTo>
                  <a:pt x="1713" y="3200"/>
                  <a:pt x="1964" y="3096"/>
                  <a:pt x="2152" y="2907"/>
                </a:cubicBezTo>
                <a:cubicBezTo>
                  <a:pt x="2153" y="2907"/>
                  <a:pt x="2153" y="2907"/>
                  <a:pt x="2153" y="2907"/>
                </a:cubicBezTo>
                <a:lnTo>
                  <a:pt x="2530" y="2530"/>
                </a:lnTo>
                <a:cubicBezTo>
                  <a:pt x="2530" y="2530"/>
                  <a:pt x="2530" y="2530"/>
                  <a:pt x="2530" y="2530"/>
                </a:cubicBezTo>
                <a:lnTo>
                  <a:pt x="2907" y="2153"/>
                </a:lnTo>
                <a:cubicBezTo>
                  <a:pt x="2907" y="2153"/>
                  <a:pt x="2907" y="2153"/>
                  <a:pt x="2907" y="2152"/>
                </a:cubicBezTo>
                <a:cubicBezTo>
                  <a:pt x="3096" y="1964"/>
                  <a:pt x="3200" y="1713"/>
                  <a:pt x="3200" y="1446"/>
                </a:cubicBezTo>
                <a:cubicBezTo>
                  <a:pt x="3200" y="1246"/>
                  <a:pt x="3142" y="1056"/>
                  <a:pt x="3034" y="894"/>
                </a:cubicBezTo>
                <a:lnTo>
                  <a:pt x="3567" y="361"/>
                </a:lnTo>
                <a:cubicBezTo>
                  <a:pt x="3645" y="283"/>
                  <a:pt x="3645" y="157"/>
                  <a:pt x="3567" y="79"/>
                </a:cubicBezTo>
                <a:cubicBezTo>
                  <a:pt x="3489" y="0"/>
                  <a:pt x="3362" y="0"/>
                  <a:pt x="3284" y="79"/>
                </a:cubicBezTo>
                <a:lnTo>
                  <a:pt x="2751" y="611"/>
                </a:lnTo>
                <a:cubicBezTo>
                  <a:pt x="2589" y="504"/>
                  <a:pt x="2399" y="446"/>
                  <a:pt x="2200" y="446"/>
                </a:cubicBezTo>
                <a:cubicBezTo>
                  <a:pt x="1933" y="446"/>
                  <a:pt x="1682" y="550"/>
                  <a:pt x="1493" y="738"/>
                </a:cubicBezTo>
                <a:cubicBezTo>
                  <a:pt x="1493" y="738"/>
                  <a:pt x="1493" y="738"/>
                  <a:pt x="1493" y="739"/>
                </a:cubicBezTo>
                <a:lnTo>
                  <a:pt x="1116" y="1116"/>
                </a:lnTo>
                <a:cubicBezTo>
                  <a:pt x="1116" y="1116"/>
                  <a:pt x="1116" y="1116"/>
                  <a:pt x="1116" y="1116"/>
                </a:cubicBezTo>
                <a:lnTo>
                  <a:pt x="739" y="1493"/>
                </a:lnTo>
                <a:cubicBezTo>
                  <a:pt x="739" y="1493"/>
                  <a:pt x="739" y="1493"/>
                  <a:pt x="739" y="1493"/>
                </a:cubicBezTo>
                <a:cubicBezTo>
                  <a:pt x="397" y="1834"/>
                  <a:pt x="355" y="2363"/>
                  <a:pt x="611" y="2751"/>
                </a:cubicBezTo>
                <a:lnTo>
                  <a:pt x="79" y="3284"/>
                </a:lnTo>
                <a:cubicBezTo>
                  <a:pt x="0" y="3362"/>
                  <a:pt x="0" y="3489"/>
                  <a:pt x="79" y="3567"/>
                </a:cubicBezTo>
                <a:cubicBezTo>
                  <a:pt x="118" y="3606"/>
                  <a:pt x="169" y="3626"/>
                  <a:pt x="220" y="3626"/>
                </a:cubicBezTo>
                <a:close/>
                <a:moveTo>
                  <a:pt x="1021" y="1776"/>
                </a:moveTo>
                <a:lnTo>
                  <a:pt x="1021" y="1776"/>
                </a:lnTo>
                <a:lnTo>
                  <a:pt x="1398" y="1399"/>
                </a:lnTo>
                <a:cubicBezTo>
                  <a:pt x="1398" y="1399"/>
                  <a:pt x="1398" y="1399"/>
                  <a:pt x="1398" y="1398"/>
                </a:cubicBezTo>
                <a:lnTo>
                  <a:pt x="1776" y="1021"/>
                </a:lnTo>
                <a:cubicBezTo>
                  <a:pt x="1776" y="1021"/>
                  <a:pt x="1776" y="1021"/>
                  <a:pt x="1776" y="1021"/>
                </a:cubicBezTo>
                <a:cubicBezTo>
                  <a:pt x="1889" y="908"/>
                  <a:pt x="2040" y="846"/>
                  <a:pt x="2200" y="846"/>
                </a:cubicBezTo>
                <a:cubicBezTo>
                  <a:pt x="2291" y="846"/>
                  <a:pt x="2379" y="866"/>
                  <a:pt x="2459" y="904"/>
                </a:cubicBezTo>
                <a:lnTo>
                  <a:pt x="2153" y="1210"/>
                </a:lnTo>
                <a:cubicBezTo>
                  <a:pt x="2075" y="1288"/>
                  <a:pt x="2075" y="1415"/>
                  <a:pt x="2153" y="1493"/>
                </a:cubicBezTo>
                <a:cubicBezTo>
                  <a:pt x="2192" y="1532"/>
                  <a:pt x="2243" y="1551"/>
                  <a:pt x="2294" y="1551"/>
                </a:cubicBezTo>
                <a:cubicBezTo>
                  <a:pt x="2345" y="1551"/>
                  <a:pt x="2397" y="1532"/>
                  <a:pt x="2436" y="1493"/>
                </a:cubicBezTo>
                <a:lnTo>
                  <a:pt x="2741" y="1187"/>
                </a:lnTo>
                <a:cubicBezTo>
                  <a:pt x="2780" y="1267"/>
                  <a:pt x="2800" y="1355"/>
                  <a:pt x="2800" y="1446"/>
                </a:cubicBezTo>
                <a:cubicBezTo>
                  <a:pt x="2800" y="1606"/>
                  <a:pt x="2737" y="1757"/>
                  <a:pt x="2624" y="1870"/>
                </a:cubicBezTo>
                <a:lnTo>
                  <a:pt x="2624" y="1870"/>
                </a:lnTo>
                <a:lnTo>
                  <a:pt x="2624" y="1870"/>
                </a:lnTo>
                <a:lnTo>
                  <a:pt x="2247" y="2247"/>
                </a:lnTo>
                <a:cubicBezTo>
                  <a:pt x="2247" y="2247"/>
                  <a:pt x="2247" y="2247"/>
                  <a:pt x="2247" y="2247"/>
                </a:cubicBezTo>
                <a:lnTo>
                  <a:pt x="1870" y="2624"/>
                </a:lnTo>
                <a:cubicBezTo>
                  <a:pt x="1870" y="2624"/>
                  <a:pt x="1870" y="2624"/>
                  <a:pt x="1870" y="2624"/>
                </a:cubicBezTo>
                <a:cubicBezTo>
                  <a:pt x="1757" y="2737"/>
                  <a:pt x="1606" y="2800"/>
                  <a:pt x="1446" y="2800"/>
                </a:cubicBezTo>
                <a:cubicBezTo>
                  <a:pt x="1355" y="2800"/>
                  <a:pt x="1267" y="2780"/>
                  <a:pt x="1187" y="2741"/>
                </a:cubicBezTo>
                <a:lnTo>
                  <a:pt x="1493" y="2436"/>
                </a:lnTo>
                <a:cubicBezTo>
                  <a:pt x="1571" y="2357"/>
                  <a:pt x="1571" y="2231"/>
                  <a:pt x="1493" y="2153"/>
                </a:cubicBezTo>
                <a:cubicBezTo>
                  <a:pt x="1415" y="2075"/>
                  <a:pt x="1288" y="2075"/>
                  <a:pt x="1210" y="2153"/>
                </a:cubicBezTo>
                <a:lnTo>
                  <a:pt x="904" y="2458"/>
                </a:lnTo>
                <a:cubicBezTo>
                  <a:pt x="798" y="2235"/>
                  <a:pt x="837" y="1960"/>
                  <a:pt x="1021" y="1776"/>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9pPr>
          </a:lstStyle>
          <a:p>
            <a:pPr algn="ctr"/>
            <a:endParaRPr lang="en-US"/>
          </a:p>
        </p:txBody>
      </p:sp>
      <p:sp>
        <p:nvSpPr>
          <p:cNvPr id="29" name="chain-links_29">
            <a:extLst>
              <a:ext uri="{FF2B5EF4-FFF2-40B4-BE49-F238E27FC236}">
                <a16:creationId xmlns:a16="http://schemas.microsoft.com/office/drawing/2014/main" id="{2F2E9587-BF5A-4ABF-B370-A7CF514F4110}"/>
              </a:ext>
            </a:extLst>
          </p:cNvPr>
          <p:cNvSpPr/>
          <p:nvPr/>
        </p:nvSpPr>
        <p:spPr>
          <a:xfrm rot="2586001">
            <a:off x="5803826" y="3846179"/>
            <a:ext cx="333014" cy="330783"/>
          </a:xfrm>
          <a:custGeom>
            <a:avLst/>
            <a:gdLst>
              <a:gd name="T0" fmla="*/ 220 w 3645"/>
              <a:gd name="T1" fmla="*/ 3626 h 3626"/>
              <a:gd name="T2" fmla="*/ 361 w 3645"/>
              <a:gd name="T3" fmla="*/ 3567 h 3626"/>
              <a:gd name="T4" fmla="*/ 894 w 3645"/>
              <a:gd name="T5" fmla="*/ 3034 h 3626"/>
              <a:gd name="T6" fmla="*/ 1446 w 3645"/>
              <a:gd name="T7" fmla="*/ 3200 h 3626"/>
              <a:gd name="T8" fmla="*/ 1446 w 3645"/>
              <a:gd name="T9" fmla="*/ 3200 h 3626"/>
              <a:gd name="T10" fmla="*/ 2152 w 3645"/>
              <a:gd name="T11" fmla="*/ 2907 h 3626"/>
              <a:gd name="T12" fmla="*/ 2153 w 3645"/>
              <a:gd name="T13" fmla="*/ 2907 h 3626"/>
              <a:gd name="T14" fmla="*/ 2530 w 3645"/>
              <a:gd name="T15" fmla="*/ 2530 h 3626"/>
              <a:gd name="T16" fmla="*/ 2530 w 3645"/>
              <a:gd name="T17" fmla="*/ 2530 h 3626"/>
              <a:gd name="T18" fmla="*/ 2907 w 3645"/>
              <a:gd name="T19" fmla="*/ 2153 h 3626"/>
              <a:gd name="T20" fmla="*/ 2907 w 3645"/>
              <a:gd name="T21" fmla="*/ 2152 h 3626"/>
              <a:gd name="T22" fmla="*/ 3200 w 3645"/>
              <a:gd name="T23" fmla="*/ 1446 h 3626"/>
              <a:gd name="T24" fmla="*/ 3034 w 3645"/>
              <a:gd name="T25" fmla="*/ 894 h 3626"/>
              <a:gd name="T26" fmla="*/ 3567 w 3645"/>
              <a:gd name="T27" fmla="*/ 361 h 3626"/>
              <a:gd name="T28" fmla="*/ 3567 w 3645"/>
              <a:gd name="T29" fmla="*/ 79 h 3626"/>
              <a:gd name="T30" fmla="*/ 3284 w 3645"/>
              <a:gd name="T31" fmla="*/ 79 h 3626"/>
              <a:gd name="T32" fmla="*/ 2751 w 3645"/>
              <a:gd name="T33" fmla="*/ 611 h 3626"/>
              <a:gd name="T34" fmla="*/ 2200 w 3645"/>
              <a:gd name="T35" fmla="*/ 446 h 3626"/>
              <a:gd name="T36" fmla="*/ 1493 w 3645"/>
              <a:gd name="T37" fmla="*/ 738 h 3626"/>
              <a:gd name="T38" fmla="*/ 1493 w 3645"/>
              <a:gd name="T39" fmla="*/ 739 h 3626"/>
              <a:gd name="T40" fmla="*/ 1116 w 3645"/>
              <a:gd name="T41" fmla="*/ 1116 h 3626"/>
              <a:gd name="T42" fmla="*/ 1116 w 3645"/>
              <a:gd name="T43" fmla="*/ 1116 h 3626"/>
              <a:gd name="T44" fmla="*/ 739 w 3645"/>
              <a:gd name="T45" fmla="*/ 1493 h 3626"/>
              <a:gd name="T46" fmla="*/ 739 w 3645"/>
              <a:gd name="T47" fmla="*/ 1493 h 3626"/>
              <a:gd name="T48" fmla="*/ 611 w 3645"/>
              <a:gd name="T49" fmla="*/ 2751 h 3626"/>
              <a:gd name="T50" fmla="*/ 79 w 3645"/>
              <a:gd name="T51" fmla="*/ 3284 h 3626"/>
              <a:gd name="T52" fmla="*/ 79 w 3645"/>
              <a:gd name="T53" fmla="*/ 3567 h 3626"/>
              <a:gd name="T54" fmla="*/ 220 w 3645"/>
              <a:gd name="T55" fmla="*/ 3626 h 3626"/>
              <a:gd name="T56" fmla="*/ 1021 w 3645"/>
              <a:gd name="T57" fmla="*/ 1776 h 3626"/>
              <a:gd name="T58" fmla="*/ 1021 w 3645"/>
              <a:gd name="T59" fmla="*/ 1776 h 3626"/>
              <a:gd name="T60" fmla="*/ 1398 w 3645"/>
              <a:gd name="T61" fmla="*/ 1399 h 3626"/>
              <a:gd name="T62" fmla="*/ 1398 w 3645"/>
              <a:gd name="T63" fmla="*/ 1398 h 3626"/>
              <a:gd name="T64" fmla="*/ 1776 w 3645"/>
              <a:gd name="T65" fmla="*/ 1021 h 3626"/>
              <a:gd name="T66" fmla="*/ 1776 w 3645"/>
              <a:gd name="T67" fmla="*/ 1021 h 3626"/>
              <a:gd name="T68" fmla="*/ 2200 w 3645"/>
              <a:gd name="T69" fmla="*/ 846 h 3626"/>
              <a:gd name="T70" fmla="*/ 2459 w 3645"/>
              <a:gd name="T71" fmla="*/ 904 h 3626"/>
              <a:gd name="T72" fmla="*/ 2153 w 3645"/>
              <a:gd name="T73" fmla="*/ 1210 h 3626"/>
              <a:gd name="T74" fmla="*/ 2153 w 3645"/>
              <a:gd name="T75" fmla="*/ 1493 h 3626"/>
              <a:gd name="T76" fmla="*/ 2294 w 3645"/>
              <a:gd name="T77" fmla="*/ 1551 h 3626"/>
              <a:gd name="T78" fmla="*/ 2436 w 3645"/>
              <a:gd name="T79" fmla="*/ 1493 h 3626"/>
              <a:gd name="T80" fmla="*/ 2741 w 3645"/>
              <a:gd name="T81" fmla="*/ 1187 h 3626"/>
              <a:gd name="T82" fmla="*/ 2800 w 3645"/>
              <a:gd name="T83" fmla="*/ 1446 h 3626"/>
              <a:gd name="T84" fmla="*/ 2624 w 3645"/>
              <a:gd name="T85" fmla="*/ 1870 h 3626"/>
              <a:gd name="T86" fmla="*/ 2624 w 3645"/>
              <a:gd name="T87" fmla="*/ 1870 h 3626"/>
              <a:gd name="T88" fmla="*/ 2624 w 3645"/>
              <a:gd name="T89" fmla="*/ 1870 h 3626"/>
              <a:gd name="T90" fmla="*/ 2247 w 3645"/>
              <a:gd name="T91" fmla="*/ 2247 h 3626"/>
              <a:gd name="T92" fmla="*/ 2247 w 3645"/>
              <a:gd name="T93" fmla="*/ 2247 h 3626"/>
              <a:gd name="T94" fmla="*/ 1870 w 3645"/>
              <a:gd name="T95" fmla="*/ 2624 h 3626"/>
              <a:gd name="T96" fmla="*/ 1870 w 3645"/>
              <a:gd name="T97" fmla="*/ 2624 h 3626"/>
              <a:gd name="T98" fmla="*/ 1446 w 3645"/>
              <a:gd name="T99" fmla="*/ 2800 h 3626"/>
              <a:gd name="T100" fmla="*/ 1187 w 3645"/>
              <a:gd name="T101" fmla="*/ 2741 h 3626"/>
              <a:gd name="T102" fmla="*/ 1493 w 3645"/>
              <a:gd name="T103" fmla="*/ 2436 h 3626"/>
              <a:gd name="T104" fmla="*/ 1493 w 3645"/>
              <a:gd name="T105" fmla="*/ 2153 h 3626"/>
              <a:gd name="T106" fmla="*/ 1210 w 3645"/>
              <a:gd name="T107" fmla="*/ 2153 h 3626"/>
              <a:gd name="T108" fmla="*/ 904 w 3645"/>
              <a:gd name="T109" fmla="*/ 2458 h 3626"/>
              <a:gd name="T110" fmla="*/ 1021 w 3645"/>
              <a:gd name="T111" fmla="*/ 1776 h 3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645" h="3626">
                <a:moveTo>
                  <a:pt x="220" y="3626"/>
                </a:moveTo>
                <a:cubicBezTo>
                  <a:pt x="271" y="3626"/>
                  <a:pt x="322" y="3606"/>
                  <a:pt x="361" y="3567"/>
                </a:cubicBezTo>
                <a:lnTo>
                  <a:pt x="894" y="3034"/>
                </a:lnTo>
                <a:cubicBezTo>
                  <a:pt x="1056" y="3142"/>
                  <a:pt x="1246" y="3200"/>
                  <a:pt x="1446" y="3200"/>
                </a:cubicBezTo>
                <a:lnTo>
                  <a:pt x="1446" y="3200"/>
                </a:lnTo>
                <a:cubicBezTo>
                  <a:pt x="1713" y="3200"/>
                  <a:pt x="1964" y="3096"/>
                  <a:pt x="2152" y="2907"/>
                </a:cubicBezTo>
                <a:cubicBezTo>
                  <a:pt x="2153" y="2907"/>
                  <a:pt x="2153" y="2907"/>
                  <a:pt x="2153" y="2907"/>
                </a:cubicBezTo>
                <a:lnTo>
                  <a:pt x="2530" y="2530"/>
                </a:lnTo>
                <a:cubicBezTo>
                  <a:pt x="2530" y="2530"/>
                  <a:pt x="2530" y="2530"/>
                  <a:pt x="2530" y="2530"/>
                </a:cubicBezTo>
                <a:lnTo>
                  <a:pt x="2907" y="2153"/>
                </a:lnTo>
                <a:cubicBezTo>
                  <a:pt x="2907" y="2153"/>
                  <a:pt x="2907" y="2153"/>
                  <a:pt x="2907" y="2152"/>
                </a:cubicBezTo>
                <a:cubicBezTo>
                  <a:pt x="3096" y="1964"/>
                  <a:pt x="3200" y="1713"/>
                  <a:pt x="3200" y="1446"/>
                </a:cubicBezTo>
                <a:cubicBezTo>
                  <a:pt x="3200" y="1246"/>
                  <a:pt x="3142" y="1056"/>
                  <a:pt x="3034" y="894"/>
                </a:cubicBezTo>
                <a:lnTo>
                  <a:pt x="3567" y="361"/>
                </a:lnTo>
                <a:cubicBezTo>
                  <a:pt x="3645" y="283"/>
                  <a:pt x="3645" y="157"/>
                  <a:pt x="3567" y="79"/>
                </a:cubicBezTo>
                <a:cubicBezTo>
                  <a:pt x="3489" y="0"/>
                  <a:pt x="3362" y="0"/>
                  <a:pt x="3284" y="79"/>
                </a:cubicBezTo>
                <a:lnTo>
                  <a:pt x="2751" y="611"/>
                </a:lnTo>
                <a:cubicBezTo>
                  <a:pt x="2589" y="504"/>
                  <a:pt x="2399" y="446"/>
                  <a:pt x="2200" y="446"/>
                </a:cubicBezTo>
                <a:cubicBezTo>
                  <a:pt x="1933" y="446"/>
                  <a:pt x="1682" y="550"/>
                  <a:pt x="1493" y="738"/>
                </a:cubicBezTo>
                <a:cubicBezTo>
                  <a:pt x="1493" y="738"/>
                  <a:pt x="1493" y="738"/>
                  <a:pt x="1493" y="739"/>
                </a:cubicBezTo>
                <a:lnTo>
                  <a:pt x="1116" y="1116"/>
                </a:lnTo>
                <a:cubicBezTo>
                  <a:pt x="1116" y="1116"/>
                  <a:pt x="1116" y="1116"/>
                  <a:pt x="1116" y="1116"/>
                </a:cubicBezTo>
                <a:lnTo>
                  <a:pt x="739" y="1493"/>
                </a:lnTo>
                <a:cubicBezTo>
                  <a:pt x="739" y="1493"/>
                  <a:pt x="739" y="1493"/>
                  <a:pt x="739" y="1493"/>
                </a:cubicBezTo>
                <a:cubicBezTo>
                  <a:pt x="397" y="1834"/>
                  <a:pt x="355" y="2363"/>
                  <a:pt x="611" y="2751"/>
                </a:cubicBezTo>
                <a:lnTo>
                  <a:pt x="79" y="3284"/>
                </a:lnTo>
                <a:cubicBezTo>
                  <a:pt x="0" y="3362"/>
                  <a:pt x="0" y="3489"/>
                  <a:pt x="79" y="3567"/>
                </a:cubicBezTo>
                <a:cubicBezTo>
                  <a:pt x="118" y="3606"/>
                  <a:pt x="169" y="3626"/>
                  <a:pt x="220" y="3626"/>
                </a:cubicBezTo>
                <a:close/>
                <a:moveTo>
                  <a:pt x="1021" y="1776"/>
                </a:moveTo>
                <a:lnTo>
                  <a:pt x="1021" y="1776"/>
                </a:lnTo>
                <a:lnTo>
                  <a:pt x="1398" y="1399"/>
                </a:lnTo>
                <a:cubicBezTo>
                  <a:pt x="1398" y="1399"/>
                  <a:pt x="1398" y="1399"/>
                  <a:pt x="1398" y="1398"/>
                </a:cubicBezTo>
                <a:lnTo>
                  <a:pt x="1776" y="1021"/>
                </a:lnTo>
                <a:cubicBezTo>
                  <a:pt x="1776" y="1021"/>
                  <a:pt x="1776" y="1021"/>
                  <a:pt x="1776" y="1021"/>
                </a:cubicBezTo>
                <a:cubicBezTo>
                  <a:pt x="1889" y="908"/>
                  <a:pt x="2040" y="846"/>
                  <a:pt x="2200" y="846"/>
                </a:cubicBezTo>
                <a:cubicBezTo>
                  <a:pt x="2291" y="846"/>
                  <a:pt x="2379" y="866"/>
                  <a:pt x="2459" y="904"/>
                </a:cubicBezTo>
                <a:lnTo>
                  <a:pt x="2153" y="1210"/>
                </a:lnTo>
                <a:cubicBezTo>
                  <a:pt x="2075" y="1288"/>
                  <a:pt x="2075" y="1415"/>
                  <a:pt x="2153" y="1493"/>
                </a:cubicBezTo>
                <a:cubicBezTo>
                  <a:pt x="2192" y="1532"/>
                  <a:pt x="2243" y="1551"/>
                  <a:pt x="2294" y="1551"/>
                </a:cubicBezTo>
                <a:cubicBezTo>
                  <a:pt x="2345" y="1551"/>
                  <a:pt x="2397" y="1532"/>
                  <a:pt x="2436" y="1493"/>
                </a:cubicBezTo>
                <a:lnTo>
                  <a:pt x="2741" y="1187"/>
                </a:lnTo>
                <a:cubicBezTo>
                  <a:pt x="2780" y="1267"/>
                  <a:pt x="2800" y="1355"/>
                  <a:pt x="2800" y="1446"/>
                </a:cubicBezTo>
                <a:cubicBezTo>
                  <a:pt x="2800" y="1606"/>
                  <a:pt x="2737" y="1757"/>
                  <a:pt x="2624" y="1870"/>
                </a:cubicBezTo>
                <a:lnTo>
                  <a:pt x="2624" y="1870"/>
                </a:lnTo>
                <a:lnTo>
                  <a:pt x="2624" y="1870"/>
                </a:lnTo>
                <a:lnTo>
                  <a:pt x="2247" y="2247"/>
                </a:lnTo>
                <a:cubicBezTo>
                  <a:pt x="2247" y="2247"/>
                  <a:pt x="2247" y="2247"/>
                  <a:pt x="2247" y="2247"/>
                </a:cubicBezTo>
                <a:lnTo>
                  <a:pt x="1870" y="2624"/>
                </a:lnTo>
                <a:cubicBezTo>
                  <a:pt x="1870" y="2624"/>
                  <a:pt x="1870" y="2624"/>
                  <a:pt x="1870" y="2624"/>
                </a:cubicBezTo>
                <a:cubicBezTo>
                  <a:pt x="1757" y="2737"/>
                  <a:pt x="1606" y="2800"/>
                  <a:pt x="1446" y="2800"/>
                </a:cubicBezTo>
                <a:cubicBezTo>
                  <a:pt x="1355" y="2800"/>
                  <a:pt x="1267" y="2780"/>
                  <a:pt x="1187" y="2741"/>
                </a:cubicBezTo>
                <a:lnTo>
                  <a:pt x="1493" y="2436"/>
                </a:lnTo>
                <a:cubicBezTo>
                  <a:pt x="1571" y="2357"/>
                  <a:pt x="1571" y="2231"/>
                  <a:pt x="1493" y="2153"/>
                </a:cubicBezTo>
                <a:cubicBezTo>
                  <a:pt x="1415" y="2075"/>
                  <a:pt x="1288" y="2075"/>
                  <a:pt x="1210" y="2153"/>
                </a:cubicBezTo>
                <a:lnTo>
                  <a:pt x="904" y="2458"/>
                </a:lnTo>
                <a:cubicBezTo>
                  <a:pt x="798" y="2235"/>
                  <a:pt x="837" y="1960"/>
                  <a:pt x="1021" y="1776"/>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9pPr>
          </a:lstStyle>
          <a:p>
            <a:pPr algn="ctr"/>
            <a:endParaRPr lang="en-US"/>
          </a:p>
        </p:txBody>
      </p:sp>
      <p:sp>
        <p:nvSpPr>
          <p:cNvPr id="30" name="chain-links_29">
            <a:extLst>
              <a:ext uri="{FF2B5EF4-FFF2-40B4-BE49-F238E27FC236}">
                <a16:creationId xmlns:a16="http://schemas.microsoft.com/office/drawing/2014/main" id="{82E6DC5F-B28C-416B-AC58-6ED43D220BC2}"/>
              </a:ext>
            </a:extLst>
          </p:cNvPr>
          <p:cNvSpPr/>
          <p:nvPr/>
        </p:nvSpPr>
        <p:spPr>
          <a:xfrm rot="2586001">
            <a:off x="6124162" y="3848902"/>
            <a:ext cx="333014" cy="330783"/>
          </a:xfrm>
          <a:custGeom>
            <a:avLst/>
            <a:gdLst>
              <a:gd name="T0" fmla="*/ 220 w 3645"/>
              <a:gd name="T1" fmla="*/ 3626 h 3626"/>
              <a:gd name="T2" fmla="*/ 361 w 3645"/>
              <a:gd name="T3" fmla="*/ 3567 h 3626"/>
              <a:gd name="T4" fmla="*/ 894 w 3645"/>
              <a:gd name="T5" fmla="*/ 3034 h 3626"/>
              <a:gd name="T6" fmla="*/ 1446 w 3645"/>
              <a:gd name="T7" fmla="*/ 3200 h 3626"/>
              <a:gd name="T8" fmla="*/ 1446 w 3645"/>
              <a:gd name="T9" fmla="*/ 3200 h 3626"/>
              <a:gd name="T10" fmla="*/ 2152 w 3645"/>
              <a:gd name="T11" fmla="*/ 2907 h 3626"/>
              <a:gd name="T12" fmla="*/ 2153 w 3645"/>
              <a:gd name="T13" fmla="*/ 2907 h 3626"/>
              <a:gd name="T14" fmla="*/ 2530 w 3645"/>
              <a:gd name="T15" fmla="*/ 2530 h 3626"/>
              <a:gd name="T16" fmla="*/ 2530 w 3645"/>
              <a:gd name="T17" fmla="*/ 2530 h 3626"/>
              <a:gd name="T18" fmla="*/ 2907 w 3645"/>
              <a:gd name="T19" fmla="*/ 2153 h 3626"/>
              <a:gd name="T20" fmla="*/ 2907 w 3645"/>
              <a:gd name="T21" fmla="*/ 2152 h 3626"/>
              <a:gd name="T22" fmla="*/ 3200 w 3645"/>
              <a:gd name="T23" fmla="*/ 1446 h 3626"/>
              <a:gd name="T24" fmla="*/ 3034 w 3645"/>
              <a:gd name="T25" fmla="*/ 894 h 3626"/>
              <a:gd name="T26" fmla="*/ 3567 w 3645"/>
              <a:gd name="T27" fmla="*/ 361 h 3626"/>
              <a:gd name="T28" fmla="*/ 3567 w 3645"/>
              <a:gd name="T29" fmla="*/ 79 h 3626"/>
              <a:gd name="T30" fmla="*/ 3284 w 3645"/>
              <a:gd name="T31" fmla="*/ 79 h 3626"/>
              <a:gd name="T32" fmla="*/ 2751 w 3645"/>
              <a:gd name="T33" fmla="*/ 611 h 3626"/>
              <a:gd name="T34" fmla="*/ 2200 w 3645"/>
              <a:gd name="T35" fmla="*/ 446 h 3626"/>
              <a:gd name="T36" fmla="*/ 1493 w 3645"/>
              <a:gd name="T37" fmla="*/ 738 h 3626"/>
              <a:gd name="T38" fmla="*/ 1493 w 3645"/>
              <a:gd name="T39" fmla="*/ 739 h 3626"/>
              <a:gd name="T40" fmla="*/ 1116 w 3645"/>
              <a:gd name="T41" fmla="*/ 1116 h 3626"/>
              <a:gd name="T42" fmla="*/ 1116 w 3645"/>
              <a:gd name="T43" fmla="*/ 1116 h 3626"/>
              <a:gd name="T44" fmla="*/ 739 w 3645"/>
              <a:gd name="T45" fmla="*/ 1493 h 3626"/>
              <a:gd name="T46" fmla="*/ 739 w 3645"/>
              <a:gd name="T47" fmla="*/ 1493 h 3626"/>
              <a:gd name="T48" fmla="*/ 611 w 3645"/>
              <a:gd name="T49" fmla="*/ 2751 h 3626"/>
              <a:gd name="T50" fmla="*/ 79 w 3645"/>
              <a:gd name="T51" fmla="*/ 3284 h 3626"/>
              <a:gd name="T52" fmla="*/ 79 w 3645"/>
              <a:gd name="T53" fmla="*/ 3567 h 3626"/>
              <a:gd name="T54" fmla="*/ 220 w 3645"/>
              <a:gd name="T55" fmla="*/ 3626 h 3626"/>
              <a:gd name="T56" fmla="*/ 1021 w 3645"/>
              <a:gd name="T57" fmla="*/ 1776 h 3626"/>
              <a:gd name="T58" fmla="*/ 1021 w 3645"/>
              <a:gd name="T59" fmla="*/ 1776 h 3626"/>
              <a:gd name="T60" fmla="*/ 1398 w 3645"/>
              <a:gd name="T61" fmla="*/ 1399 h 3626"/>
              <a:gd name="T62" fmla="*/ 1398 w 3645"/>
              <a:gd name="T63" fmla="*/ 1398 h 3626"/>
              <a:gd name="T64" fmla="*/ 1776 w 3645"/>
              <a:gd name="T65" fmla="*/ 1021 h 3626"/>
              <a:gd name="T66" fmla="*/ 1776 w 3645"/>
              <a:gd name="T67" fmla="*/ 1021 h 3626"/>
              <a:gd name="T68" fmla="*/ 2200 w 3645"/>
              <a:gd name="T69" fmla="*/ 846 h 3626"/>
              <a:gd name="T70" fmla="*/ 2459 w 3645"/>
              <a:gd name="T71" fmla="*/ 904 h 3626"/>
              <a:gd name="T72" fmla="*/ 2153 w 3645"/>
              <a:gd name="T73" fmla="*/ 1210 h 3626"/>
              <a:gd name="T74" fmla="*/ 2153 w 3645"/>
              <a:gd name="T75" fmla="*/ 1493 h 3626"/>
              <a:gd name="T76" fmla="*/ 2294 w 3645"/>
              <a:gd name="T77" fmla="*/ 1551 h 3626"/>
              <a:gd name="T78" fmla="*/ 2436 w 3645"/>
              <a:gd name="T79" fmla="*/ 1493 h 3626"/>
              <a:gd name="T80" fmla="*/ 2741 w 3645"/>
              <a:gd name="T81" fmla="*/ 1187 h 3626"/>
              <a:gd name="T82" fmla="*/ 2800 w 3645"/>
              <a:gd name="T83" fmla="*/ 1446 h 3626"/>
              <a:gd name="T84" fmla="*/ 2624 w 3645"/>
              <a:gd name="T85" fmla="*/ 1870 h 3626"/>
              <a:gd name="T86" fmla="*/ 2624 w 3645"/>
              <a:gd name="T87" fmla="*/ 1870 h 3626"/>
              <a:gd name="T88" fmla="*/ 2624 w 3645"/>
              <a:gd name="T89" fmla="*/ 1870 h 3626"/>
              <a:gd name="T90" fmla="*/ 2247 w 3645"/>
              <a:gd name="T91" fmla="*/ 2247 h 3626"/>
              <a:gd name="T92" fmla="*/ 2247 w 3645"/>
              <a:gd name="T93" fmla="*/ 2247 h 3626"/>
              <a:gd name="T94" fmla="*/ 1870 w 3645"/>
              <a:gd name="T95" fmla="*/ 2624 h 3626"/>
              <a:gd name="T96" fmla="*/ 1870 w 3645"/>
              <a:gd name="T97" fmla="*/ 2624 h 3626"/>
              <a:gd name="T98" fmla="*/ 1446 w 3645"/>
              <a:gd name="T99" fmla="*/ 2800 h 3626"/>
              <a:gd name="T100" fmla="*/ 1187 w 3645"/>
              <a:gd name="T101" fmla="*/ 2741 h 3626"/>
              <a:gd name="T102" fmla="*/ 1493 w 3645"/>
              <a:gd name="T103" fmla="*/ 2436 h 3626"/>
              <a:gd name="T104" fmla="*/ 1493 w 3645"/>
              <a:gd name="T105" fmla="*/ 2153 h 3626"/>
              <a:gd name="T106" fmla="*/ 1210 w 3645"/>
              <a:gd name="T107" fmla="*/ 2153 h 3626"/>
              <a:gd name="T108" fmla="*/ 904 w 3645"/>
              <a:gd name="T109" fmla="*/ 2458 h 3626"/>
              <a:gd name="T110" fmla="*/ 1021 w 3645"/>
              <a:gd name="T111" fmla="*/ 1776 h 3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645" h="3626">
                <a:moveTo>
                  <a:pt x="220" y="3626"/>
                </a:moveTo>
                <a:cubicBezTo>
                  <a:pt x="271" y="3626"/>
                  <a:pt x="322" y="3606"/>
                  <a:pt x="361" y="3567"/>
                </a:cubicBezTo>
                <a:lnTo>
                  <a:pt x="894" y="3034"/>
                </a:lnTo>
                <a:cubicBezTo>
                  <a:pt x="1056" y="3142"/>
                  <a:pt x="1246" y="3200"/>
                  <a:pt x="1446" y="3200"/>
                </a:cubicBezTo>
                <a:lnTo>
                  <a:pt x="1446" y="3200"/>
                </a:lnTo>
                <a:cubicBezTo>
                  <a:pt x="1713" y="3200"/>
                  <a:pt x="1964" y="3096"/>
                  <a:pt x="2152" y="2907"/>
                </a:cubicBezTo>
                <a:cubicBezTo>
                  <a:pt x="2153" y="2907"/>
                  <a:pt x="2153" y="2907"/>
                  <a:pt x="2153" y="2907"/>
                </a:cubicBezTo>
                <a:lnTo>
                  <a:pt x="2530" y="2530"/>
                </a:lnTo>
                <a:cubicBezTo>
                  <a:pt x="2530" y="2530"/>
                  <a:pt x="2530" y="2530"/>
                  <a:pt x="2530" y="2530"/>
                </a:cubicBezTo>
                <a:lnTo>
                  <a:pt x="2907" y="2153"/>
                </a:lnTo>
                <a:cubicBezTo>
                  <a:pt x="2907" y="2153"/>
                  <a:pt x="2907" y="2153"/>
                  <a:pt x="2907" y="2152"/>
                </a:cubicBezTo>
                <a:cubicBezTo>
                  <a:pt x="3096" y="1964"/>
                  <a:pt x="3200" y="1713"/>
                  <a:pt x="3200" y="1446"/>
                </a:cubicBezTo>
                <a:cubicBezTo>
                  <a:pt x="3200" y="1246"/>
                  <a:pt x="3142" y="1056"/>
                  <a:pt x="3034" y="894"/>
                </a:cubicBezTo>
                <a:lnTo>
                  <a:pt x="3567" y="361"/>
                </a:lnTo>
                <a:cubicBezTo>
                  <a:pt x="3645" y="283"/>
                  <a:pt x="3645" y="157"/>
                  <a:pt x="3567" y="79"/>
                </a:cubicBezTo>
                <a:cubicBezTo>
                  <a:pt x="3489" y="0"/>
                  <a:pt x="3362" y="0"/>
                  <a:pt x="3284" y="79"/>
                </a:cubicBezTo>
                <a:lnTo>
                  <a:pt x="2751" y="611"/>
                </a:lnTo>
                <a:cubicBezTo>
                  <a:pt x="2589" y="504"/>
                  <a:pt x="2399" y="446"/>
                  <a:pt x="2200" y="446"/>
                </a:cubicBezTo>
                <a:cubicBezTo>
                  <a:pt x="1933" y="446"/>
                  <a:pt x="1682" y="550"/>
                  <a:pt x="1493" y="738"/>
                </a:cubicBezTo>
                <a:cubicBezTo>
                  <a:pt x="1493" y="738"/>
                  <a:pt x="1493" y="738"/>
                  <a:pt x="1493" y="739"/>
                </a:cubicBezTo>
                <a:lnTo>
                  <a:pt x="1116" y="1116"/>
                </a:lnTo>
                <a:cubicBezTo>
                  <a:pt x="1116" y="1116"/>
                  <a:pt x="1116" y="1116"/>
                  <a:pt x="1116" y="1116"/>
                </a:cubicBezTo>
                <a:lnTo>
                  <a:pt x="739" y="1493"/>
                </a:lnTo>
                <a:cubicBezTo>
                  <a:pt x="739" y="1493"/>
                  <a:pt x="739" y="1493"/>
                  <a:pt x="739" y="1493"/>
                </a:cubicBezTo>
                <a:cubicBezTo>
                  <a:pt x="397" y="1834"/>
                  <a:pt x="355" y="2363"/>
                  <a:pt x="611" y="2751"/>
                </a:cubicBezTo>
                <a:lnTo>
                  <a:pt x="79" y="3284"/>
                </a:lnTo>
                <a:cubicBezTo>
                  <a:pt x="0" y="3362"/>
                  <a:pt x="0" y="3489"/>
                  <a:pt x="79" y="3567"/>
                </a:cubicBezTo>
                <a:cubicBezTo>
                  <a:pt x="118" y="3606"/>
                  <a:pt x="169" y="3626"/>
                  <a:pt x="220" y="3626"/>
                </a:cubicBezTo>
                <a:close/>
                <a:moveTo>
                  <a:pt x="1021" y="1776"/>
                </a:moveTo>
                <a:lnTo>
                  <a:pt x="1021" y="1776"/>
                </a:lnTo>
                <a:lnTo>
                  <a:pt x="1398" y="1399"/>
                </a:lnTo>
                <a:cubicBezTo>
                  <a:pt x="1398" y="1399"/>
                  <a:pt x="1398" y="1399"/>
                  <a:pt x="1398" y="1398"/>
                </a:cubicBezTo>
                <a:lnTo>
                  <a:pt x="1776" y="1021"/>
                </a:lnTo>
                <a:cubicBezTo>
                  <a:pt x="1776" y="1021"/>
                  <a:pt x="1776" y="1021"/>
                  <a:pt x="1776" y="1021"/>
                </a:cubicBezTo>
                <a:cubicBezTo>
                  <a:pt x="1889" y="908"/>
                  <a:pt x="2040" y="846"/>
                  <a:pt x="2200" y="846"/>
                </a:cubicBezTo>
                <a:cubicBezTo>
                  <a:pt x="2291" y="846"/>
                  <a:pt x="2379" y="866"/>
                  <a:pt x="2459" y="904"/>
                </a:cubicBezTo>
                <a:lnTo>
                  <a:pt x="2153" y="1210"/>
                </a:lnTo>
                <a:cubicBezTo>
                  <a:pt x="2075" y="1288"/>
                  <a:pt x="2075" y="1415"/>
                  <a:pt x="2153" y="1493"/>
                </a:cubicBezTo>
                <a:cubicBezTo>
                  <a:pt x="2192" y="1532"/>
                  <a:pt x="2243" y="1551"/>
                  <a:pt x="2294" y="1551"/>
                </a:cubicBezTo>
                <a:cubicBezTo>
                  <a:pt x="2345" y="1551"/>
                  <a:pt x="2397" y="1532"/>
                  <a:pt x="2436" y="1493"/>
                </a:cubicBezTo>
                <a:lnTo>
                  <a:pt x="2741" y="1187"/>
                </a:lnTo>
                <a:cubicBezTo>
                  <a:pt x="2780" y="1267"/>
                  <a:pt x="2800" y="1355"/>
                  <a:pt x="2800" y="1446"/>
                </a:cubicBezTo>
                <a:cubicBezTo>
                  <a:pt x="2800" y="1606"/>
                  <a:pt x="2737" y="1757"/>
                  <a:pt x="2624" y="1870"/>
                </a:cubicBezTo>
                <a:lnTo>
                  <a:pt x="2624" y="1870"/>
                </a:lnTo>
                <a:lnTo>
                  <a:pt x="2624" y="1870"/>
                </a:lnTo>
                <a:lnTo>
                  <a:pt x="2247" y="2247"/>
                </a:lnTo>
                <a:cubicBezTo>
                  <a:pt x="2247" y="2247"/>
                  <a:pt x="2247" y="2247"/>
                  <a:pt x="2247" y="2247"/>
                </a:cubicBezTo>
                <a:lnTo>
                  <a:pt x="1870" y="2624"/>
                </a:lnTo>
                <a:cubicBezTo>
                  <a:pt x="1870" y="2624"/>
                  <a:pt x="1870" y="2624"/>
                  <a:pt x="1870" y="2624"/>
                </a:cubicBezTo>
                <a:cubicBezTo>
                  <a:pt x="1757" y="2737"/>
                  <a:pt x="1606" y="2800"/>
                  <a:pt x="1446" y="2800"/>
                </a:cubicBezTo>
                <a:cubicBezTo>
                  <a:pt x="1355" y="2800"/>
                  <a:pt x="1267" y="2780"/>
                  <a:pt x="1187" y="2741"/>
                </a:cubicBezTo>
                <a:lnTo>
                  <a:pt x="1493" y="2436"/>
                </a:lnTo>
                <a:cubicBezTo>
                  <a:pt x="1571" y="2357"/>
                  <a:pt x="1571" y="2231"/>
                  <a:pt x="1493" y="2153"/>
                </a:cubicBezTo>
                <a:cubicBezTo>
                  <a:pt x="1415" y="2075"/>
                  <a:pt x="1288" y="2075"/>
                  <a:pt x="1210" y="2153"/>
                </a:cubicBezTo>
                <a:lnTo>
                  <a:pt x="904" y="2458"/>
                </a:lnTo>
                <a:cubicBezTo>
                  <a:pt x="798" y="2235"/>
                  <a:pt x="837" y="1960"/>
                  <a:pt x="1021" y="1776"/>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9pPr>
          </a:lstStyle>
          <a:p>
            <a:pPr algn="ctr"/>
            <a:endParaRPr lang="en-US"/>
          </a:p>
        </p:txBody>
      </p:sp>
      <p:sp>
        <p:nvSpPr>
          <p:cNvPr id="31" name="chain-links_29">
            <a:extLst>
              <a:ext uri="{FF2B5EF4-FFF2-40B4-BE49-F238E27FC236}">
                <a16:creationId xmlns:a16="http://schemas.microsoft.com/office/drawing/2014/main" id="{FFEC738D-9CD2-4490-A5D2-9CA5162B7875}"/>
              </a:ext>
            </a:extLst>
          </p:cNvPr>
          <p:cNvSpPr/>
          <p:nvPr/>
        </p:nvSpPr>
        <p:spPr>
          <a:xfrm rot="2586001">
            <a:off x="6474701" y="3839983"/>
            <a:ext cx="333014" cy="330783"/>
          </a:xfrm>
          <a:custGeom>
            <a:avLst/>
            <a:gdLst>
              <a:gd name="T0" fmla="*/ 220 w 3645"/>
              <a:gd name="T1" fmla="*/ 3626 h 3626"/>
              <a:gd name="T2" fmla="*/ 361 w 3645"/>
              <a:gd name="T3" fmla="*/ 3567 h 3626"/>
              <a:gd name="T4" fmla="*/ 894 w 3645"/>
              <a:gd name="T5" fmla="*/ 3034 h 3626"/>
              <a:gd name="T6" fmla="*/ 1446 w 3645"/>
              <a:gd name="T7" fmla="*/ 3200 h 3626"/>
              <a:gd name="T8" fmla="*/ 1446 w 3645"/>
              <a:gd name="T9" fmla="*/ 3200 h 3626"/>
              <a:gd name="T10" fmla="*/ 2152 w 3645"/>
              <a:gd name="T11" fmla="*/ 2907 h 3626"/>
              <a:gd name="T12" fmla="*/ 2153 w 3645"/>
              <a:gd name="T13" fmla="*/ 2907 h 3626"/>
              <a:gd name="T14" fmla="*/ 2530 w 3645"/>
              <a:gd name="T15" fmla="*/ 2530 h 3626"/>
              <a:gd name="T16" fmla="*/ 2530 w 3645"/>
              <a:gd name="T17" fmla="*/ 2530 h 3626"/>
              <a:gd name="T18" fmla="*/ 2907 w 3645"/>
              <a:gd name="T19" fmla="*/ 2153 h 3626"/>
              <a:gd name="T20" fmla="*/ 2907 w 3645"/>
              <a:gd name="T21" fmla="*/ 2152 h 3626"/>
              <a:gd name="T22" fmla="*/ 3200 w 3645"/>
              <a:gd name="T23" fmla="*/ 1446 h 3626"/>
              <a:gd name="T24" fmla="*/ 3034 w 3645"/>
              <a:gd name="T25" fmla="*/ 894 h 3626"/>
              <a:gd name="T26" fmla="*/ 3567 w 3645"/>
              <a:gd name="T27" fmla="*/ 361 h 3626"/>
              <a:gd name="T28" fmla="*/ 3567 w 3645"/>
              <a:gd name="T29" fmla="*/ 79 h 3626"/>
              <a:gd name="T30" fmla="*/ 3284 w 3645"/>
              <a:gd name="T31" fmla="*/ 79 h 3626"/>
              <a:gd name="T32" fmla="*/ 2751 w 3645"/>
              <a:gd name="T33" fmla="*/ 611 h 3626"/>
              <a:gd name="T34" fmla="*/ 2200 w 3645"/>
              <a:gd name="T35" fmla="*/ 446 h 3626"/>
              <a:gd name="T36" fmla="*/ 1493 w 3645"/>
              <a:gd name="T37" fmla="*/ 738 h 3626"/>
              <a:gd name="T38" fmla="*/ 1493 w 3645"/>
              <a:gd name="T39" fmla="*/ 739 h 3626"/>
              <a:gd name="T40" fmla="*/ 1116 w 3645"/>
              <a:gd name="T41" fmla="*/ 1116 h 3626"/>
              <a:gd name="T42" fmla="*/ 1116 w 3645"/>
              <a:gd name="T43" fmla="*/ 1116 h 3626"/>
              <a:gd name="T44" fmla="*/ 739 w 3645"/>
              <a:gd name="T45" fmla="*/ 1493 h 3626"/>
              <a:gd name="T46" fmla="*/ 739 w 3645"/>
              <a:gd name="T47" fmla="*/ 1493 h 3626"/>
              <a:gd name="T48" fmla="*/ 611 w 3645"/>
              <a:gd name="T49" fmla="*/ 2751 h 3626"/>
              <a:gd name="T50" fmla="*/ 79 w 3645"/>
              <a:gd name="T51" fmla="*/ 3284 h 3626"/>
              <a:gd name="T52" fmla="*/ 79 w 3645"/>
              <a:gd name="T53" fmla="*/ 3567 h 3626"/>
              <a:gd name="T54" fmla="*/ 220 w 3645"/>
              <a:gd name="T55" fmla="*/ 3626 h 3626"/>
              <a:gd name="T56" fmla="*/ 1021 w 3645"/>
              <a:gd name="T57" fmla="*/ 1776 h 3626"/>
              <a:gd name="T58" fmla="*/ 1021 w 3645"/>
              <a:gd name="T59" fmla="*/ 1776 h 3626"/>
              <a:gd name="T60" fmla="*/ 1398 w 3645"/>
              <a:gd name="T61" fmla="*/ 1399 h 3626"/>
              <a:gd name="T62" fmla="*/ 1398 w 3645"/>
              <a:gd name="T63" fmla="*/ 1398 h 3626"/>
              <a:gd name="T64" fmla="*/ 1776 w 3645"/>
              <a:gd name="T65" fmla="*/ 1021 h 3626"/>
              <a:gd name="T66" fmla="*/ 1776 w 3645"/>
              <a:gd name="T67" fmla="*/ 1021 h 3626"/>
              <a:gd name="T68" fmla="*/ 2200 w 3645"/>
              <a:gd name="T69" fmla="*/ 846 h 3626"/>
              <a:gd name="T70" fmla="*/ 2459 w 3645"/>
              <a:gd name="T71" fmla="*/ 904 h 3626"/>
              <a:gd name="T72" fmla="*/ 2153 w 3645"/>
              <a:gd name="T73" fmla="*/ 1210 h 3626"/>
              <a:gd name="T74" fmla="*/ 2153 w 3645"/>
              <a:gd name="T75" fmla="*/ 1493 h 3626"/>
              <a:gd name="T76" fmla="*/ 2294 w 3645"/>
              <a:gd name="T77" fmla="*/ 1551 h 3626"/>
              <a:gd name="T78" fmla="*/ 2436 w 3645"/>
              <a:gd name="T79" fmla="*/ 1493 h 3626"/>
              <a:gd name="T80" fmla="*/ 2741 w 3645"/>
              <a:gd name="T81" fmla="*/ 1187 h 3626"/>
              <a:gd name="T82" fmla="*/ 2800 w 3645"/>
              <a:gd name="T83" fmla="*/ 1446 h 3626"/>
              <a:gd name="T84" fmla="*/ 2624 w 3645"/>
              <a:gd name="T85" fmla="*/ 1870 h 3626"/>
              <a:gd name="T86" fmla="*/ 2624 w 3645"/>
              <a:gd name="T87" fmla="*/ 1870 h 3626"/>
              <a:gd name="T88" fmla="*/ 2624 w 3645"/>
              <a:gd name="T89" fmla="*/ 1870 h 3626"/>
              <a:gd name="T90" fmla="*/ 2247 w 3645"/>
              <a:gd name="T91" fmla="*/ 2247 h 3626"/>
              <a:gd name="T92" fmla="*/ 2247 w 3645"/>
              <a:gd name="T93" fmla="*/ 2247 h 3626"/>
              <a:gd name="T94" fmla="*/ 1870 w 3645"/>
              <a:gd name="T95" fmla="*/ 2624 h 3626"/>
              <a:gd name="T96" fmla="*/ 1870 w 3645"/>
              <a:gd name="T97" fmla="*/ 2624 h 3626"/>
              <a:gd name="T98" fmla="*/ 1446 w 3645"/>
              <a:gd name="T99" fmla="*/ 2800 h 3626"/>
              <a:gd name="T100" fmla="*/ 1187 w 3645"/>
              <a:gd name="T101" fmla="*/ 2741 h 3626"/>
              <a:gd name="T102" fmla="*/ 1493 w 3645"/>
              <a:gd name="T103" fmla="*/ 2436 h 3626"/>
              <a:gd name="T104" fmla="*/ 1493 w 3645"/>
              <a:gd name="T105" fmla="*/ 2153 h 3626"/>
              <a:gd name="T106" fmla="*/ 1210 w 3645"/>
              <a:gd name="T107" fmla="*/ 2153 h 3626"/>
              <a:gd name="T108" fmla="*/ 904 w 3645"/>
              <a:gd name="T109" fmla="*/ 2458 h 3626"/>
              <a:gd name="T110" fmla="*/ 1021 w 3645"/>
              <a:gd name="T111" fmla="*/ 1776 h 3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645" h="3626">
                <a:moveTo>
                  <a:pt x="220" y="3626"/>
                </a:moveTo>
                <a:cubicBezTo>
                  <a:pt x="271" y="3626"/>
                  <a:pt x="322" y="3606"/>
                  <a:pt x="361" y="3567"/>
                </a:cubicBezTo>
                <a:lnTo>
                  <a:pt x="894" y="3034"/>
                </a:lnTo>
                <a:cubicBezTo>
                  <a:pt x="1056" y="3142"/>
                  <a:pt x="1246" y="3200"/>
                  <a:pt x="1446" y="3200"/>
                </a:cubicBezTo>
                <a:lnTo>
                  <a:pt x="1446" y="3200"/>
                </a:lnTo>
                <a:cubicBezTo>
                  <a:pt x="1713" y="3200"/>
                  <a:pt x="1964" y="3096"/>
                  <a:pt x="2152" y="2907"/>
                </a:cubicBezTo>
                <a:cubicBezTo>
                  <a:pt x="2153" y="2907"/>
                  <a:pt x="2153" y="2907"/>
                  <a:pt x="2153" y="2907"/>
                </a:cubicBezTo>
                <a:lnTo>
                  <a:pt x="2530" y="2530"/>
                </a:lnTo>
                <a:cubicBezTo>
                  <a:pt x="2530" y="2530"/>
                  <a:pt x="2530" y="2530"/>
                  <a:pt x="2530" y="2530"/>
                </a:cubicBezTo>
                <a:lnTo>
                  <a:pt x="2907" y="2153"/>
                </a:lnTo>
                <a:cubicBezTo>
                  <a:pt x="2907" y="2153"/>
                  <a:pt x="2907" y="2153"/>
                  <a:pt x="2907" y="2152"/>
                </a:cubicBezTo>
                <a:cubicBezTo>
                  <a:pt x="3096" y="1964"/>
                  <a:pt x="3200" y="1713"/>
                  <a:pt x="3200" y="1446"/>
                </a:cubicBezTo>
                <a:cubicBezTo>
                  <a:pt x="3200" y="1246"/>
                  <a:pt x="3142" y="1056"/>
                  <a:pt x="3034" y="894"/>
                </a:cubicBezTo>
                <a:lnTo>
                  <a:pt x="3567" y="361"/>
                </a:lnTo>
                <a:cubicBezTo>
                  <a:pt x="3645" y="283"/>
                  <a:pt x="3645" y="157"/>
                  <a:pt x="3567" y="79"/>
                </a:cubicBezTo>
                <a:cubicBezTo>
                  <a:pt x="3489" y="0"/>
                  <a:pt x="3362" y="0"/>
                  <a:pt x="3284" y="79"/>
                </a:cubicBezTo>
                <a:lnTo>
                  <a:pt x="2751" y="611"/>
                </a:lnTo>
                <a:cubicBezTo>
                  <a:pt x="2589" y="504"/>
                  <a:pt x="2399" y="446"/>
                  <a:pt x="2200" y="446"/>
                </a:cubicBezTo>
                <a:cubicBezTo>
                  <a:pt x="1933" y="446"/>
                  <a:pt x="1682" y="550"/>
                  <a:pt x="1493" y="738"/>
                </a:cubicBezTo>
                <a:cubicBezTo>
                  <a:pt x="1493" y="738"/>
                  <a:pt x="1493" y="738"/>
                  <a:pt x="1493" y="739"/>
                </a:cubicBezTo>
                <a:lnTo>
                  <a:pt x="1116" y="1116"/>
                </a:lnTo>
                <a:cubicBezTo>
                  <a:pt x="1116" y="1116"/>
                  <a:pt x="1116" y="1116"/>
                  <a:pt x="1116" y="1116"/>
                </a:cubicBezTo>
                <a:lnTo>
                  <a:pt x="739" y="1493"/>
                </a:lnTo>
                <a:cubicBezTo>
                  <a:pt x="739" y="1493"/>
                  <a:pt x="739" y="1493"/>
                  <a:pt x="739" y="1493"/>
                </a:cubicBezTo>
                <a:cubicBezTo>
                  <a:pt x="397" y="1834"/>
                  <a:pt x="355" y="2363"/>
                  <a:pt x="611" y="2751"/>
                </a:cubicBezTo>
                <a:lnTo>
                  <a:pt x="79" y="3284"/>
                </a:lnTo>
                <a:cubicBezTo>
                  <a:pt x="0" y="3362"/>
                  <a:pt x="0" y="3489"/>
                  <a:pt x="79" y="3567"/>
                </a:cubicBezTo>
                <a:cubicBezTo>
                  <a:pt x="118" y="3606"/>
                  <a:pt x="169" y="3626"/>
                  <a:pt x="220" y="3626"/>
                </a:cubicBezTo>
                <a:close/>
                <a:moveTo>
                  <a:pt x="1021" y="1776"/>
                </a:moveTo>
                <a:lnTo>
                  <a:pt x="1021" y="1776"/>
                </a:lnTo>
                <a:lnTo>
                  <a:pt x="1398" y="1399"/>
                </a:lnTo>
                <a:cubicBezTo>
                  <a:pt x="1398" y="1399"/>
                  <a:pt x="1398" y="1399"/>
                  <a:pt x="1398" y="1398"/>
                </a:cubicBezTo>
                <a:lnTo>
                  <a:pt x="1776" y="1021"/>
                </a:lnTo>
                <a:cubicBezTo>
                  <a:pt x="1776" y="1021"/>
                  <a:pt x="1776" y="1021"/>
                  <a:pt x="1776" y="1021"/>
                </a:cubicBezTo>
                <a:cubicBezTo>
                  <a:pt x="1889" y="908"/>
                  <a:pt x="2040" y="846"/>
                  <a:pt x="2200" y="846"/>
                </a:cubicBezTo>
                <a:cubicBezTo>
                  <a:pt x="2291" y="846"/>
                  <a:pt x="2379" y="866"/>
                  <a:pt x="2459" y="904"/>
                </a:cubicBezTo>
                <a:lnTo>
                  <a:pt x="2153" y="1210"/>
                </a:lnTo>
                <a:cubicBezTo>
                  <a:pt x="2075" y="1288"/>
                  <a:pt x="2075" y="1415"/>
                  <a:pt x="2153" y="1493"/>
                </a:cubicBezTo>
                <a:cubicBezTo>
                  <a:pt x="2192" y="1532"/>
                  <a:pt x="2243" y="1551"/>
                  <a:pt x="2294" y="1551"/>
                </a:cubicBezTo>
                <a:cubicBezTo>
                  <a:pt x="2345" y="1551"/>
                  <a:pt x="2397" y="1532"/>
                  <a:pt x="2436" y="1493"/>
                </a:cubicBezTo>
                <a:lnTo>
                  <a:pt x="2741" y="1187"/>
                </a:lnTo>
                <a:cubicBezTo>
                  <a:pt x="2780" y="1267"/>
                  <a:pt x="2800" y="1355"/>
                  <a:pt x="2800" y="1446"/>
                </a:cubicBezTo>
                <a:cubicBezTo>
                  <a:pt x="2800" y="1606"/>
                  <a:pt x="2737" y="1757"/>
                  <a:pt x="2624" y="1870"/>
                </a:cubicBezTo>
                <a:lnTo>
                  <a:pt x="2624" y="1870"/>
                </a:lnTo>
                <a:lnTo>
                  <a:pt x="2624" y="1870"/>
                </a:lnTo>
                <a:lnTo>
                  <a:pt x="2247" y="2247"/>
                </a:lnTo>
                <a:cubicBezTo>
                  <a:pt x="2247" y="2247"/>
                  <a:pt x="2247" y="2247"/>
                  <a:pt x="2247" y="2247"/>
                </a:cubicBezTo>
                <a:lnTo>
                  <a:pt x="1870" y="2624"/>
                </a:lnTo>
                <a:cubicBezTo>
                  <a:pt x="1870" y="2624"/>
                  <a:pt x="1870" y="2624"/>
                  <a:pt x="1870" y="2624"/>
                </a:cubicBezTo>
                <a:cubicBezTo>
                  <a:pt x="1757" y="2737"/>
                  <a:pt x="1606" y="2800"/>
                  <a:pt x="1446" y="2800"/>
                </a:cubicBezTo>
                <a:cubicBezTo>
                  <a:pt x="1355" y="2800"/>
                  <a:pt x="1267" y="2780"/>
                  <a:pt x="1187" y="2741"/>
                </a:cubicBezTo>
                <a:lnTo>
                  <a:pt x="1493" y="2436"/>
                </a:lnTo>
                <a:cubicBezTo>
                  <a:pt x="1571" y="2357"/>
                  <a:pt x="1571" y="2231"/>
                  <a:pt x="1493" y="2153"/>
                </a:cubicBezTo>
                <a:cubicBezTo>
                  <a:pt x="1415" y="2075"/>
                  <a:pt x="1288" y="2075"/>
                  <a:pt x="1210" y="2153"/>
                </a:cubicBezTo>
                <a:lnTo>
                  <a:pt x="904" y="2458"/>
                </a:lnTo>
                <a:cubicBezTo>
                  <a:pt x="798" y="2235"/>
                  <a:pt x="837" y="1960"/>
                  <a:pt x="1021" y="1776"/>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9pPr>
          </a:lstStyle>
          <a:p>
            <a:pPr algn="ctr"/>
            <a:endParaRPr lang="en-US"/>
          </a:p>
        </p:txBody>
      </p:sp>
      <p:sp>
        <p:nvSpPr>
          <p:cNvPr id="32" name="chain-links_29">
            <a:extLst>
              <a:ext uri="{FF2B5EF4-FFF2-40B4-BE49-F238E27FC236}">
                <a16:creationId xmlns:a16="http://schemas.microsoft.com/office/drawing/2014/main" id="{232DAC63-4180-488A-B2C5-752365ADFFB0}"/>
              </a:ext>
            </a:extLst>
          </p:cNvPr>
          <p:cNvSpPr/>
          <p:nvPr/>
        </p:nvSpPr>
        <p:spPr>
          <a:xfrm rot="2586001">
            <a:off x="6795037" y="3842706"/>
            <a:ext cx="333014" cy="330783"/>
          </a:xfrm>
          <a:custGeom>
            <a:avLst/>
            <a:gdLst>
              <a:gd name="T0" fmla="*/ 220 w 3645"/>
              <a:gd name="T1" fmla="*/ 3626 h 3626"/>
              <a:gd name="T2" fmla="*/ 361 w 3645"/>
              <a:gd name="T3" fmla="*/ 3567 h 3626"/>
              <a:gd name="T4" fmla="*/ 894 w 3645"/>
              <a:gd name="T5" fmla="*/ 3034 h 3626"/>
              <a:gd name="T6" fmla="*/ 1446 w 3645"/>
              <a:gd name="T7" fmla="*/ 3200 h 3626"/>
              <a:gd name="T8" fmla="*/ 1446 w 3645"/>
              <a:gd name="T9" fmla="*/ 3200 h 3626"/>
              <a:gd name="T10" fmla="*/ 2152 w 3645"/>
              <a:gd name="T11" fmla="*/ 2907 h 3626"/>
              <a:gd name="T12" fmla="*/ 2153 w 3645"/>
              <a:gd name="T13" fmla="*/ 2907 h 3626"/>
              <a:gd name="T14" fmla="*/ 2530 w 3645"/>
              <a:gd name="T15" fmla="*/ 2530 h 3626"/>
              <a:gd name="T16" fmla="*/ 2530 w 3645"/>
              <a:gd name="T17" fmla="*/ 2530 h 3626"/>
              <a:gd name="T18" fmla="*/ 2907 w 3645"/>
              <a:gd name="T19" fmla="*/ 2153 h 3626"/>
              <a:gd name="T20" fmla="*/ 2907 w 3645"/>
              <a:gd name="T21" fmla="*/ 2152 h 3626"/>
              <a:gd name="T22" fmla="*/ 3200 w 3645"/>
              <a:gd name="T23" fmla="*/ 1446 h 3626"/>
              <a:gd name="T24" fmla="*/ 3034 w 3645"/>
              <a:gd name="T25" fmla="*/ 894 h 3626"/>
              <a:gd name="T26" fmla="*/ 3567 w 3645"/>
              <a:gd name="T27" fmla="*/ 361 h 3626"/>
              <a:gd name="T28" fmla="*/ 3567 w 3645"/>
              <a:gd name="T29" fmla="*/ 79 h 3626"/>
              <a:gd name="T30" fmla="*/ 3284 w 3645"/>
              <a:gd name="T31" fmla="*/ 79 h 3626"/>
              <a:gd name="T32" fmla="*/ 2751 w 3645"/>
              <a:gd name="T33" fmla="*/ 611 h 3626"/>
              <a:gd name="T34" fmla="*/ 2200 w 3645"/>
              <a:gd name="T35" fmla="*/ 446 h 3626"/>
              <a:gd name="T36" fmla="*/ 1493 w 3645"/>
              <a:gd name="T37" fmla="*/ 738 h 3626"/>
              <a:gd name="T38" fmla="*/ 1493 w 3645"/>
              <a:gd name="T39" fmla="*/ 739 h 3626"/>
              <a:gd name="T40" fmla="*/ 1116 w 3645"/>
              <a:gd name="T41" fmla="*/ 1116 h 3626"/>
              <a:gd name="T42" fmla="*/ 1116 w 3645"/>
              <a:gd name="T43" fmla="*/ 1116 h 3626"/>
              <a:gd name="T44" fmla="*/ 739 w 3645"/>
              <a:gd name="T45" fmla="*/ 1493 h 3626"/>
              <a:gd name="T46" fmla="*/ 739 w 3645"/>
              <a:gd name="T47" fmla="*/ 1493 h 3626"/>
              <a:gd name="T48" fmla="*/ 611 w 3645"/>
              <a:gd name="T49" fmla="*/ 2751 h 3626"/>
              <a:gd name="T50" fmla="*/ 79 w 3645"/>
              <a:gd name="T51" fmla="*/ 3284 h 3626"/>
              <a:gd name="T52" fmla="*/ 79 w 3645"/>
              <a:gd name="T53" fmla="*/ 3567 h 3626"/>
              <a:gd name="T54" fmla="*/ 220 w 3645"/>
              <a:gd name="T55" fmla="*/ 3626 h 3626"/>
              <a:gd name="T56" fmla="*/ 1021 w 3645"/>
              <a:gd name="T57" fmla="*/ 1776 h 3626"/>
              <a:gd name="T58" fmla="*/ 1021 w 3645"/>
              <a:gd name="T59" fmla="*/ 1776 h 3626"/>
              <a:gd name="T60" fmla="*/ 1398 w 3645"/>
              <a:gd name="T61" fmla="*/ 1399 h 3626"/>
              <a:gd name="T62" fmla="*/ 1398 w 3645"/>
              <a:gd name="T63" fmla="*/ 1398 h 3626"/>
              <a:gd name="T64" fmla="*/ 1776 w 3645"/>
              <a:gd name="T65" fmla="*/ 1021 h 3626"/>
              <a:gd name="T66" fmla="*/ 1776 w 3645"/>
              <a:gd name="T67" fmla="*/ 1021 h 3626"/>
              <a:gd name="T68" fmla="*/ 2200 w 3645"/>
              <a:gd name="T69" fmla="*/ 846 h 3626"/>
              <a:gd name="T70" fmla="*/ 2459 w 3645"/>
              <a:gd name="T71" fmla="*/ 904 h 3626"/>
              <a:gd name="T72" fmla="*/ 2153 w 3645"/>
              <a:gd name="T73" fmla="*/ 1210 h 3626"/>
              <a:gd name="T74" fmla="*/ 2153 w 3645"/>
              <a:gd name="T75" fmla="*/ 1493 h 3626"/>
              <a:gd name="T76" fmla="*/ 2294 w 3645"/>
              <a:gd name="T77" fmla="*/ 1551 h 3626"/>
              <a:gd name="T78" fmla="*/ 2436 w 3645"/>
              <a:gd name="T79" fmla="*/ 1493 h 3626"/>
              <a:gd name="T80" fmla="*/ 2741 w 3645"/>
              <a:gd name="T81" fmla="*/ 1187 h 3626"/>
              <a:gd name="T82" fmla="*/ 2800 w 3645"/>
              <a:gd name="T83" fmla="*/ 1446 h 3626"/>
              <a:gd name="T84" fmla="*/ 2624 w 3645"/>
              <a:gd name="T85" fmla="*/ 1870 h 3626"/>
              <a:gd name="T86" fmla="*/ 2624 w 3645"/>
              <a:gd name="T87" fmla="*/ 1870 h 3626"/>
              <a:gd name="T88" fmla="*/ 2624 w 3645"/>
              <a:gd name="T89" fmla="*/ 1870 h 3626"/>
              <a:gd name="T90" fmla="*/ 2247 w 3645"/>
              <a:gd name="T91" fmla="*/ 2247 h 3626"/>
              <a:gd name="T92" fmla="*/ 2247 w 3645"/>
              <a:gd name="T93" fmla="*/ 2247 h 3626"/>
              <a:gd name="T94" fmla="*/ 1870 w 3645"/>
              <a:gd name="T95" fmla="*/ 2624 h 3626"/>
              <a:gd name="T96" fmla="*/ 1870 w 3645"/>
              <a:gd name="T97" fmla="*/ 2624 h 3626"/>
              <a:gd name="T98" fmla="*/ 1446 w 3645"/>
              <a:gd name="T99" fmla="*/ 2800 h 3626"/>
              <a:gd name="T100" fmla="*/ 1187 w 3645"/>
              <a:gd name="T101" fmla="*/ 2741 h 3626"/>
              <a:gd name="T102" fmla="*/ 1493 w 3645"/>
              <a:gd name="T103" fmla="*/ 2436 h 3626"/>
              <a:gd name="T104" fmla="*/ 1493 w 3645"/>
              <a:gd name="T105" fmla="*/ 2153 h 3626"/>
              <a:gd name="T106" fmla="*/ 1210 w 3645"/>
              <a:gd name="T107" fmla="*/ 2153 h 3626"/>
              <a:gd name="T108" fmla="*/ 904 w 3645"/>
              <a:gd name="T109" fmla="*/ 2458 h 3626"/>
              <a:gd name="T110" fmla="*/ 1021 w 3645"/>
              <a:gd name="T111" fmla="*/ 1776 h 3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645" h="3626">
                <a:moveTo>
                  <a:pt x="220" y="3626"/>
                </a:moveTo>
                <a:cubicBezTo>
                  <a:pt x="271" y="3626"/>
                  <a:pt x="322" y="3606"/>
                  <a:pt x="361" y="3567"/>
                </a:cubicBezTo>
                <a:lnTo>
                  <a:pt x="894" y="3034"/>
                </a:lnTo>
                <a:cubicBezTo>
                  <a:pt x="1056" y="3142"/>
                  <a:pt x="1246" y="3200"/>
                  <a:pt x="1446" y="3200"/>
                </a:cubicBezTo>
                <a:lnTo>
                  <a:pt x="1446" y="3200"/>
                </a:lnTo>
                <a:cubicBezTo>
                  <a:pt x="1713" y="3200"/>
                  <a:pt x="1964" y="3096"/>
                  <a:pt x="2152" y="2907"/>
                </a:cubicBezTo>
                <a:cubicBezTo>
                  <a:pt x="2153" y="2907"/>
                  <a:pt x="2153" y="2907"/>
                  <a:pt x="2153" y="2907"/>
                </a:cubicBezTo>
                <a:lnTo>
                  <a:pt x="2530" y="2530"/>
                </a:lnTo>
                <a:cubicBezTo>
                  <a:pt x="2530" y="2530"/>
                  <a:pt x="2530" y="2530"/>
                  <a:pt x="2530" y="2530"/>
                </a:cubicBezTo>
                <a:lnTo>
                  <a:pt x="2907" y="2153"/>
                </a:lnTo>
                <a:cubicBezTo>
                  <a:pt x="2907" y="2153"/>
                  <a:pt x="2907" y="2153"/>
                  <a:pt x="2907" y="2152"/>
                </a:cubicBezTo>
                <a:cubicBezTo>
                  <a:pt x="3096" y="1964"/>
                  <a:pt x="3200" y="1713"/>
                  <a:pt x="3200" y="1446"/>
                </a:cubicBezTo>
                <a:cubicBezTo>
                  <a:pt x="3200" y="1246"/>
                  <a:pt x="3142" y="1056"/>
                  <a:pt x="3034" y="894"/>
                </a:cubicBezTo>
                <a:lnTo>
                  <a:pt x="3567" y="361"/>
                </a:lnTo>
                <a:cubicBezTo>
                  <a:pt x="3645" y="283"/>
                  <a:pt x="3645" y="157"/>
                  <a:pt x="3567" y="79"/>
                </a:cubicBezTo>
                <a:cubicBezTo>
                  <a:pt x="3489" y="0"/>
                  <a:pt x="3362" y="0"/>
                  <a:pt x="3284" y="79"/>
                </a:cubicBezTo>
                <a:lnTo>
                  <a:pt x="2751" y="611"/>
                </a:lnTo>
                <a:cubicBezTo>
                  <a:pt x="2589" y="504"/>
                  <a:pt x="2399" y="446"/>
                  <a:pt x="2200" y="446"/>
                </a:cubicBezTo>
                <a:cubicBezTo>
                  <a:pt x="1933" y="446"/>
                  <a:pt x="1682" y="550"/>
                  <a:pt x="1493" y="738"/>
                </a:cubicBezTo>
                <a:cubicBezTo>
                  <a:pt x="1493" y="738"/>
                  <a:pt x="1493" y="738"/>
                  <a:pt x="1493" y="739"/>
                </a:cubicBezTo>
                <a:lnTo>
                  <a:pt x="1116" y="1116"/>
                </a:lnTo>
                <a:cubicBezTo>
                  <a:pt x="1116" y="1116"/>
                  <a:pt x="1116" y="1116"/>
                  <a:pt x="1116" y="1116"/>
                </a:cubicBezTo>
                <a:lnTo>
                  <a:pt x="739" y="1493"/>
                </a:lnTo>
                <a:cubicBezTo>
                  <a:pt x="739" y="1493"/>
                  <a:pt x="739" y="1493"/>
                  <a:pt x="739" y="1493"/>
                </a:cubicBezTo>
                <a:cubicBezTo>
                  <a:pt x="397" y="1834"/>
                  <a:pt x="355" y="2363"/>
                  <a:pt x="611" y="2751"/>
                </a:cubicBezTo>
                <a:lnTo>
                  <a:pt x="79" y="3284"/>
                </a:lnTo>
                <a:cubicBezTo>
                  <a:pt x="0" y="3362"/>
                  <a:pt x="0" y="3489"/>
                  <a:pt x="79" y="3567"/>
                </a:cubicBezTo>
                <a:cubicBezTo>
                  <a:pt x="118" y="3606"/>
                  <a:pt x="169" y="3626"/>
                  <a:pt x="220" y="3626"/>
                </a:cubicBezTo>
                <a:close/>
                <a:moveTo>
                  <a:pt x="1021" y="1776"/>
                </a:moveTo>
                <a:lnTo>
                  <a:pt x="1021" y="1776"/>
                </a:lnTo>
                <a:lnTo>
                  <a:pt x="1398" y="1399"/>
                </a:lnTo>
                <a:cubicBezTo>
                  <a:pt x="1398" y="1399"/>
                  <a:pt x="1398" y="1399"/>
                  <a:pt x="1398" y="1398"/>
                </a:cubicBezTo>
                <a:lnTo>
                  <a:pt x="1776" y="1021"/>
                </a:lnTo>
                <a:cubicBezTo>
                  <a:pt x="1776" y="1021"/>
                  <a:pt x="1776" y="1021"/>
                  <a:pt x="1776" y="1021"/>
                </a:cubicBezTo>
                <a:cubicBezTo>
                  <a:pt x="1889" y="908"/>
                  <a:pt x="2040" y="846"/>
                  <a:pt x="2200" y="846"/>
                </a:cubicBezTo>
                <a:cubicBezTo>
                  <a:pt x="2291" y="846"/>
                  <a:pt x="2379" y="866"/>
                  <a:pt x="2459" y="904"/>
                </a:cubicBezTo>
                <a:lnTo>
                  <a:pt x="2153" y="1210"/>
                </a:lnTo>
                <a:cubicBezTo>
                  <a:pt x="2075" y="1288"/>
                  <a:pt x="2075" y="1415"/>
                  <a:pt x="2153" y="1493"/>
                </a:cubicBezTo>
                <a:cubicBezTo>
                  <a:pt x="2192" y="1532"/>
                  <a:pt x="2243" y="1551"/>
                  <a:pt x="2294" y="1551"/>
                </a:cubicBezTo>
                <a:cubicBezTo>
                  <a:pt x="2345" y="1551"/>
                  <a:pt x="2397" y="1532"/>
                  <a:pt x="2436" y="1493"/>
                </a:cubicBezTo>
                <a:lnTo>
                  <a:pt x="2741" y="1187"/>
                </a:lnTo>
                <a:cubicBezTo>
                  <a:pt x="2780" y="1267"/>
                  <a:pt x="2800" y="1355"/>
                  <a:pt x="2800" y="1446"/>
                </a:cubicBezTo>
                <a:cubicBezTo>
                  <a:pt x="2800" y="1606"/>
                  <a:pt x="2737" y="1757"/>
                  <a:pt x="2624" y="1870"/>
                </a:cubicBezTo>
                <a:lnTo>
                  <a:pt x="2624" y="1870"/>
                </a:lnTo>
                <a:lnTo>
                  <a:pt x="2624" y="1870"/>
                </a:lnTo>
                <a:lnTo>
                  <a:pt x="2247" y="2247"/>
                </a:lnTo>
                <a:cubicBezTo>
                  <a:pt x="2247" y="2247"/>
                  <a:pt x="2247" y="2247"/>
                  <a:pt x="2247" y="2247"/>
                </a:cubicBezTo>
                <a:lnTo>
                  <a:pt x="1870" y="2624"/>
                </a:lnTo>
                <a:cubicBezTo>
                  <a:pt x="1870" y="2624"/>
                  <a:pt x="1870" y="2624"/>
                  <a:pt x="1870" y="2624"/>
                </a:cubicBezTo>
                <a:cubicBezTo>
                  <a:pt x="1757" y="2737"/>
                  <a:pt x="1606" y="2800"/>
                  <a:pt x="1446" y="2800"/>
                </a:cubicBezTo>
                <a:cubicBezTo>
                  <a:pt x="1355" y="2800"/>
                  <a:pt x="1267" y="2780"/>
                  <a:pt x="1187" y="2741"/>
                </a:cubicBezTo>
                <a:lnTo>
                  <a:pt x="1493" y="2436"/>
                </a:lnTo>
                <a:cubicBezTo>
                  <a:pt x="1571" y="2357"/>
                  <a:pt x="1571" y="2231"/>
                  <a:pt x="1493" y="2153"/>
                </a:cubicBezTo>
                <a:cubicBezTo>
                  <a:pt x="1415" y="2075"/>
                  <a:pt x="1288" y="2075"/>
                  <a:pt x="1210" y="2153"/>
                </a:cubicBezTo>
                <a:lnTo>
                  <a:pt x="904" y="2458"/>
                </a:lnTo>
                <a:cubicBezTo>
                  <a:pt x="798" y="2235"/>
                  <a:pt x="837" y="1960"/>
                  <a:pt x="1021" y="1776"/>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9pPr>
          </a:lstStyle>
          <a:p>
            <a:pPr algn="ctr"/>
            <a:endParaRPr lang="en-US"/>
          </a:p>
        </p:txBody>
      </p:sp>
      <p:sp>
        <p:nvSpPr>
          <p:cNvPr id="48" name="chain-links_29">
            <a:extLst>
              <a:ext uri="{FF2B5EF4-FFF2-40B4-BE49-F238E27FC236}">
                <a16:creationId xmlns:a16="http://schemas.microsoft.com/office/drawing/2014/main" id="{0A0496E1-7BD6-4249-839F-0A1B5AB849C2}"/>
              </a:ext>
            </a:extLst>
          </p:cNvPr>
          <p:cNvSpPr/>
          <p:nvPr/>
        </p:nvSpPr>
        <p:spPr>
          <a:xfrm rot="2586001">
            <a:off x="4471651" y="5428732"/>
            <a:ext cx="333014" cy="330783"/>
          </a:xfrm>
          <a:custGeom>
            <a:avLst/>
            <a:gdLst>
              <a:gd name="T0" fmla="*/ 220 w 3645"/>
              <a:gd name="T1" fmla="*/ 3626 h 3626"/>
              <a:gd name="T2" fmla="*/ 361 w 3645"/>
              <a:gd name="T3" fmla="*/ 3567 h 3626"/>
              <a:gd name="T4" fmla="*/ 894 w 3645"/>
              <a:gd name="T5" fmla="*/ 3034 h 3626"/>
              <a:gd name="T6" fmla="*/ 1446 w 3645"/>
              <a:gd name="T7" fmla="*/ 3200 h 3626"/>
              <a:gd name="T8" fmla="*/ 1446 w 3645"/>
              <a:gd name="T9" fmla="*/ 3200 h 3626"/>
              <a:gd name="T10" fmla="*/ 2152 w 3645"/>
              <a:gd name="T11" fmla="*/ 2907 h 3626"/>
              <a:gd name="T12" fmla="*/ 2153 w 3645"/>
              <a:gd name="T13" fmla="*/ 2907 h 3626"/>
              <a:gd name="T14" fmla="*/ 2530 w 3645"/>
              <a:gd name="T15" fmla="*/ 2530 h 3626"/>
              <a:gd name="T16" fmla="*/ 2530 w 3645"/>
              <a:gd name="T17" fmla="*/ 2530 h 3626"/>
              <a:gd name="T18" fmla="*/ 2907 w 3645"/>
              <a:gd name="T19" fmla="*/ 2153 h 3626"/>
              <a:gd name="T20" fmla="*/ 2907 w 3645"/>
              <a:gd name="T21" fmla="*/ 2152 h 3626"/>
              <a:gd name="T22" fmla="*/ 3200 w 3645"/>
              <a:gd name="T23" fmla="*/ 1446 h 3626"/>
              <a:gd name="T24" fmla="*/ 3034 w 3645"/>
              <a:gd name="T25" fmla="*/ 894 h 3626"/>
              <a:gd name="T26" fmla="*/ 3567 w 3645"/>
              <a:gd name="T27" fmla="*/ 361 h 3626"/>
              <a:gd name="T28" fmla="*/ 3567 w 3645"/>
              <a:gd name="T29" fmla="*/ 79 h 3626"/>
              <a:gd name="T30" fmla="*/ 3284 w 3645"/>
              <a:gd name="T31" fmla="*/ 79 h 3626"/>
              <a:gd name="T32" fmla="*/ 2751 w 3645"/>
              <a:gd name="T33" fmla="*/ 611 h 3626"/>
              <a:gd name="T34" fmla="*/ 2200 w 3645"/>
              <a:gd name="T35" fmla="*/ 446 h 3626"/>
              <a:gd name="T36" fmla="*/ 1493 w 3645"/>
              <a:gd name="T37" fmla="*/ 738 h 3626"/>
              <a:gd name="T38" fmla="*/ 1493 w 3645"/>
              <a:gd name="T39" fmla="*/ 739 h 3626"/>
              <a:gd name="T40" fmla="*/ 1116 w 3645"/>
              <a:gd name="T41" fmla="*/ 1116 h 3626"/>
              <a:gd name="T42" fmla="*/ 1116 w 3645"/>
              <a:gd name="T43" fmla="*/ 1116 h 3626"/>
              <a:gd name="T44" fmla="*/ 739 w 3645"/>
              <a:gd name="T45" fmla="*/ 1493 h 3626"/>
              <a:gd name="T46" fmla="*/ 739 w 3645"/>
              <a:gd name="T47" fmla="*/ 1493 h 3626"/>
              <a:gd name="T48" fmla="*/ 611 w 3645"/>
              <a:gd name="T49" fmla="*/ 2751 h 3626"/>
              <a:gd name="T50" fmla="*/ 79 w 3645"/>
              <a:gd name="T51" fmla="*/ 3284 h 3626"/>
              <a:gd name="T52" fmla="*/ 79 w 3645"/>
              <a:gd name="T53" fmla="*/ 3567 h 3626"/>
              <a:gd name="T54" fmla="*/ 220 w 3645"/>
              <a:gd name="T55" fmla="*/ 3626 h 3626"/>
              <a:gd name="T56" fmla="*/ 1021 w 3645"/>
              <a:gd name="T57" fmla="*/ 1776 h 3626"/>
              <a:gd name="T58" fmla="*/ 1021 w 3645"/>
              <a:gd name="T59" fmla="*/ 1776 h 3626"/>
              <a:gd name="T60" fmla="*/ 1398 w 3645"/>
              <a:gd name="T61" fmla="*/ 1399 h 3626"/>
              <a:gd name="T62" fmla="*/ 1398 w 3645"/>
              <a:gd name="T63" fmla="*/ 1398 h 3626"/>
              <a:gd name="T64" fmla="*/ 1776 w 3645"/>
              <a:gd name="T65" fmla="*/ 1021 h 3626"/>
              <a:gd name="T66" fmla="*/ 1776 w 3645"/>
              <a:gd name="T67" fmla="*/ 1021 h 3626"/>
              <a:gd name="T68" fmla="*/ 2200 w 3645"/>
              <a:gd name="T69" fmla="*/ 846 h 3626"/>
              <a:gd name="T70" fmla="*/ 2459 w 3645"/>
              <a:gd name="T71" fmla="*/ 904 h 3626"/>
              <a:gd name="T72" fmla="*/ 2153 w 3645"/>
              <a:gd name="T73" fmla="*/ 1210 h 3626"/>
              <a:gd name="T74" fmla="*/ 2153 w 3645"/>
              <a:gd name="T75" fmla="*/ 1493 h 3626"/>
              <a:gd name="T76" fmla="*/ 2294 w 3645"/>
              <a:gd name="T77" fmla="*/ 1551 h 3626"/>
              <a:gd name="T78" fmla="*/ 2436 w 3645"/>
              <a:gd name="T79" fmla="*/ 1493 h 3626"/>
              <a:gd name="T80" fmla="*/ 2741 w 3645"/>
              <a:gd name="T81" fmla="*/ 1187 h 3626"/>
              <a:gd name="T82" fmla="*/ 2800 w 3645"/>
              <a:gd name="T83" fmla="*/ 1446 h 3626"/>
              <a:gd name="T84" fmla="*/ 2624 w 3645"/>
              <a:gd name="T85" fmla="*/ 1870 h 3626"/>
              <a:gd name="T86" fmla="*/ 2624 w 3645"/>
              <a:gd name="T87" fmla="*/ 1870 h 3626"/>
              <a:gd name="T88" fmla="*/ 2624 w 3645"/>
              <a:gd name="T89" fmla="*/ 1870 h 3626"/>
              <a:gd name="T90" fmla="*/ 2247 w 3645"/>
              <a:gd name="T91" fmla="*/ 2247 h 3626"/>
              <a:gd name="T92" fmla="*/ 2247 w 3645"/>
              <a:gd name="T93" fmla="*/ 2247 h 3626"/>
              <a:gd name="T94" fmla="*/ 1870 w 3645"/>
              <a:gd name="T95" fmla="*/ 2624 h 3626"/>
              <a:gd name="T96" fmla="*/ 1870 w 3645"/>
              <a:gd name="T97" fmla="*/ 2624 h 3626"/>
              <a:gd name="T98" fmla="*/ 1446 w 3645"/>
              <a:gd name="T99" fmla="*/ 2800 h 3626"/>
              <a:gd name="T100" fmla="*/ 1187 w 3645"/>
              <a:gd name="T101" fmla="*/ 2741 h 3626"/>
              <a:gd name="T102" fmla="*/ 1493 w 3645"/>
              <a:gd name="T103" fmla="*/ 2436 h 3626"/>
              <a:gd name="T104" fmla="*/ 1493 w 3645"/>
              <a:gd name="T105" fmla="*/ 2153 h 3626"/>
              <a:gd name="T106" fmla="*/ 1210 w 3645"/>
              <a:gd name="T107" fmla="*/ 2153 h 3626"/>
              <a:gd name="T108" fmla="*/ 904 w 3645"/>
              <a:gd name="T109" fmla="*/ 2458 h 3626"/>
              <a:gd name="T110" fmla="*/ 1021 w 3645"/>
              <a:gd name="T111" fmla="*/ 1776 h 3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645" h="3626">
                <a:moveTo>
                  <a:pt x="220" y="3626"/>
                </a:moveTo>
                <a:cubicBezTo>
                  <a:pt x="271" y="3626"/>
                  <a:pt x="322" y="3606"/>
                  <a:pt x="361" y="3567"/>
                </a:cubicBezTo>
                <a:lnTo>
                  <a:pt x="894" y="3034"/>
                </a:lnTo>
                <a:cubicBezTo>
                  <a:pt x="1056" y="3142"/>
                  <a:pt x="1246" y="3200"/>
                  <a:pt x="1446" y="3200"/>
                </a:cubicBezTo>
                <a:lnTo>
                  <a:pt x="1446" y="3200"/>
                </a:lnTo>
                <a:cubicBezTo>
                  <a:pt x="1713" y="3200"/>
                  <a:pt x="1964" y="3096"/>
                  <a:pt x="2152" y="2907"/>
                </a:cubicBezTo>
                <a:cubicBezTo>
                  <a:pt x="2153" y="2907"/>
                  <a:pt x="2153" y="2907"/>
                  <a:pt x="2153" y="2907"/>
                </a:cubicBezTo>
                <a:lnTo>
                  <a:pt x="2530" y="2530"/>
                </a:lnTo>
                <a:cubicBezTo>
                  <a:pt x="2530" y="2530"/>
                  <a:pt x="2530" y="2530"/>
                  <a:pt x="2530" y="2530"/>
                </a:cubicBezTo>
                <a:lnTo>
                  <a:pt x="2907" y="2153"/>
                </a:lnTo>
                <a:cubicBezTo>
                  <a:pt x="2907" y="2153"/>
                  <a:pt x="2907" y="2153"/>
                  <a:pt x="2907" y="2152"/>
                </a:cubicBezTo>
                <a:cubicBezTo>
                  <a:pt x="3096" y="1964"/>
                  <a:pt x="3200" y="1713"/>
                  <a:pt x="3200" y="1446"/>
                </a:cubicBezTo>
                <a:cubicBezTo>
                  <a:pt x="3200" y="1246"/>
                  <a:pt x="3142" y="1056"/>
                  <a:pt x="3034" y="894"/>
                </a:cubicBezTo>
                <a:lnTo>
                  <a:pt x="3567" y="361"/>
                </a:lnTo>
                <a:cubicBezTo>
                  <a:pt x="3645" y="283"/>
                  <a:pt x="3645" y="157"/>
                  <a:pt x="3567" y="79"/>
                </a:cubicBezTo>
                <a:cubicBezTo>
                  <a:pt x="3489" y="0"/>
                  <a:pt x="3362" y="0"/>
                  <a:pt x="3284" y="79"/>
                </a:cubicBezTo>
                <a:lnTo>
                  <a:pt x="2751" y="611"/>
                </a:lnTo>
                <a:cubicBezTo>
                  <a:pt x="2589" y="504"/>
                  <a:pt x="2399" y="446"/>
                  <a:pt x="2200" y="446"/>
                </a:cubicBezTo>
                <a:cubicBezTo>
                  <a:pt x="1933" y="446"/>
                  <a:pt x="1682" y="550"/>
                  <a:pt x="1493" y="738"/>
                </a:cubicBezTo>
                <a:cubicBezTo>
                  <a:pt x="1493" y="738"/>
                  <a:pt x="1493" y="738"/>
                  <a:pt x="1493" y="739"/>
                </a:cubicBezTo>
                <a:lnTo>
                  <a:pt x="1116" y="1116"/>
                </a:lnTo>
                <a:cubicBezTo>
                  <a:pt x="1116" y="1116"/>
                  <a:pt x="1116" y="1116"/>
                  <a:pt x="1116" y="1116"/>
                </a:cubicBezTo>
                <a:lnTo>
                  <a:pt x="739" y="1493"/>
                </a:lnTo>
                <a:cubicBezTo>
                  <a:pt x="739" y="1493"/>
                  <a:pt x="739" y="1493"/>
                  <a:pt x="739" y="1493"/>
                </a:cubicBezTo>
                <a:cubicBezTo>
                  <a:pt x="397" y="1834"/>
                  <a:pt x="355" y="2363"/>
                  <a:pt x="611" y="2751"/>
                </a:cubicBezTo>
                <a:lnTo>
                  <a:pt x="79" y="3284"/>
                </a:lnTo>
                <a:cubicBezTo>
                  <a:pt x="0" y="3362"/>
                  <a:pt x="0" y="3489"/>
                  <a:pt x="79" y="3567"/>
                </a:cubicBezTo>
                <a:cubicBezTo>
                  <a:pt x="118" y="3606"/>
                  <a:pt x="169" y="3626"/>
                  <a:pt x="220" y="3626"/>
                </a:cubicBezTo>
                <a:close/>
                <a:moveTo>
                  <a:pt x="1021" y="1776"/>
                </a:moveTo>
                <a:lnTo>
                  <a:pt x="1021" y="1776"/>
                </a:lnTo>
                <a:lnTo>
                  <a:pt x="1398" y="1399"/>
                </a:lnTo>
                <a:cubicBezTo>
                  <a:pt x="1398" y="1399"/>
                  <a:pt x="1398" y="1399"/>
                  <a:pt x="1398" y="1398"/>
                </a:cubicBezTo>
                <a:lnTo>
                  <a:pt x="1776" y="1021"/>
                </a:lnTo>
                <a:cubicBezTo>
                  <a:pt x="1776" y="1021"/>
                  <a:pt x="1776" y="1021"/>
                  <a:pt x="1776" y="1021"/>
                </a:cubicBezTo>
                <a:cubicBezTo>
                  <a:pt x="1889" y="908"/>
                  <a:pt x="2040" y="846"/>
                  <a:pt x="2200" y="846"/>
                </a:cubicBezTo>
                <a:cubicBezTo>
                  <a:pt x="2291" y="846"/>
                  <a:pt x="2379" y="866"/>
                  <a:pt x="2459" y="904"/>
                </a:cubicBezTo>
                <a:lnTo>
                  <a:pt x="2153" y="1210"/>
                </a:lnTo>
                <a:cubicBezTo>
                  <a:pt x="2075" y="1288"/>
                  <a:pt x="2075" y="1415"/>
                  <a:pt x="2153" y="1493"/>
                </a:cubicBezTo>
                <a:cubicBezTo>
                  <a:pt x="2192" y="1532"/>
                  <a:pt x="2243" y="1551"/>
                  <a:pt x="2294" y="1551"/>
                </a:cubicBezTo>
                <a:cubicBezTo>
                  <a:pt x="2345" y="1551"/>
                  <a:pt x="2397" y="1532"/>
                  <a:pt x="2436" y="1493"/>
                </a:cubicBezTo>
                <a:lnTo>
                  <a:pt x="2741" y="1187"/>
                </a:lnTo>
                <a:cubicBezTo>
                  <a:pt x="2780" y="1267"/>
                  <a:pt x="2800" y="1355"/>
                  <a:pt x="2800" y="1446"/>
                </a:cubicBezTo>
                <a:cubicBezTo>
                  <a:pt x="2800" y="1606"/>
                  <a:pt x="2737" y="1757"/>
                  <a:pt x="2624" y="1870"/>
                </a:cubicBezTo>
                <a:lnTo>
                  <a:pt x="2624" y="1870"/>
                </a:lnTo>
                <a:lnTo>
                  <a:pt x="2624" y="1870"/>
                </a:lnTo>
                <a:lnTo>
                  <a:pt x="2247" y="2247"/>
                </a:lnTo>
                <a:cubicBezTo>
                  <a:pt x="2247" y="2247"/>
                  <a:pt x="2247" y="2247"/>
                  <a:pt x="2247" y="2247"/>
                </a:cubicBezTo>
                <a:lnTo>
                  <a:pt x="1870" y="2624"/>
                </a:lnTo>
                <a:cubicBezTo>
                  <a:pt x="1870" y="2624"/>
                  <a:pt x="1870" y="2624"/>
                  <a:pt x="1870" y="2624"/>
                </a:cubicBezTo>
                <a:cubicBezTo>
                  <a:pt x="1757" y="2737"/>
                  <a:pt x="1606" y="2800"/>
                  <a:pt x="1446" y="2800"/>
                </a:cubicBezTo>
                <a:cubicBezTo>
                  <a:pt x="1355" y="2800"/>
                  <a:pt x="1267" y="2780"/>
                  <a:pt x="1187" y="2741"/>
                </a:cubicBezTo>
                <a:lnTo>
                  <a:pt x="1493" y="2436"/>
                </a:lnTo>
                <a:cubicBezTo>
                  <a:pt x="1571" y="2357"/>
                  <a:pt x="1571" y="2231"/>
                  <a:pt x="1493" y="2153"/>
                </a:cubicBezTo>
                <a:cubicBezTo>
                  <a:pt x="1415" y="2075"/>
                  <a:pt x="1288" y="2075"/>
                  <a:pt x="1210" y="2153"/>
                </a:cubicBezTo>
                <a:lnTo>
                  <a:pt x="904" y="2458"/>
                </a:lnTo>
                <a:cubicBezTo>
                  <a:pt x="798" y="2235"/>
                  <a:pt x="837" y="1960"/>
                  <a:pt x="1021" y="1776"/>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9pPr>
          </a:lstStyle>
          <a:p>
            <a:pPr algn="ctr"/>
            <a:endParaRPr lang="en-US"/>
          </a:p>
        </p:txBody>
      </p:sp>
      <p:sp>
        <p:nvSpPr>
          <p:cNvPr id="49" name="chain-links_29">
            <a:extLst>
              <a:ext uri="{FF2B5EF4-FFF2-40B4-BE49-F238E27FC236}">
                <a16:creationId xmlns:a16="http://schemas.microsoft.com/office/drawing/2014/main" id="{FD38A4E9-21E7-4069-8D70-0C5572DCB891}"/>
              </a:ext>
            </a:extLst>
          </p:cNvPr>
          <p:cNvSpPr/>
          <p:nvPr/>
        </p:nvSpPr>
        <p:spPr>
          <a:xfrm rot="2586001">
            <a:off x="4791987" y="5431455"/>
            <a:ext cx="333014" cy="330783"/>
          </a:xfrm>
          <a:custGeom>
            <a:avLst/>
            <a:gdLst>
              <a:gd name="T0" fmla="*/ 220 w 3645"/>
              <a:gd name="T1" fmla="*/ 3626 h 3626"/>
              <a:gd name="T2" fmla="*/ 361 w 3645"/>
              <a:gd name="T3" fmla="*/ 3567 h 3626"/>
              <a:gd name="T4" fmla="*/ 894 w 3645"/>
              <a:gd name="T5" fmla="*/ 3034 h 3626"/>
              <a:gd name="T6" fmla="*/ 1446 w 3645"/>
              <a:gd name="T7" fmla="*/ 3200 h 3626"/>
              <a:gd name="T8" fmla="*/ 1446 w 3645"/>
              <a:gd name="T9" fmla="*/ 3200 h 3626"/>
              <a:gd name="T10" fmla="*/ 2152 w 3645"/>
              <a:gd name="T11" fmla="*/ 2907 h 3626"/>
              <a:gd name="T12" fmla="*/ 2153 w 3645"/>
              <a:gd name="T13" fmla="*/ 2907 h 3626"/>
              <a:gd name="T14" fmla="*/ 2530 w 3645"/>
              <a:gd name="T15" fmla="*/ 2530 h 3626"/>
              <a:gd name="T16" fmla="*/ 2530 w 3645"/>
              <a:gd name="T17" fmla="*/ 2530 h 3626"/>
              <a:gd name="T18" fmla="*/ 2907 w 3645"/>
              <a:gd name="T19" fmla="*/ 2153 h 3626"/>
              <a:gd name="T20" fmla="*/ 2907 w 3645"/>
              <a:gd name="T21" fmla="*/ 2152 h 3626"/>
              <a:gd name="T22" fmla="*/ 3200 w 3645"/>
              <a:gd name="T23" fmla="*/ 1446 h 3626"/>
              <a:gd name="T24" fmla="*/ 3034 w 3645"/>
              <a:gd name="T25" fmla="*/ 894 h 3626"/>
              <a:gd name="T26" fmla="*/ 3567 w 3645"/>
              <a:gd name="T27" fmla="*/ 361 h 3626"/>
              <a:gd name="T28" fmla="*/ 3567 w 3645"/>
              <a:gd name="T29" fmla="*/ 79 h 3626"/>
              <a:gd name="T30" fmla="*/ 3284 w 3645"/>
              <a:gd name="T31" fmla="*/ 79 h 3626"/>
              <a:gd name="T32" fmla="*/ 2751 w 3645"/>
              <a:gd name="T33" fmla="*/ 611 h 3626"/>
              <a:gd name="T34" fmla="*/ 2200 w 3645"/>
              <a:gd name="T35" fmla="*/ 446 h 3626"/>
              <a:gd name="T36" fmla="*/ 1493 w 3645"/>
              <a:gd name="T37" fmla="*/ 738 h 3626"/>
              <a:gd name="T38" fmla="*/ 1493 w 3645"/>
              <a:gd name="T39" fmla="*/ 739 h 3626"/>
              <a:gd name="T40" fmla="*/ 1116 w 3645"/>
              <a:gd name="T41" fmla="*/ 1116 h 3626"/>
              <a:gd name="T42" fmla="*/ 1116 w 3645"/>
              <a:gd name="T43" fmla="*/ 1116 h 3626"/>
              <a:gd name="T44" fmla="*/ 739 w 3645"/>
              <a:gd name="T45" fmla="*/ 1493 h 3626"/>
              <a:gd name="T46" fmla="*/ 739 w 3645"/>
              <a:gd name="T47" fmla="*/ 1493 h 3626"/>
              <a:gd name="T48" fmla="*/ 611 w 3645"/>
              <a:gd name="T49" fmla="*/ 2751 h 3626"/>
              <a:gd name="T50" fmla="*/ 79 w 3645"/>
              <a:gd name="T51" fmla="*/ 3284 h 3626"/>
              <a:gd name="T52" fmla="*/ 79 w 3645"/>
              <a:gd name="T53" fmla="*/ 3567 h 3626"/>
              <a:gd name="T54" fmla="*/ 220 w 3645"/>
              <a:gd name="T55" fmla="*/ 3626 h 3626"/>
              <a:gd name="T56" fmla="*/ 1021 w 3645"/>
              <a:gd name="T57" fmla="*/ 1776 h 3626"/>
              <a:gd name="T58" fmla="*/ 1021 w 3645"/>
              <a:gd name="T59" fmla="*/ 1776 h 3626"/>
              <a:gd name="T60" fmla="*/ 1398 w 3645"/>
              <a:gd name="T61" fmla="*/ 1399 h 3626"/>
              <a:gd name="T62" fmla="*/ 1398 w 3645"/>
              <a:gd name="T63" fmla="*/ 1398 h 3626"/>
              <a:gd name="T64" fmla="*/ 1776 w 3645"/>
              <a:gd name="T65" fmla="*/ 1021 h 3626"/>
              <a:gd name="T66" fmla="*/ 1776 w 3645"/>
              <a:gd name="T67" fmla="*/ 1021 h 3626"/>
              <a:gd name="T68" fmla="*/ 2200 w 3645"/>
              <a:gd name="T69" fmla="*/ 846 h 3626"/>
              <a:gd name="T70" fmla="*/ 2459 w 3645"/>
              <a:gd name="T71" fmla="*/ 904 h 3626"/>
              <a:gd name="T72" fmla="*/ 2153 w 3645"/>
              <a:gd name="T73" fmla="*/ 1210 h 3626"/>
              <a:gd name="T74" fmla="*/ 2153 w 3645"/>
              <a:gd name="T75" fmla="*/ 1493 h 3626"/>
              <a:gd name="T76" fmla="*/ 2294 w 3645"/>
              <a:gd name="T77" fmla="*/ 1551 h 3626"/>
              <a:gd name="T78" fmla="*/ 2436 w 3645"/>
              <a:gd name="T79" fmla="*/ 1493 h 3626"/>
              <a:gd name="T80" fmla="*/ 2741 w 3645"/>
              <a:gd name="T81" fmla="*/ 1187 h 3626"/>
              <a:gd name="T82" fmla="*/ 2800 w 3645"/>
              <a:gd name="T83" fmla="*/ 1446 h 3626"/>
              <a:gd name="T84" fmla="*/ 2624 w 3645"/>
              <a:gd name="T85" fmla="*/ 1870 h 3626"/>
              <a:gd name="T86" fmla="*/ 2624 w 3645"/>
              <a:gd name="T87" fmla="*/ 1870 h 3626"/>
              <a:gd name="T88" fmla="*/ 2624 w 3645"/>
              <a:gd name="T89" fmla="*/ 1870 h 3626"/>
              <a:gd name="T90" fmla="*/ 2247 w 3645"/>
              <a:gd name="T91" fmla="*/ 2247 h 3626"/>
              <a:gd name="T92" fmla="*/ 2247 w 3645"/>
              <a:gd name="T93" fmla="*/ 2247 h 3626"/>
              <a:gd name="T94" fmla="*/ 1870 w 3645"/>
              <a:gd name="T95" fmla="*/ 2624 h 3626"/>
              <a:gd name="T96" fmla="*/ 1870 w 3645"/>
              <a:gd name="T97" fmla="*/ 2624 h 3626"/>
              <a:gd name="T98" fmla="*/ 1446 w 3645"/>
              <a:gd name="T99" fmla="*/ 2800 h 3626"/>
              <a:gd name="T100" fmla="*/ 1187 w 3645"/>
              <a:gd name="T101" fmla="*/ 2741 h 3626"/>
              <a:gd name="T102" fmla="*/ 1493 w 3645"/>
              <a:gd name="T103" fmla="*/ 2436 h 3626"/>
              <a:gd name="T104" fmla="*/ 1493 w 3645"/>
              <a:gd name="T105" fmla="*/ 2153 h 3626"/>
              <a:gd name="T106" fmla="*/ 1210 w 3645"/>
              <a:gd name="T107" fmla="*/ 2153 h 3626"/>
              <a:gd name="T108" fmla="*/ 904 w 3645"/>
              <a:gd name="T109" fmla="*/ 2458 h 3626"/>
              <a:gd name="T110" fmla="*/ 1021 w 3645"/>
              <a:gd name="T111" fmla="*/ 1776 h 3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645" h="3626">
                <a:moveTo>
                  <a:pt x="220" y="3626"/>
                </a:moveTo>
                <a:cubicBezTo>
                  <a:pt x="271" y="3626"/>
                  <a:pt x="322" y="3606"/>
                  <a:pt x="361" y="3567"/>
                </a:cubicBezTo>
                <a:lnTo>
                  <a:pt x="894" y="3034"/>
                </a:lnTo>
                <a:cubicBezTo>
                  <a:pt x="1056" y="3142"/>
                  <a:pt x="1246" y="3200"/>
                  <a:pt x="1446" y="3200"/>
                </a:cubicBezTo>
                <a:lnTo>
                  <a:pt x="1446" y="3200"/>
                </a:lnTo>
                <a:cubicBezTo>
                  <a:pt x="1713" y="3200"/>
                  <a:pt x="1964" y="3096"/>
                  <a:pt x="2152" y="2907"/>
                </a:cubicBezTo>
                <a:cubicBezTo>
                  <a:pt x="2153" y="2907"/>
                  <a:pt x="2153" y="2907"/>
                  <a:pt x="2153" y="2907"/>
                </a:cubicBezTo>
                <a:lnTo>
                  <a:pt x="2530" y="2530"/>
                </a:lnTo>
                <a:cubicBezTo>
                  <a:pt x="2530" y="2530"/>
                  <a:pt x="2530" y="2530"/>
                  <a:pt x="2530" y="2530"/>
                </a:cubicBezTo>
                <a:lnTo>
                  <a:pt x="2907" y="2153"/>
                </a:lnTo>
                <a:cubicBezTo>
                  <a:pt x="2907" y="2153"/>
                  <a:pt x="2907" y="2153"/>
                  <a:pt x="2907" y="2152"/>
                </a:cubicBezTo>
                <a:cubicBezTo>
                  <a:pt x="3096" y="1964"/>
                  <a:pt x="3200" y="1713"/>
                  <a:pt x="3200" y="1446"/>
                </a:cubicBezTo>
                <a:cubicBezTo>
                  <a:pt x="3200" y="1246"/>
                  <a:pt x="3142" y="1056"/>
                  <a:pt x="3034" y="894"/>
                </a:cubicBezTo>
                <a:lnTo>
                  <a:pt x="3567" y="361"/>
                </a:lnTo>
                <a:cubicBezTo>
                  <a:pt x="3645" y="283"/>
                  <a:pt x="3645" y="157"/>
                  <a:pt x="3567" y="79"/>
                </a:cubicBezTo>
                <a:cubicBezTo>
                  <a:pt x="3489" y="0"/>
                  <a:pt x="3362" y="0"/>
                  <a:pt x="3284" y="79"/>
                </a:cubicBezTo>
                <a:lnTo>
                  <a:pt x="2751" y="611"/>
                </a:lnTo>
                <a:cubicBezTo>
                  <a:pt x="2589" y="504"/>
                  <a:pt x="2399" y="446"/>
                  <a:pt x="2200" y="446"/>
                </a:cubicBezTo>
                <a:cubicBezTo>
                  <a:pt x="1933" y="446"/>
                  <a:pt x="1682" y="550"/>
                  <a:pt x="1493" y="738"/>
                </a:cubicBezTo>
                <a:cubicBezTo>
                  <a:pt x="1493" y="738"/>
                  <a:pt x="1493" y="738"/>
                  <a:pt x="1493" y="739"/>
                </a:cubicBezTo>
                <a:lnTo>
                  <a:pt x="1116" y="1116"/>
                </a:lnTo>
                <a:cubicBezTo>
                  <a:pt x="1116" y="1116"/>
                  <a:pt x="1116" y="1116"/>
                  <a:pt x="1116" y="1116"/>
                </a:cubicBezTo>
                <a:lnTo>
                  <a:pt x="739" y="1493"/>
                </a:lnTo>
                <a:cubicBezTo>
                  <a:pt x="739" y="1493"/>
                  <a:pt x="739" y="1493"/>
                  <a:pt x="739" y="1493"/>
                </a:cubicBezTo>
                <a:cubicBezTo>
                  <a:pt x="397" y="1834"/>
                  <a:pt x="355" y="2363"/>
                  <a:pt x="611" y="2751"/>
                </a:cubicBezTo>
                <a:lnTo>
                  <a:pt x="79" y="3284"/>
                </a:lnTo>
                <a:cubicBezTo>
                  <a:pt x="0" y="3362"/>
                  <a:pt x="0" y="3489"/>
                  <a:pt x="79" y="3567"/>
                </a:cubicBezTo>
                <a:cubicBezTo>
                  <a:pt x="118" y="3606"/>
                  <a:pt x="169" y="3626"/>
                  <a:pt x="220" y="3626"/>
                </a:cubicBezTo>
                <a:close/>
                <a:moveTo>
                  <a:pt x="1021" y="1776"/>
                </a:moveTo>
                <a:lnTo>
                  <a:pt x="1021" y="1776"/>
                </a:lnTo>
                <a:lnTo>
                  <a:pt x="1398" y="1399"/>
                </a:lnTo>
                <a:cubicBezTo>
                  <a:pt x="1398" y="1399"/>
                  <a:pt x="1398" y="1399"/>
                  <a:pt x="1398" y="1398"/>
                </a:cubicBezTo>
                <a:lnTo>
                  <a:pt x="1776" y="1021"/>
                </a:lnTo>
                <a:cubicBezTo>
                  <a:pt x="1776" y="1021"/>
                  <a:pt x="1776" y="1021"/>
                  <a:pt x="1776" y="1021"/>
                </a:cubicBezTo>
                <a:cubicBezTo>
                  <a:pt x="1889" y="908"/>
                  <a:pt x="2040" y="846"/>
                  <a:pt x="2200" y="846"/>
                </a:cubicBezTo>
                <a:cubicBezTo>
                  <a:pt x="2291" y="846"/>
                  <a:pt x="2379" y="866"/>
                  <a:pt x="2459" y="904"/>
                </a:cubicBezTo>
                <a:lnTo>
                  <a:pt x="2153" y="1210"/>
                </a:lnTo>
                <a:cubicBezTo>
                  <a:pt x="2075" y="1288"/>
                  <a:pt x="2075" y="1415"/>
                  <a:pt x="2153" y="1493"/>
                </a:cubicBezTo>
                <a:cubicBezTo>
                  <a:pt x="2192" y="1532"/>
                  <a:pt x="2243" y="1551"/>
                  <a:pt x="2294" y="1551"/>
                </a:cubicBezTo>
                <a:cubicBezTo>
                  <a:pt x="2345" y="1551"/>
                  <a:pt x="2397" y="1532"/>
                  <a:pt x="2436" y="1493"/>
                </a:cubicBezTo>
                <a:lnTo>
                  <a:pt x="2741" y="1187"/>
                </a:lnTo>
                <a:cubicBezTo>
                  <a:pt x="2780" y="1267"/>
                  <a:pt x="2800" y="1355"/>
                  <a:pt x="2800" y="1446"/>
                </a:cubicBezTo>
                <a:cubicBezTo>
                  <a:pt x="2800" y="1606"/>
                  <a:pt x="2737" y="1757"/>
                  <a:pt x="2624" y="1870"/>
                </a:cubicBezTo>
                <a:lnTo>
                  <a:pt x="2624" y="1870"/>
                </a:lnTo>
                <a:lnTo>
                  <a:pt x="2624" y="1870"/>
                </a:lnTo>
                <a:lnTo>
                  <a:pt x="2247" y="2247"/>
                </a:lnTo>
                <a:cubicBezTo>
                  <a:pt x="2247" y="2247"/>
                  <a:pt x="2247" y="2247"/>
                  <a:pt x="2247" y="2247"/>
                </a:cubicBezTo>
                <a:lnTo>
                  <a:pt x="1870" y="2624"/>
                </a:lnTo>
                <a:cubicBezTo>
                  <a:pt x="1870" y="2624"/>
                  <a:pt x="1870" y="2624"/>
                  <a:pt x="1870" y="2624"/>
                </a:cubicBezTo>
                <a:cubicBezTo>
                  <a:pt x="1757" y="2737"/>
                  <a:pt x="1606" y="2800"/>
                  <a:pt x="1446" y="2800"/>
                </a:cubicBezTo>
                <a:cubicBezTo>
                  <a:pt x="1355" y="2800"/>
                  <a:pt x="1267" y="2780"/>
                  <a:pt x="1187" y="2741"/>
                </a:cubicBezTo>
                <a:lnTo>
                  <a:pt x="1493" y="2436"/>
                </a:lnTo>
                <a:cubicBezTo>
                  <a:pt x="1571" y="2357"/>
                  <a:pt x="1571" y="2231"/>
                  <a:pt x="1493" y="2153"/>
                </a:cubicBezTo>
                <a:cubicBezTo>
                  <a:pt x="1415" y="2075"/>
                  <a:pt x="1288" y="2075"/>
                  <a:pt x="1210" y="2153"/>
                </a:cubicBezTo>
                <a:lnTo>
                  <a:pt x="904" y="2458"/>
                </a:lnTo>
                <a:cubicBezTo>
                  <a:pt x="798" y="2235"/>
                  <a:pt x="837" y="1960"/>
                  <a:pt x="1021" y="1776"/>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9pPr>
          </a:lstStyle>
          <a:p>
            <a:pPr algn="ctr"/>
            <a:endParaRPr lang="en-US"/>
          </a:p>
        </p:txBody>
      </p:sp>
      <p:sp>
        <p:nvSpPr>
          <p:cNvPr id="50" name="chain-links_29">
            <a:extLst>
              <a:ext uri="{FF2B5EF4-FFF2-40B4-BE49-F238E27FC236}">
                <a16:creationId xmlns:a16="http://schemas.microsoft.com/office/drawing/2014/main" id="{4D98130E-BE2A-47FB-B285-F21980642494}"/>
              </a:ext>
            </a:extLst>
          </p:cNvPr>
          <p:cNvSpPr/>
          <p:nvPr/>
        </p:nvSpPr>
        <p:spPr>
          <a:xfrm rot="2586001">
            <a:off x="5142526" y="5422536"/>
            <a:ext cx="333014" cy="330783"/>
          </a:xfrm>
          <a:custGeom>
            <a:avLst/>
            <a:gdLst>
              <a:gd name="T0" fmla="*/ 220 w 3645"/>
              <a:gd name="T1" fmla="*/ 3626 h 3626"/>
              <a:gd name="T2" fmla="*/ 361 w 3645"/>
              <a:gd name="T3" fmla="*/ 3567 h 3626"/>
              <a:gd name="T4" fmla="*/ 894 w 3645"/>
              <a:gd name="T5" fmla="*/ 3034 h 3626"/>
              <a:gd name="T6" fmla="*/ 1446 w 3645"/>
              <a:gd name="T7" fmla="*/ 3200 h 3626"/>
              <a:gd name="T8" fmla="*/ 1446 w 3645"/>
              <a:gd name="T9" fmla="*/ 3200 h 3626"/>
              <a:gd name="T10" fmla="*/ 2152 w 3645"/>
              <a:gd name="T11" fmla="*/ 2907 h 3626"/>
              <a:gd name="T12" fmla="*/ 2153 w 3645"/>
              <a:gd name="T13" fmla="*/ 2907 h 3626"/>
              <a:gd name="T14" fmla="*/ 2530 w 3645"/>
              <a:gd name="T15" fmla="*/ 2530 h 3626"/>
              <a:gd name="T16" fmla="*/ 2530 w 3645"/>
              <a:gd name="T17" fmla="*/ 2530 h 3626"/>
              <a:gd name="T18" fmla="*/ 2907 w 3645"/>
              <a:gd name="T19" fmla="*/ 2153 h 3626"/>
              <a:gd name="T20" fmla="*/ 2907 w 3645"/>
              <a:gd name="T21" fmla="*/ 2152 h 3626"/>
              <a:gd name="T22" fmla="*/ 3200 w 3645"/>
              <a:gd name="T23" fmla="*/ 1446 h 3626"/>
              <a:gd name="T24" fmla="*/ 3034 w 3645"/>
              <a:gd name="T25" fmla="*/ 894 h 3626"/>
              <a:gd name="T26" fmla="*/ 3567 w 3645"/>
              <a:gd name="T27" fmla="*/ 361 h 3626"/>
              <a:gd name="T28" fmla="*/ 3567 w 3645"/>
              <a:gd name="T29" fmla="*/ 79 h 3626"/>
              <a:gd name="T30" fmla="*/ 3284 w 3645"/>
              <a:gd name="T31" fmla="*/ 79 h 3626"/>
              <a:gd name="T32" fmla="*/ 2751 w 3645"/>
              <a:gd name="T33" fmla="*/ 611 h 3626"/>
              <a:gd name="T34" fmla="*/ 2200 w 3645"/>
              <a:gd name="T35" fmla="*/ 446 h 3626"/>
              <a:gd name="T36" fmla="*/ 1493 w 3645"/>
              <a:gd name="T37" fmla="*/ 738 h 3626"/>
              <a:gd name="T38" fmla="*/ 1493 w 3645"/>
              <a:gd name="T39" fmla="*/ 739 h 3626"/>
              <a:gd name="T40" fmla="*/ 1116 w 3645"/>
              <a:gd name="T41" fmla="*/ 1116 h 3626"/>
              <a:gd name="T42" fmla="*/ 1116 w 3645"/>
              <a:gd name="T43" fmla="*/ 1116 h 3626"/>
              <a:gd name="T44" fmla="*/ 739 w 3645"/>
              <a:gd name="T45" fmla="*/ 1493 h 3626"/>
              <a:gd name="T46" fmla="*/ 739 w 3645"/>
              <a:gd name="T47" fmla="*/ 1493 h 3626"/>
              <a:gd name="T48" fmla="*/ 611 w 3645"/>
              <a:gd name="T49" fmla="*/ 2751 h 3626"/>
              <a:gd name="T50" fmla="*/ 79 w 3645"/>
              <a:gd name="T51" fmla="*/ 3284 h 3626"/>
              <a:gd name="T52" fmla="*/ 79 w 3645"/>
              <a:gd name="T53" fmla="*/ 3567 h 3626"/>
              <a:gd name="T54" fmla="*/ 220 w 3645"/>
              <a:gd name="T55" fmla="*/ 3626 h 3626"/>
              <a:gd name="T56" fmla="*/ 1021 w 3645"/>
              <a:gd name="T57" fmla="*/ 1776 h 3626"/>
              <a:gd name="T58" fmla="*/ 1021 w 3645"/>
              <a:gd name="T59" fmla="*/ 1776 h 3626"/>
              <a:gd name="T60" fmla="*/ 1398 w 3645"/>
              <a:gd name="T61" fmla="*/ 1399 h 3626"/>
              <a:gd name="T62" fmla="*/ 1398 w 3645"/>
              <a:gd name="T63" fmla="*/ 1398 h 3626"/>
              <a:gd name="T64" fmla="*/ 1776 w 3645"/>
              <a:gd name="T65" fmla="*/ 1021 h 3626"/>
              <a:gd name="T66" fmla="*/ 1776 w 3645"/>
              <a:gd name="T67" fmla="*/ 1021 h 3626"/>
              <a:gd name="T68" fmla="*/ 2200 w 3645"/>
              <a:gd name="T69" fmla="*/ 846 h 3626"/>
              <a:gd name="T70" fmla="*/ 2459 w 3645"/>
              <a:gd name="T71" fmla="*/ 904 h 3626"/>
              <a:gd name="T72" fmla="*/ 2153 w 3645"/>
              <a:gd name="T73" fmla="*/ 1210 h 3626"/>
              <a:gd name="T74" fmla="*/ 2153 w 3645"/>
              <a:gd name="T75" fmla="*/ 1493 h 3626"/>
              <a:gd name="T76" fmla="*/ 2294 w 3645"/>
              <a:gd name="T77" fmla="*/ 1551 h 3626"/>
              <a:gd name="T78" fmla="*/ 2436 w 3645"/>
              <a:gd name="T79" fmla="*/ 1493 h 3626"/>
              <a:gd name="T80" fmla="*/ 2741 w 3645"/>
              <a:gd name="T81" fmla="*/ 1187 h 3626"/>
              <a:gd name="T82" fmla="*/ 2800 w 3645"/>
              <a:gd name="T83" fmla="*/ 1446 h 3626"/>
              <a:gd name="T84" fmla="*/ 2624 w 3645"/>
              <a:gd name="T85" fmla="*/ 1870 h 3626"/>
              <a:gd name="T86" fmla="*/ 2624 w 3645"/>
              <a:gd name="T87" fmla="*/ 1870 h 3626"/>
              <a:gd name="T88" fmla="*/ 2624 w 3645"/>
              <a:gd name="T89" fmla="*/ 1870 h 3626"/>
              <a:gd name="T90" fmla="*/ 2247 w 3645"/>
              <a:gd name="T91" fmla="*/ 2247 h 3626"/>
              <a:gd name="T92" fmla="*/ 2247 w 3645"/>
              <a:gd name="T93" fmla="*/ 2247 h 3626"/>
              <a:gd name="T94" fmla="*/ 1870 w 3645"/>
              <a:gd name="T95" fmla="*/ 2624 h 3626"/>
              <a:gd name="T96" fmla="*/ 1870 w 3645"/>
              <a:gd name="T97" fmla="*/ 2624 h 3626"/>
              <a:gd name="T98" fmla="*/ 1446 w 3645"/>
              <a:gd name="T99" fmla="*/ 2800 h 3626"/>
              <a:gd name="T100" fmla="*/ 1187 w 3645"/>
              <a:gd name="T101" fmla="*/ 2741 h 3626"/>
              <a:gd name="T102" fmla="*/ 1493 w 3645"/>
              <a:gd name="T103" fmla="*/ 2436 h 3626"/>
              <a:gd name="T104" fmla="*/ 1493 w 3645"/>
              <a:gd name="T105" fmla="*/ 2153 h 3626"/>
              <a:gd name="T106" fmla="*/ 1210 w 3645"/>
              <a:gd name="T107" fmla="*/ 2153 h 3626"/>
              <a:gd name="T108" fmla="*/ 904 w 3645"/>
              <a:gd name="T109" fmla="*/ 2458 h 3626"/>
              <a:gd name="T110" fmla="*/ 1021 w 3645"/>
              <a:gd name="T111" fmla="*/ 1776 h 3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645" h="3626">
                <a:moveTo>
                  <a:pt x="220" y="3626"/>
                </a:moveTo>
                <a:cubicBezTo>
                  <a:pt x="271" y="3626"/>
                  <a:pt x="322" y="3606"/>
                  <a:pt x="361" y="3567"/>
                </a:cubicBezTo>
                <a:lnTo>
                  <a:pt x="894" y="3034"/>
                </a:lnTo>
                <a:cubicBezTo>
                  <a:pt x="1056" y="3142"/>
                  <a:pt x="1246" y="3200"/>
                  <a:pt x="1446" y="3200"/>
                </a:cubicBezTo>
                <a:lnTo>
                  <a:pt x="1446" y="3200"/>
                </a:lnTo>
                <a:cubicBezTo>
                  <a:pt x="1713" y="3200"/>
                  <a:pt x="1964" y="3096"/>
                  <a:pt x="2152" y="2907"/>
                </a:cubicBezTo>
                <a:cubicBezTo>
                  <a:pt x="2153" y="2907"/>
                  <a:pt x="2153" y="2907"/>
                  <a:pt x="2153" y="2907"/>
                </a:cubicBezTo>
                <a:lnTo>
                  <a:pt x="2530" y="2530"/>
                </a:lnTo>
                <a:cubicBezTo>
                  <a:pt x="2530" y="2530"/>
                  <a:pt x="2530" y="2530"/>
                  <a:pt x="2530" y="2530"/>
                </a:cubicBezTo>
                <a:lnTo>
                  <a:pt x="2907" y="2153"/>
                </a:lnTo>
                <a:cubicBezTo>
                  <a:pt x="2907" y="2153"/>
                  <a:pt x="2907" y="2153"/>
                  <a:pt x="2907" y="2152"/>
                </a:cubicBezTo>
                <a:cubicBezTo>
                  <a:pt x="3096" y="1964"/>
                  <a:pt x="3200" y="1713"/>
                  <a:pt x="3200" y="1446"/>
                </a:cubicBezTo>
                <a:cubicBezTo>
                  <a:pt x="3200" y="1246"/>
                  <a:pt x="3142" y="1056"/>
                  <a:pt x="3034" y="894"/>
                </a:cubicBezTo>
                <a:lnTo>
                  <a:pt x="3567" y="361"/>
                </a:lnTo>
                <a:cubicBezTo>
                  <a:pt x="3645" y="283"/>
                  <a:pt x="3645" y="157"/>
                  <a:pt x="3567" y="79"/>
                </a:cubicBezTo>
                <a:cubicBezTo>
                  <a:pt x="3489" y="0"/>
                  <a:pt x="3362" y="0"/>
                  <a:pt x="3284" y="79"/>
                </a:cubicBezTo>
                <a:lnTo>
                  <a:pt x="2751" y="611"/>
                </a:lnTo>
                <a:cubicBezTo>
                  <a:pt x="2589" y="504"/>
                  <a:pt x="2399" y="446"/>
                  <a:pt x="2200" y="446"/>
                </a:cubicBezTo>
                <a:cubicBezTo>
                  <a:pt x="1933" y="446"/>
                  <a:pt x="1682" y="550"/>
                  <a:pt x="1493" y="738"/>
                </a:cubicBezTo>
                <a:cubicBezTo>
                  <a:pt x="1493" y="738"/>
                  <a:pt x="1493" y="738"/>
                  <a:pt x="1493" y="739"/>
                </a:cubicBezTo>
                <a:lnTo>
                  <a:pt x="1116" y="1116"/>
                </a:lnTo>
                <a:cubicBezTo>
                  <a:pt x="1116" y="1116"/>
                  <a:pt x="1116" y="1116"/>
                  <a:pt x="1116" y="1116"/>
                </a:cubicBezTo>
                <a:lnTo>
                  <a:pt x="739" y="1493"/>
                </a:lnTo>
                <a:cubicBezTo>
                  <a:pt x="739" y="1493"/>
                  <a:pt x="739" y="1493"/>
                  <a:pt x="739" y="1493"/>
                </a:cubicBezTo>
                <a:cubicBezTo>
                  <a:pt x="397" y="1834"/>
                  <a:pt x="355" y="2363"/>
                  <a:pt x="611" y="2751"/>
                </a:cubicBezTo>
                <a:lnTo>
                  <a:pt x="79" y="3284"/>
                </a:lnTo>
                <a:cubicBezTo>
                  <a:pt x="0" y="3362"/>
                  <a:pt x="0" y="3489"/>
                  <a:pt x="79" y="3567"/>
                </a:cubicBezTo>
                <a:cubicBezTo>
                  <a:pt x="118" y="3606"/>
                  <a:pt x="169" y="3626"/>
                  <a:pt x="220" y="3626"/>
                </a:cubicBezTo>
                <a:close/>
                <a:moveTo>
                  <a:pt x="1021" y="1776"/>
                </a:moveTo>
                <a:lnTo>
                  <a:pt x="1021" y="1776"/>
                </a:lnTo>
                <a:lnTo>
                  <a:pt x="1398" y="1399"/>
                </a:lnTo>
                <a:cubicBezTo>
                  <a:pt x="1398" y="1399"/>
                  <a:pt x="1398" y="1399"/>
                  <a:pt x="1398" y="1398"/>
                </a:cubicBezTo>
                <a:lnTo>
                  <a:pt x="1776" y="1021"/>
                </a:lnTo>
                <a:cubicBezTo>
                  <a:pt x="1776" y="1021"/>
                  <a:pt x="1776" y="1021"/>
                  <a:pt x="1776" y="1021"/>
                </a:cubicBezTo>
                <a:cubicBezTo>
                  <a:pt x="1889" y="908"/>
                  <a:pt x="2040" y="846"/>
                  <a:pt x="2200" y="846"/>
                </a:cubicBezTo>
                <a:cubicBezTo>
                  <a:pt x="2291" y="846"/>
                  <a:pt x="2379" y="866"/>
                  <a:pt x="2459" y="904"/>
                </a:cubicBezTo>
                <a:lnTo>
                  <a:pt x="2153" y="1210"/>
                </a:lnTo>
                <a:cubicBezTo>
                  <a:pt x="2075" y="1288"/>
                  <a:pt x="2075" y="1415"/>
                  <a:pt x="2153" y="1493"/>
                </a:cubicBezTo>
                <a:cubicBezTo>
                  <a:pt x="2192" y="1532"/>
                  <a:pt x="2243" y="1551"/>
                  <a:pt x="2294" y="1551"/>
                </a:cubicBezTo>
                <a:cubicBezTo>
                  <a:pt x="2345" y="1551"/>
                  <a:pt x="2397" y="1532"/>
                  <a:pt x="2436" y="1493"/>
                </a:cubicBezTo>
                <a:lnTo>
                  <a:pt x="2741" y="1187"/>
                </a:lnTo>
                <a:cubicBezTo>
                  <a:pt x="2780" y="1267"/>
                  <a:pt x="2800" y="1355"/>
                  <a:pt x="2800" y="1446"/>
                </a:cubicBezTo>
                <a:cubicBezTo>
                  <a:pt x="2800" y="1606"/>
                  <a:pt x="2737" y="1757"/>
                  <a:pt x="2624" y="1870"/>
                </a:cubicBezTo>
                <a:lnTo>
                  <a:pt x="2624" y="1870"/>
                </a:lnTo>
                <a:lnTo>
                  <a:pt x="2624" y="1870"/>
                </a:lnTo>
                <a:lnTo>
                  <a:pt x="2247" y="2247"/>
                </a:lnTo>
                <a:cubicBezTo>
                  <a:pt x="2247" y="2247"/>
                  <a:pt x="2247" y="2247"/>
                  <a:pt x="2247" y="2247"/>
                </a:cubicBezTo>
                <a:lnTo>
                  <a:pt x="1870" y="2624"/>
                </a:lnTo>
                <a:cubicBezTo>
                  <a:pt x="1870" y="2624"/>
                  <a:pt x="1870" y="2624"/>
                  <a:pt x="1870" y="2624"/>
                </a:cubicBezTo>
                <a:cubicBezTo>
                  <a:pt x="1757" y="2737"/>
                  <a:pt x="1606" y="2800"/>
                  <a:pt x="1446" y="2800"/>
                </a:cubicBezTo>
                <a:cubicBezTo>
                  <a:pt x="1355" y="2800"/>
                  <a:pt x="1267" y="2780"/>
                  <a:pt x="1187" y="2741"/>
                </a:cubicBezTo>
                <a:lnTo>
                  <a:pt x="1493" y="2436"/>
                </a:lnTo>
                <a:cubicBezTo>
                  <a:pt x="1571" y="2357"/>
                  <a:pt x="1571" y="2231"/>
                  <a:pt x="1493" y="2153"/>
                </a:cubicBezTo>
                <a:cubicBezTo>
                  <a:pt x="1415" y="2075"/>
                  <a:pt x="1288" y="2075"/>
                  <a:pt x="1210" y="2153"/>
                </a:cubicBezTo>
                <a:lnTo>
                  <a:pt x="904" y="2458"/>
                </a:lnTo>
                <a:cubicBezTo>
                  <a:pt x="798" y="2235"/>
                  <a:pt x="837" y="1960"/>
                  <a:pt x="1021" y="1776"/>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9pPr>
          </a:lstStyle>
          <a:p>
            <a:pPr algn="ctr"/>
            <a:endParaRPr lang="en-US"/>
          </a:p>
        </p:txBody>
      </p:sp>
      <p:sp>
        <p:nvSpPr>
          <p:cNvPr id="51" name="chain-links_29">
            <a:extLst>
              <a:ext uri="{FF2B5EF4-FFF2-40B4-BE49-F238E27FC236}">
                <a16:creationId xmlns:a16="http://schemas.microsoft.com/office/drawing/2014/main" id="{5A3B2F6C-1DEE-4052-BA91-7D1A8D85B593}"/>
              </a:ext>
            </a:extLst>
          </p:cNvPr>
          <p:cNvSpPr/>
          <p:nvPr/>
        </p:nvSpPr>
        <p:spPr>
          <a:xfrm rot="2586001">
            <a:off x="5462862" y="5425259"/>
            <a:ext cx="333014" cy="330783"/>
          </a:xfrm>
          <a:custGeom>
            <a:avLst/>
            <a:gdLst>
              <a:gd name="T0" fmla="*/ 220 w 3645"/>
              <a:gd name="T1" fmla="*/ 3626 h 3626"/>
              <a:gd name="T2" fmla="*/ 361 w 3645"/>
              <a:gd name="T3" fmla="*/ 3567 h 3626"/>
              <a:gd name="T4" fmla="*/ 894 w 3645"/>
              <a:gd name="T5" fmla="*/ 3034 h 3626"/>
              <a:gd name="T6" fmla="*/ 1446 w 3645"/>
              <a:gd name="T7" fmla="*/ 3200 h 3626"/>
              <a:gd name="T8" fmla="*/ 1446 w 3645"/>
              <a:gd name="T9" fmla="*/ 3200 h 3626"/>
              <a:gd name="T10" fmla="*/ 2152 w 3645"/>
              <a:gd name="T11" fmla="*/ 2907 h 3626"/>
              <a:gd name="T12" fmla="*/ 2153 w 3645"/>
              <a:gd name="T13" fmla="*/ 2907 h 3626"/>
              <a:gd name="T14" fmla="*/ 2530 w 3645"/>
              <a:gd name="T15" fmla="*/ 2530 h 3626"/>
              <a:gd name="T16" fmla="*/ 2530 w 3645"/>
              <a:gd name="T17" fmla="*/ 2530 h 3626"/>
              <a:gd name="T18" fmla="*/ 2907 w 3645"/>
              <a:gd name="T19" fmla="*/ 2153 h 3626"/>
              <a:gd name="T20" fmla="*/ 2907 w 3645"/>
              <a:gd name="T21" fmla="*/ 2152 h 3626"/>
              <a:gd name="T22" fmla="*/ 3200 w 3645"/>
              <a:gd name="T23" fmla="*/ 1446 h 3626"/>
              <a:gd name="T24" fmla="*/ 3034 w 3645"/>
              <a:gd name="T25" fmla="*/ 894 h 3626"/>
              <a:gd name="T26" fmla="*/ 3567 w 3645"/>
              <a:gd name="T27" fmla="*/ 361 h 3626"/>
              <a:gd name="T28" fmla="*/ 3567 w 3645"/>
              <a:gd name="T29" fmla="*/ 79 h 3626"/>
              <a:gd name="T30" fmla="*/ 3284 w 3645"/>
              <a:gd name="T31" fmla="*/ 79 h 3626"/>
              <a:gd name="T32" fmla="*/ 2751 w 3645"/>
              <a:gd name="T33" fmla="*/ 611 h 3626"/>
              <a:gd name="T34" fmla="*/ 2200 w 3645"/>
              <a:gd name="T35" fmla="*/ 446 h 3626"/>
              <a:gd name="T36" fmla="*/ 1493 w 3645"/>
              <a:gd name="T37" fmla="*/ 738 h 3626"/>
              <a:gd name="T38" fmla="*/ 1493 w 3645"/>
              <a:gd name="T39" fmla="*/ 739 h 3626"/>
              <a:gd name="T40" fmla="*/ 1116 w 3645"/>
              <a:gd name="T41" fmla="*/ 1116 h 3626"/>
              <a:gd name="T42" fmla="*/ 1116 w 3645"/>
              <a:gd name="T43" fmla="*/ 1116 h 3626"/>
              <a:gd name="T44" fmla="*/ 739 w 3645"/>
              <a:gd name="T45" fmla="*/ 1493 h 3626"/>
              <a:gd name="T46" fmla="*/ 739 w 3645"/>
              <a:gd name="T47" fmla="*/ 1493 h 3626"/>
              <a:gd name="T48" fmla="*/ 611 w 3645"/>
              <a:gd name="T49" fmla="*/ 2751 h 3626"/>
              <a:gd name="T50" fmla="*/ 79 w 3645"/>
              <a:gd name="T51" fmla="*/ 3284 h 3626"/>
              <a:gd name="T52" fmla="*/ 79 w 3645"/>
              <a:gd name="T53" fmla="*/ 3567 h 3626"/>
              <a:gd name="T54" fmla="*/ 220 w 3645"/>
              <a:gd name="T55" fmla="*/ 3626 h 3626"/>
              <a:gd name="T56" fmla="*/ 1021 w 3645"/>
              <a:gd name="T57" fmla="*/ 1776 h 3626"/>
              <a:gd name="T58" fmla="*/ 1021 w 3645"/>
              <a:gd name="T59" fmla="*/ 1776 h 3626"/>
              <a:gd name="T60" fmla="*/ 1398 w 3645"/>
              <a:gd name="T61" fmla="*/ 1399 h 3626"/>
              <a:gd name="T62" fmla="*/ 1398 w 3645"/>
              <a:gd name="T63" fmla="*/ 1398 h 3626"/>
              <a:gd name="T64" fmla="*/ 1776 w 3645"/>
              <a:gd name="T65" fmla="*/ 1021 h 3626"/>
              <a:gd name="T66" fmla="*/ 1776 w 3645"/>
              <a:gd name="T67" fmla="*/ 1021 h 3626"/>
              <a:gd name="T68" fmla="*/ 2200 w 3645"/>
              <a:gd name="T69" fmla="*/ 846 h 3626"/>
              <a:gd name="T70" fmla="*/ 2459 w 3645"/>
              <a:gd name="T71" fmla="*/ 904 h 3626"/>
              <a:gd name="T72" fmla="*/ 2153 w 3645"/>
              <a:gd name="T73" fmla="*/ 1210 h 3626"/>
              <a:gd name="T74" fmla="*/ 2153 w 3645"/>
              <a:gd name="T75" fmla="*/ 1493 h 3626"/>
              <a:gd name="T76" fmla="*/ 2294 w 3645"/>
              <a:gd name="T77" fmla="*/ 1551 h 3626"/>
              <a:gd name="T78" fmla="*/ 2436 w 3645"/>
              <a:gd name="T79" fmla="*/ 1493 h 3626"/>
              <a:gd name="T80" fmla="*/ 2741 w 3645"/>
              <a:gd name="T81" fmla="*/ 1187 h 3626"/>
              <a:gd name="T82" fmla="*/ 2800 w 3645"/>
              <a:gd name="T83" fmla="*/ 1446 h 3626"/>
              <a:gd name="T84" fmla="*/ 2624 w 3645"/>
              <a:gd name="T85" fmla="*/ 1870 h 3626"/>
              <a:gd name="T86" fmla="*/ 2624 w 3645"/>
              <a:gd name="T87" fmla="*/ 1870 h 3626"/>
              <a:gd name="T88" fmla="*/ 2624 w 3645"/>
              <a:gd name="T89" fmla="*/ 1870 h 3626"/>
              <a:gd name="T90" fmla="*/ 2247 w 3645"/>
              <a:gd name="T91" fmla="*/ 2247 h 3626"/>
              <a:gd name="T92" fmla="*/ 2247 w 3645"/>
              <a:gd name="T93" fmla="*/ 2247 h 3626"/>
              <a:gd name="T94" fmla="*/ 1870 w 3645"/>
              <a:gd name="T95" fmla="*/ 2624 h 3626"/>
              <a:gd name="T96" fmla="*/ 1870 w 3645"/>
              <a:gd name="T97" fmla="*/ 2624 h 3626"/>
              <a:gd name="T98" fmla="*/ 1446 w 3645"/>
              <a:gd name="T99" fmla="*/ 2800 h 3626"/>
              <a:gd name="T100" fmla="*/ 1187 w 3645"/>
              <a:gd name="T101" fmla="*/ 2741 h 3626"/>
              <a:gd name="T102" fmla="*/ 1493 w 3645"/>
              <a:gd name="T103" fmla="*/ 2436 h 3626"/>
              <a:gd name="T104" fmla="*/ 1493 w 3645"/>
              <a:gd name="T105" fmla="*/ 2153 h 3626"/>
              <a:gd name="T106" fmla="*/ 1210 w 3645"/>
              <a:gd name="T107" fmla="*/ 2153 h 3626"/>
              <a:gd name="T108" fmla="*/ 904 w 3645"/>
              <a:gd name="T109" fmla="*/ 2458 h 3626"/>
              <a:gd name="T110" fmla="*/ 1021 w 3645"/>
              <a:gd name="T111" fmla="*/ 1776 h 3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645" h="3626">
                <a:moveTo>
                  <a:pt x="220" y="3626"/>
                </a:moveTo>
                <a:cubicBezTo>
                  <a:pt x="271" y="3626"/>
                  <a:pt x="322" y="3606"/>
                  <a:pt x="361" y="3567"/>
                </a:cubicBezTo>
                <a:lnTo>
                  <a:pt x="894" y="3034"/>
                </a:lnTo>
                <a:cubicBezTo>
                  <a:pt x="1056" y="3142"/>
                  <a:pt x="1246" y="3200"/>
                  <a:pt x="1446" y="3200"/>
                </a:cubicBezTo>
                <a:lnTo>
                  <a:pt x="1446" y="3200"/>
                </a:lnTo>
                <a:cubicBezTo>
                  <a:pt x="1713" y="3200"/>
                  <a:pt x="1964" y="3096"/>
                  <a:pt x="2152" y="2907"/>
                </a:cubicBezTo>
                <a:cubicBezTo>
                  <a:pt x="2153" y="2907"/>
                  <a:pt x="2153" y="2907"/>
                  <a:pt x="2153" y="2907"/>
                </a:cubicBezTo>
                <a:lnTo>
                  <a:pt x="2530" y="2530"/>
                </a:lnTo>
                <a:cubicBezTo>
                  <a:pt x="2530" y="2530"/>
                  <a:pt x="2530" y="2530"/>
                  <a:pt x="2530" y="2530"/>
                </a:cubicBezTo>
                <a:lnTo>
                  <a:pt x="2907" y="2153"/>
                </a:lnTo>
                <a:cubicBezTo>
                  <a:pt x="2907" y="2153"/>
                  <a:pt x="2907" y="2153"/>
                  <a:pt x="2907" y="2152"/>
                </a:cubicBezTo>
                <a:cubicBezTo>
                  <a:pt x="3096" y="1964"/>
                  <a:pt x="3200" y="1713"/>
                  <a:pt x="3200" y="1446"/>
                </a:cubicBezTo>
                <a:cubicBezTo>
                  <a:pt x="3200" y="1246"/>
                  <a:pt x="3142" y="1056"/>
                  <a:pt x="3034" y="894"/>
                </a:cubicBezTo>
                <a:lnTo>
                  <a:pt x="3567" y="361"/>
                </a:lnTo>
                <a:cubicBezTo>
                  <a:pt x="3645" y="283"/>
                  <a:pt x="3645" y="157"/>
                  <a:pt x="3567" y="79"/>
                </a:cubicBezTo>
                <a:cubicBezTo>
                  <a:pt x="3489" y="0"/>
                  <a:pt x="3362" y="0"/>
                  <a:pt x="3284" y="79"/>
                </a:cubicBezTo>
                <a:lnTo>
                  <a:pt x="2751" y="611"/>
                </a:lnTo>
                <a:cubicBezTo>
                  <a:pt x="2589" y="504"/>
                  <a:pt x="2399" y="446"/>
                  <a:pt x="2200" y="446"/>
                </a:cubicBezTo>
                <a:cubicBezTo>
                  <a:pt x="1933" y="446"/>
                  <a:pt x="1682" y="550"/>
                  <a:pt x="1493" y="738"/>
                </a:cubicBezTo>
                <a:cubicBezTo>
                  <a:pt x="1493" y="738"/>
                  <a:pt x="1493" y="738"/>
                  <a:pt x="1493" y="739"/>
                </a:cubicBezTo>
                <a:lnTo>
                  <a:pt x="1116" y="1116"/>
                </a:lnTo>
                <a:cubicBezTo>
                  <a:pt x="1116" y="1116"/>
                  <a:pt x="1116" y="1116"/>
                  <a:pt x="1116" y="1116"/>
                </a:cubicBezTo>
                <a:lnTo>
                  <a:pt x="739" y="1493"/>
                </a:lnTo>
                <a:cubicBezTo>
                  <a:pt x="739" y="1493"/>
                  <a:pt x="739" y="1493"/>
                  <a:pt x="739" y="1493"/>
                </a:cubicBezTo>
                <a:cubicBezTo>
                  <a:pt x="397" y="1834"/>
                  <a:pt x="355" y="2363"/>
                  <a:pt x="611" y="2751"/>
                </a:cubicBezTo>
                <a:lnTo>
                  <a:pt x="79" y="3284"/>
                </a:lnTo>
                <a:cubicBezTo>
                  <a:pt x="0" y="3362"/>
                  <a:pt x="0" y="3489"/>
                  <a:pt x="79" y="3567"/>
                </a:cubicBezTo>
                <a:cubicBezTo>
                  <a:pt x="118" y="3606"/>
                  <a:pt x="169" y="3626"/>
                  <a:pt x="220" y="3626"/>
                </a:cubicBezTo>
                <a:close/>
                <a:moveTo>
                  <a:pt x="1021" y="1776"/>
                </a:moveTo>
                <a:lnTo>
                  <a:pt x="1021" y="1776"/>
                </a:lnTo>
                <a:lnTo>
                  <a:pt x="1398" y="1399"/>
                </a:lnTo>
                <a:cubicBezTo>
                  <a:pt x="1398" y="1399"/>
                  <a:pt x="1398" y="1399"/>
                  <a:pt x="1398" y="1398"/>
                </a:cubicBezTo>
                <a:lnTo>
                  <a:pt x="1776" y="1021"/>
                </a:lnTo>
                <a:cubicBezTo>
                  <a:pt x="1776" y="1021"/>
                  <a:pt x="1776" y="1021"/>
                  <a:pt x="1776" y="1021"/>
                </a:cubicBezTo>
                <a:cubicBezTo>
                  <a:pt x="1889" y="908"/>
                  <a:pt x="2040" y="846"/>
                  <a:pt x="2200" y="846"/>
                </a:cubicBezTo>
                <a:cubicBezTo>
                  <a:pt x="2291" y="846"/>
                  <a:pt x="2379" y="866"/>
                  <a:pt x="2459" y="904"/>
                </a:cubicBezTo>
                <a:lnTo>
                  <a:pt x="2153" y="1210"/>
                </a:lnTo>
                <a:cubicBezTo>
                  <a:pt x="2075" y="1288"/>
                  <a:pt x="2075" y="1415"/>
                  <a:pt x="2153" y="1493"/>
                </a:cubicBezTo>
                <a:cubicBezTo>
                  <a:pt x="2192" y="1532"/>
                  <a:pt x="2243" y="1551"/>
                  <a:pt x="2294" y="1551"/>
                </a:cubicBezTo>
                <a:cubicBezTo>
                  <a:pt x="2345" y="1551"/>
                  <a:pt x="2397" y="1532"/>
                  <a:pt x="2436" y="1493"/>
                </a:cubicBezTo>
                <a:lnTo>
                  <a:pt x="2741" y="1187"/>
                </a:lnTo>
                <a:cubicBezTo>
                  <a:pt x="2780" y="1267"/>
                  <a:pt x="2800" y="1355"/>
                  <a:pt x="2800" y="1446"/>
                </a:cubicBezTo>
                <a:cubicBezTo>
                  <a:pt x="2800" y="1606"/>
                  <a:pt x="2737" y="1757"/>
                  <a:pt x="2624" y="1870"/>
                </a:cubicBezTo>
                <a:lnTo>
                  <a:pt x="2624" y="1870"/>
                </a:lnTo>
                <a:lnTo>
                  <a:pt x="2624" y="1870"/>
                </a:lnTo>
                <a:lnTo>
                  <a:pt x="2247" y="2247"/>
                </a:lnTo>
                <a:cubicBezTo>
                  <a:pt x="2247" y="2247"/>
                  <a:pt x="2247" y="2247"/>
                  <a:pt x="2247" y="2247"/>
                </a:cubicBezTo>
                <a:lnTo>
                  <a:pt x="1870" y="2624"/>
                </a:lnTo>
                <a:cubicBezTo>
                  <a:pt x="1870" y="2624"/>
                  <a:pt x="1870" y="2624"/>
                  <a:pt x="1870" y="2624"/>
                </a:cubicBezTo>
                <a:cubicBezTo>
                  <a:pt x="1757" y="2737"/>
                  <a:pt x="1606" y="2800"/>
                  <a:pt x="1446" y="2800"/>
                </a:cubicBezTo>
                <a:cubicBezTo>
                  <a:pt x="1355" y="2800"/>
                  <a:pt x="1267" y="2780"/>
                  <a:pt x="1187" y="2741"/>
                </a:cubicBezTo>
                <a:lnTo>
                  <a:pt x="1493" y="2436"/>
                </a:lnTo>
                <a:cubicBezTo>
                  <a:pt x="1571" y="2357"/>
                  <a:pt x="1571" y="2231"/>
                  <a:pt x="1493" y="2153"/>
                </a:cubicBezTo>
                <a:cubicBezTo>
                  <a:pt x="1415" y="2075"/>
                  <a:pt x="1288" y="2075"/>
                  <a:pt x="1210" y="2153"/>
                </a:cubicBezTo>
                <a:lnTo>
                  <a:pt x="904" y="2458"/>
                </a:lnTo>
                <a:cubicBezTo>
                  <a:pt x="798" y="2235"/>
                  <a:pt x="837" y="1960"/>
                  <a:pt x="1021" y="1776"/>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9pPr>
          </a:lstStyle>
          <a:p>
            <a:pPr algn="ctr"/>
            <a:endParaRPr lang="en-US"/>
          </a:p>
        </p:txBody>
      </p:sp>
      <p:sp>
        <p:nvSpPr>
          <p:cNvPr id="52" name="chain-links_29">
            <a:extLst>
              <a:ext uri="{FF2B5EF4-FFF2-40B4-BE49-F238E27FC236}">
                <a16:creationId xmlns:a16="http://schemas.microsoft.com/office/drawing/2014/main" id="{81EAA229-8E12-4147-A6B2-BD098AEA5407}"/>
              </a:ext>
            </a:extLst>
          </p:cNvPr>
          <p:cNvSpPr/>
          <p:nvPr/>
        </p:nvSpPr>
        <p:spPr>
          <a:xfrm rot="2586001">
            <a:off x="5803826" y="5431454"/>
            <a:ext cx="333014" cy="330783"/>
          </a:xfrm>
          <a:custGeom>
            <a:avLst/>
            <a:gdLst>
              <a:gd name="T0" fmla="*/ 220 w 3645"/>
              <a:gd name="T1" fmla="*/ 3626 h 3626"/>
              <a:gd name="T2" fmla="*/ 361 w 3645"/>
              <a:gd name="T3" fmla="*/ 3567 h 3626"/>
              <a:gd name="T4" fmla="*/ 894 w 3645"/>
              <a:gd name="T5" fmla="*/ 3034 h 3626"/>
              <a:gd name="T6" fmla="*/ 1446 w 3645"/>
              <a:gd name="T7" fmla="*/ 3200 h 3626"/>
              <a:gd name="T8" fmla="*/ 1446 w 3645"/>
              <a:gd name="T9" fmla="*/ 3200 h 3626"/>
              <a:gd name="T10" fmla="*/ 2152 w 3645"/>
              <a:gd name="T11" fmla="*/ 2907 h 3626"/>
              <a:gd name="T12" fmla="*/ 2153 w 3645"/>
              <a:gd name="T13" fmla="*/ 2907 h 3626"/>
              <a:gd name="T14" fmla="*/ 2530 w 3645"/>
              <a:gd name="T15" fmla="*/ 2530 h 3626"/>
              <a:gd name="T16" fmla="*/ 2530 w 3645"/>
              <a:gd name="T17" fmla="*/ 2530 h 3626"/>
              <a:gd name="T18" fmla="*/ 2907 w 3645"/>
              <a:gd name="T19" fmla="*/ 2153 h 3626"/>
              <a:gd name="T20" fmla="*/ 2907 w 3645"/>
              <a:gd name="T21" fmla="*/ 2152 h 3626"/>
              <a:gd name="T22" fmla="*/ 3200 w 3645"/>
              <a:gd name="T23" fmla="*/ 1446 h 3626"/>
              <a:gd name="T24" fmla="*/ 3034 w 3645"/>
              <a:gd name="T25" fmla="*/ 894 h 3626"/>
              <a:gd name="T26" fmla="*/ 3567 w 3645"/>
              <a:gd name="T27" fmla="*/ 361 h 3626"/>
              <a:gd name="T28" fmla="*/ 3567 w 3645"/>
              <a:gd name="T29" fmla="*/ 79 h 3626"/>
              <a:gd name="T30" fmla="*/ 3284 w 3645"/>
              <a:gd name="T31" fmla="*/ 79 h 3626"/>
              <a:gd name="T32" fmla="*/ 2751 w 3645"/>
              <a:gd name="T33" fmla="*/ 611 h 3626"/>
              <a:gd name="T34" fmla="*/ 2200 w 3645"/>
              <a:gd name="T35" fmla="*/ 446 h 3626"/>
              <a:gd name="T36" fmla="*/ 1493 w 3645"/>
              <a:gd name="T37" fmla="*/ 738 h 3626"/>
              <a:gd name="T38" fmla="*/ 1493 w 3645"/>
              <a:gd name="T39" fmla="*/ 739 h 3626"/>
              <a:gd name="T40" fmla="*/ 1116 w 3645"/>
              <a:gd name="T41" fmla="*/ 1116 h 3626"/>
              <a:gd name="T42" fmla="*/ 1116 w 3645"/>
              <a:gd name="T43" fmla="*/ 1116 h 3626"/>
              <a:gd name="T44" fmla="*/ 739 w 3645"/>
              <a:gd name="T45" fmla="*/ 1493 h 3626"/>
              <a:gd name="T46" fmla="*/ 739 w 3645"/>
              <a:gd name="T47" fmla="*/ 1493 h 3626"/>
              <a:gd name="T48" fmla="*/ 611 w 3645"/>
              <a:gd name="T49" fmla="*/ 2751 h 3626"/>
              <a:gd name="T50" fmla="*/ 79 w 3645"/>
              <a:gd name="T51" fmla="*/ 3284 h 3626"/>
              <a:gd name="T52" fmla="*/ 79 w 3645"/>
              <a:gd name="T53" fmla="*/ 3567 h 3626"/>
              <a:gd name="T54" fmla="*/ 220 w 3645"/>
              <a:gd name="T55" fmla="*/ 3626 h 3626"/>
              <a:gd name="T56" fmla="*/ 1021 w 3645"/>
              <a:gd name="T57" fmla="*/ 1776 h 3626"/>
              <a:gd name="T58" fmla="*/ 1021 w 3645"/>
              <a:gd name="T59" fmla="*/ 1776 h 3626"/>
              <a:gd name="T60" fmla="*/ 1398 w 3645"/>
              <a:gd name="T61" fmla="*/ 1399 h 3626"/>
              <a:gd name="T62" fmla="*/ 1398 w 3645"/>
              <a:gd name="T63" fmla="*/ 1398 h 3626"/>
              <a:gd name="T64" fmla="*/ 1776 w 3645"/>
              <a:gd name="T65" fmla="*/ 1021 h 3626"/>
              <a:gd name="T66" fmla="*/ 1776 w 3645"/>
              <a:gd name="T67" fmla="*/ 1021 h 3626"/>
              <a:gd name="T68" fmla="*/ 2200 w 3645"/>
              <a:gd name="T69" fmla="*/ 846 h 3626"/>
              <a:gd name="T70" fmla="*/ 2459 w 3645"/>
              <a:gd name="T71" fmla="*/ 904 h 3626"/>
              <a:gd name="T72" fmla="*/ 2153 w 3645"/>
              <a:gd name="T73" fmla="*/ 1210 h 3626"/>
              <a:gd name="T74" fmla="*/ 2153 w 3645"/>
              <a:gd name="T75" fmla="*/ 1493 h 3626"/>
              <a:gd name="T76" fmla="*/ 2294 w 3645"/>
              <a:gd name="T77" fmla="*/ 1551 h 3626"/>
              <a:gd name="T78" fmla="*/ 2436 w 3645"/>
              <a:gd name="T79" fmla="*/ 1493 h 3626"/>
              <a:gd name="T80" fmla="*/ 2741 w 3645"/>
              <a:gd name="T81" fmla="*/ 1187 h 3626"/>
              <a:gd name="T82" fmla="*/ 2800 w 3645"/>
              <a:gd name="T83" fmla="*/ 1446 h 3626"/>
              <a:gd name="T84" fmla="*/ 2624 w 3645"/>
              <a:gd name="T85" fmla="*/ 1870 h 3626"/>
              <a:gd name="T86" fmla="*/ 2624 w 3645"/>
              <a:gd name="T87" fmla="*/ 1870 h 3626"/>
              <a:gd name="T88" fmla="*/ 2624 w 3645"/>
              <a:gd name="T89" fmla="*/ 1870 h 3626"/>
              <a:gd name="T90" fmla="*/ 2247 w 3645"/>
              <a:gd name="T91" fmla="*/ 2247 h 3626"/>
              <a:gd name="T92" fmla="*/ 2247 w 3645"/>
              <a:gd name="T93" fmla="*/ 2247 h 3626"/>
              <a:gd name="T94" fmla="*/ 1870 w 3645"/>
              <a:gd name="T95" fmla="*/ 2624 h 3626"/>
              <a:gd name="T96" fmla="*/ 1870 w 3645"/>
              <a:gd name="T97" fmla="*/ 2624 h 3626"/>
              <a:gd name="T98" fmla="*/ 1446 w 3645"/>
              <a:gd name="T99" fmla="*/ 2800 h 3626"/>
              <a:gd name="T100" fmla="*/ 1187 w 3645"/>
              <a:gd name="T101" fmla="*/ 2741 h 3626"/>
              <a:gd name="T102" fmla="*/ 1493 w 3645"/>
              <a:gd name="T103" fmla="*/ 2436 h 3626"/>
              <a:gd name="T104" fmla="*/ 1493 w 3645"/>
              <a:gd name="T105" fmla="*/ 2153 h 3626"/>
              <a:gd name="T106" fmla="*/ 1210 w 3645"/>
              <a:gd name="T107" fmla="*/ 2153 h 3626"/>
              <a:gd name="T108" fmla="*/ 904 w 3645"/>
              <a:gd name="T109" fmla="*/ 2458 h 3626"/>
              <a:gd name="T110" fmla="*/ 1021 w 3645"/>
              <a:gd name="T111" fmla="*/ 1776 h 3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645" h="3626">
                <a:moveTo>
                  <a:pt x="220" y="3626"/>
                </a:moveTo>
                <a:cubicBezTo>
                  <a:pt x="271" y="3626"/>
                  <a:pt x="322" y="3606"/>
                  <a:pt x="361" y="3567"/>
                </a:cubicBezTo>
                <a:lnTo>
                  <a:pt x="894" y="3034"/>
                </a:lnTo>
                <a:cubicBezTo>
                  <a:pt x="1056" y="3142"/>
                  <a:pt x="1246" y="3200"/>
                  <a:pt x="1446" y="3200"/>
                </a:cubicBezTo>
                <a:lnTo>
                  <a:pt x="1446" y="3200"/>
                </a:lnTo>
                <a:cubicBezTo>
                  <a:pt x="1713" y="3200"/>
                  <a:pt x="1964" y="3096"/>
                  <a:pt x="2152" y="2907"/>
                </a:cubicBezTo>
                <a:cubicBezTo>
                  <a:pt x="2153" y="2907"/>
                  <a:pt x="2153" y="2907"/>
                  <a:pt x="2153" y="2907"/>
                </a:cubicBezTo>
                <a:lnTo>
                  <a:pt x="2530" y="2530"/>
                </a:lnTo>
                <a:cubicBezTo>
                  <a:pt x="2530" y="2530"/>
                  <a:pt x="2530" y="2530"/>
                  <a:pt x="2530" y="2530"/>
                </a:cubicBezTo>
                <a:lnTo>
                  <a:pt x="2907" y="2153"/>
                </a:lnTo>
                <a:cubicBezTo>
                  <a:pt x="2907" y="2153"/>
                  <a:pt x="2907" y="2153"/>
                  <a:pt x="2907" y="2152"/>
                </a:cubicBezTo>
                <a:cubicBezTo>
                  <a:pt x="3096" y="1964"/>
                  <a:pt x="3200" y="1713"/>
                  <a:pt x="3200" y="1446"/>
                </a:cubicBezTo>
                <a:cubicBezTo>
                  <a:pt x="3200" y="1246"/>
                  <a:pt x="3142" y="1056"/>
                  <a:pt x="3034" y="894"/>
                </a:cubicBezTo>
                <a:lnTo>
                  <a:pt x="3567" y="361"/>
                </a:lnTo>
                <a:cubicBezTo>
                  <a:pt x="3645" y="283"/>
                  <a:pt x="3645" y="157"/>
                  <a:pt x="3567" y="79"/>
                </a:cubicBezTo>
                <a:cubicBezTo>
                  <a:pt x="3489" y="0"/>
                  <a:pt x="3362" y="0"/>
                  <a:pt x="3284" y="79"/>
                </a:cubicBezTo>
                <a:lnTo>
                  <a:pt x="2751" y="611"/>
                </a:lnTo>
                <a:cubicBezTo>
                  <a:pt x="2589" y="504"/>
                  <a:pt x="2399" y="446"/>
                  <a:pt x="2200" y="446"/>
                </a:cubicBezTo>
                <a:cubicBezTo>
                  <a:pt x="1933" y="446"/>
                  <a:pt x="1682" y="550"/>
                  <a:pt x="1493" y="738"/>
                </a:cubicBezTo>
                <a:cubicBezTo>
                  <a:pt x="1493" y="738"/>
                  <a:pt x="1493" y="738"/>
                  <a:pt x="1493" y="739"/>
                </a:cubicBezTo>
                <a:lnTo>
                  <a:pt x="1116" y="1116"/>
                </a:lnTo>
                <a:cubicBezTo>
                  <a:pt x="1116" y="1116"/>
                  <a:pt x="1116" y="1116"/>
                  <a:pt x="1116" y="1116"/>
                </a:cubicBezTo>
                <a:lnTo>
                  <a:pt x="739" y="1493"/>
                </a:lnTo>
                <a:cubicBezTo>
                  <a:pt x="739" y="1493"/>
                  <a:pt x="739" y="1493"/>
                  <a:pt x="739" y="1493"/>
                </a:cubicBezTo>
                <a:cubicBezTo>
                  <a:pt x="397" y="1834"/>
                  <a:pt x="355" y="2363"/>
                  <a:pt x="611" y="2751"/>
                </a:cubicBezTo>
                <a:lnTo>
                  <a:pt x="79" y="3284"/>
                </a:lnTo>
                <a:cubicBezTo>
                  <a:pt x="0" y="3362"/>
                  <a:pt x="0" y="3489"/>
                  <a:pt x="79" y="3567"/>
                </a:cubicBezTo>
                <a:cubicBezTo>
                  <a:pt x="118" y="3606"/>
                  <a:pt x="169" y="3626"/>
                  <a:pt x="220" y="3626"/>
                </a:cubicBezTo>
                <a:close/>
                <a:moveTo>
                  <a:pt x="1021" y="1776"/>
                </a:moveTo>
                <a:lnTo>
                  <a:pt x="1021" y="1776"/>
                </a:lnTo>
                <a:lnTo>
                  <a:pt x="1398" y="1399"/>
                </a:lnTo>
                <a:cubicBezTo>
                  <a:pt x="1398" y="1399"/>
                  <a:pt x="1398" y="1399"/>
                  <a:pt x="1398" y="1398"/>
                </a:cubicBezTo>
                <a:lnTo>
                  <a:pt x="1776" y="1021"/>
                </a:lnTo>
                <a:cubicBezTo>
                  <a:pt x="1776" y="1021"/>
                  <a:pt x="1776" y="1021"/>
                  <a:pt x="1776" y="1021"/>
                </a:cubicBezTo>
                <a:cubicBezTo>
                  <a:pt x="1889" y="908"/>
                  <a:pt x="2040" y="846"/>
                  <a:pt x="2200" y="846"/>
                </a:cubicBezTo>
                <a:cubicBezTo>
                  <a:pt x="2291" y="846"/>
                  <a:pt x="2379" y="866"/>
                  <a:pt x="2459" y="904"/>
                </a:cubicBezTo>
                <a:lnTo>
                  <a:pt x="2153" y="1210"/>
                </a:lnTo>
                <a:cubicBezTo>
                  <a:pt x="2075" y="1288"/>
                  <a:pt x="2075" y="1415"/>
                  <a:pt x="2153" y="1493"/>
                </a:cubicBezTo>
                <a:cubicBezTo>
                  <a:pt x="2192" y="1532"/>
                  <a:pt x="2243" y="1551"/>
                  <a:pt x="2294" y="1551"/>
                </a:cubicBezTo>
                <a:cubicBezTo>
                  <a:pt x="2345" y="1551"/>
                  <a:pt x="2397" y="1532"/>
                  <a:pt x="2436" y="1493"/>
                </a:cubicBezTo>
                <a:lnTo>
                  <a:pt x="2741" y="1187"/>
                </a:lnTo>
                <a:cubicBezTo>
                  <a:pt x="2780" y="1267"/>
                  <a:pt x="2800" y="1355"/>
                  <a:pt x="2800" y="1446"/>
                </a:cubicBezTo>
                <a:cubicBezTo>
                  <a:pt x="2800" y="1606"/>
                  <a:pt x="2737" y="1757"/>
                  <a:pt x="2624" y="1870"/>
                </a:cubicBezTo>
                <a:lnTo>
                  <a:pt x="2624" y="1870"/>
                </a:lnTo>
                <a:lnTo>
                  <a:pt x="2624" y="1870"/>
                </a:lnTo>
                <a:lnTo>
                  <a:pt x="2247" y="2247"/>
                </a:lnTo>
                <a:cubicBezTo>
                  <a:pt x="2247" y="2247"/>
                  <a:pt x="2247" y="2247"/>
                  <a:pt x="2247" y="2247"/>
                </a:cubicBezTo>
                <a:lnTo>
                  <a:pt x="1870" y="2624"/>
                </a:lnTo>
                <a:cubicBezTo>
                  <a:pt x="1870" y="2624"/>
                  <a:pt x="1870" y="2624"/>
                  <a:pt x="1870" y="2624"/>
                </a:cubicBezTo>
                <a:cubicBezTo>
                  <a:pt x="1757" y="2737"/>
                  <a:pt x="1606" y="2800"/>
                  <a:pt x="1446" y="2800"/>
                </a:cubicBezTo>
                <a:cubicBezTo>
                  <a:pt x="1355" y="2800"/>
                  <a:pt x="1267" y="2780"/>
                  <a:pt x="1187" y="2741"/>
                </a:cubicBezTo>
                <a:lnTo>
                  <a:pt x="1493" y="2436"/>
                </a:lnTo>
                <a:cubicBezTo>
                  <a:pt x="1571" y="2357"/>
                  <a:pt x="1571" y="2231"/>
                  <a:pt x="1493" y="2153"/>
                </a:cubicBezTo>
                <a:cubicBezTo>
                  <a:pt x="1415" y="2075"/>
                  <a:pt x="1288" y="2075"/>
                  <a:pt x="1210" y="2153"/>
                </a:cubicBezTo>
                <a:lnTo>
                  <a:pt x="904" y="2458"/>
                </a:lnTo>
                <a:cubicBezTo>
                  <a:pt x="798" y="2235"/>
                  <a:pt x="837" y="1960"/>
                  <a:pt x="1021" y="1776"/>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9pPr>
          </a:lstStyle>
          <a:p>
            <a:pPr algn="ctr"/>
            <a:endParaRPr lang="en-US"/>
          </a:p>
        </p:txBody>
      </p:sp>
      <p:sp>
        <p:nvSpPr>
          <p:cNvPr id="53" name="chain-links_29">
            <a:extLst>
              <a:ext uri="{FF2B5EF4-FFF2-40B4-BE49-F238E27FC236}">
                <a16:creationId xmlns:a16="http://schemas.microsoft.com/office/drawing/2014/main" id="{75BAE0EC-A700-4DBB-BF6E-E70D8A794D3A}"/>
              </a:ext>
            </a:extLst>
          </p:cNvPr>
          <p:cNvSpPr/>
          <p:nvPr/>
        </p:nvSpPr>
        <p:spPr>
          <a:xfrm rot="2586001">
            <a:off x="6124162" y="5434177"/>
            <a:ext cx="333014" cy="330783"/>
          </a:xfrm>
          <a:custGeom>
            <a:avLst/>
            <a:gdLst>
              <a:gd name="T0" fmla="*/ 220 w 3645"/>
              <a:gd name="T1" fmla="*/ 3626 h 3626"/>
              <a:gd name="T2" fmla="*/ 361 w 3645"/>
              <a:gd name="T3" fmla="*/ 3567 h 3626"/>
              <a:gd name="T4" fmla="*/ 894 w 3645"/>
              <a:gd name="T5" fmla="*/ 3034 h 3626"/>
              <a:gd name="T6" fmla="*/ 1446 w 3645"/>
              <a:gd name="T7" fmla="*/ 3200 h 3626"/>
              <a:gd name="T8" fmla="*/ 1446 w 3645"/>
              <a:gd name="T9" fmla="*/ 3200 h 3626"/>
              <a:gd name="T10" fmla="*/ 2152 w 3645"/>
              <a:gd name="T11" fmla="*/ 2907 h 3626"/>
              <a:gd name="T12" fmla="*/ 2153 w 3645"/>
              <a:gd name="T13" fmla="*/ 2907 h 3626"/>
              <a:gd name="T14" fmla="*/ 2530 w 3645"/>
              <a:gd name="T15" fmla="*/ 2530 h 3626"/>
              <a:gd name="T16" fmla="*/ 2530 w 3645"/>
              <a:gd name="T17" fmla="*/ 2530 h 3626"/>
              <a:gd name="T18" fmla="*/ 2907 w 3645"/>
              <a:gd name="T19" fmla="*/ 2153 h 3626"/>
              <a:gd name="T20" fmla="*/ 2907 w 3645"/>
              <a:gd name="T21" fmla="*/ 2152 h 3626"/>
              <a:gd name="T22" fmla="*/ 3200 w 3645"/>
              <a:gd name="T23" fmla="*/ 1446 h 3626"/>
              <a:gd name="T24" fmla="*/ 3034 w 3645"/>
              <a:gd name="T25" fmla="*/ 894 h 3626"/>
              <a:gd name="T26" fmla="*/ 3567 w 3645"/>
              <a:gd name="T27" fmla="*/ 361 h 3626"/>
              <a:gd name="T28" fmla="*/ 3567 w 3645"/>
              <a:gd name="T29" fmla="*/ 79 h 3626"/>
              <a:gd name="T30" fmla="*/ 3284 w 3645"/>
              <a:gd name="T31" fmla="*/ 79 h 3626"/>
              <a:gd name="T32" fmla="*/ 2751 w 3645"/>
              <a:gd name="T33" fmla="*/ 611 h 3626"/>
              <a:gd name="T34" fmla="*/ 2200 w 3645"/>
              <a:gd name="T35" fmla="*/ 446 h 3626"/>
              <a:gd name="T36" fmla="*/ 1493 w 3645"/>
              <a:gd name="T37" fmla="*/ 738 h 3626"/>
              <a:gd name="T38" fmla="*/ 1493 w 3645"/>
              <a:gd name="T39" fmla="*/ 739 h 3626"/>
              <a:gd name="T40" fmla="*/ 1116 w 3645"/>
              <a:gd name="T41" fmla="*/ 1116 h 3626"/>
              <a:gd name="T42" fmla="*/ 1116 w 3645"/>
              <a:gd name="T43" fmla="*/ 1116 h 3626"/>
              <a:gd name="T44" fmla="*/ 739 w 3645"/>
              <a:gd name="T45" fmla="*/ 1493 h 3626"/>
              <a:gd name="T46" fmla="*/ 739 w 3645"/>
              <a:gd name="T47" fmla="*/ 1493 h 3626"/>
              <a:gd name="T48" fmla="*/ 611 w 3645"/>
              <a:gd name="T49" fmla="*/ 2751 h 3626"/>
              <a:gd name="T50" fmla="*/ 79 w 3645"/>
              <a:gd name="T51" fmla="*/ 3284 h 3626"/>
              <a:gd name="T52" fmla="*/ 79 w 3645"/>
              <a:gd name="T53" fmla="*/ 3567 h 3626"/>
              <a:gd name="T54" fmla="*/ 220 w 3645"/>
              <a:gd name="T55" fmla="*/ 3626 h 3626"/>
              <a:gd name="T56" fmla="*/ 1021 w 3645"/>
              <a:gd name="T57" fmla="*/ 1776 h 3626"/>
              <a:gd name="T58" fmla="*/ 1021 w 3645"/>
              <a:gd name="T59" fmla="*/ 1776 h 3626"/>
              <a:gd name="T60" fmla="*/ 1398 w 3645"/>
              <a:gd name="T61" fmla="*/ 1399 h 3626"/>
              <a:gd name="T62" fmla="*/ 1398 w 3645"/>
              <a:gd name="T63" fmla="*/ 1398 h 3626"/>
              <a:gd name="T64" fmla="*/ 1776 w 3645"/>
              <a:gd name="T65" fmla="*/ 1021 h 3626"/>
              <a:gd name="T66" fmla="*/ 1776 w 3645"/>
              <a:gd name="T67" fmla="*/ 1021 h 3626"/>
              <a:gd name="T68" fmla="*/ 2200 w 3645"/>
              <a:gd name="T69" fmla="*/ 846 h 3626"/>
              <a:gd name="T70" fmla="*/ 2459 w 3645"/>
              <a:gd name="T71" fmla="*/ 904 h 3626"/>
              <a:gd name="T72" fmla="*/ 2153 w 3645"/>
              <a:gd name="T73" fmla="*/ 1210 h 3626"/>
              <a:gd name="T74" fmla="*/ 2153 w 3645"/>
              <a:gd name="T75" fmla="*/ 1493 h 3626"/>
              <a:gd name="T76" fmla="*/ 2294 w 3645"/>
              <a:gd name="T77" fmla="*/ 1551 h 3626"/>
              <a:gd name="T78" fmla="*/ 2436 w 3645"/>
              <a:gd name="T79" fmla="*/ 1493 h 3626"/>
              <a:gd name="T80" fmla="*/ 2741 w 3645"/>
              <a:gd name="T81" fmla="*/ 1187 h 3626"/>
              <a:gd name="T82" fmla="*/ 2800 w 3645"/>
              <a:gd name="T83" fmla="*/ 1446 h 3626"/>
              <a:gd name="T84" fmla="*/ 2624 w 3645"/>
              <a:gd name="T85" fmla="*/ 1870 h 3626"/>
              <a:gd name="T86" fmla="*/ 2624 w 3645"/>
              <a:gd name="T87" fmla="*/ 1870 h 3626"/>
              <a:gd name="T88" fmla="*/ 2624 w 3645"/>
              <a:gd name="T89" fmla="*/ 1870 h 3626"/>
              <a:gd name="T90" fmla="*/ 2247 w 3645"/>
              <a:gd name="T91" fmla="*/ 2247 h 3626"/>
              <a:gd name="T92" fmla="*/ 2247 w 3645"/>
              <a:gd name="T93" fmla="*/ 2247 h 3626"/>
              <a:gd name="T94" fmla="*/ 1870 w 3645"/>
              <a:gd name="T95" fmla="*/ 2624 h 3626"/>
              <a:gd name="T96" fmla="*/ 1870 w 3645"/>
              <a:gd name="T97" fmla="*/ 2624 h 3626"/>
              <a:gd name="T98" fmla="*/ 1446 w 3645"/>
              <a:gd name="T99" fmla="*/ 2800 h 3626"/>
              <a:gd name="T100" fmla="*/ 1187 w 3645"/>
              <a:gd name="T101" fmla="*/ 2741 h 3626"/>
              <a:gd name="T102" fmla="*/ 1493 w 3645"/>
              <a:gd name="T103" fmla="*/ 2436 h 3626"/>
              <a:gd name="T104" fmla="*/ 1493 w 3645"/>
              <a:gd name="T105" fmla="*/ 2153 h 3626"/>
              <a:gd name="T106" fmla="*/ 1210 w 3645"/>
              <a:gd name="T107" fmla="*/ 2153 h 3626"/>
              <a:gd name="T108" fmla="*/ 904 w 3645"/>
              <a:gd name="T109" fmla="*/ 2458 h 3626"/>
              <a:gd name="T110" fmla="*/ 1021 w 3645"/>
              <a:gd name="T111" fmla="*/ 1776 h 3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645" h="3626">
                <a:moveTo>
                  <a:pt x="220" y="3626"/>
                </a:moveTo>
                <a:cubicBezTo>
                  <a:pt x="271" y="3626"/>
                  <a:pt x="322" y="3606"/>
                  <a:pt x="361" y="3567"/>
                </a:cubicBezTo>
                <a:lnTo>
                  <a:pt x="894" y="3034"/>
                </a:lnTo>
                <a:cubicBezTo>
                  <a:pt x="1056" y="3142"/>
                  <a:pt x="1246" y="3200"/>
                  <a:pt x="1446" y="3200"/>
                </a:cubicBezTo>
                <a:lnTo>
                  <a:pt x="1446" y="3200"/>
                </a:lnTo>
                <a:cubicBezTo>
                  <a:pt x="1713" y="3200"/>
                  <a:pt x="1964" y="3096"/>
                  <a:pt x="2152" y="2907"/>
                </a:cubicBezTo>
                <a:cubicBezTo>
                  <a:pt x="2153" y="2907"/>
                  <a:pt x="2153" y="2907"/>
                  <a:pt x="2153" y="2907"/>
                </a:cubicBezTo>
                <a:lnTo>
                  <a:pt x="2530" y="2530"/>
                </a:lnTo>
                <a:cubicBezTo>
                  <a:pt x="2530" y="2530"/>
                  <a:pt x="2530" y="2530"/>
                  <a:pt x="2530" y="2530"/>
                </a:cubicBezTo>
                <a:lnTo>
                  <a:pt x="2907" y="2153"/>
                </a:lnTo>
                <a:cubicBezTo>
                  <a:pt x="2907" y="2153"/>
                  <a:pt x="2907" y="2153"/>
                  <a:pt x="2907" y="2152"/>
                </a:cubicBezTo>
                <a:cubicBezTo>
                  <a:pt x="3096" y="1964"/>
                  <a:pt x="3200" y="1713"/>
                  <a:pt x="3200" y="1446"/>
                </a:cubicBezTo>
                <a:cubicBezTo>
                  <a:pt x="3200" y="1246"/>
                  <a:pt x="3142" y="1056"/>
                  <a:pt x="3034" y="894"/>
                </a:cubicBezTo>
                <a:lnTo>
                  <a:pt x="3567" y="361"/>
                </a:lnTo>
                <a:cubicBezTo>
                  <a:pt x="3645" y="283"/>
                  <a:pt x="3645" y="157"/>
                  <a:pt x="3567" y="79"/>
                </a:cubicBezTo>
                <a:cubicBezTo>
                  <a:pt x="3489" y="0"/>
                  <a:pt x="3362" y="0"/>
                  <a:pt x="3284" y="79"/>
                </a:cubicBezTo>
                <a:lnTo>
                  <a:pt x="2751" y="611"/>
                </a:lnTo>
                <a:cubicBezTo>
                  <a:pt x="2589" y="504"/>
                  <a:pt x="2399" y="446"/>
                  <a:pt x="2200" y="446"/>
                </a:cubicBezTo>
                <a:cubicBezTo>
                  <a:pt x="1933" y="446"/>
                  <a:pt x="1682" y="550"/>
                  <a:pt x="1493" y="738"/>
                </a:cubicBezTo>
                <a:cubicBezTo>
                  <a:pt x="1493" y="738"/>
                  <a:pt x="1493" y="738"/>
                  <a:pt x="1493" y="739"/>
                </a:cubicBezTo>
                <a:lnTo>
                  <a:pt x="1116" y="1116"/>
                </a:lnTo>
                <a:cubicBezTo>
                  <a:pt x="1116" y="1116"/>
                  <a:pt x="1116" y="1116"/>
                  <a:pt x="1116" y="1116"/>
                </a:cubicBezTo>
                <a:lnTo>
                  <a:pt x="739" y="1493"/>
                </a:lnTo>
                <a:cubicBezTo>
                  <a:pt x="739" y="1493"/>
                  <a:pt x="739" y="1493"/>
                  <a:pt x="739" y="1493"/>
                </a:cubicBezTo>
                <a:cubicBezTo>
                  <a:pt x="397" y="1834"/>
                  <a:pt x="355" y="2363"/>
                  <a:pt x="611" y="2751"/>
                </a:cubicBezTo>
                <a:lnTo>
                  <a:pt x="79" y="3284"/>
                </a:lnTo>
                <a:cubicBezTo>
                  <a:pt x="0" y="3362"/>
                  <a:pt x="0" y="3489"/>
                  <a:pt x="79" y="3567"/>
                </a:cubicBezTo>
                <a:cubicBezTo>
                  <a:pt x="118" y="3606"/>
                  <a:pt x="169" y="3626"/>
                  <a:pt x="220" y="3626"/>
                </a:cubicBezTo>
                <a:close/>
                <a:moveTo>
                  <a:pt x="1021" y="1776"/>
                </a:moveTo>
                <a:lnTo>
                  <a:pt x="1021" y="1776"/>
                </a:lnTo>
                <a:lnTo>
                  <a:pt x="1398" y="1399"/>
                </a:lnTo>
                <a:cubicBezTo>
                  <a:pt x="1398" y="1399"/>
                  <a:pt x="1398" y="1399"/>
                  <a:pt x="1398" y="1398"/>
                </a:cubicBezTo>
                <a:lnTo>
                  <a:pt x="1776" y="1021"/>
                </a:lnTo>
                <a:cubicBezTo>
                  <a:pt x="1776" y="1021"/>
                  <a:pt x="1776" y="1021"/>
                  <a:pt x="1776" y="1021"/>
                </a:cubicBezTo>
                <a:cubicBezTo>
                  <a:pt x="1889" y="908"/>
                  <a:pt x="2040" y="846"/>
                  <a:pt x="2200" y="846"/>
                </a:cubicBezTo>
                <a:cubicBezTo>
                  <a:pt x="2291" y="846"/>
                  <a:pt x="2379" y="866"/>
                  <a:pt x="2459" y="904"/>
                </a:cubicBezTo>
                <a:lnTo>
                  <a:pt x="2153" y="1210"/>
                </a:lnTo>
                <a:cubicBezTo>
                  <a:pt x="2075" y="1288"/>
                  <a:pt x="2075" y="1415"/>
                  <a:pt x="2153" y="1493"/>
                </a:cubicBezTo>
                <a:cubicBezTo>
                  <a:pt x="2192" y="1532"/>
                  <a:pt x="2243" y="1551"/>
                  <a:pt x="2294" y="1551"/>
                </a:cubicBezTo>
                <a:cubicBezTo>
                  <a:pt x="2345" y="1551"/>
                  <a:pt x="2397" y="1532"/>
                  <a:pt x="2436" y="1493"/>
                </a:cubicBezTo>
                <a:lnTo>
                  <a:pt x="2741" y="1187"/>
                </a:lnTo>
                <a:cubicBezTo>
                  <a:pt x="2780" y="1267"/>
                  <a:pt x="2800" y="1355"/>
                  <a:pt x="2800" y="1446"/>
                </a:cubicBezTo>
                <a:cubicBezTo>
                  <a:pt x="2800" y="1606"/>
                  <a:pt x="2737" y="1757"/>
                  <a:pt x="2624" y="1870"/>
                </a:cubicBezTo>
                <a:lnTo>
                  <a:pt x="2624" y="1870"/>
                </a:lnTo>
                <a:lnTo>
                  <a:pt x="2624" y="1870"/>
                </a:lnTo>
                <a:lnTo>
                  <a:pt x="2247" y="2247"/>
                </a:lnTo>
                <a:cubicBezTo>
                  <a:pt x="2247" y="2247"/>
                  <a:pt x="2247" y="2247"/>
                  <a:pt x="2247" y="2247"/>
                </a:cubicBezTo>
                <a:lnTo>
                  <a:pt x="1870" y="2624"/>
                </a:lnTo>
                <a:cubicBezTo>
                  <a:pt x="1870" y="2624"/>
                  <a:pt x="1870" y="2624"/>
                  <a:pt x="1870" y="2624"/>
                </a:cubicBezTo>
                <a:cubicBezTo>
                  <a:pt x="1757" y="2737"/>
                  <a:pt x="1606" y="2800"/>
                  <a:pt x="1446" y="2800"/>
                </a:cubicBezTo>
                <a:cubicBezTo>
                  <a:pt x="1355" y="2800"/>
                  <a:pt x="1267" y="2780"/>
                  <a:pt x="1187" y="2741"/>
                </a:cubicBezTo>
                <a:lnTo>
                  <a:pt x="1493" y="2436"/>
                </a:lnTo>
                <a:cubicBezTo>
                  <a:pt x="1571" y="2357"/>
                  <a:pt x="1571" y="2231"/>
                  <a:pt x="1493" y="2153"/>
                </a:cubicBezTo>
                <a:cubicBezTo>
                  <a:pt x="1415" y="2075"/>
                  <a:pt x="1288" y="2075"/>
                  <a:pt x="1210" y="2153"/>
                </a:cubicBezTo>
                <a:lnTo>
                  <a:pt x="904" y="2458"/>
                </a:lnTo>
                <a:cubicBezTo>
                  <a:pt x="798" y="2235"/>
                  <a:pt x="837" y="1960"/>
                  <a:pt x="1021" y="1776"/>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9pPr>
          </a:lstStyle>
          <a:p>
            <a:pPr algn="ctr"/>
            <a:endParaRPr lang="en-US"/>
          </a:p>
        </p:txBody>
      </p:sp>
      <p:sp>
        <p:nvSpPr>
          <p:cNvPr id="54" name="chain-links_29">
            <a:extLst>
              <a:ext uri="{FF2B5EF4-FFF2-40B4-BE49-F238E27FC236}">
                <a16:creationId xmlns:a16="http://schemas.microsoft.com/office/drawing/2014/main" id="{F4C994FC-EEDB-4AA7-A0BF-534F3F8CD333}"/>
              </a:ext>
            </a:extLst>
          </p:cNvPr>
          <p:cNvSpPr/>
          <p:nvPr/>
        </p:nvSpPr>
        <p:spPr>
          <a:xfrm rot="2586001">
            <a:off x="6474701" y="5425258"/>
            <a:ext cx="333014" cy="330783"/>
          </a:xfrm>
          <a:custGeom>
            <a:avLst/>
            <a:gdLst>
              <a:gd name="T0" fmla="*/ 220 w 3645"/>
              <a:gd name="T1" fmla="*/ 3626 h 3626"/>
              <a:gd name="T2" fmla="*/ 361 w 3645"/>
              <a:gd name="T3" fmla="*/ 3567 h 3626"/>
              <a:gd name="T4" fmla="*/ 894 w 3645"/>
              <a:gd name="T5" fmla="*/ 3034 h 3626"/>
              <a:gd name="T6" fmla="*/ 1446 w 3645"/>
              <a:gd name="T7" fmla="*/ 3200 h 3626"/>
              <a:gd name="T8" fmla="*/ 1446 w 3645"/>
              <a:gd name="T9" fmla="*/ 3200 h 3626"/>
              <a:gd name="T10" fmla="*/ 2152 w 3645"/>
              <a:gd name="T11" fmla="*/ 2907 h 3626"/>
              <a:gd name="T12" fmla="*/ 2153 w 3645"/>
              <a:gd name="T13" fmla="*/ 2907 h 3626"/>
              <a:gd name="T14" fmla="*/ 2530 w 3645"/>
              <a:gd name="T15" fmla="*/ 2530 h 3626"/>
              <a:gd name="T16" fmla="*/ 2530 w 3645"/>
              <a:gd name="T17" fmla="*/ 2530 h 3626"/>
              <a:gd name="T18" fmla="*/ 2907 w 3645"/>
              <a:gd name="T19" fmla="*/ 2153 h 3626"/>
              <a:gd name="T20" fmla="*/ 2907 w 3645"/>
              <a:gd name="T21" fmla="*/ 2152 h 3626"/>
              <a:gd name="T22" fmla="*/ 3200 w 3645"/>
              <a:gd name="T23" fmla="*/ 1446 h 3626"/>
              <a:gd name="T24" fmla="*/ 3034 w 3645"/>
              <a:gd name="T25" fmla="*/ 894 h 3626"/>
              <a:gd name="T26" fmla="*/ 3567 w 3645"/>
              <a:gd name="T27" fmla="*/ 361 h 3626"/>
              <a:gd name="T28" fmla="*/ 3567 w 3645"/>
              <a:gd name="T29" fmla="*/ 79 h 3626"/>
              <a:gd name="T30" fmla="*/ 3284 w 3645"/>
              <a:gd name="T31" fmla="*/ 79 h 3626"/>
              <a:gd name="T32" fmla="*/ 2751 w 3645"/>
              <a:gd name="T33" fmla="*/ 611 h 3626"/>
              <a:gd name="T34" fmla="*/ 2200 w 3645"/>
              <a:gd name="T35" fmla="*/ 446 h 3626"/>
              <a:gd name="T36" fmla="*/ 1493 w 3645"/>
              <a:gd name="T37" fmla="*/ 738 h 3626"/>
              <a:gd name="T38" fmla="*/ 1493 w 3645"/>
              <a:gd name="T39" fmla="*/ 739 h 3626"/>
              <a:gd name="T40" fmla="*/ 1116 w 3645"/>
              <a:gd name="T41" fmla="*/ 1116 h 3626"/>
              <a:gd name="T42" fmla="*/ 1116 w 3645"/>
              <a:gd name="T43" fmla="*/ 1116 h 3626"/>
              <a:gd name="T44" fmla="*/ 739 w 3645"/>
              <a:gd name="T45" fmla="*/ 1493 h 3626"/>
              <a:gd name="T46" fmla="*/ 739 w 3645"/>
              <a:gd name="T47" fmla="*/ 1493 h 3626"/>
              <a:gd name="T48" fmla="*/ 611 w 3645"/>
              <a:gd name="T49" fmla="*/ 2751 h 3626"/>
              <a:gd name="T50" fmla="*/ 79 w 3645"/>
              <a:gd name="T51" fmla="*/ 3284 h 3626"/>
              <a:gd name="T52" fmla="*/ 79 w 3645"/>
              <a:gd name="T53" fmla="*/ 3567 h 3626"/>
              <a:gd name="T54" fmla="*/ 220 w 3645"/>
              <a:gd name="T55" fmla="*/ 3626 h 3626"/>
              <a:gd name="T56" fmla="*/ 1021 w 3645"/>
              <a:gd name="T57" fmla="*/ 1776 h 3626"/>
              <a:gd name="T58" fmla="*/ 1021 w 3645"/>
              <a:gd name="T59" fmla="*/ 1776 h 3626"/>
              <a:gd name="T60" fmla="*/ 1398 w 3645"/>
              <a:gd name="T61" fmla="*/ 1399 h 3626"/>
              <a:gd name="T62" fmla="*/ 1398 w 3645"/>
              <a:gd name="T63" fmla="*/ 1398 h 3626"/>
              <a:gd name="T64" fmla="*/ 1776 w 3645"/>
              <a:gd name="T65" fmla="*/ 1021 h 3626"/>
              <a:gd name="T66" fmla="*/ 1776 w 3645"/>
              <a:gd name="T67" fmla="*/ 1021 h 3626"/>
              <a:gd name="T68" fmla="*/ 2200 w 3645"/>
              <a:gd name="T69" fmla="*/ 846 h 3626"/>
              <a:gd name="T70" fmla="*/ 2459 w 3645"/>
              <a:gd name="T71" fmla="*/ 904 h 3626"/>
              <a:gd name="T72" fmla="*/ 2153 w 3645"/>
              <a:gd name="T73" fmla="*/ 1210 h 3626"/>
              <a:gd name="T74" fmla="*/ 2153 w 3645"/>
              <a:gd name="T75" fmla="*/ 1493 h 3626"/>
              <a:gd name="T76" fmla="*/ 2294 w 3645"/>
              <a:gd name="T77" fmla="*/ 1551 h 3626"/>
              <a:gd name="T78" fmla="*/ 2436 w 3645"/>
              <a:gd name="T79" fmla="*/ 1493 h 3626"/>
              <a:gd name="T80" fmla="*/ 2741 w 3645"/>
              <a:gd name="T81" fmla="*/ 1187 h 3626"/>
              <a:gd name="T82" fmla="*/ 2800 w 3645"/>
              <a:gd name="T83" fmla="*/ 1446 h 3626"/>
              <a:gd name="T84" fmla="*/ 2624 w 3645"/>
              <a:gd name="T85" fmla="*/ 1870 h 3626"/>
              <a:gd name="T86" fmla="*/ 2624 w 3645"/>
              <a:gd name="T87" fmla="*/ 1870 h 3626"/>
              <a:gd name="T88" fmla="*/ 2624 w 3645"/>
              <a:gd name="T89" fmla="*/ 1870 h 3626"/>
              <a:gd name="T90" fmla="*/ 2247 w 3645"/>
              <a:gd name="T91" fmla="*/ 2247 h 3626"/>
              <a:gd name="T92" fmla="*/ 2247 w 3645"/>
              <a:gd name="T93" fmla="*/ 2247 h 3626"/>
              <a:gd name="T94" fmla="*/ 1870 w 3645"/>
              <a:gd name="T95" fmla="*/ 2624 h 3626"/>
              <a:gd name="T96" fmla="*/ 1870 w 3645"/>
              <a:gd name="T97" fmla="*/ 2624 h 3626"/>
              <a:gd name="T98" fmla="*/ 1446 w 3645"/>
              <a:gd name="T99" fmla="*/ 2800 h 3626"/>
              <a:gd name="T100" fmla="*/ 1187 w 3645"/>
              <a:gd name="T101" fmla="*/ 2741 h 3626"/>
              <a:gd name="T102" fmla="*/ 1493 w 3645"/>
              <a:gd name="T103" fmla="*/ 2436 h 3626"/>
              <a:gd name="T104" fmla="*/ 1493 w 3645"/>
              <a:gd name="T105" fmla="*/ 2153 h 3626"/>
              <a:gd name="T106" fmla="*/ 1210 w 3645"/>
              <a:gd name="T107" fmla="*/ 2153 h 3626"/>
              <a:gd name="T108" fmla="*/ 904 w 3645"/>
              <a:gd name="T109" fmla="*/ 2458 h 3626"/>
              <a:gd name="T110" fmla="*/ 1021 w 3645"/>
              <a:gd name="T111" fmla="*/ 1776 h 3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645" h="3626">
                <a:moveTo>
                  <a:pt x="220" y="3626"/>
                </a:moveTo>
                <a:cubicBezTo>
                  <a:pt x="271" y="3626"/>
                  <a:pt x="322" y="3606"/>
                  <a:pt x="361" y="3567"/>
                </a:cubicBezTo>
                <a:lnTo>
                  <a:pt x="894" y="3034"/>
                </a:lnTo>
                <a:cubicBezTo>
                  <a:pt x="1056" y="3142"/>
                  <a:pt x="1246" y="3200"/>
                  <a:pt x="1446" y="3200"/>
                </a:cubicBezTo>
                <a:lnTo>
                  <a:pt x="1446" y="3200"/>
                </a:lnTo>
                <a:cubicBezTo>
                  <a:pt x="1713" y="3200"/>
                  <a:pt x="1964" y="3096"/>
                  <a:pt x="2152" y="2907"/>
                </a:cubicBezTo>
                <a:cubicBezTo>
                  <a:pt x="2153" y="2907"/>
                  <a:pt x="2153" y="2907"/>
                  <a:pt x="2153" y="2907"/>
                </a:cubicBezTo>
                <a:lnTo>
                  <a:pt x="2530" y="2530"/>
                </a:lnTo>
                <a:cubicBezTo>
                  <a:pt x="2530" y="2530"/>
                  <a:pt x="2530" y="2530"/>
                  <a:pt x="2530" y="2530"/>
                </a:cubicBezTo>
                <a:lnTo>
                  <a:pt x="2907" y="2153"/>
                </a:lnTo>
                <a:cubicBezTo>
                  <a:pt x="2907" y="2153"/>
                  <a:pt x="2907" y="2153"/>
                  <a:pt x="2907" y="2152"/>
                </a:cubicBezTo>
                <a:cubicBezTo>
                  <a:pt x="3096" y="1964"/>
                  <a:pt x="3200" y="1713"/>
                  <a:pt x="3200" y="1446"/>
                </a:cubicBezTo>
                <a:cubicBezTo>
                  <a:pt x="3200" y="1246"/>
                  <a:pt x="3142" y="1056"/>
                  <a:pt x="3034" y="894"/>
                </a:cubicBezTo>
                <a:lnTo>
                  <a:pt x="3567" y="361"/>
                </a:lnTo>
                <a:cubicBezTo>
                  <a:pt x="3645" y="283"/>
                  <a:pt x="3645" y="157"/>
                  <a:pt x="3567" y="79"/>
                </a:cubicBezTo>
                <a:cubicBezTo>
                  <a:pt x="3489" y="0"/>
                  <a:pt x="3362" y="0"/>
                  <a:pt x="3284" y="79"/>
                </a:cubicBezTo>
                <a:lnTo>
                  <a:pt x="2751" y="611"/>
                </a:lnTo>
                <a:cubicBezTo>
                  <a:pt x="2589" y="504"/>
                  <a:pt x="2399" y="446"/>
                  <a:pt x="2200" y="446"/>
                </a:cubicBezTo>
                <a:cubicBezTo>
                  <a:pt x="1933" y="446"/>
                  <a:pt x="1682" y="550"/>
                  <a:pt x="1493" y="738"/>
                </a:cubicBezTo>
                <a:cubicBezTo>
                  <a:pt x="1493" y="738"/>
                  <a:pt x="1493" y="738"/>
                  <a:pt x="1493" y="739"/>
                </a:cubicBezTo>
                <a:lnTo>
                  <a:pt x="1116" y="1116"/>
                </a:lnTo>
                <a:cubicBezTo>
                  <a:pt x="1116" y="1116"/>
                  <a:pt x="1116" y="1116"/>
                  <a:pt x="1116" y="1116"/>
                </a:cubicBezTo>
                <a:lnTo>
                  <a:pt x="739" y="1493"/>
                </a:lnTo>
                <a:cubicBezTo>
                  <a:pt x="739" y="1493"/>
                  <a:pt x="739" y="1493"/>
                  <a:pt x="739" y="1493"/>
                </a:cubicBezTo>
                <a:cubicBezTo>
                  <a:pt x="397" y="1834"/>
                  <a:pt x="355" y="2363"/>
                  <a:pt x="611" y="2751"/>
                </a:cubicBezTo>
                <a:lnTo>
                  <a:pt x="79" y="3284"/>
                </a:lnTo>
                <a:cubicBezTo>
                  <a:pt x="0" y="3362"/>
                  <a:pt x="0" y="3489"/>
                  <a:pt x="79" y="3567"/>
                </a:cubicBezTo>
                <a:cubicBezTo>
                  <a:pt x="118" y="3606"/>
                  <a:pt x="169" y="3626"/>
                  <a:pt x="220" y="3626"/>
                </a:cubicBezTo>
                <a:close/>
                <a:moveTo>
                  <a:pt x="1021" y="1776"/>
                </a:moveTo>
                <a:lnTo>
                  <a:pt x="1021" y="1776"/>
                </a:lnTo>
                <a:lnTo>
                  <a:pt x="1398" y="1399"/>
                </a:lnTo>
                <a:cubicBezTo>
                  <a:pt x="1398" y="1399"/>
                  <a:pt x="1398" y="1399"/>
                  <a:pt x="1398" y="1398"/>
                </a:cubicBezTo>
                <a:lnTo>
                  <a:pt x="1776" y="1021"/>
                </a:lnTo>
                <a:cubicBezTo>
                  <a:pt x="1776" y="1021"/>
                  <a:pt x="1776" y="1021"/>
                  <a:pt x="1776" y="1021"/>
                </a:cubicBezTo>
                <a:cubicBezTo>
                  <a:pt x="1889" y="908"/>
                  <a:pt x="2040" y="846"/>
                  <a:pt x="2200" y="846"/>
                </a:cubicBezTo>
                <a:cubicBezTo>
                  <a:pt x="2291" y="846"/>
                  <a:pt x="2379" y="866"/>
                  <a:pt x="2459" y="904"/>
                </a:cubicBezTo>
                <a:lnTo>
                  <a:pt x="2153" y="1210"/>
                </a:lnTo>
                <a:cubicBezTo>
                  <a:pt x="2075" y="1288"/>
                  <a:pt x="2075" y="1415"/>
                  <a:pt x="2153" y="1493"/>
                </a:cubicBezTo>
                <a:cubicBezTo>
                  <a:pt x="2192" y="1532"/>
                  <a:pt x="2243" y="1551"/>
                  <a:pt x="2294" y="1551"/>
                </a:cubicBezTo>
                <a:cubicBezTo>
                  <a:pt x="2345" y="1551"/>
                  <a:pt x="2397" y="1532"/>
                  <a:pt x="2436" y="1493"/>
                </a:cubicBezTo>
                <a:lnTo>
                  <a:pt x="2741" y="1187"/>
                </a:lnTo>
                <a:cubicBezTo>
                  <a:pt x="2780" y="1267"/>
                  <a:pt x="2800" y="1355"/>
                  <a:pt x="2800" y="1446"/>
                </a:cubicBezTo>
                <a:cubicBezTo>
                  <a:pt x="2800" y="1606"/>
                  <a:pt x="2737" y="1757"/>
                  <a:pt x="2624" y="1870"/>
                </a:cubicBezTo>
                <a:lnTo>
                  <a:pt x="2624" y="1870"/>
                </a:lnTo>
                <a:lnTo>
                  <a:pt x="2624" y="1870"/>
                </a:lnTo>
                <a:lnTo>
                  <a:pt x="2247" y="2247"/>
                </a:lnTo>
                <a:cubicBezTo>
                  <a:pt x="2247" y="2247"/>
                  <a:pt x="2247" y="2247"/>
                  <a:pt x="2247" y="2247"/>
                </a:cubicBezTo>
                <a:lnTo>
                  <a:pt x="1870" y="2624"/>
                </a:lnTo>
                <a:cubicBezTo>
                  <a:pt x="1870" y="2624"/>
                  <a:pt x="1870" y="2624"/>
                  <a:pt x="1870" y="2624"/>
                </a:cubicBezTo>
                <a:cubicBezTo>
                  <a:pt x="1757" y="2737"/>
                  <a:pt x="1606" y="2800"/>
                  <a:pt x="1446" y="2800"/>
                </a:cubicBezTo>
                <a:cubicBezTo>
                  <a:pt x="1355" y="2800"/>
                  <a:pt x="1267" y="2780"/>
                  <a:pt x="1187" y="2741"/>
                </a:cubicBezTo>
                <a:lnTo>
                  <a:pt x="1493" y="2436"/>
                </a:lnTo>
                <a:cubicBezTo>
                  <a:pt x="1571" y="2357"/>
                  <a:pt x="1571" y="2231"/>
                  <a:pt x="1493" y="2153"/>
                </a:cubicBezTo>
                <a:cubicBezTo>
                  <a:pt x="1415" y="2075"/>
                  <a:pt x="1288" y="2075"/>
                  <a:pt x="1210" y="2153"/>
                </a:cubicBezTo>
                <a:lnTo>
                  <a:pt x="904" y="2458"/>
                </a:lnTo>
                <a:cubicBezTo>
                  <a:pt x="798" y="2235"/>
                  <a:pt x="837" y="1960"/>
                  <a:pt x="1021" y="1776"/>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9pPr>
          </a:lstStyle>
          <a:p>
            <a:pPr algn="ctr"/>
            <a:endParaRPr lang="en-US"/>
          </a:p>
        </p:txBody>
      </p:sp>
      <p:sp>
        <p:nvSpPr>
          <p:cNvPr id="55" name="chain-links_29">
            <a:extLst>
              <a:ext uri="{FF2B5EF4-FFF2-40B4-BE49-F238E27FC236}">
                <a16:creationId xmlns:a16="http://schemas.microsoft.com/office/drawing/2014/main" id="{2F511DA9-FAEB-4D26-8115-B297D749C920}"/>
              </a:ext>
            </a:extLst>
          </p:cNvPr>
          <p:cNvSpPr/>
          <p:nvPr/>
        </p:nvSpPr>
        <p:spPr>
          <a:xfrm rot="2586001">
            <a:off x="6795037" y="5427981"/>
            <a:ext cx="333014" cy="330783"/>
          </a:xfrm>
          <a:custGeom>
            <a:avLst/>
            <a:gdLst>
              <a:gd name="T0" fmla="*/ 220 w 3645"/>
              <a:gd name="T1" fmla="*/ 3626 h 3626"/>
              <a:gd name="T2" fmla="*/ 361 w 3645"/>
              <a:gd name="T3" fmla="*/ 3567 h 3626"/>
              <a:gd name="T4" fmla="*/ 894 w 3645"/>
              <a:gd name="T5" fmla="*/ 3034 h 3626"/>
              <a:gd name="T6" fmla="*/ 1446 w 3645"/>
              <a:gd name="T7" fmla="*/ 3200 h 3626"/>
              <a:gd name="T8" fmla="*/ 1446 w 3645"/>
              <a:gd name="T9" fmla="*/ 3200 h 3626"/>
              <a:gd name="T10" fmla="*/ 2152 w 3645"/>
              <a:gd name="T11" fmla="*/ 2907 h 3626"/>
              <a:gd name="T12" fmla="*/ 2153 w 3645"/>
              <a:gd name="T13" fmla="*/ 2907 h 3626"/>
              <a:gd name="T14" fmla="*/ 2530 w 3645"/>
              <a:gd name="T15" fmla="*/ 2530 h 3626"/>
              <a:gd name="T16" fmla="*/ 2530 w 3645"/>
              <a:gd name="T17" fmla="*/ 2530 h 3626"/>
              <a:gd name="T18" fmla="*/ 2907 w 3645"/>
              <a:gd name="T19" fmla="*/ 2153 h 3626"/>
              <a:gd name="T20" fmla="*/ 2907 w 3645"/>
              <a:gd name="T21" fmla="*/ 2152 h 3626"/>
              <a:gd name="T22" fmla="*/ 3200 w 3645"/>
              <a:gd name="T23" fmla="*/ 1446 h 3626"/>
              <a:gd name="T24" fmla="*/ 3034 w 3645"/>
              <a:gd name="T25" fmla="*/ 894 h 3626"/>
              <a:gd name="T26" fmla="*/ 3567 w 3645"/>
              <a:gd name="T27" fmla="*/ 361 h 3626"/>
              <a:gd name="T28" fmla="*/ 3567 w 3645"/>
              <a:gd name="T29" fmla="*/ 79 h 3626"/>
              <a:gd name="T30" fmla="*/ 3284 w 3645"/>
              <a:gd name="T31" fmla="*/ 79 h 3626"/>
              <a:gd name="T32" fmla="*/ 2751 w 3645"/>
              <a:gd name="T33" fmla="*/ 611 h 3626"/>
              <a:gd name="T34" fmla="*/ 2200 w 3645"/>
              <a:gd name="T35" fmla="*/ 446 h 3626"/>
              <a:gd name="T36" fmla="*/ 1493 w 3645"/>
              <a:gd name="T37" fmla="*/ 738 h 3626"/>
              <a:gd name="T38" fmla="*/ 1493 w 3645"/>
              <a:gd name="T39" fmla="*/ 739 h 3626"/>
              <a:gd name="T40" fmla="*/ 1116 w 3645"/>
              <a:gd name="T41" fmla="*/ 1116 h 3626"/>
              <a:gd name="T42" fmla="*/ 1116 w 3645"/>
              <a:gd name="T43" fmla="*/ 1116 h 3626"/>
              <a:gd name="T44" fmla="*/ 739 w 3645"/>
              <a:gd name="T45" fmla="*/ 1493 h 3626"/>
              <a:gd name="T46" fmla="*/ 739 w 3645"/>
              <a:gd name="T47" fmla="*/ 1493 h 3626"/>
              <a:gd name="T48" fmla="*/ 611 w 3645"/>
              <a:gd name="T49" fmla="*/ 2751 h 3626"/>
              <a:gd name="T50" fmla="*/ 79 w 3645"/>
              <a:gd name="T51" fmla="*/ 3284 h 3626"/>
              <a:gd name="T52" fmla="*/ 79 w 3645"/>
              <a:gd name="T53" fmla="*/ 3567 h 3626"/>
              <a:gd name="T54" fmla="*/ 220 w 3645"/>
              <a:gd name="T55" fmla="*/ 3626 h 3626"/>
              <a:gd name="T56" fmla="*/ 1021 w 3645"/>
              <a:gd name="T57" fmla="*/ 1776 h 3626"/>
              <a:gd name="T58" fmla="*/ 1021 w 3645"/>
              <a:gd name="T59" fmla="*/ 1776 h 3626"/>
              <a:gd name="T60" fmla="*/ 1398 w 3645"/>
              <a:gd name="T61" fmla="*/ 1399 h 3626"/>
              <a:gd name="T62" fmla="*/ 1398 w 3645"/>
              <a:gd name="T63" fmla="*/ 1398 h 3626"/>
              <a:gd name="T64" fmla="*/ 1776 w 3645"/>
              <a:gd name="T65" fmla="*/ 1021 h 3626"/>
              <a:gd name="T66" fmla="*/ 1776 w 3645"/>
              <a:gd name="T67" fmla="*/ 1021 h 3626"/>
              <a:gd name="T68" fmla="*/ 2200 w 3645"/>
              <a:gd name="T69" fmla="*/ 846 h 3626"/>
              <a:gd name="T70" fmla="*/ 2459 w 3645"/>
              <a:gd name="T71" fmla="*/ 904 h 3626"/>
              <a:gd name="T72" fmla="*/ 2153 w 3645"/>
              <a:gd name="T73" fmla="*/ 1210 h 3626"/>
              <a:gd name="T74" fmla="*/ 2153 w 3645"/>
              <a:gd name="T75" fmla="*/ 1493 h 3626"/>
              <a:gd name="T76" fmla="*/ 2294 w 3645"/>
              <a:gd name="T77" fmla="*/ 1551 h 3626"/>
              <a:gd name="T78" fmla="*/ 2436 w 3645"/>
              <a:gd name="T79" fmla="*/ 1493 h 3626"/>
              <a:gd name="T80" fmla="*/ 2741 w 3645"/>
              <a:gd name="T81" fmla="*/ 1187 h 3626"/>
              <a:gd name="T82" fmla="*/ 2800 w 3645"/>
              <a:gd name="T83" fmla="*/ 1446 h 3626"/>
              <a:gd name="T84" fmla="*/ 2624 w 3645"/>
              <a:gd name="T85" fmla="*/ 1870 h 3626"/>
              <a:gd name="T86" fmla="*/ 2624 w 3645"/>
              <a:gd name="T87" fmla="*/ 1870 h 3626"/>
              <a:gd name="T88" fmla="*/ 2624 w 3645"/>
              <a:gd name="T89" fmla="*/ 1870 h 3626"/>
              <a:gd name="T90" fmla="*/ 2247 w 3645"/>
              <a:gd name="T91" fmla="*/ 2247 h 3626"/>
              <a:gd name="T92" fmla="*/ 2247 w 3645"/>
              <a:gd name="T93" fmla="*/ 2247 h 3626"/>
              <a:gd name="T94" fmla="*/ 1870 w 3645"/>
              <a:gd name="T95" fmla="*/ 2624 h 3626"/>
              <a:gd name="T96" fmla="*/ 1870 w 3645"/>
              <a:gd name="T97" fmla="*/ 2624 h 3626"/>
              <a:gd name="T98" fmla="*/ 1446 w 3645"/>
              <a:gd name="T99" fmla="*/ 2800 h 3626"/>
              <a:gd name="T100" fmla="*/ 1187 w 3645"/>
              <a:gd name="T101" fmla="*/ 2741 h 3626"/>
              <a:gd name="T102" fmla="*/ 1493 w 3645"/>
              <a:gd name="T103" fmla="*/ 2436 h 3626"/>
              <a:gd name="T104" fmla="*/ 1493 w 3645"/>
              <a:gd name="T105" fmla="*/ 2153 h 3626"/>
              <a:gd name="T106" fmla="*/ 1210 w 3645"/>
              <a:gd name="T107" fmla="*/ 2153 h 3626"/>
              <a:gd name="T108" fmla="*/ 904 w 3645"/>
              <a:gd name="T109" fmla="*/ 2458 h 3626"/>
              <a:gd name="T110" fmla="*/ 1021 w 3645"/>
              <a:gd name="T111" fmla="*/ 1776 h 3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645" h="3626">
                <a:moveTo>
                  <a:pt x="220" y="3626"/>
                </a:moveTo>
                <a:cubicBezTo>
                  <a:pt x="271" y="3626"/>
                  <a:pt x="322" y="3606"/>
                  <a:pt x="361" y="3567"/>
                </a:cubicBezTo>
                <a:lnTo>
                  <a:pt x="894" y="3034"/>
                </a:lnTo>
                <a:cubicBezTo>
                  <a:pt x="1056" y="3142"/>
                  <a:pt x="1246" y="3200"/>
                  <a:pt x="1446" y="3200"/>
                </a:cubicBezTo>
                <a:lnTo>
                  <a:pt x="1446" y="3200"/>
                </a:lnTo>
                <a:cubicBezTo>
                  <a:pt x="1713" y="3200"/>
                  <a:pt x="1964" y="3096"/>
                  <a:pt x="2152" y="2907"/>
                </a:cubicBezTo>
                <a:cubicBezTo>
                  <a:pt x="2153" y="2907"/>
                  <a:pt x="2153" y="2907"/>
                  <a:pt x="2153" y="2907"/>
                </a:cubicBezTo>
                <a:lnTo>
                  <a:pt x="2530" y="2530"/>
                </a:lnTo>
                <a:cubicBezTo>
                  <a:pt x="2530" y="2530"/>
                  <a:pt x="2530" y="2530"/>
                  <a:pt x="2530" y="2530"/>
                </a:cubicBezTo>
                <a:lnTo>
                  <a:pt x="2907" y="2153"/>
                </a:lnTo>
                <a:cubicBezTo>
                  <a:pt x="2907" y="2153"/>
                  <a:pt x="2907" y="2153"/>
                  <a:pt x="2907" y="2152"/>
                </a:cubicBezTo>
                <a:cubicBezTo>
                  <a:pt x="3096" y="1964"/>
                  <a:pt x="3200" y="1713"/>
                  <a:pt x="3200" y="1446"/>
                </a:cubicBezTo>
                <a:cubicBezTo>
                  <a:pt x="3200" y="1246"/>
                  <a:pt x="3142" y="1056"/>
                  <a:pt x="3034" y="894"/>
                </a:cubicBezTo>
                <a:lnTo>
                  <a:pt x="3567" y="361"/>
                </a:lnTo>
                <a:cubicBezTo>
                  <a:pt x="3645" y="283"/>
                  <a:pt x="3645" y="157"/>
                  <a:pt x="3567" y="79"/>
                </a:cubicBezTo>
                <a:cubicBezTo>
                  <a:pt x="3489" y="0"/>
                  <a:pt x="3362" y="0"/>
                  <a:pt x="3284" y="79"/>
                </a:cubicBezTo>
                <a:lnTo>
                  <a:pt x="2751" y="611"/>
                </a:lnTo>
                <a:cubicBezTo>
                  <a:pt x="2589" y="504"/>
                  <a:pt x="2399" y="446"/>
                  <a:pt x="2200" y="446"/>
                </a:cubicBezTo>
                <a:cubicBezTo>
                  <a:pt x="1933" y="446"/>
                  <a:pt x="1682" y="550"/>
                  <a:pt x="1493" y="738"/>
                </a:cubicBezTo>
                <a:cubicBezTo>
                  <a:pt x="1493" y="738"/>
                  <a:pt x="1493" y="738"/>
                  <a:pt x="1493" y="739"/>
                </a:cubicBezTo>
                <a:lnTo>
                  <a:pt x="1116" y="1116"/>
                </a:lnTo>
                <a:cubicBezTo>
                  <a:pt x="1116" y="1116"/>
                  <a:pt x="1116" y="1116"/>
                  <a:pt x="1116" y="1116"/>
                </a:cubicBezTo>
                <a:lnTo>
                  <a:pt x="739" y="1493"/>
                </a:lnTo>
                <a:cubicBezTo>
                  <a:pt x="739" y="1493"/>
                  <a:pt x="739" y="1493"/>
                  <a:pt x="739" y="1493"/>
                </a:cubicBezTo>
                <a:cubicBezTo>
                  <a:pt x="397" y="1834"/>
                  <a:pt x="355" y="2363"/>
                  <a:pt x="611" y="2751"/>
                </a:cubicBezTo>
                <a:lnTo>
                  <a:pt x="79" y="3284"/>
                </a:lnTo>
                <a:cubicBezTo>
                  <a:pt x="0" y="3362"/>
                  <a:pt x="0" y="3489"/>
                  <a:pt x="79" y="3567"/>
                </a:cubicBezTo>
                <a:cubicBezTo>
                  <a:pt x="118" y="3606"/>
                  <a:pt x="169" y="3626"/>
                  <a:pt x="220" y="3626"/>
                </a:cubicBezTo>
                <a:close/>
                <a:moveTo>
                  <a:pt x="1021" y="1776"/>
                </a:moveTo>
                <a:lnTo>
                  <a:pt x="1021" y="1776"/>
                </a:lnTo>
                <a:lnTo>
                  <a:pt x="1398" y="1399"/>
                </a:lnTo>
                <a:cubicBezTo>
                  <a:pt x="1398" y="1399"/>
                  <a:pt x="1398" y="1399"/>
                  <a:pt x="1398" y="1398"/>
                </a:cubicBezTo>
                <a:lnTo>
                  <a:pt x="1776" y="1021"/>
                </a:lnTo>
                <a:cubicBezTo>
                  <a:pt x="1776" y="1021"/>
                  <a:pt x="1776" y="1021"/>
                  <a:pt x="1776" y="1021"/>
                </a:cubicBezTo>
                <a:cubicBezTo>
                  <a:pt x="1889" y="908"/>
                  <a:pt x="2040" y="846"/>
                  <a:pt x="2200" y="846"/>
                </a:cubicBezTo>
                <a:cubicBezTo>
                  <a:pt x="2291" y="846"/>
                  <a:pt x="2379" y="866"/>
                  <a:pt x="2459" y="904"/>
                </a:cubicBezTo>
                <a:lnTo>
                  <a:pt x="2153" y="1210"/>
                </a:lnTo>
                <a:cubicBezTo>
                  <a:pt x="2075" y="1288"/>
                  <a:pt x="2075" y="1415"/>
                  <a:pt x="2153" y="1493"/>
                </a:cubicBezTo>
                <a:cubicBezTo>
                  <a:pt x="2192" y="1532"/>
                  <a:pt x="2243" y="1551"/>
                  <a:pt x="2294" y="1551"/>
                </a:cubicBezTo>
                <a:cubicBezTo>
                  <a:pt x="2345" y="1551"/>
                  <a:pt x="2397" y="1532"/>
                  <a:pt x="2436" y="1493"/>
                </a:cubicBezTo>
                <a:lnTo>
                  <a:pt x="2741" y="1187"/>
                </a:lnTo>
                <a:cubicBezTo>
                  <a:pt x="2780" y="1267"/>
                  <a:pt x="2800" y="1355"/>
                  <a:pt x="2800" y="1446"/>
                </a:cubicBezTo>
                <a:cubicBezTo>
                  <a:pt x="2800" y="1606"/>
                  <a:pt x="2737" y="1757"/>
                  <a:pt x="2624" y="1870"/>
                </a:cubicBezTo>
                <a:lnTo>
                  <a:pt x="2624" y="1870"/>
                </a:lnTo>
                <a:lnTo>
                  <a:pt x="2624" y="1870"/>
                </a:lnTo>
                <a:lnTo>
                  <a:pt x="2247" y="2247"/>
                </a:lnTo>
                <a:cubicBezTo>
                  <a:pt x="2247" y="2247"/>
                  <a:pt x="2247" y="2247"/>
                  <a:pt x="2247" y="2247"/>
                </a:cubicBezTo>
                <a:lnTo>
                  <a:pt x="1870" y="2624"/>
                </a:lnTo>
                <a:cubicBezTo>
                  <a:pt x="1870" y="2624"/>
                  <a:pt x="1870" y="2624"/>
                  <a:pt x="1870" y="2624"/>
                </a:cubicBezTo>
                <a:cubicBezTo>
                  <a:pt x="1757" y="2737"/>
                  <a:pt x="1606" y="2800"/>
                  <a:pt x="1446" y="2800"/>
                </a:cubicBezTo>
                <a:cubicBezTo>
                  <a:pt x="1355" y="2800"/>
                  <a:pt x="1267" y="2780"/>
                  <a:pt x="1187" y="2741"/>
                </a:cubicBezTo>
                <a:lnTo>
                  <a:pt x="1493" y="2436"/>
                </a:lnTo>
                <a:cubicBezTo>
                  <a:pt x="1571" y="2357"/>
                  <a:pt x="1571" y="2231"/>
                  <a:pt x="1493" y="2153"/>
                </a:cubicBezTo>
                <a:cubicBezTo>
                  <a:pt x="1415" y="2075"/>
                  <a:pt x="1288" y="2075"/>
                  <a:pt x="1210" y="2153"/>
                </a:cubicBezTo>
                <a:lnTo>
                  <a:pt x="904" y="2458"/>
                </a:lnTo>
                <a:cubicBezTo>
                  <a:pt x="798" y="2235"/>
                  <a:pt x="837" y="1960"/>
                  <a:pt x="1021" y="1776"/>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9pPr>
          </a:lstStyle>
          <a:p>
            <a:pPr algn="ctr"/>
            <a:endParaRPr lang="en-US"/>
          </a:p>
        </p:txBody>
      </p:sp>
      <p:sp>
        <p:nvSpPr>
          <p:cNvPr id="56" name="chain-links_29">
            <a:extLst>
              <a:ext uri="{FF2B5EF4-FFF2-40B4-BE49-F238E27FC236}">
                <a16:creationId xmlns:a16="http://schemas.microsoft.com/office/drawing/2014/main" id="{4E75DD27-D140-4462-8F33-E69AFB64E707}"/>
              </a:ext>
            </a:extLst>
          </p:cNvPr>
          <p:cNvSpPr/>
          <p:nvPr/>
        </p:nvSpPr>
        <p:spPr>
          <a:xfrm rot="7986001">
            <a:off x="4284913" y="3967589"/>
            <a:ext cx="333014" cy="330783"/>
          </a:xfrm>
          <a:custGeom>
            <a:avLst/>
            <a:gdLst>
              <a:gd name="T0" fmla="*/ 220 w 3645"/>
              <a:gd name="T1" fmla="*/ 3626 h 3626"/>
              <a:gd name="T2" fmla="*/ 361 w 3645"/>
              <a:gd name="T3" fmla="*/ 3567 h 3626"/>
              <a:gd name="T4" fmla="*/ 894 w 3645"/>
              <a:gd name="T5" fmla="*/ 3034 h 3626"/>
              <a:gd name="T6" fmla="*/ 1446 w 3645"/>
              <a:gd name="T7" fmla="*/ 3200 h 3626"/>
              <a:gd name="T8" fmla="*/ 1446 w 3645"/>
              <a:gd name="T9" fmla="*/ 3200 h 3626"/>
              <a:gd name="T10" fmla="*/ 2152 w 3645"/>
              <a:gd name="T11" fmla="*/ 2907 h 3626"/>
              <a:gd name="T12" fmla="*/ 2153 w 3645"/>
              <a:gd name="T13" fmla="*/ 2907 h 3626"/>
              <a:gd name="T14" fmla="*/ 2530 w 3645"/>
              <a:gd name="T15" fmla="*/ 2530 h 3626"/>
              <a:gd name="T16" fmla="*/ 2530 w 3645"/>
              <a:gd name="T17" fmla="*/ 2530 h 3626"/>
              <a:gd name="T18" fmla="*/ 2907 w 3645"/>
              <a:gd name="T19" fmla="*/ 2153 h 3626"/>
              <a:gd name="T20" fmla="*/ 2907 w 3645"/>
              <a:gd name="T21" fmla="*/ 2152 h 3626"/>
              <a:gd name="T22" fmla="*/ 3200 w 3645"/>
              <a:gd name="T23" fmla="*/ 1446 h 3626"/>
              <a:gd name="T24" fmla="*/ 3034 w 3645"/>
              <a:gd name="T25" fmla="*/ 894 h 3626"/>
              <a:gd name="T26" fmla="*/ 3567 w 3645"/>
              <a:gd name="T27" fmla="*/ 361 h 3626"/>
              <a:gd name="T28" fmla="*/ 3567 w 3645"/>
              <a:gd name="T29" fmla="*/ 79 h 3626"/>
              <a:gd name="T30" fmla="*/ 3284 w 3645"/>
              <a:gd name="T31" fmla="*/ 79 h 3626"/>
              <a:gd name="T32" fmla="*/ 2751 w 3645"/>
              <a:gd name="T33" fmla="*/ 611 h 3626"/>
              <a:gd name="T34" fmla="*/ 2200 w 3645"/>
              <a:gd name="T35" fmla="*/ 446 h 3626"/>
              <a:gd name="T36" fmla="*/ 1493 w 3645"/>
              <a:gd name="T37" fmla="*/ 738 h 3626"/>
              <a:gd name="T38" fmla="*/ 1493 w 3645"/>
              <a:gd name="T39" fmla="*/ 739 h 3626"/>
              <a:gd name="T40" fmla="*/ 1116 w 3645"/>
              <a:gd name="T41" fmla="*/ 1116 h 3626"/>
              <a:gd name="T42" fmla="*/ 1116 w 3645"/>
              <a:gd name="T43" fmla="*/ 1116 h 3626"/>
              <a:gd name="T44" fmla="*/ 739 w 3645"/>
              <a:gd name="T45" fmla="*/ 1493 h 3626"/>
              <a:gd name="T46" fmla="*/ 739 w 3645"/>
              <a:gd name="T47" fmla="*/ 1493 h 3626"/>
              <a:gd name="T48" fmla="*/ 611 w 3645"/>
              <a:gd name="T49" fmla="*/ 2751 h 3626"/>
              <a:gd name="T50" fmla="*/ 79 w 3645"/>
              <a:gd name="T51" fmla="*/ 3284 h 3626"/>
              <a:gd name="T52" fmla="*/ 79 w 3645"/>
              <a:gd name="T53" fmla="*/ 3567 h 3626"/>
              <a:gd name="T54" fmla="*/ 220 w 3645"/>
              <a:gd name="T55" fmla="*/ 3626 h 3626"/>
              <a:gd name="T56" fmla="*/ 1021 w 3645"/>
              <a:gd name="T57" fmla="*/ 1776 h 3626"/>
              <a:gd name="T58" fmla="*/ 1021 w 3645"/>
              <a:gd name="T59" fmla="*/ 1776 h 3626"/>
              <a:gd name="T60" fmla="*/ 1398 w 3645"/>
              <a:gd name="T61" fmla="*/ 1399 h 3626"/>
              <a:gd name="T62" fmla="*/ 1398 w 3645"/>
              <a:gd name="T63" fmla="*/ 1398 h 3626"/>
              <a:gd name="T64" fmla="*/ 1776 w 3645"/>
              <a:gd name="T65" fmla="*/ 1021 h 3626"/>
              <a:gd name="T66" fmla="*/ 1776 w 3645"/>
              <a:gd name="T67" fmla="*/ 1021 h 3626"/>
              <a:gd name="T68" fmla="*/ 2200 w 3645"/>
              <a:gd name="T69" fmla="*/ 846 h 3626"/>
              <a:gd name="T70" fmla="*/ 2459 w 3645"/>
              <a:gd name="T71" fmla="*/ 904 h 3626"/>
              <a:gd name="T72" fmla="*/ 2153 w 3645"/>
              <a:gd name="T73" fmla="*/ 1210 h 3626"/>
              <a:gd name="T74" fmla="*/ 2153 w 3645"/>
              <a:gd name="T75" fmla="*/ 1493 h 3626"/>
              <a:gd name="T76" fmla="*/ 2294 w 3645"/>
              <a:gd name="T77" fmla="*/ 1551 h 3626"/>
              <a:gd name="T78" fmla="*/ 2436 w 3645"/>
              <a:gd name="T79" fmla="*/ 1493 h 3626"/>
              <a:gd name="T80" fmla="*/ 2741 w 3645"/>
              <a:gd name="T81" fmla="*/ 1187 h 3626"/>
              <a:gd name="T82" fmla="*/ 2800 w 3645"/>
              <a:gd name="T83" fmla="*/ 1446 h 3626"/>
              <a:gd name="T84" fmla="*/ 2624 w 3645"/>
              <a:gd name="T85" fmla="*/ 1870 h 3626"/>
              <a:gd name="T86" fmla="*/ 2624 w 3645"/>
              <a:gd name="T87" fmla="*/ 1870 h 3626"/>
              <a:gd name="T88" fmla="*/ 2624 w 3645"/>
              <a:gd name="T89" fmla="*/ 1870 h 3626"/>
              <a:gd name="T90" fmla="*/ 2247 w 3645"/>
              <a:gd name="T91" fmla="*/ 2247 h 3626"/>
              <a:gd name="T92" fmla="*/ 2247 w 3645"/>
              <a:gd name="T93" fmla="*/ 2247 h 3626"/>
              <a:gd name="T94" fmla="*/ 1870 w 3645"/>
              <a:gd name="T95" fmla="*/ 2624 h 3626"/>
              <a:gd name="T96" fmla="*/ 1870 w 3645"/>
              <a:gd name="T97" fmla="*/ 2624 h 3626"/>
              <a:gd name="T98" fmla="*/ 1446 w 3645"/>
              <a:gd name="T99" fmla="*/ 2800 h 3626"/>
              <a:gd name="T100" fmla="*/ 1187 w 3645"/>
              <a:gd name="T101" fmla="*/ 2741 h 3626"/>
              <a:gd name="T102" fmla="*/ 1493 w 3645"/>
              <a:gd name="T103" fmla="*/ 2436 h 3626"/>
              <a:gd name="T104" fmla="*/ 1493 w 3645"/>
              <a:gd name="T105" fmla="*/ 2153 h 3626"/>
              <a:gd name="T106" fmla="*/ 1210 w 3645"/>
              <a:gd name="T107" fmla="*/ 2153 h 3626"/>
              <a:gd name="T108" fmla="*/ 904 w 3645"/>
              <a:gd name="T109" fmla="*/ 2458 h 3626"/>
              <a:gd name="T110" fmla="*/ 1021 w 3645"/>
              <a:gd name="T111" fmla="*/ 1776 h 3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645" h="3626">
                <a:moveTo>
                  <a:pt x="220" y="3626"/>
                </a:moveTo>
                <a:cubicBezTo>
                  <a:pt x="271" y="3626"/>
                  <a:pt x="322" y="3606"/>
                  <a:pt x="361" y="3567"/>
                </a:cubicBezTo>
                <a:lnTo>
                  <a:pt x="894" y="3034"/>
                </a:lnTo>
                <a:cubicBezTo>
                  <a:pt x="1056" y="3142"/>
                  <a:pt x="1246" y="3200"/>
                  <a:pt x="1446" y="3200"/>
                </a:cubicBezTo>
                <a:lnTo>
                  <a:pt x="1446" y="3200"/>
                </a:lnTo>
                <a:cubicBezTo>
                  <a:pt x="1713" y="3200"/>
                  <a:pt x="1964" y="3096"/>
                  <a:pt x="2152" y="2907"/>
                </a:cubicBezTo>
                <a:cubicBezTo>
                  <a:pt x="2153" y="2907"/>
                  <a:pt x="2153" y="2907"/>
                  <a:pt x="2153" y="2907"/>
                </a:cubicBezTo>
                <a:lnTo>
                  <a:pt x="2530" y="2530"/>
                </a:lnTo>
                <a:cubicBezTo>
                  <a:pt x="2530" y="2530"/>
                  <a:pt x="2530" y="2530"/>
                  <a:pt x="2530" y="2530"/>
                </a:cubicBezTo>
                <a:lnTo>
                  <a:pt x="2907" y="2153"/>
                </a:lnTo>
                <a:cubicBezTo>
                  <a:pt x="2907" y="2153"/>
                  <a:pt x="2907" y="2153"/>
                  <a:pt x="2907" y="2152"/>
                </a:cubicBezTo>
                <a:cubicBezTo>
                  <a:pt x="3096" y="1964"/>
                  <a:pt x="3200" y="1713"/>
                  <a:pt x="3200" y="1446"/>
                </a:cubicBezTo>
                <a:cubicBezTo>
                  <a:pt x="3200" y="1246"/>
                  <a:pt x="3142" y="1056"/>
                  <a:pt x="3034" y="894"/>
                </a:cubicBezTo>
                <a:lnTo>
                  <a:pt x="3567" y="361"/>
                </a:lnTo>
                <a:cubicBezTo>
                  <a:pt x="3645" y="283"/>
                  <a:pt x="3645" y="157"/>
                  <a:pt x="3567" y="79"/>
                </a:cubicBezTo>
                <a:cubicBezTo>
                  <a:pt x="3489" y="0"/>
                  <a:pt x="3362" y="0"/>
                  <a:pt x="3284" y="79"/>
                </a:cubicBezTo>
                <a:lnTo>
                  <a:pt x="2751" y="611"/>
                </a:lnTo>
                <a:cubicBezTo>
                  <a:pt x="2589" y="504"/>
                  <a:pt x="2399" y="446"/>
                  <a:pt x="2200" y="446"/>
                </a:cubicBezTo>
                <a:cubicBezTo>
                  <a:pt x="1933" y="446"/>
                  <a:pt x="1682" y="550"/>
                  <a:pt x="1493" y="738"/>
                </a:cubicBezTo>
                <a:cubicBezTo>
                  <a:pt x="1493" y="738"/>
                  <a:pt x="1493" y="738"/>
                  <a:pt x="1493" y="739"/>
                </a:cubicBezTo>
                <a:lnTo>
                  <a:pt x="1116" y="1116"/>
                </a:lnTo>
                <a:cubicBezTo>
                  <a:pt x="1116" y="1116"/>
                  <a:pt x="1116" y="1116"/>
                  <a:pt x="1116" y="1116"/>
                </a:cubicBezTo>
                <a:lnTo>
                  <a:pt x="739" y="1493"/>
                </a:lnTo>
                <a:cubicBezTo>
                  <a:pt x="739" y="1493"/>
                  <a:pt x="739" y="1493"/>
                  <a:pt x="739" y="1493"/>
                </a:cubicBezTo>
                <a:cubicBezTo>
                  <a:pt x="397" y="1834"/>
                  <a:pt x="355" y="2363"/>
                  <a:pt x="611" y="2751"/>
                </a:cubicBezTo>
                <a:lnTo>
                  <a:pt x="79" y="3284"/>
                </a:lnTo>
                <a:cubicBezTo>
                  <a:pt x="0" y="3362"/>
                  <a:pt x="0" y="3489"/>
                  <a:pt x="79" y="3567"/>
                </a:cubicBezTo>
                <a:cubicBezTo>
                  <a:pt x="118" y="3606"/>
                  <a:pt x="169" y="3626"/>
                  <a:pt x="220" y="3626"/>
                </a:cubicBezTo>
                <a:close/>
                <a:moveTo>
                  <a:pt x="1021" y="1776"/>
                </a:moveTo>
                <a:lnTo>
                  <a:pt x="1021" y="1776"/>
                </a:lnTo>
                <a:lnTo>
                  <a:pt x="1398" y="1399"/>
                </a:lnTo>
                <a:cubicBezTo>
                  <a:pt x="1398" y="1399"/>
                  <a:pt x="1398" y="1399"/>
                  <a:pt x="1398" y="1398"/>
                </a:cubicBezTo>
                <a:lnTo>
                  <a:pt x="1776" y="1021"/>
                </a:lnTo>
                <a:cubicBezTo>
                  <a:pt x="1776" y="1021"/>
                  <a:pt x="1776" y="1021"/>
                  <a:pt x="1776" y="1021"/>
                </a:cubicBezTo>
                <a:cubicBezTo>
                  <a:pt x="1889" y="908"/>
                  <a:pt x="2040" y="846"/>
                  <a:pt x="2200" y="846"/>
                </a:cubicBezTo>
                <a:cubicBezTo>
                  <a:pt x="2291" y="846"/>
                  <a:pt x="2379" y="866"/>
                  <a:pt x="2459" y="904"/>
                </a:cubicBezTo>
                <a:lnTo>
                  <a:pt x="2153" y="1210"/>
                </a:lnTo>
                <a:cubicBezTo>
                  <a:pt x="2075" y="1288"/>
                  <a:pt x="2075" y="1415"/>
                  <a:pt x="2153" y="1493"/>
                </a:cubicBezTo>
                <a:cubicBezTo>
                  <a:pt x="2192" y="1532"/>
                  <a:pt x="2243" y="1551"/>
                  <a:pt x="2294" y="1551"/>
                </a:cubicBezTo>
                <a:cubicBezTo>
                  <a:pt x="2345" y="1551"/>
                  <a:pt x="2397" y="1532"/>
                  <a:pt x="2436" y="1493"/>
                </a:cubicBezTo>
                <a:lnTo>
                  <a:pt x="2741" y="1187"/>
                </a:lnTo>
                <a:cubicBezTo>
                  <a:pt x="2780" y="1267"/>
                  <a:pt x="2800" y="1355"/>
                  <a:pt x="2800" y="1446"/>
                </a:cubicBezTo>
                <a:cubicBezTo>
                  <a:pt x="2800" y="1606"/>
                  <a:pt x="2737" y="1757"/>
                  <a:pt x="2624" y="1870"/>
                </a:cubicBezTo>
                <a:lnTo>
                  <a:pt x="2624" y="1870"/>
                </a:lnTo>
                <a:lnTo>
                  <a:pt x="2624" y="1870"/>
                </a:lnTo>
                <a:lnTo>
                  <a:pt x="2247" y="2247"/>
                </a:lnTo>
                <a:cubicBezTo>
                  <a:pt x="2247" y="2247"/>
                  <a:pt x="2247" y="2247"/>
                  <a:pt x="2247" y="2247"/>
                </a:cubicBezTo>
                <a:lnTo>
                  <a:pt x="1870" y="2624"/>
                </a:lnTo>
                <a:cubicBezTo>
                  <a:pt x="1870" y="2624"/>
                  <a:pt x="1870" y="2624"/>
                  <a:pt x="1870" y="2624"/>
                </a:cubicBezTo>
                <a:cubicBezTo>
                  <a:pt x="1757" y="2737"/>
                  <a:pt x="1606" y="2800"/>
                  <a:pt x="1446" y="2800"/>
                </a:cubicBezTo>
                <a:cubicBezTo>
                  <a:pt x="1355" y="2800"/>
                  <a:pt x="1267" y="2780"/>
                  <a:pt x="1187" y="2741"/>
                </a:cubicBezTo>
                <a:lnTo>
                  <a:pt x="1493" y="2436"/>
                </a:lnTo>
                <a:cubicBezTo>
                  <a:pt x="1571" y="2357"/>
                  <a:pt x="1571" y="2231"/>
                  <a:pt x="1493" y="2153"/>
                </a:cubicBezTo>
                <a:cubicBezTo>
                  <a:pt x="1415" y="2075"/>
                  <a:pt x="1288" y="2075"/>
                  <a:pt x="1210" y="2153"/>
                </a:cubicBezTo>
                <a:lnTo>
                  <a:pt x="904" y="2458"/>
                </a:lnTo>
                <a:cubicBezTo>
                  <a:pt x="798" y="2235"/>
                  <a:pt x="837" y="1960"/>
                  <a:pt x="1021" y="1776"/>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9pPr>
          </a:lstStyle>
          <a:p>
            <a:pPr algn="ctr"/>
            <a:endParaRPr lang="en-US"/>
          </a:p>
        </p:txBody>
      </p:sp>
      <p:sp>
        <p:nvSpPr>
          <p:cNvPr id="57" name="chain-links_29">
            <a:extLst>
              <a:ext uri="{FF2B5EF4-FFF2-40B4-BE49-F238E27FC236}">
                <a16:creationId xmlns:a16="http://schemas.microsoft.com/office/drawing/2014/main" id="{D085544F-9AA5-4EB4-A1AA-56B8493DB53C}"/>
              </a:ext>
            </a:extLst>
          </p:cNvPr>
          <p:cNvSpPr/>
          <p:nvPr/>
        </p:nvSpPr>
        <p:spPr>
          <a:xfrm rot="7986001">
            <a:off x="4282190" y="4287925"/>
            <a:ext cx="333014" cy="330783"/>
          </a:xfrm>
          <a:custGeom>
            <a:avLst/>
            <a:gdLst>
              <a:gd name="T0" fmla="*/ 220 w 3645"/>
              <a:gd name="T1" fmla="*/ 3626 h 3626"/>
              <a:gd name="T2" fmla="*/ 361 w 3645"/>
              <a:gd name="T3" fmla="*/ 3567 h 3626"/>
              <a:gd name="T4" fmla="*/ 894 w 3645"/>
              <a:gd name="T5" fmla="*/ 3034 h 3626"/>
              <a:gd name="T6" fmla="*/ 1446 w 3645"/>
              <a:gd name="T7" fmla="*/ 3200 h 3626"/>
              <a:gd name="T8" fmla="*/ 1446 w 3645"/>
              <a:gd name="T9" fmla="*/ 3200 h 3626"/>
              <a:gd name="T10" fmla="*/ 2152 w 3645"/>
              <a:gd name="T11" fmla="*/ 2907 h 3626"/>
              <a:gd name="T12" fmla="*/ 2153 w 3645"/>
              <a:gd name="T13" fmla="*/ 2907 h 3626"/>
              <a:gd name="T14" fmla="*/ 2530 w 3645"/>
              <a:gd name="T15" fmla="*/ 2530 h 3626"/>
              <a:gd name="T16" fmla="*/ 2530 w 3645"/>
              <a:gd name="T17" fmla="*/ 2530 h 3626"/>
              <a:gd name="T18" fmla="*/ 2907 w 3645"/>
              <a:gd name="T19" fmla="*/ 2153 h 3626"/>
              <a:gd name="T20" fmla="*/ 2907 w 3645"/>
              <a:gd name="T21" fmla="*/ 2152 h 3626"/>
              <a:gd name="T22" fmla="*/ 3200 w 3645"/>
              <a:gd name="T23" fmla="*/ 1446 h 3626"/>
              <a:gd name="T24" fmla="*/ 3034 w 3645"/>
              <a:gd name="T25" fmla="*/ 894 h 3626"/>
              <a:gd name="T26" fmla="*/ 3567 w 3645"/>
              <a:gd name="T27" fmla="*/ 361 h 3626"/>
              <a:gd name="T28" fmla="*/ 3567 w 3645"/>
              <a:gd name="T29" fmla="*/ 79 h 3626"/>
              <a:gd name="T30" fmla="*/ 3284 w 3645"/>
              <a:gd name="T31" fmla="*/ 79 h 3626"/>
              <a:gd name="T32" fmla="*/ 2751 w 3645"/>
              <a:gd name="T33" fmla="*/ 611 h 3626"/>
              <a:gd name="T34" fmla="*/ 2200 w 3645"/>
              <a:gd name="T35" fmla="*/ 446 h 3626"/>
              <a:gd name="T36" fmla="*/ 1493 w 3645"/>
              <a:gd name="T37" fmla="*/ 738 h 3626"/>
              <a:gd name="T38" fmla="*/ 1493 w 3645"/>
              <a:gd name="T39" fmla="*/ 739 h 3626"/>
              <a:gd name="T40" fmla="*/ 1116 w 3645"/>
              <a:gd name="T41" fmla="*/ 1116 h 3626"/>
              <a:gd name="T42" fmla="*/ 1116 w 3645"/>
              <a:gd name="T43" fmla="*/ 1116 h 3626"/>
              <a:gd name="T44" fmla="*/ 739 w 3645"/>
              <a:gd name="T45" fmla="*/ 1493 h 3626"/>
              <a:gd name="T46" fmla="*/ 739 w 3645"/>
              <a:gd name="T47" fmla="*/ 1493 h 3626"/>
              <a:gd name="T48" fmla="*/ 611 w 3645"/>
              <a:gd name="T49" fmla="*/ 2751 h 3626"/>
              <a:gd name="T50" fmla="*/ 79 w 3645"/>
              <a:gd name="T51" fmla="*/ 3284 h 3626"/>
              <a:gd name="T52" fmla="*/ 79 w 3645"/>
              <a:gd name="T53" fmla="*/ 3567 h 3626"/>
              <a:gd name="T54" fmla="*/ 220 w 3645"/>
              <a:gd name="T55" fmla="*/ 3626 h 3626"/>
              <a:gd name="T56" fmla="*/ 1021 w 3645"/>
              <a:gd name="T57" fmla="*/ 1776 h 3626"/>
              <a:gd name="T58" fmla="*/ 1021 w 3645"/>
              <a:gd name="T59" fmla="*/ 1776 h 3626"/>
              <a:gd name="T60" fmla="*/ 1398 w 3645"/>
              <a:gd name="T61" fmla="*/ 1399 h 3626"/>
              <a:gd name="T62" fmla="*/ 1398 w 3645"/>
              <a:gd name="T63" fmla="*/ 1398 h 3626"/>
              <a:gd name="T64" fmla="*/ 1776 w 3645"/>
              <a:gd name="T65" fmla="*/ 1021 h 3626"/>
              <a:gd name="T66" fmla="*/ 1776 w 3645"/>
              <a:gd name="T67" fmla="*/ 1021 h 3626"/>
              <a:gd name="T68" fmla="*/ 2200 w 3645"/>
              <a:gd name="T69" fmla="*/ 846 h 3626"/>
              <a:gd name="T70" fmla="*/ 2459 w 3645"/>
              <a:gd name="T71" fmla="*/ 904 h 3626"/>
              <a:gd name="T72" fmla="*/ 2153 w 3645"/>
              <a:gd name="T73" fmla="*/ 1210 h 3626"/>
              <a:gd name="T74" fmla="*/ 2153 w 3645"/>
              <a:gd name="T75" fmla="*/ 1493 h 3626"/>
              <a:gd name="T76" fmla="*/ 2294 w 3645"/>
              <a:gd name="T77" fmla="*/ 1551 h 3626"/>
              <a:gd name="T78" fmla="*/ 2436 w 3645"/>
              <a:gd name="T79" fmla="*/ 1493 h 3626"/>
              <a:gd name="T80" fmla="*/ 2741 w 3645"/>
              <a:gd name="T81" fmla="*/ 1187 h 3626"/>
              <a:gd name="T82" fmla="*/ 2800 w 3645"/>
              <a:gd name="T83" fmla="*/ 1446 h 3626"/>
              <a:gd name="T84" fmla="*/ 2624 w 3645"/>
              <a:gd name="T85" fmla="*/ 1870 h 3626"/>
              <a:gd name="T86" fmla="*/ 2624 w 3645"/>
              <a:gd name="T87" fmla="*/ 1870 h 3626"/>
              <a:gd name="T88" fmla="*/ 2624 w 3645"/>
              <a:gd name="T89" fmla="*/ 1870 h 3626"/>
              <a:gd name="T90" fmla="*/ 2247 w 3645"/>
              <a:gd name="T91" fmla="*/ 2247 h 3626"/>
              <a:gd name="T92" fmla="*/ 2247 w 3645"/>
              <a:gd name="T93" fmla="*/ 2247 h 3626"/>
              <a:gd name="T94" fmla="*/ 1870 w 3645"/>
              <a:gd name="T95" fmla="*/ 2624 h 3626"/>
              <a:gd name="T96" fmla="*/ 1870 w 3645"/>
              <a:gd name="T97" fmla="*/ 2624 h 3626"/>
              <a:gd name="T98" fmla="*/ 1446 w 3645"/>
              <a:gd name="T99" fmla="*/ 2800 h 3626"/>
              <a:gd name="T100" fmla="*/ 1187 w 3645"/>
              <a:gd name="T101" fmla="*/ 2741 h 3626"/>
              <a:gd name="T102" fmla="*/ 1493 w 3645"/>
              <a:gd name="T103" fmla="*/ 2436 h 3626"/>
              <a:gd name="T104" fmla="*/ 1493 w 3645"/>
              <a:gd name="T105" fmla="*/ 2153 h 3626"/>
              <a:gd name="T106" fmla="*/ 1210 w 3645"/>
              <a:gd name="T107" fmla="*/ 2153 h 3626"/>
              <a:gd name="T108" fmla="*/ 904 w 3645"/>
              <a:gd name="T109" fmla="*/ 2458 h 3626"/>
              <a:gd name="T110" fmla="*/ 1021 w 3645"/>
              <a:gd name="T111" fmla="*/ 1776 h 3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645" h="3626">
                <a:moveTo>
                  <a:pt x="220" y="3626"/>
                </a:moveTo>
                <a:cubicBezTo>
                  <a:pt x="271" y="3626"/>
                  <a:pt x="322" y="3606"/>
                  <a:pt x="361" y="3567"/>
                </a:cubicBezTo>
                <a:lnTo>
                  <a:pt x="894" y="3034"/>
                </a:lnTo>
                <a:cubicBezTo>
                  <a:pt x="1056" y="3142"/>
                  <a:pt x="1246" y="3200"/>
                  <a:pt x="1446" y="3200"/>
                </a:cubicBezTo>
                <a:lnTo>
                  <a:pt x="1446" y="3200"/>
                </a:lnTo>
                <a:cubicBezTo>
                  <a:pt x="1713" y="3200"/>
                  <a:pt x="1964" y="3096"/>
                  <a:pt x="2152" y="2907"/>
                </a:cubicBezTo>
                <a:cubicBezTo>
                  <a:pt x="2153" y="2907"/>
                  <a:pt x="2153" y="2907"/>
                  <a:pt x="2153" y="2907"/>
                </a:cubicBezTo>
                <a:lnTo>
                  <a:pt x="2530" y="2530"/>
                </a:lnTo>
                <a:cubicBezTo>
                  <a:pt x="2530" y="2530"/>
                  <a:pt x="2530" y="2530"/>
                  <a:pt x="2530" y="2530"/>
                </a:cubicBezTo>
                <a:lnTo>
                  <a:pt x="2907" y="2153"/>
                </a:lnTo>
                <a:cubicBezTo>
                  <a:pt x="2907" y="2153"/>
                  <a:pt x="2907" y="2153"/>
                  <a:pt x="2907" y="2152"/>
                </a:cubicBezTo>
                <a:cubicBezTo>
                  <a:pt x="3096" y="1964"/>
                  <a:pt x="3200" y="1713"/>
                  <a:pt x="3200" y="1446"/>
                </a:cubicBezTo>
                <a:cubicBezTo>
                  <a:pt x="3200" y="1246"/>
                  <a:pt x="3142" y="1056"/>
                  <a:pt x="3034" y="894"/>
                </a:cubicBezTo>
                <a:lnTo>
                  <a:pt x="3567" y="361"/>
                </a:lnTo>
                <a:cubicBezTo>
                  <a:pt x="3645" y="283"/>
                  <a:pt x="3645" y="157"/>
                  <a:pt x="3567" y="79"/>
                </a:cubicBezTo>
                <a:cubicBezTo>
                  <a:pt x="3489" y="0"/>
                  <a:pt x="3362" y="0"/>
                  <a:pt x="3284" y="79"/>
                </a:cubicBezTo>
                <a:lnTo>
                  <a:pt x="2751" y="611"/>
                </a:lnTo>
                <a:cubicBezTo>
                  <a:pt x="2589" y="504"/>
                  <a:pt x="2399" y="446"/>
                  <a:pt x="2200" y="446"/>
                </a:cubicBezTo>
                <a:cubicBezTo>
                  <a:pt x="1933" y="446"/>
                  <a:pt x="1682" y="550"/>
                  <a:pt x="1493" y="738"/>
                </a:cubicBezTo>
                <a:cubicBezTo>
                  <a:pt x="1493" y="738"/>
                  <a:pt x="1493" y="738"/>
                  <a:pt x="1493" y="739"/>
                </a:cubicBezTo>
                <a:lnTo>
                  <a:pt x="1116" y="1116"/>
                </a:lnTo>
                <a:cubicBezTo>
                  <a:pt x="1116" y="1116"/>
                  <a:pt x="1116" y="1116"/>
                  <a:pt x="1116" y="1116"/>
                </a:cubicBezTo>
                <a:lnTo>
                  <a:pt x="739" y="1493"/>
                </a:lnTo>
                <a:cubicBezTo>
                  <a:pt x="739" y="1493"/>
                  <a:pt x="739" y="1493"/>
                  <a:pt x="739" y="1493"/>
                </a:cubicBezTo>
                <a:cubicBezTo>
                  <a:pt x="397" y="1834"/>
                  <a:pt x="355" y="2363"/>
                  <a:pt x="611" y="2751"/>
                </a:cubicBezTo>
                <a:lnTo>
                  <a:pt x="79" y="3284"/>
                </a:lnTo>
                <a:cubicBezTo>
                  <a:pt x="0" y="3362"/>
                  <a:pt x="0" y="3489"/>
                  <a:pt x="79" y="3567"/>
                </a:cubicBezTo>
                <a:cubicBezTo>
                  <a:pt x="118" y="3606"/>
                  <a:pt x="169" y="3626"/>
                  <a:pt x="220" y="3626"/>
                </a:cubicBezTo>
                <a:close/>
                <a:moveTo>
                  <a:pt x="1021" y="1776"/>
                </a:moveTo>
                <a:lnTo>
                  <a:pt x="1021" y="1776"/>
                </a:lnTo>
                <a:lnTo>
                  <a:pt x="1398" y="1399"/>
                </a:lnTo>
                <a:cubicBezTo>
                  <a:pt x="1398" y="1399"/>
                  <a:pt x="1398" y="1399"/>
                  <a:pt x="1398" y="1398"/>
                </a:cubicBezTo>
                <a:lnTo>
                  <a:pt x="1776" y="1021"/>
                </a:lnTo>
                <a:cubicBezTo>
                  <a:pt x="1776" y="1021"/>
                  <a:pt x="1776" y="1021"/>
                  <a:pt x="1776" y="1021"/>
                </a:cubicBezTo>
                <a:cubicBezTo>
                  <a:pt x="1889" y="908"/>
                  <a:pt x="2040" y="846"/>
                  <a:pt x="2200" y="846"/>
                </a:cubicBezTo>
                <a:cubicBezTo>
                  <a:pt x="2291" y="846"/>
                  <a:pt x="2379" y="866"/>
                  <a:pt x="2459" y="904"/>
                </a:cubicBezTo>
                <a:lnTo>
                  <a:pt x="2153" y="1210"/>
                </a:lnTo>
                <a:cubicBezTo>
                  <a:pt x="2075" y="1288"/>
                  <a:pt x="2075" y="1415"/>
                  <a:pt x="2153" y="1493"/>
                </a:cubicBezTo>
                <a:cubicBezTo>
                  <a:pt x="2192" y="1532"/>
                  <a:pt x="2243" y="1551"/>
                  <a:pt x="2294" y="1551"/>
                </a:cubicBezTo>
                <a:cubicBezTo>
                  <a:pt x="2345" y="1551"/>
                  <a:pt x="2397" y="1532"/>
                  <a:pt x="2436" y="1493"/>
                </a:cubicBezTo>
                <a:lnTo>
                  <a:pt x="2741" y="1187"/>
                </a:lnTo>
                <a:cubicBezTo>
                  <a:pt x="2780" y="1267"/>
                  <a:pt x="2800" y="1355"/>
                  <a:pt x="2800" y="1446"/>
                </a:cubicBezTo>
                <a:cubicBezTo>
                  <a:pt x="2800" y="1606"/>
                  <a:pt x="2737" y="1757"/>
                  <a:pt x="2624" y="1870"/>
                </a:cubicBezTo>
                <a:lnTo>
                  <a:pt x="2624" y="1870"/>
                </a:lnTo>
                <a:lnTo>
                  <a:pt x="2624" y="1870"/>
                </a:lnTo>
                <a:lnTo>
                  <a:pt x="2247" y="2247"/>
                </a:lnTo>
                <a:cubicBezTo>
                  <a:pt x="2247" y="2247"/>
                  <a:pt x="2247" y="2247"/>
                  <a:pt x="2247" y="2247"/>
                </a:cubicBezTo>
                <a:lnTo>
                  <a:pt x="1870" y="2624"/>
                </a:lnTo>
                <a:cubicBezTo>
                  <a:pt x="1870" y="2624"/>
                  <a:pt x="1870" y="2624"/>
                  <a:pt x="1870" y="2624"/>
                </a:cubicBezTo>
                <a:cubicBezTo>
                  <a:pt x="1757" y="2737"/>
                  <a:pt x="1606" y="2800"/>
                  <a:pt x="1446" y="2800"/>
                </a:cubicBezTo>
                <a:cubicBezTo>
                  <a:pt x="1355" y="2800"/>
                  <a:pt x="1267" y="2780"/>
                  <a:pt x="1187" y="2741"/>
                </a:cubicBezTo>
                <a:lnTo>
                  <a:pt x="1493" y="2436"/>
                </a:lnTo>
                <a:cubicBezTo>
                  <a:pt x="1571" y="2357"/>
                  <a:pt x="1571" y="2231"/>
                  <a:pt x="1493" y="2153"/>
                </a:cubicBezTo>
                <a:cubicBezTo>
                  <a:pt x="1415" y="2075"/>
                  <a:pt x="1288" y="2075"/>
                  <a:pt x="1210" y="2153"/>
                </a:cubicBezTo>
                <a:lnTo>
                  <a:pt x="904" y="2458"/>
                </a:lnTo>
                <a:cubicBezTo>
                  <a:pt x="798" y="2235"/>
                  <a:pt x="837" y="1960"/>
                  <a:pt x="1021" y="1776"/>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9pPr>
          </a:lstStyle>
          <a:p>
            <a:pPr algn="ctr"/>
            <a:endParaRPr lang="en-US"/>
          </a:p>
        </p:txBody>
      </p:sp>
      <p:sp>
        <p:nvSpPr>
          <p:cNvPr id="58" name="chain-links_29">
            <a:extLst>
              <a:ext uri="{FF2B5EF4-FFF2-40B4-BE49-F238E27FC236}">
                <a16:creationId xmlns:a16="http://schemas.microsoft.com/office/drawing/2014/main" id="{2AA02F32-9FD7-400F-9F26-420D1453F770}"/>
              </a:ext>
            </a:extLst>
          </p:cNvPr>
          <p:cNvSpPr/>
          <p:nvPr/>
        </p:nvSpPr>
        <p:spPr>
          <a:xfrm rot="7986001">
            <a:off x="4291109" y="4638464"/>
            <a:ext cx="333014" cy="330783"/>
          </a:xfrm>
          <a:custGeom>
            <a:avLst/>
            <a:gdLst>
              <a:gd name="T0" fmla="*/ 220 w 3645"/>
              <a:gd name="T1" fmla="*/ 3626 h 3626"/>
              <a:gd name="T2" fmla="*/ 361 w 3645"/>
              <a:gd name="T3" fmla="*/ 3567 h 3626"/>
              <a:gd name="T4" fmla="*/ 894 w 3645"/>
              <a:gd name="T5" fmla="*/ 3034 h 3626"/>
              <a:gd name="T6" fmla="*/ 1446 w 3645"/>
              <a:gd name="T7" fmla="*/ 3200 h 3626"/>
              <a:gd name="T8" fmla="*/ 1446 w 3645"/>
              <a:gd name="T9" fmla="*/ 3200 h 3626"/>
              <a:gd name="T10" fmla="*/ 2152 w 3645"/>
              <a:gd name="T11" fmla="*/ 2907 h 3626"/>
              <a:gd name="T12" fmla="*/ 2153 w 3645"/>
              <a:gd name="T13" fmla="*/ 2907 h 3626"/>
              <a:gd name="T14" fmla="*/ 2530 w 3645"/>
              <a:gd name="T15" fmla="*/ 2530 h 3626"/>
              <a:gd name="T16" fmla="*/ 2530 w 3645"/>
              <a:gd name="T17" fmla="*/ 2530 h 3626"/>
              <a:gd name="T18" fmla="*/ 2907 w 3645"/>
              <a:gd name="T19" fmla="*/ 2153 h 3626"/>
              <a:gd name="T20" fmla="*/ 2907 w 3645"/>
              <a:gd name="T21" fmla="*/ 2152 h 3626"/>
              <a:gd name="T22" fmla="*/ 3200 w 3645"/>
              <a:gd name="T23" fmla="*/ 1446 h 3626"/>
              <a:gd name="T24" fmla="*/ 3034 w 3645"/>
              <a:gd name="T25" fmla="*/ 894 h 3626"/>
              <a:gd name="T26" fmla="*/ 3567 w 3645"/>
              <a:gd name="T27" fmla="*/ 361 h 3626"/>
              <a:gd name="T28" fmla="*/ 3567 w 3645"/>
              <a:gd name="T29" fmla="*/ 79 h 3626"/>
              <a:gd name="T30" fmla="*/ 3284 w 3645"/>
              <a:gd name="T31" fmla="*/ 79 h 3626"/>
              <a:gd name="T32" fmla="*/ 2751 w 3645"/>
              <a:gd name="T33" fmla="*/ 611 h 3626"/>
              <a:gd name="T34" fmla="*/ 2200 w 3645"/>
              <a:gd name="T35" fmla="*/ 446 h 3626"/>
              <a:gd name="T36" fmla="*/ 1493 w 3645"/>
              <a:gd name="T37" fmla="*/ 738 h 3626"/>
              <a:gd name="T38" fmla="*/ 1493 w 3645"/>
              <a:gd name="T39" fmla="*/ 739 h 3626"/>
              <a:gd name="T40" fmla="*/ 1116 w 3645"/>
              <a:gd name="T41" fmla="*/ 1116 h 3626"/>
              <a:gd name="T42" fmla="*/ 1116 w 3645"/>
              <a:gd name="T43" fmla="*/ 1116 h 3626"/>
              <a:gd name="T44" fmla="*/ 739 w 3645"/>
              <a:gd name="T45" fmla="*/ 1493 h 3626"/>
              <a:gd name="T46" fmla="*/ 739 w 3645"/>
              <a:gd name="T47" fmla="*/ 1493 h 3626"/>
              <a:gd name="T48" fmla="*/ 611 w 3645"/>
              <a:gd name="T49" fmla="*/ 2751 h 3626"/>
              <a:gd name="T50" fmla="*/ 79 w 3645"/>
              <a:gd name="T51" fmla="*/ 3284 h 3626"/>
              <a:gd name="T52" fmla="*/ 79 w 3645"/>
              <a:gd name="T53" fmla="*/ 3567 h 3626"/>
              <a:gd name="T54" fmla="*/ 220 w 3645"/>
              <a:gd name="T55" fmla="*/ 3626 h 3626"/>
              <a:gd name="T56" fmla="*/ 1021 w 3645"/>
              <a:gd name="T57" fmla="*/ 1776 h 3626"/>
              <a:gd name="T58" fmla="*/ 1021 w 3645"/>
              <a:gd name="T59" fmla="*/ 1776 h 3626"/>
              <a:gd name="T60" fmla="*/ 1398 w 3645"/>
              <a:gd name="T61" fmla="*/ 1399 h 3626"/>
              <a:gd name="T62" fmla="*/ 1398 w 3645"/>
              <a:gd name="T63" fmla="*/ 1398 h 3626"/>
              <a:gd name="T64" fmla="*/ 1776 w 3645"/>
              <a:gd name="T65" fmla="*/ 1021 h 3626"/>
              <a:gd name="T66" fmla="*/ 1776 w 3645"/>
              <a:gd name="T67" fmla="*/ 1021 h 3626"/>
              <a:gd name="T68" fmla="*/ 2200 w 3645"/>
              <a:gd name="T69" fmla="*/ 846 h 3626"/>
              <a:gd name="T70" fmla="*/ 2459 w 3645"/>
              <a:gd name="T71" fmla="*/ 904 h 3626"/>
              <a:gd name="T72" fmla="*/ 2153 w 3645"/>
              <a:gd name="T73" fmla="*/ 1210 h 3626"/>
              <a:gd name="T74" fmla="*/ 2153 w 3645"/>
              <a:gd name="T75" fmla="*/ 1493 h 3626"/>
              <a:gd name="T76" fmla="*/ 2294 w 3645"/>
              <a:gd name="T77" fmla="*/ 1551 h 3626"/>
              <a:gd name="T78" fmla="*/ 2436 w 3645"/>
              <a:gd name="T79" fmla="*/ 1493 h 3626"/>
              <a:gd name="T80" fmla="*/ 2741 w 3645"/>
              <a:gd name="T81" fmla="*/ 1187 h 3626"/>
              <a:gd name="T82" fmla="*/ 2800 w 3645"/>
              <a:gd name="T83" fmla="*/ 1446 h 3626"/>
              <a:gd name="T84" fmla="*/ 2624 w 3645"/>
              <a:gd name="T85" fmla="*/ 1870 h 3626"/>
              <a:gd name="T86" fmla="*/ 2624 w 3645"/>
              <a:gd name="T87" fmla="*/ 1870 h 3626"/>
              <a:gd name="T88" fmla="*/ 2624 w 3645"/>
              <a:gd name="T89" fmla="*/ 1870 h 3626"/>
              <a:gd name="T90" fmla="*/ 2247 w 3645"/>
              <a:gd name="T91" fmla="*/ 2247 h 3626"/>
              <a:gd name="T92" fmla="*/ 2247 w 3645"/>
              <a:gd name="T93" fmla="*/ 2247 h 3626"/>
              <a:gd name="T94" fmla="*/ 1870 w 3645"/>
              <a:gd name="T95" fmla="*/ 2624 h 3626"/>
              <a:gd name="T96" fmla="*/ 1870 w 3645"/>
              <a:gd name="T97" fmla="*/ 2624 h 3626"/>
              <a:gd name="T98" fmla="*/ 1446 w 3645"/>
              <a:gd name="T99" fmla="*/ 2800 h 3626"/>
              <a:gd name="T100" fmla="*/ 1187 w 3645"/>
              <a:gd name="T101" fmla="*/ 2741 h 3626"/>
              <a:gd name="T102" fmla="*/ 1493 w 3645"/>
              <a:gd name="T103" fmla="*/ 2436 h 3626"/>
              <a:gd name="T104" fmla="*/ 1493 w 3645"/>
              <a:gd name="T105" fmla="*/ 2153 h 3626"/>
              <a:gd name="T106" fmla="*/ 1210 w 3645"/>
              <a:gd name="T107" fmla="*/ 2153 h 3626"/>
              <a:gd name="T108" fmla="*/ 904 w 3645"/>
              <a:gd name="T109" fmla="*/ 2458 h 3626"/>
              <a:gd name="T110" fmla="*/ 1021 w 3645"/>
              <a:gd name="T111" fmla="*/ 1776 h 3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645" h="3626">
                <a:moveTo>
                  <a:pt x="220" y="3626"/>
                </a:moveTo>
                <a:cubicBezTo>
                  <a:pt x="271" y="3626"/>
                  <a:pt x="322" y="3606"/>
                  <a:pt x="361" y="3567"/>
                </a:cubicBezTo>
                <a:lnTo>
                  <a:pt x="894" y="3034"/>
                </a:lnTo>
                <a:cubicBezTo>
                  <a:pt x="1056" y="3142"/>
                  <a:pt x="1246" y="3200"/>
                  <a:pt x="1446" y="3200"/>
                </a:cubicBezTo>
                <a:lnTo>
                  <a:pt x="1446" y="3200"/>
                </a:lnTo>
                <a:cubicBezTo>
                  <a:pt x="1713" y="3200"/>
                  <a:pt x="1964" y="3096"/>
                  <a:pt x="2152" y="2907"/>
                </a:cubicBezTo>
                <a:cubicBezTo>
                  <a:pt x="2153" y="2907"/>
                  <a:pt x="2153" y="2907"/>
                  <a:pt x="2153" y="2907"/>
                </a:cubicBezTo>
                <a:lnTo>
                  <a:pt x="2530" y="2530"/>
                </a:lnTo>
                <a:cubicBezTo>
                  <a:pt x="2530" y="2530"/>
                  <a:pt x="2530" y="2530"/>
                  <a:pt x="2530" y="2530"/>
                </a:cubicBezTo>
                <a:lnTo>
                  <a:pt x="2907" y="2153"/>
                </a:lnTo>
                <a:cubicBezTo>
                  <a:pt x="2907" y="2153"/>
                  <a:pt x="2907" y="2153"/>
                  <a:pt x="2907" y="2152"/>
                </a:cubicBezTo>
                <a:cubicBezTo>
                  <a:pt x="3096" y="1964"/>
                  <a:pt x="3200" y="1713"/>
                  <a:pt x="3200" y="1446"/>
                </a:cubicBezTo>
                <a:cubicBezTo>
                  <a:pt x="3200" y="1246"/>
                  <a:pt x="3142" y="1056"/>
                  <a:pt x="3034" y="894"/>
                </a:cubicBezTo>
                <a:lnTo>
                  <a:pt x="3567" y="361"/>
                </a:lnTo>
                <a:cubicBezTo>
                  <a:pt x="3645" y="283"/>
                  <a:pt x="3645" y="157"/>
                  <a:pt x="3567" y="79"/>
                </a:cubicBezTo>
                <a:cubicBezTo>
                  <a:pt x="3489" y="0"/>
                  <a:pt x="3362" y="0"/>
                  <a:pt x="3284" y="79"/>
                </a:cubicBezTo>
                <a:lnTo>
                  <a:pt x="2751" y="611"/>
                </a:lnTo>
                <a:cubicBezTo>
                  <a:pt x="2589" y="504"/>
                  <a:pt x="2399" y="446"/>
                  <a:pt x="2200" y="446"/>
                </a:cubicBezTo>
                <a:cubicBezTo>
                  <a:pt x="1933" y="446"/>
                  <a:pt x="1682" y="550"/>
                  <a:pt x="1493" y="738"/>
                </a:cubicBezTo>
                <a:cubicBezTo>
                  <a:pt x="1493" y="738"/>
                  <a:pt x="1493" y="738"/>
                  <a:pt x="1493" y="739"/>
                </a:cubicBezTo>
                <a:lnTo>
                  <a:pt x="1116" y="1116"/>
                </a:lnTo>
                <a:cubicBezTo>
                  <a:pt x="1116" y="1116"/>
                  <a:pt x="1116" y="1116"/>
                  <a:pt x="1116" y="1116"/>
                </a:cubicBezTo>
                <a:lnTo>
                  <a:pt x="739" y="1493"/>
                </a:lnTo>
                <a:cubicBezTo>
                  <a:pt x="739" y="1493"/>
                  <a:pt x="739" y="1493"/>
                  <a:pt x="739" y="1493"/>
                </a:cubicBezTo>
                <a:cubicBezTo>
                  <a:pt x="397" y="1834"/>
                  <a:pt x="355" y="2363"/>
                  <a:pt x="611" y="2751"/>
                </a:cubicBezTo>
                <a:lnTo>
                  <a:pt x="79" y="3284"/>
                </a:lnTo>
                <a:cubicBezTo>
                  <a:pt x="0" y="3362"/>
                  <a:pt x="0" y="3489"/>
                  <a:pt x="79" y="3567"/>
                </a:cubicBezTo>
                <a:cubicBezTo>
                  <a:pt x="118" y="3606"/>
                  <a:pt x="169" y="3626"/>
                  <a:pt x="220" y="3626"/>
                </a:cubicBezTo>
                <a:close/>
                <a:moveTo>
                  <a:pt x="1021" y="1776"/>
                </a:moveTo>
                <a:lnTo>
                  <a:pt x="1021" y="1776"/>
                </a:lnTo>
                <a:lnTo>
                  <a:pt x="1398" y="1399"/>
                </a:lnTo>
                <a:cubicBezTo>
                  <a:pt x="1398" y="1399"/>
                  <a:pt x="1398" y="1399"/>
                  <a:pt x="1398" y="1398"/>
                </a:cubicBezTo>
                <a:lnTo>
                  <a:pt x="1776" y="1021"/>
                </a:lnTo>
                <a:cubicBezTo>
                  <a:pt x="1776" y="1021"/>
                  <a:pt x="1776" y="1021"/>
                  <a:pt x="1776" y="1021"/>
                </a:cubicBezTo>
                <a:cubicBezTo>
                  <a:pt x="1889" y="908"/>
                  <a:pt x="2040" y="846"/>
                  <a:pt x="2200" y="846"/>
                </a:cubicBezTo>
                <a:cubicBezTo>
                  <a:pt x="2291" y="846"/>
                  <a:pt x="2379" y="866"/>
                  <a:pt x="2459" y="904"/>
                </a:cubicBezTo>
                <a:lnTo>
                  <a:pt x="2153" y="1210"/>
                </a:lnTo>
                <a:cubicBezTo>
                  <a:pt x="2075" y="1288"/>
                  <a:pt x="2075" y="1415"/>
                  <a:pt x="2153" y="1493"/>
                </a:cubicBezTo>
                <a:cubicBezTo>
                  <a:pt x="2192" y="1532"/>
                  <a:pt x="2243" y="1551"/>
                  <a:pt x="2294" y="1551"/>
                </a:cubicBezTo>
                <a:cubicBezTo>
                  <a:pt x="2345" y="1551"/>
                  <a:pt x="2397" y="1532"/>
                  <a:pt x="2436" y="1493"/>
                </a:cubicBezTo>
                <a:lnTo>
                  <a:pt x="2741" y="1187"/>
                </a:lnTo>
                <a:cubicBezTo>
                  <a:pt x="2780" y="1267"/>
                  <a:pt x="2800" y="1355"/>
                  <a:pt x="2800" y="1446"/>
                </a:cubicBezTo>
                <a:cubicBezTo>
                  <a:pt x="2800" y="1606"/>
                  <a:pt x="2737" y="1757"/>
                  <a:pt x="2624" y="1870"/>
                </a:cubicBezTo>
                <a:lnTo>
                  <a:pt x="2624" y="1870"/>
                </a:lnTo>
                <a:lnTo>
                  <a:pt x="2624" y="1870"/>
                </a:lnTo>
                <a:lnTo>
                  <a:pt x="2247" y="2247"/>
                </a:lnTo>
                <a:cubicBezTo>
                  <a:pt x="2247" y="2247"/>
                  <a:pt x="2247" y="2247"/>
                  <a:pt x="2247" y="2247"/>
                </a:cubicBezTo>
                <a:lnTo>
                  <a:pt x="1870" y="2624"/>
                </a:lnTo>
                <a:cubicBezTo>
                  <a:pt x="1870" y="2624"/>
                  <a:pt x="1870" y="2624"/>
                  <a:pt x="1870" y="2624"/>
                </a:cubicBezTo>
                <a:cubicBezTo>
                  <a:pt x="1757" y="2737"/>
                  <a:pt x="1606" y="2800"/>
                  <a:pt x="1446" y="2800"/>
                </a:cubicBezTo>
                <a:cubicBezTo>
                  <a:pt x="1355" y="2800"/>
                  <a:pt x="1267" y="2780"/>
                  <a:pt x="1187" y="2741"/>
                </a:cubicBezTo>
                <a:lnTo>
                  <a:pt x="1493" y="2436"/>
                </a:lnTo>
                <a:cubicBezTo>
                  <a:pt x="1571" y="2357"/>
                  <a:pt x="1571" y="2231"/>
                  <a:pt x="1493" y="2153"/>
                </a:cubicBezTo>
                <a:cubicBezTo>
                  <a:pt x="1415" y="2075"/>
                  <a:pt x="1288" y="2075"/>
                  <a:pt x="1210" y="2153"/>
                </a:cubicBezTo>
                <a:lnTo>
                  <a:pt x="904" y="2458"/>
                </a:lnTo>
                <a:cubicBezTo>
                  <a:pt x="798" y="2235"/>
                  <a:pt x="837" y="1960"/>
                  <a:pt x="1021" y="1776"/>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9pPr>
          </a:lstStyle>
          <a:p>
            <a:pPr algn="ctr"/>
            <a:endParaRPr lang="en-US"/>
          </a:p>
        </p:txBody>
      </p:sp>
      <p:sp>
        <p:nvSpPr>
          <p:cNvPr id="59" name="chain-links_29">
            <a:extLst>
              <a:ext uri="{FF2B5EF4-FFF2-40B4-BE49-F238E27FC236}">
                <a16:creationId xmlns:a16="http://schemas.microsoft.com/office/drawing/2014/main" id="{40976DFB-18A8-4658-96C6-09A0DF3E4D25}"/>
              </a:ext>
            </a:extLst>
          </p:cNvPr>
          <p:cNvSpPr/>
          <p:nvPr/>
        </p:nvSpPr>
        <p:spPr>
          <a:xfrm rot="7986001">
            <a:off x="4288386" y="4958800"/>
            <a:ext cx="333014" cy="330783"/>
          </a:xfrm>
          <a:custGeom>
            <a:avLst/>
            <a:gdLst>
              <a:gd name="T0" fmla="*/ 220 w 3645"/>
              <a:gd name="T1" fmla="*/ 3626 h 3626"/>
              <a:gd name="T2" fmla="*/ 361 w 3645"/>
              <a:gd name="T3" fmla="*/ 3567 h 3626"/>
              <a:gd name="T4" fmla="*/ 894 w 3645"/>
              <a:gd name="T5" fmla="*/ 3034 h 3626"/>
              <a:gd name="T6" fmla="*/ 1446 w 3645"/>
              <a:gd name="T7" fmla="*/ 3200 h 3626"/>
              <a:gd name="T8" fmla="*/ 1446 w 3645"/>
              <a:gd name="T9" fmla="*/ 3200 h 3626"/>
              <a:gd name="T10" fmla="*/ 2152 w 3645"/>
              <a:gd name="T11" fmla="*/ 2907 h 3626"/>
              <a:gd name="T12" fmla="*/ 2153 w 3645"/>
              <a:gd name="T13" fmla="*/ 2907 h 3626"/>
              <a:gd name="T14" fmla="*/ 2530 w 3645"/>
              <a:gd name="T15" fmla="*/ 2530 h 3626"/>
              <a:gd name="T16" fmla="*/ 2530 w 3645"/>
              <a:gd name="T17" fmla="*/ 2530 h 3626"/>
              <a:gd name="T18" fmla="*/ 2907 w 3645"/>
              <a:gd name="T19" fmla="*/ 2153 h 3626"/>
              <a:gd name="T20" fmla="*/ 2907 w 3645"/>
              <a:gd name="T21" fmla="*/ 2152 h 3626"/>
              <a:gd name="T22" fmla="*/ 3200 w 3645"/>
              <a:gd name="T23" fmla="*/ 1446 h 3626"/>
              <a:gd name="T24" fmla="*/ 3034 w 3645"/>
              <a:gd name="T25" fmla="*/ 894 h 3626"/>
              <a:gd name="T26" fmla="*/ 3567 w 3645"/>
              <a:gd name="T27" fmla="*/ 361 h 3626"/>
              <a:gd name="T28" fmla="*/ 3567 w 3645"/>
              <a:gd name="T29" fmla="*/ 79 h 3626"/>
              <a:gd name="T30" fmla="*/ 3284 w 3645"/>
              <a:gd name="T31" fmla="*/ 79 h 3626"/>
              <a:gd name="T32" fmla="*/ 2751 w 3645"/>
              <a:gd name="T33" fmla="*/ 611 h 3626"/>
              <a:gd name="T34" fmla="*/ 2200 w 3645"/>
              <a:gd name="T35" fmla="*/ 446 h 3626"/>
              <a:gd name="T36" fmla="*/ 1493 w 3645"/>
              <a:gd name="T37" fmla="*/ 738 h 3626"/>
              <a:gd name="T38" fmla="*/ 1493 w 3645"/>
              <a:gd name="T39" fmla="*/ 739 h 3626"/>
              <a:gd name="T40" fmla="*/ 1116 w 3645"/>
              <a:gd name="T41" fmla="*/ 1116 h 3626"/>
              <a:gd name="T42" fmla="*/ 1116 w 3645"/>
              <a:gd name="T43" fmla="*/ 1116 h 3626"/>
              <a:gd name="T44" fmla="*/ 739 w 3645"/>
              <a:gd name="T45" fmla="*/ 1493 h 3626"/>
              <a:gd name="T46" fmla="*/ 739 w 3645"/>
              <a:gd name="T47" fmla="*/ 1493 h 3626"/>
              <a:gd name="T48" fmla="*/ 611 w 3645"/>
              <a:gd name="T49" fmla="*/ 2751 h 3626"/>
              <a:gd name="T50" fmla="*/ 79 w 3645"/>
              <a:gd name="T51" fmla="*/ 3284 h 3626"/>
              <a:gd name="T52" fmla="*/ 79 w 3645"/>
              <a:gd name="T53" fmla="*/ 3567 h 3626"/>
              <a:gd name="T54" fmla="*/ 220 w 3645"/>
              <a:gd name="T55" fmla="*/ 3626 h 3626"/>
              <a:gd name="T56" fmla="*/ 1021 w 3645"/>
              <a:gd name="T57" fmla="*/ 1776 h 3626"/>
              <a:gd name="T58" fmla="*/ 1021 w 3645"/>
              <a:gd name="T59" fmla="*/ 1776 h 3626"/>
              <a:gd name="T60" fmla="*/ 1398 w 3645"/>
              <a:gd name="T61" fmla="*/ 1399 h 3626"/>
              <a:gd name="T62" fmla="*/ 1398 w 3645"/>
              <a:gd name="T63" fmla="*/ 1398 h 3626"/>
              <a:gd name="T64" fmla="*/ 1776 w 3645"/>
              <a:gd name="T65" fmla="*/ 1021 h 3626"/>
              <a:gd name="T66" fmla="*/ 1776 w 3645"/>
              <a:gd name="T67" fmla="*/ 1021 h 3626"/>
              <a:gd name="T68" fmla="*/ 2200 w 3645"/>
              <a:gd name="T69" fmla="*/ 846 h 3626"/>
              <a:gd name="T70" fmla="*/ 2459 w 3645"/>
              <a:gd name="T71" fmla="*/ 904 h 3626"/>
              <a:gd name="T72" fmla="*/ 2153 w 3645"/>
              <a:gd name="T73" fmla="*/ 1210 h 3626"/>
              <a:gd name="T74" fmla="*/ 2153 w 3645"/>
              <a:gd name="T75" fmla="*/ 1493 h 3626"/>
              <a:gd name="T76" fmla="*/ 2294 w 3645"/>
              <a:gd name="T77" fmla="*/ 1551 h 3626"/>
              <a:gd name="T78" fmla="*/ 2436 w 3645"/>
              <a:gd name="T79" fmla="*/ 1493 h 3626"/>
              <a:gd name="T80" fmla="*/ 2741 w 3645"/>
              <a:gd name="T81" fmla="*/ 1187 h 3626"/>
              <a:gd name="T82" fmla="*/ 2800 w 3645"/>
              <a:gd name="T83" fmla="*/ 1446 h 3626"/>
              <a:gd name="T84" fmla="*/ 2624 w 3645"/>
              <a:gd name="T85" fmla="*/ 1870 h 3626"/>
              <a:gd name="T86" fmla="*/ 2624 w 3645"/>
              <a:gd name="T87" fmla="*/ 1870 h 3626"/>
              <a:gd name="T88" fmla="*/ 2624 w 3645"/>
              <a:gd name="T89" fmla="*/ 1870 h 3626"/>
              <a:gd name="T90" fmla="*/ 2247 w 3645"/>
              <a:gd name="T91" fmla="*/ 2247 h 3626"/>
              <a:gd name="T92" fmla="*/ 2247 w 3645"/>
              <a:gd name="T93" fmla="*/ 2247 h 3626"/>
              <a:gd name="T94" fmla="*/ 1870 w 3645"/>
              <a:gd name="T95" fmla="*/ 2624 h 3626"/>
              <a:gd name="T96" fmla="*/ 1870 w 3645"/>
              <a:gd name="T97" fmla="*/ 2624 h 3626"/>
              <a:gd name="T98" fmla="*/ 1446 w 3645"/>
              <a:gd name="T99" fmla="*/ 2800 h 3626"/>
              <a:gd name="T100" fmla="*/ 1187 w 3645"/>
              <a:gd name="T101" fmla="*/ 2741 h 3626"/>
              <a:gd name="T102" fmla="*/ 1493 w 3645"/>
              <a:gd name="T103" fmla="*/ 2436 h 3626"/>
              <a:gd name="T104" fmla="*/ 1493 w 3645"/>
              <a:gd name="T105" fmla="*/ 2153 h 3626"/>
              <a:gd name="T106" fmla="*/ 1210 w 3645"/>
              <a:gd name="T107" fmla="*/ 2153 h 3626"/>
              <a:gd name="T108" fmla="*/ 904 w 3645"/>
              <a:gd name="T109" fmla="*/ 2458 h 3626"/>
              <a:gd name="T110" fmla="*/ 1021 w 3645"/>
              <a:gd name="T111" fmla="*/ 1776 h 3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645" h="3626">
                <a:moveTo>
                  <a:pt x="220" y="3626"/>
                </a:moveTo>
                <a:cubicBezTo>
                  <a:pt x="271" y="3626"/>
                  <a:pt x="322" y="3606"/>
                  <a:pt x="361" y="3567"/>
                </a:cubicBezTo>
                <a:lnTo>
                  <a:pt x="894" y="3034"/>
                </a:lnTo>
                <a:cubicBezTo>
                  <a:pt x="1056" y="3142"/>
                  <a:pt x="1246" y="3200"/>
                  <a:pt x="1446" y="3200"/>
                </a:cubicBezTo>
                <a:lnTo>
                  <a:pt x="1446" y="3200"/>
                </a:lnTo>
                <a:cubicBezTo>
                  <a:pt x="1713" y="3200"/>
                  <a:pt x="1964" y="3096"/>
                  <a:pt x="2152" y="2907"/>
                </a:cubicBezTo>
                <a:cubicBezTo>
                  <a:pt x="2153" y="2907"/>
                  <a:pt x="2153" y="2907"/>
                  <a:pt x="2153" y="2907"/>
                </a:cubicBezTo>
                <a:lnTo>
                  <a:pt x="2530" y="2530"/>
                </a:lnTo>
                <a:cubicBezTo>
                  <a:pt x="2530" y="2530"/>
                  <a:pt x="2530" y="2530"/>
                  <a:pt x="2530" y="2530"/>
                </a:cubicBezTo>
                <a:lnTo>
                  <a:pt x="2907" y="2153"/>
                </a:lnTo>
                <a:cubicBezTo>
                  <a:pt x="2907" y="2153"/>
                  <a:pt x="2907" y="2153"/>
                  <a:pt x="2907" y="2152"/>
                </a:cubicBezTo>
                <a:cubicBezTo>
                  <a:pt x="3096" y="1964"/>
                  <a:pt x="3200" y="1713"/>
                  <a:pt x="3200" y="1446"/>
                </a:cubicBezTo>
                <a:cubicBezTo>
                  <a:pt x="3200" y="1246"/>
                  <a:pt x="3142" y="1056"/>
                  <a:pt x="3034" y="894"/>
                </a:cubicBezTo>
                <a:lnTo>
                  <a:pt x="3567" y="361"/>
                </a:lnTo>
                <a:cubicBezTo>
                  <a:pt x="3645" y="283"/>
                  <a:pt x="3645" y="157"/>
                  <a:pt x="3567" y="79"/>
                </a:cubicBezTo>
                <a:cubicBezTo>
                  <a:pt x="3489" y="0"/>
                  <a:pt x="3362" y="0"/>
                  <a:pt x="3284" y="79"/>
                </a:cubicBezTo>
                <a:lnTo>
                  <a:pt x="2751" y="611"/>
                </a:lnTo>
                <a:cubicBezTo>
                  <a:pt x="2589" y="504"/>
                  <a:pt x="2399" y="446"/>
                  <a:pt x="2200" y="446"/>
                </a:cubicBezTo>
                <a:cubicBezTo>
                  <a:pt x="1933" y="446"/>
                  <a:pt x="1682" y="550"/>
                  <a:pt x="1493" y="738"/>
                </a:cubicBezTo>
                <a:cubicBezTo>
                  <a:pt x="1493" y="738"/>
                  <a:pt x="1493" y="738"/>
                  <a:pt x="1493" y="739"/>
                </a:cubicBezTo>
                <a:lnTo>
                  <a:pt x="1116" y="1116"/>
                </a:lnTo>
                <a:cubicBezTo>
                  <a:pt x="1116" y="1116"/>
                  <a:pt x="1116" y="1116"/>
                  <a:pt x="1116" y="1116"/>
                </a:cubicBezTo>
                <a:lnTo>
                  <a:pt x="739" y="1493"/>
                </a:lnTo>
                <a:cubicBezTo>
                  <a:pt x="739" y="1493"/>
                  <a:pt x="739" y="1493"/>
                  <a:pt x="739" y="1493"/>
                </a:cubicBezTo>
                <a:cubicBezTo>
                  <a:pt x="397" y="1834"/>
                  <a:pt x="355" y="2363"/>
                  <a:pt x="611" y="2751"/>
                </a:cubicBezTo>
                <a:lnTo>
                  <a:pt x="79" y="3284"/>
                </a:lnTo>
                <a:cubicBezTo>
                  <a:pt x="0" y="3362"/>
                  <a:pt x="0" y="3489"/>
                  <a:pt x="79" y="3567"/>
                </a:cubicBezTo>
                <a:cubicBezTo>
                  <a:pt x="118" y="3606"/>
                  <a:pt x="169" y="3626"/>
                  <a:pt x="220" y="3626"/>
                </a:cubicBezTo>
                <a:close/>
                <a:moveTo>
                  <a:pt x="1021" y="1776"/>
                </a:moveTo>
                <a:lnTo>
                  <a:pt x="1021" y="1776"/>
                </a:lnTo>
                <a:lnTo>
                  <a:pt x="1398" y="1399"/>
                </a:lnTo>
                <a:cubicBezTo>
                  <a:pt x="1398" y="1399"/>
                  <a:pt x="1398" y="1399"/>
                  <a:pt x="1398" y="1398"/>
                </a:cubicBezTo>
                <a:lnTo>
                  <a:pt x="1776" y="1021"/>
                </a:lnTo>
                <a:cubicBezTo>
                  <a:pt x="1776" y="1021"/>
                  <a:pt x="1776" y="1021"/>
                  <a:pt x="1776" y="1021"/>
                </a:cubicBezTo>
                <a:cubicBezTo>
                  <a:pt x="1889" y="908"/>
                  <a:pt x="2040" y="846"/>
                  <a:pt x="2200" y="846"/>
                </a:cubicBezTo>
                <a:cubicBezTo>
                  <a:pt x="2291" y="846"/>
                  <a:pt x="2379" y="866"/>
                  <a:pt x="2459" y="904"/>
                </a:cubicBezTo>
                <a:lnTo>
                  <a:pt x="2153" y="1210"/>
                </a:lnTo>
                <a:cubicBezTo>
                  <a:pt x="2075" y="1288"/>
                  <a:pt x="2075" y="1415"/>
                  <a:pt x="2153" y="1493"/>
                </a:cubicBezTo>
                <a:cubicBezTo>
                  <a:pt x="2192" y="1532"/>
                  <a:pt x="2243" y="1551"/>
                  <a:pt x="2294" y="1551"/>
                </a:cubicBezTo>
                <a:cubicBezTo>
                  <a:pt x="2345" y="1551"/>
                  <a:pt x="2397" y="1532"/>
                  <a:pt x="2436" y="1493"/>
                </a:cubicBezTo>
                <a:lnTo>
                  <a:pt x="2741" y="1187"/>
                </a:lnTo>
                <a:cubicBezTo>
                  <a:pt x="2780" y="1267"/>
                  <a:pt x="2800" y="1355"/>
                  <a:pt x="2800" y="1446"/>
                </a:cubicBezTo>
                <a:cubicBezTo>
                  <a:pt x="2800" y="1606"/>
                  <a:pt x="2737" y="1757"/>
                  <a:pt x="2624" y="1870"/>
                </a:cubicBezTo>
                <a:lnTo>
                  <a:pt x="2624" y="1870"/>
                </a:lnTo>
                <a:lnTo>
                  <a:pt x="2624" y="1870"/>
                </a:lnTo>
                <a:lnTo>
                  <a:pt x="2247" y="2247"/>
                </a:lnTo>
                <a:cubicBezTo>
                  <a:pt x="2247" y="2247"/>
                  <a:pt x="2247" y="2247"/>
                  <a:pt x="2247" y="2247"/>
                </a:cubicBezTo>
                <a:lnTo>
                  <a:pt x="1870" y="2624"/>
                </a:lnTo>
                <a:cubicBezTo>
                  <a:pt x="1870" y="2624"/>
                  <a:pt x="1870" y="2624"/>
                  <a:pt x="1870" y="2624"/>
                </a:cubicBezTo>
                <a:cubicBezTo>
                  <a:pt x="1757" y="2737"/>
                  <a:pt x="1606" y="2800"/>
                  <a:pt x="1446" y="2800"/>
                </a:cubicBezTo>
                <a:cubicBezTo>
                  <a:pt x="1355" y="2800"/>
                  <a:pt x="1267" y="2780"/>
                  <a:pt x="1187" y="2741"/>
                </a:cubicBezTo>
                <a:lnTo>
                  <a:pt x="1493" y="2436"/>
                </a:lnTo>
                <a:cubicBezTo>
                  <a:pt x="1571" y="2357"/>
                  <a:pt x="1571" y="2231"/>
                  <a:pt x="1493" y="2153"/>
                </a:cubicBezTo>
                <a:cubicBezTo>
                  <a:pt x="1415" y="2075"/>
                  <a:pt x="1288" y="2075"/>
                  <a:pt x="1210" y="2153"/>
                </a:cubicBezTo>
                <a:lnTo>
                  <a:pt x="904" y="2458"/>
                </a:lnTo>
                <a:cubicBezTo>
                  <a:pt x="798" y="2235"/>
                  <a:pt x="837" y="1960"/>
                  <a:pt x="1021" y="1776"/>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9pPr>
          </a:lstStyle>
          <a:p>
            <a:pPr algn="ctr"/>
            <a:endParaRPr lang="en-US"/>
          </a:p>
        </p:txBody>
      </p:sp>
      <p:sp>
        <p:nvSpPr>
          <p:cNvPr id="60" name="chain-links_29">
            <a:extLst>
              <a:ext uri="{FF2B5EF4-FFF2-40B4-BE49-F238E27FC236}">
                <a16:creationId xmlns:a16="http://schemas.microsoft.com/office/drawing/2014/main" id="{5143051A-C9DF-45D2-A0E0-E12C7E4E0D5E}"/>
              </a:ext>
            </a:extLst>
          </p:cNvPr>
          <p:cNvSpPr/>
          <p:nvPr/>
        </p:nvSpPr>
        <p:spPr>
          <a:xfrm rot="7986001">
            <a:off x="4282191" y="5299764"/>
            <a:ext cx="333014" cy="330783"/>
          </a:xfrm>
          <a:custGeom>
            <a:avLst/>
            <a:gdLst>
              <a:gd name="T0" fmla="*/ 220 w 3645"/>
              <a:gd name="T1" fmla="*/ 3626 h 3626"/>
              <a:gd name="T2" fmla="*/ 361 w 3645"/>
              <a:gd name="T3" fmla="*/ 3567 h 3626"/>
              <a:gd name="T4" fmla="*/ 894 w 3645"/>
              <a:gd name="T5" fmla="*/ 3034 h 3626"/>
              <a:gd name="T6" fmla="*/ 1446 w 3645"/>
              <a:gd name="T7" fmla="*/ 3200 h 3626"/>
              <a:gd name="T8" fmla="*/ 1446 w 3645"/>
              <a:gd name="T9" fmla="*/ 3200 h 3626"/>
              <a:gd name="T10" fmla="*/ 2152 w 3645"/>
              <a:gd name="T11" fmla="*/ 2907 h 3626"/>
              <a:gd name="T12" fmla="*/ 2153 w 3645"/>
              <a:gd name="T13" fmla="*/ 2907 h 3626"/>
              <a:gd name="T14" fmla="*/ 2530 w 3645"/>
              <a:gd name="T15" fmla="*/ 2530 h 3626"/>
              <a:gd name="T16" fmla="*/ 2530 w 3645"/>
              <a:gd name="T17" fmla="*/ 2530 h 3626"/>
              <a:gd name="T18" fmla="*/ 2907 w 3645"/>
              <a:gd name="T19" fmla="*/ 2153 h 3626"/>
              <a:gd name="T20" fmla="*/ 2907 w 3645"/>
              <a:gd name="T21" fmla="*/ 2152 h 3626"/>
              <a:gd name="T22" fmla="*/ 3200 w 3645"/>
              <a:gd name="T23" fmla="*/ 1446 h 3626"/>
              <a:gd name="T24" fmla="*/ 3034 w 3645"/>
              <a:gd name="T25" fmla="*/ 894 h 3626"/>
              <a:gd name="T26" fmla="*/ 3567 w 3645"/>
              <a:gd name="T27" fmla="*/ 361 h 3626"/>
              <a:gd name="T28" fmla="*/ 3567 w 3645"/>
              <a:gd name="T29" fmla="*/ 79 h 3626"/>
              <a:gd name="T30" fmla="*/ 3284 w 3645"/>
              <a:gd name="T31" fmla="*/ 79 h 3626"/>
              <a:gd name="T32" fmla="*/ 2751 w 3645"/>
              <a:gd name="T33" fmla="*/ 611 h 3626"/>
              <a:gd name="T34" fmla="*/ 2200 w 3645"/>
              <a:gd name="T35" fmla="*/ 446 h 3626"/>
              <a:gd name="T36" fmla="*/ 1493 w 3645"/>
              <a:gd name="T37" fmla="*/ 738 h 3626"/>
              <a:gd name="T38" fmla="*/ 1493 w 3645"/>
              <a:gd name="T39" fmla="*/ 739 h 3626"/>
              <a:gd name="T40" fmla="*/ 1116 w 3645"/>
              <a:gd name="T41" fmla="*/ 1116 h 3626"/>
              <a:gd name="T42" fmla="*/ 1116 w 3645"/>
              <a:gd name="T43" fmla="*/ 1116 h 3626"/>
              <a:gd name="T44" fmla="*/ 739 w 3645"/>
              <a:gd name="T45" fmla="*/ 1493 h 3626"/>
              <a:gd name="T46" fmla="*/ 739 w 3645"/>
              <a:gd name="T47" fmla="*/ 1493 h 3626"/>
              <a:gd name="T48" fmla="*/ 611 w 3645"/>
              <a:gd name="T49" fmla="*/ 2751 h 3626"/>
              <a:gd name="T50" fmla="*/ 79 w 3645"/>
              <a:gd name="T51" fmla="*/ 3284 h 3626"/>
              <a:gd name="T52" fmla="*/ 79 w 3645"/>
              <a:gd name="T53" fmla="*/ 3567 h 3626"/>
              <a:gd name="T54" fmla="*/ 220 w 3645"/>
              <a:gd name="T55" fmla="*/ 3626 h 3626"/>
              <a:gd name="T56" fmla="*/ 1021 w 3645"/>
              <a:gd name="T57" fmla="*/ 1776 h 3626"/>
              <a:gd name="T58" fmla="*/ 1021 w 3645"/>
              <a:gd name="T59" fmla="*/ 1776 h 3626"/>
              <a:gd name="T60" fmla="*/ 1398 w 3645"/>
              <a:gd name="T61" fmla="*/ 1399 h 3626"/>
              <a:gd name="T62" fmla="*/ 1398 w 3645"/>
              <a:gd name="T63" fmla="*/ 1398 h 3626"/>
              <a:gd name="T64" fmla="*/ 1776 w 3645"/>
              <a:gd name="T65" fmla="*/ 1021 h 3626"/>
              <a:gd name="T66" fmla="*/ 1776 w 3645"/>
              <a:gd name="T67" fmla="*/ 1021 h 3626"/>
              <a:gd name="T68" fmla="*/ 2200 w 3645"/>
              <a:gd name="T69" fmla="*/ 846 h 3626"/>
              <a:gd name="T70" fmla="*/ 2459 w 3645"/>
              <a:gd name="T71" fmla="*/ 904 h 3626"/>
              <a:gd name="T72" fmla="*/ 2153 w 3645"/>
              <a:gd name="T73" fmla="*/ 1210 h 3626"/>
              <a:gd name="T74" fmla="*/ 2153 w 3645"/>
              <a:gd name="T75" fmla="*/ 1493 h 3626"/>
              <a:gd name="T76" fmla="*/ 2294 w 3645"/>
              <a:gd name="T77" fmla="*/ 1551 h 3626"/>
              <a:gd name="T78" fmla="*/ 2436 w 3645"/>
              <a:gd name="T79" fmla="*/ 1493 h 3626"/>
              <a:gd name="T80" fmla="*/ 2741 w 3645"/>
              <a:gd name="T81" fmla="*/ 1187 h 3626"/>
              <a:gd name="T82" fmla="*/ 2800 w 3645"/>
              <a:gd name="T83" fmla="*/ 1446 h 3626"/>
              <a:gd name="T84" fmla="*/ 2624 w 3645"/>
              <a:gd name="T85" fmla="*/ 1870 h 3626"/>
              <a:gd name="T86" fmla="*/ 2624 w 3645"/>
              <a:gd name="T87" fmla="*/ 1870 h 3626"/>
              <a:gd name="T88" fmla="*/ 2624 w 3645"/>
              <a:gd name="T89" fmla="*/ 1870 h 3626"/>
              <a:gd name="T90" fmla="*/ 2247 w 3645"/>
              <a:gd name="T91" fmla="*/ 2247 h 3626"/>
              <a:gd name="T92" fmla="*/ 2247 w 3645"/>
              <a:gd name="T93" fmla="*/ 2247 h 3626"/>
              <a:gd name="T94" fmla="*/ 1870 w 3645"/>
              <a:gd name="T95" fmla="*/ 2624 h 3626"/>
              <a:gd name="T96" fmla="*/ 1870 w 3645"/>
              <a:gd name="T97" fmla="*/ 2624 h 3626"/>
              <a:gd name="T98" fmla="*/ 1446 w 3645"/>
              <a:gd name="T99" fmla="*/ 2800 h 3626"/>
              <a:gd name="T100" fmla="*/ 1187 w 3645"/>
              <a:gd name="T101" fmla="*/ 2741 h 3626"/>
              <a:gd name="T102" fmla="*/ 1493 w 3645"/>
              <a:gd name="T103" fmla="*/ 2436 h 3626"/>
              <a:gd name="T104" fmla="*/ 1493 w 3645"/>
              <a:gd name="T105" fmla="*/ 2153 h 3626"/>
              <a:gd name="T106" fmla="*/ 1210 w 3645"/>
              <a:gd name="T107" fmla="*/ 2153 h 3626"/>
              <a:gd name="T108" fmla="*/ 904 w 3645"/>
              <a:gd name="T109" fmla="*/ 2458 h 3626"/>
              <a:gd name="T110" fmla="*/ 1021 w 3645"/>
              <a:gd name="T111" fmla="*/ 1776 h 3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645" h="3626">
                <a:moveTo>
                  <a:pt x="220" y="3626"/>
                </a:moveTo>
                <a:cubicBezTo>
                  <a:pt x="271" y="3626"/>
                  <a:pt x="322" y="3606"/>
                  <a:pt x="361" y="3567"/>
                </a:cubicBezTo>
                <a:lnTo>
                  <a:pt x="894" y="3034"/>
                </a:lnTo>
                <a:cubicBezTo>
                  <a:pt x="1056" y="3142"/>
                  <a:pt x="1246" y="3200"/>
                  <a:pt x="1446" y="3200"/>
                </a:cubicBezTo>
                <a:lnTo>
                  <a:pt x="1446" y="3200"/>
                </a:lnTo>
                <a:cubicBezTo>
                  <a:pt x="1713" y="3200"/>
                  <a:pt x="1964" y="3096"/>
                  <a:pt x="2152" y="2907"/>
                </a:cubicBezTo>
                <a:cubicBezTo>
                  <a:pt x="2153" y="2907"/>
                  <a:pt x="2153" y="2907"/>
                  <a:pt x="2153" y="2907"/>
                </a:cubicBezTo>
                <a:lnTo>
                  <a:pt x="2530" y="2530"/>
                </a:lnTo>
                <a:cubicBezTo>
                  <a:pt x="2530" y="2530"/>
                  <a:pt x="2530" y="2530"/>
                  <a:pt x="2530" y="2530"/>
                </a:cubicBezTo>
                <a:lnTo>
                  <a:pt x="2907" y="2153"/>
                </a:lnTo>
                <a:cubicBezTo>
                  <a:pt x="2907" y="2153"/>
                  <a:pt x="2907" y="2153"/>
                  <a:pt x="2907" y="2152"/>
                </a:cubicBezTo>
                <a:cubicBezTo>
                  <a:pt x="3096" y="1964"/>
                  <a:pt x="3200" y="1713"/>
                  <a:pt x="3200" y="1446"/>
                </a:cubicBezTo>
                <a:cubicBezTo>
                  <a:pt x="3200" y="1246"/>
                  <a:pt x="3142" y="1056"/>
                  <a:pt x="3034" y="894"/>
                </a:cubicBezTo>
                <a:lnTo>
                  <a:pt x="3567" y="361"/>
                </a:lnTo>
                <a:cubicBezTo>
                  <a:pt x="3645" y="283"/>
                  <a:pt x="3645" y="157"/>
                  <a:pt x="3567" y="79"/>
                </a:cubicBezTo>
                <a:cubicBezTo>
                  <a:pt x="3489" y="0"/>
                  <a:pt x="3362" y="0"/>
                  <a:pt x="3284" y="79"/>
                </a:cubicBezTo>
                <a:lnTo>
                  <a:pt x="2751" y="611"/>
                </a:lnTo>
                <a:cubicBezTo>
                  <a:pt x="2589" y="504"/>
                  <a:pt x="2399" y="446"/>
                  <a:pt x="2200" y="446"/>
                </a:cubicBezTo>
                <a:cubicBezTo>
                  <a:pt x="1933" y="446"/>
                  <a:pt x="1682" y="550"/>
                  <a:pt x="1493" y="738"/>
                </a:cubicBezTo>
                <a:cubicBezTo>
                  <a:pt x="1493" y="738"/>
                  <a:pt x="1493" y="738"/>
                  <a:pt x="1493" y="739"/>
                </a:cubicBezTo>
                <a:lnTo>
                  <a:pt x="1116" y="1116"/>
                </a:lnTo>
                <a:cubicBezTo>
                  <a:pt x="1116" y="1116"/>
                  <a:pt x="1116" y="1116"/>
                  <a:pt x="1116" y="1116"/>
                </a:cubicBezTo>
                <a:lnTo>
                  <a:pt x="739" y="1493"/>
                </a:lnTo>
                <a:cubicBezTo>
                  <a:pt x="739" y="1493"/>
                  <a:pt x="739" y="1493"/>
                  <a:pt x="739" y="1493"/>
                </a:cubicBezTo>
                <a:cubicBezTo>
                  <a:pt x="397" y="1834"/>
                  <a:pt x="355" y="2363"/>
                  <a:pt x="611" y="2751"/>
                </a:cubicBezTo>
                <a:lnTo>
                  <a:pt x="79" y="3284"/>
                </a:lnTo>
                <a:cubicBezTo>
                  <a:pt x="0" y="3362"/>
                  <a:pt x="0" y="3489"/>
                  <a:pt x="79" y="3567"/>
                </a:cubicBezTo>
                <a:cubicBezTo>
                  <a:pt x="118" y="3606"/>
                  <a:pt x="169" y="3626"/>
                  <a:pt x="220" y="3626"/>
                </a:cubicBezTo>
                <a:close/>
                <a:moveTo>
                  <a:pt x="1021" y="1776"/>
                </a:moveTo>
                <a:lnTo>
                  <a:pt x="1021" y="1776"/>
                </a:lnTo>
                <a:lnTo>
                  <a:pt x="1398" y="1399"/>
                </a:lnTo>
                <a:cubicBezTo>
                  <a:pt x="1398" y="1399"/>
                  <a:pt x="1398" y="1399"/>
                  <a:pt x="1398" y="1398"/>
                </a:cubicBezTo>
                <a:lnTo>
                  <a:pt x="1776" y="1021"/>
                </a:lnTo>
                <a:cubicBezTo>
                  <a:pt x="1776" y="1021"/>
                  <a:pt x="1776" y="1021"/>
                  <a:pt x="1776" y="1021"/>
                </a:cubicBezTo>
                <a:cubicBezTo>
                  <a:pt x="1889" y="908"/>
                  <a:pt x="2040" y="846"/>
                  <a:pt x="2200" y="846"/>
                </a:cubicBezTo>
                <a:cubicBezTo>
                  <a:pt x="2291" y="846"/>
                  <a:pt x="2379" y="866"/>
                  <a:pt x="2459" y="904"/>
                </a:cubicBezTo>
                <a:lnTo>
                  <a:pt x="2153" y="1210"/>
                </a:lnTo>
                <a:cubicBezTo>
                  <a:pt x="2075" y="1288"/>
                  <a:pt x="2075" y="1415"/>
                  <a:pt x="2153" y="1493"/>
                </a:cubicBezTo>
                <a:cubicBezTo>
                  <a:pt x="2192" y="1532"/>
                  <a:pt x="2243" y="1551"/>
                  <a:pt x="2294" y="1551"/>
                </a:cubicBezTo>
                <a:cubicBezTo>
                  <a:pt x="2345" y="1551"/>
                  <a:pt x="2397" y="1532"/>
                  <a:pt x="2436" y="1493"/>
                </a:cubicBezTo>
                <a:lnTo>
                  <a:pt x="2741" y="1187"/>
                </a:lnTo>
                <a:cubicBezTo>
                  <a:pt x="2780" y="1267"/>
                  <a:pt x="2800" y="1355"/>
                  <a:pt x="2800" y="1446"/>
                </a:cubicBezTo>
                <a:cubicBezTo>
                  <a:pt x="2800" y="1606"/>
                  <a:pt x="2737" y="1757"/>
                  <a:pt x="2624" y="1870"/>
                </a:cubicBezTo>
                <a:lnTo>
                  <a:pt x="2624" y="1870"/>
                </a:lnTo>
                <a:lnTo>
                  <a:pt x="2624" y="1870"/>
                </a:lnTo>
                <a:lnTo>
                  <a:pt x="2247" y="2247"/>
                </a:lnTo>
                <a:cubicBezTo>
                  <a:pt x="2247" y="2247"/>
                  <a:pt x="2247" y="2247"/>
                  <a:pt x="2247" y="2247"/>
                </a:cubicBezTo>
                <a:lnTo>
                  <a:pt x="1870" y="2624"/>
                </a:lnTo>
                <a:cubicBezTo>
                  <a:pt x="1870" y="2624"/>
                  <a:pt x="1870" y="2624"/>
                  <a:pt x="1870" y="2624"/>
                </a:cubicBezTo>
                <a:cubicBezTo>
                  <a:pt x="1757" y="2737"/>
                  <a:pt x="1606" y="2800"/>
                  <a:pt x="1446" y="2800"/>
                </a:cubicBezTo>
                <a:cubicBezTo>
                  <a:pt x="1355" y="2800"/>
                  <a:pt x="1267" y="2780"/>
                  <a:pt x="1187" y="2741"/>
                </a:cubicBezTo>
                <a:lnTo>
                  <a:pt x="1493" y="2436"/>
                </a:lnTo>
                <a:cubicBezTo>
                  <a:pt x="1571" y="2357"/>
                  <a:pt x="1571" y="2231"/>
                  <a:pt x="1493" y="2153"/>
                </a:cubicBezTo>
                <a:cubicBezTo>
                  <a:pt x="1415" y="2075"/>
                  <a:pt x="1288" y="2075"/>
                  <a:pt x="1210" y="2153"/>
                </a:cubicBezTo>
                <a:lnTo>
                  <a:pt x="904" y="2458"/>
                </a:lnTo>
                <a:cubicBezTo>
                  <a:pt x="798" y="2235"/>
                  <a:pt x="837" y="1960"/>
                  <a:pt x="1021" y="1776"/>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9pPr>
          </a:lstStyle>
          <a:p>
            <a:pPr algn="ctr"/>
            <a:endParaRPr lang="en-US"/>
          </a:p>
        </p:txBody>
      </p:sp>
      <p:sp>
        <p:nvSpPr>
          <p:cNvPr id="64" name="chain-links_29">
            <a:extLst>
              <a:ext uri="{FF2B5EF4-FFF2-40B4-BE49-F238E27FC236}">
                <a16:creationId xmlns:a16="http://schemas.microsoft.com/office/drawing/2014/main" id="{90A588A0-1F50-4442-A614-FEA4F1D594A2}"/>
              </a:ext>
            </a:extLst>
          </p:cNvPr>
          <p:cNvSpPr/>
          <p:nvPr/>
        </p:nvSpPr>
        <p:spPr>
          <a:xfrm rot="7986001">
            <a:off x="7013950" y="3971125"/>
            <a:ext cx="333014" cy="330783"/>
          </a:xfrm>
          <a:custGeom>
            <a:avLst/>
            <a:gdLst>
              <a:gd name="T0" fmla="*/ 220 w 3645"/>
              <a:gd name="T1" fmla="*/ 3626 h 3626"/>
              <a:gd name="T2" fmla="*/ 361 w 3645"/>
              <a:gd name="T3" fmla="*/ 3567 h 3626"/>
              <a:gd name="T4" fmla="*/ 894 w 3645"/>
              <a:gd name="T5" fmla="*/ 3034 h 3626"/>
              <a:gd name="T6" fmla="*/ 1446 w 3645"/>
              <a:gd name="T7" fmla="*/ 3200 h 3626"/>
              <a:gd name="T8" fmla="*/ 1446 w 3645"/>
              <a:gd name="T9" fmla="*/ 3200 h 3626"/>
              <a:gd name="T10" fmla="*/ 2152 w 3645"/>
              <a:gd name="T11" fmla="*/ 2907 h 3626"/>
              <a:gd name="T12" fmla="*/ 2153 w 3645"/>
              <a:gd name="T13" fmla="*/ 2907 h 3626"/>
              <a:gd name="T14" fmla="*/ 2530 w 3645"/>
              <a:gd name="T15" fmla="*/ 2530 h 3626"/>
              <a:gd name="T16" fmla="*/ 2530 w 3645"/>
              <a:gd name="T17" fmla="*/ 2530 h 3626"/>
              <a:gd name="T18" fmla="*/ 2907 w 3645"/>
              <a:gd name="T19" fmla="*/ 2153 h 3626"/>
              <a:gd name="T20" fmla="*/ 2907 w 3645"/>
              <a:gd name="T21" fmla="*/ 2152 h 3626"/>
              <a:gd name="T22" fmla="*/ 3200 w 3645"/>
              <a:gd name="T23" fmla="*/ 1446 h 3626"/>
              <a:gd name="T24" fmla="*/ 3034 w 3645"/>
              <a:gd name="T25" fmla="*/ 894 h 3626"/>
              <a:gd name="T26" fmla="*/ 3567 w 3645"/>
              <a:gd name="T27" fmla="*/ 361 h 3626"/>
              <a:gd name="T28" fmla="*/ 3567 w 3645"/>
              <a:gd name="T29" fmla="*/ 79 h 3626"/>
              <a:gd name="T30" fmla="*/ 3284 w 3645"/>
              <a:gd name="T31" fmla="*/ 79 h 3626"/>
              <a:gd name="T32" fmla="*/ 2751 w 3645"/>
              <a:gd name="T33" fmla="*/ 611 h 3626"/>
              <a:gd name="T34" fmla="*/ 2200 w 3645"/>
              <a:gd name="T35" fmla="*/ 446 h 3626"/>
              <a:gd name="T36" fmla="*/ 1493 w 3645"/>
              <a:gd name="T37" fmla="*/ 738 h 3626"/>
              <a:gd name="T38" fmla="*/ 1493 w 3645"/>
              <a:gd name="T39" fmla="*/ 739 h 3626"/>
              <a:gd name="T40" fmla="*/ 1116 w 3645"/>
              <a:gd name="T41" fmla="*/ 1116 h 3626"/>
              <a:gd name="T42" fmla="*/ 1116 w 3645"/>
              <a:gd name="T43" fmla="*/ 1116 h 3626"/>
              <a:gd name="T44" fmla="*/ 739 w 3645"/>
              <a:gd name="T45" fmla="*/ 1493 h 3626"/>
              <a:gd name="T46" fmla="*/ 739 w 3645"/>
              <a:gd name="T47" fmla="*/ 1493 h 3626"/>
              <a:gd name="T48" fmla="*/ 611 w 3645"/>
              <a:gd name="T49" fmla="*/ 2751 h 3626"/>
              <a:gd name="T50" fmla="*/ 79 w 3645"/>
              <a:gd name="T51" fmla="*/ 3284 h 3626"/>
              <a:gd name="T52" fmla="*/ 79 w 3645"/>
              <a:gd name="T53" fmla="*/ 3567 h 3626"/>
              <a:gd name="T54" fmla="*/ 220 w 3645"/>
              <a:gd name="T55" fmla="*/ 3626 h 3626"/>
              <a:gd name="T56" fmla="*/ 1021 w 3645"/>
              <a:gd name="T57" fmla="*/ 1776 h 3626"/>
              <a:gd name="T58" fmla="*/ 1021 w 3645"/>
              <a:gd name="T59" fmla="*/ 1776 h 3626"/>
              <a:gd name="T60" fmla="*/ 1398 w 3645"/>
              <a:gd name="T61" fmla="*/ 1399 h 3626"/>
              <a:gd name="T62" fmla="*/ 1398 w 3645"/>
              <a:gd name="T63" fmla="*/ 1398 h 3626"/>
              <a:gd name="T64" fmla="*/ 1776 w 3645"/>
              <a:gd name="T65" fmla="*/ 1021 h 3626"/>
              <a:gd name="T66" fmla="*/ 1776 w 3645"/>
              <a:gd name="T67" fmla="*/ 1021 h 3626"/>
              <a:gd name="T68" fmla="*/ 2200 w 3645"/>
              <a:gd name="T69" fmla="*/ 846 h 3626"/>
              <a:gd name="T70" fmla="*/ 2459 w 3645"/>
              <a:gd name="T71" fmla="*/ 904 h 3626"/>
              <a:gd name="T72" fmla="*/ 2153 w 3645"/>
              <a:gd name="T73" fmla="*/ 1210 h 3626"/>
              <a:gd name="T74" fmla="*/ 2153 w 3645"/>
              <a:gd name="T75" fmla="*/ 1493 h 3626"/>
              <a:gd name="T76" fmla="*/ 2294 w 3645"/>
              <a:gd name="T77" fmla="*/ 1551 h 3626"/>
              <a:gd name="T78" fmla="*/ 2436 w 3645"/>
              <a:gd name="T79" fmla="*/ 1493 h 3626"/>
              <a:gd name="T80" fmla="*/ 2741 w 3645"/>
              <a:gd name="T81" fmla="*/ 1187 h 3626"/>
              <a:gd name="T82" fmla="*/ 2800 w 3645"/>
              <a:gd name="T83" fmla="*/ 1446 h 3626"/>
              <a:gd name="T84" fmla="*/ 2624 w 3645"/>
              <a:gd name="T85" fmla="*/ 1870 h 3626"/>
              <a:gd name="T86" fmla="*/ 2624 w 3645"/>
              <a:gd name="T87" fmla="*/ 1870 h 3626"/>
              <a:gd name="T88" fmla="*/ 2624 w 3645"/>
              <a:gd name="T89" fmla="*/ 1870 h 3626"/>
              <a:gd name="T90" fmla="*/ 2247 w 3645"/>
              <a:gd name="T91" fmla="*/ 2247 h 3626"/>
              <a:gd name="T92" fmla="*/ 2247 w 3645"/>
              <a:gd name="T93" fmla="*/ 2247 h 3626"/>
              <a:gd name="T94" fmla="*/ 1870 w 3645"/>
              <a:gd name="T95" fmla="*/ 2624 h 3626"/>
              <a:gd name="T96" fmla="*/ 1870 w 3645"/>
              <a:gd name="T97" fmla="*/ 2624 h 3626"/>
              <a:gd name="T98" fmla="*/ 1446 w 3645"/>
              <a:gd name="T99" fmla="*/ 2800 h 3626"/>
              <a:gd name="T100" fmla="*/ 1187 w 3645"/>
              <a:gd name="T101" fmla="*/ 2741 h 3626"/>
              <a:gd name="T102" fmla="*/ 1493 w 3645"/>
              <a:gd name="T103" fmla="*/ 2436 h 3626"/>
              <a:gd name="T104" fmla="*/ 1493 w 3645"/>
              <a:gd name="T105" fmla="*/ 2153 h 3626"/>
              <a:gd name="T106" fmla="*/ 1210 w 3645"/>
              <a:gd name="T107" fmla="*/ 2153 h 3626"/>
              <a:gd name="T108" fmla="*/ 904 w 3645"/>
              <a:gd name="T109" fmla="*/ 2458 h 3626"/>
              <a:gd name="T110" fmla="*/ 1021 w 3645"/>
              <a:gd name="T111" fmla="*/ 1776 h 3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645" h="3626">
                <a:moveTo>
                  <a:pt x="220" y="3626"/>
                </a:moveTo>
                <a:cubicBezTo>
                  <a:pt x="271" y="3626"/>
                  <a:pt x="322" y="3606"/>
                  <a:pt x="361" y="3567"/>
                </a:cubicBezTo>
                <a:lnTo>
                  <a:pt x="894" y="3034"/>
                </a:lnTo>
                <a:cubicBezTo>
                  <a:pt x="1056" y="3142"/>
                  <a:pt x="1246" y="3200"/>
                  <a:pt x="1446" y="3200"/>
                </a:cubicBezTo>
                <a:lnTo>
                  <a:pt x="1446" y="3200"/>
                </a:lnTo>
                <a:cubicBezTo>
                  <a:pt x="1713" y="3200"/>
                  <a:pt x="1964" y="3096"/>
                  <a:pt x="2152" y="2907"/>
                </a:cubicBezTo>
                <a:cubicBezTo>
                  <a:pt x="2153" y="2907"/>
                  <a:pt x="2153" y="2907"/>
                  <a:pt x="2153" y="2907"/>
                </a:cubicBezTo>
                <a:lnTo>
                  <a:pt x="2530" y="2530"/>
                </a:lnTo>
                <a:cubicBezTo>
                  <a:pt x="2530" y="2530"/>
                  <a:pt x="2530" y="2530"/>
                  <a:pt x="2530" y="2530"/>
                </a:cubicBezTo>
                <a:lnTo>
                  <a:pt x="2907" y="2153"/>
                </a:lnTo>
                <a:cubicBezTo>
                  <a:pt x="2907" y="2153"/>
                  <a:pt x="2907" y="2153"/>
                  <a:pt x="2907" y="2152"/>
                </a:cubicBezTo>
                <a:cubicBezTo>
                  <a:pt x="3096" y="1964"/>
                  <a:pt x="3200" y="1713"/>
                  <a:pt x="3200" y="1446"/>
                </a:cubicBezTo>
                <a:cubicBezTo>
                  <a:pt x="3200" y="1246"/>
                  <a:pt x="3142" y="1056"/>
                  <a:pt x="3034" y="894"/>
                </a:cubicBezTo>
                <a:lnTo>
                  <a:pt x="3567" y="361"/>
                </a:lnTo>
                <a:cubicBezTo>
                  <a:pt x="3645" y="283"/>
                  <a:pt x="3645" y="157"/>
                  <a:pt x="3567" y="79"/>
                </a:cubicBezTo>
                <a:cubicBezTo>
                  <a:pt x="3489" y="0"/>
                  <a:pt x="3362" y="0"/>
                  <a:pt x="3284" y="79"/>
                </a:cubicBezTo>
                <a:lnTo>
                  <a:pt x="2751" y="611"/>
                </a:lnTo>
                <a:cubicBezTo>
                  <a:pt x="2589" y="504"/>
                  <a:pt x="2399" y="446"/>
                  <a:pt x="2200" y="446"/>
                </a:cubicBezTo>
                <a:cubicBezTo>
                  <a:pt x="1933" y="446"/>
                  <a:pt x="1682" y="550"/>
                  <a:pt x="1493" y="738"/>
                </a:cubicBezTo>
                <a:cubicBezTo>
                  <a:pt x="1493" y="738"/>
                  <a:pt x="1493" y="738"/>
                  <a:pt x="1493" y="739"/>
                </a:cubicBezTo>
                <a:lnTo>
                  <a:pt x="1116" y="1116"/>
                </a:lnTo>
                <a:cubicBezTo>
                  <a:pt x="1116" y="1116"/>
                  <a:pt x="1116" y="1116"/>
                  <a:pt x="1116" y="1116"/>
                </a:cubicBezTo>
                <a:lnTo>
                  <a:pt x="739" y="1493"/>
                </a:lnTo>
                <a:cubicBezTo>
                  <a:pt x="739" y="1493"/>
                  <a:pt x="739" y="1493"/>
                  <a:pt x="739" y="1493"/>
                </a:cubicBezTo>
                <a:cubicBezTo>
                  <a:pt x="397" y="1834"/>
                  <a:pt x="355" y="2363"/>
                  <a:pt x="611" y="2751"/>
                </a:cubicBezTo>
                <a:lnTo>
                  <a:pt x="79" y="3284"/>
                </a:lnTo>
                <a:cubicBezTo>
                  <a:pt x="0" y="3362"/>
                  <a:pt x="0" y="3489"/>
                  <a:pt x="79" y="3567"/>
                </a:cubicBezTo>
                <a:cubicBezTo>
                  <a:pt x="118" y="3606"/>
                  <a:pt x="169" y="3626"/>
                  <a:pt x="220" y="3626"/>
                </a:cubicBezTo>
                <a:close/>
                <a:moveTo>
                  <a:pt x="1021" y="1776"/>
                </a:moveTo>
                <a:lnTo>
                  <a:pt x="1021" y="1776"/>
                </a:lnTo>
                <a:lnTo>
                  <a:pt x="1398" y="1399"/>
                </a:lnTo>
                <a:cubicBezTo>
                  <a:pt x="1398" y="1399"/>
                  <a:pt x="1398" y="1399"/>
                  <a:pt x="1398" y="1398"/>
                </a:cubicBezTo>
                <a:lnTo>
                  <a:pt x="1776" y="1021"/>
                </a:lnTo>
                <a:cubicBezTo>
                  <a:pt x="1776" y="1021"/>
                  <a:pt x="1776" y="1021"/>
                  <a:pt x="1776" y="1021"/>
                </a:cubicBezTo>
                <a:cubicBezTo>
                  <a:pt x="1889" y="908"/>
                  <a:pt x="2040" y="846"/>
                  <a:pt x="2200" y="846"/>
                </a:cubicBezTo>
                <a:cubicBezTo>
                  <a:pt x="2291" y="846"/>
                  <a:pt x="2379" y="866"/>
                  <a:pt x="2459" y="904"/>
                </a:cubicBezTo>
                <a:lnTo>
                  <a:pt x="2153" y="1210"/>
                </a:lnTo>
                <a:cubicBezTo>
                  <a:pt x="2075" y="1288"/>
                  <a:pt x="2075" y="1415"/>
                  <a:pt x="2153" y="1493"/>
                </a:cubicBezTo>
                <a:cubicBezTo>
                  <a:pt x="2192" y="1532"/>
                  <a:pt x="2243" y="1551"/>
                  <a:pt x="2294" y="1551"/>
                </a:cubicBezTo>
                <a:cubicBezTo>
                  <a:pt x="2345" y="1551"/>
                  <a:pt x="2397" y="1532"/>
                  <a:pt x="2436" y="1493"/>
                </a:cubicBezTo>
                <a:lnTo>
                  <a:pt x="2741" y="1187"/>
                </a:lnTo>
                <a:cubicBezTo>
                  <a:pt x="2780" y="1267"/>
                  <a:pt x="2800" y="1355"/>
                  <a:pt x="2800" y="1446"/>
                </a:cubicBezTo>
                <a:cubicBezTo>
                  <a:pt x="2800" y="1606"/>
                  <a:pt x="2737" y="1757"/>
                  <a:pt x="2624" y="1870"/>
                </a:cubicBezTo>
                <a:lnTo>
                  <a:pt x="2624" y="1870"/>
                </a:lnTo>
                <a:lnTo>
                  <a:pt x="2624" y="1870"/>
                </a:lnTo>
                <a:lnTo>
                  <a:pt x="2247" y="2247"/>
                </a:lnTo>
                <a:cubicBezTo>
                  <a:pt x="2247" y="2247"/>
                  <a:pt x="2247" y="2247"/>
                  <a:pt x="2247" y="2247"/>
                </a:cubicBezTo>
                <a:lnTo>
                  <a:pt x="1870" y="2624"/>
                </a:lnTo>
                <a:cubicBezTo>
                  <a:pt x="1870" y="2624"/>
                  <a:pt x="1870" y="2624"/>
                  <a:pt x="1870" y="2624"/>
                </a:cubicBezTo>
                <a:cubicBezTo>
                  <a:pt x="1757" y="2737"/>
                  <a:pt x="1606" y="2800"/>
                  <a:pt x="1446" y="2800"/>
                </a:cubicBezTo>
                <a:cubicBezTo>
                  <a:pt x="1355" y="2800"/>
                  <a:pt x="1267" y="2780"/>
                  <a:pt x="1187" y="2741"/>
                </a:cubicBezTo>
                <a:lnTo>
                  <a:pt x="1493" y="2436"/>
                </a:lnTo>
                <a:cubicBezTo>
                  <a:pt x="1571" y="2357"/>
                  <a:pt x="1571" y="2231"/>
                  <a:pt x="1493" y="2153"/>
                </a:cubicBezTo>
                <a:cubicBezTo>
                  <a:pt x="1415" y="2075"/>
                  <a:pt x="1288" y="2075"/>
                  <a:pt x="1210" y="2153"/>
                </a:cubicBezTo>
                <a:lnTo>
                  <a:pt x="904" y="2458"/>
                </a:lnTo>
                <a:cubicBezTo>
                  <a:pt x="798" y="2235"/>
                  <a:pt x="837" y="1960"/>
                  <a:pt x="1021" y="1776"/>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9pPr>
          </a:lstStyle>
          <a:p>
            <a:pPr algn="ctr"/>
            <a:endParaRPr lang="en-US"/>
          </a:p>
        </p:txBody>
      </p:sp>
      <p:sp>
        <p:nvSpPr>
          <p:cNvPr id="65" name="chain-links_29">
            <a:extLst>
              <a:ext uri="{FF2B5EF4-FFF2-40B4-BE49-F238E27FC236}">
                <a16:creationId xmlns:a16="http://schemas.microsoft.com/office/drawing/2014/main" id="{BFF3EABC-C316-4685-8068-64ADCBA80BCB}"/>
              </a:ext>
            </a:extLst>
          </p:cNvPr>
          <p:cNvSpPr/>
          <p:nvPr/>
        </p:nvSpPr>
        <p:spPr>
          <a:xfrm rot="7986001">
            <a:off x="7011227" y="4291461"/>
            <a:ext cx="333014" cy="330783"/>
          </a:xfrm>
          <a:custGeom>
            <a:avLst/>
            <a:gdLst>
              <a:gd name="T0" fmla="*/ 220 w 3645"/>
              <a:gd name="T1" fmla="*/ 3626 h 3626"/>
              <a:gd name="T2" fmla="*/ 361 w 3645"/>
              <a:gd name="T3" fmla="*/ 3567 h 3626"/>
              <a:gd name="T4" fmla="*/ 894 w 3645"/>
              <a:gd name="T5" fmla="*/ 3034 h 3626"/>
              <a:gd name="T6" fmla="*/ 1446 w 3645"/>
              <a:gd name="T7" fmla="*/ 3200 h 3626"/>
              <a:gd name="T8" fmla="*/ 1446 w 3645"/>
              <a:gd name="T9" fmla="*/ 3200 h 3626"/>
              <a:gd name="T10" fmla="*/ 2152 w 3645"/>
              <a:gd name="T11" fmla="*/ 2907 h 3626"/>
              <a:gd name="T12" fmla="*/ 2153 w 3645"/>
              <a:gd name="T13" fmla="*/ 2907 h 3626"/>
              <a:gd name="T14" fmla="*/ 2530 w 3645"/>
              <a:gd name="T15" fmla="*/ 2530 h 3626"/>
              <a:gd name="T16" fmla="*/ 2530 w 3645"/>
              <a:gd name="T17" fmla="*/ 2530 h 3626"/>
              <a:gd name="T18" fmla="*/ 2907 w 3645"/>
              <a:gd name="T19" fmla="*/ 2153 h 3626"/>
              <a:gd name="T20" fmla="*/ 2907 w 3645"/>
              <a:gd name="T21" fmla="*/ 2152 h 3626"/>
              <a:gd name="T22" fmla="*/ 3200 w 3645"/>
              <a:gd name="T23" fmla="*/ 1446 h 3626"/>
              <a:gd name="T24" fmla="*/ 3034 w 3645"/>
              <a:gd name="T25" fmla="*/ 894 h 3626"/>
              <a:gd name="T26" fmla="*/ 3567 w 3645"/>
              <a:gd name="T27" fmla="*/ 361 h 3626"/>
              <a:gd name="T28" fmla="*/ 3567 w 3645"/>
              <a:gd name="T29" fmla="*/ 79 h 3626"/>
              <a:gd name="T30" fmla="*/ 3284 w 3645"/>
              <a:gd name="T31" fmla="*/ 79 h 3626"/>
              <a:gd name="T32" fmla="*/ 2751 w 3645"/>
              <a:gd name="T33" fmla="*/ 611 h 3626"/>
              <a:gd name="T34" fmla="*/ 2200 w 3645"/>
              <a:gd name="T35" fmla="*/ 446 h 3626"/>
              <a:gd name="T36" fmla="*/ 1493 w 3645"/>
              <a:gd name="T37" fmla="*/ 738 h 3626"/>
              <a:gd name="T38" fmla="*/ 1493 w 3645"/>
              <a:gd name="T39" fmla="*/ 739 h 3626"/>
              <a:gd name="T40" fmla="*/ 1116 w 3645"/>
              <a:gd name="T41" fmla="*/ 1116 h 3626"/>
              <a:gd name="T42" fmla="*/ 1116 w 3645"/>
              <a:gd name="T43" fmla="*/ 1116 h 3626"/>
              <a:gd name="T44" fmla="*/ 739 w 3645"/>
              <a:gd name="T45" fmla="*/ 1493 h 3626"/>
              <a:gd name="T46" fmla="*/ 739 w 3645"/>
              <a:gd name="T47" fmla="*/ 1493 h 3626"/>
              <a:gd name="T48" fmla="*/ 611 w 3645"/>
              <a:gd name="T49" fmla="*/ 2751 h 3626"/>
              <a:gd name="T50" fmla="*/ 79 w 3645"/>
              <a:gd name="T51" fmla="*/ 3284 h 3626"/>
              <a:gd name="T52" fmla="*/ 79 w 3645"/>
              <a:gd name="T53" fmla="*/ 3567 h 3626"/>
              <a:gd name="T54" fmla="*/ 220 w 3645"/>
              <a:gd name="T55" fmla="*/ 3626 h 3626"/>
              <a:gd name="T56" fmla="*/ 1021 w 3645"/>
              <a:gd name="T57" fmla="*/ 1776 h 3626"/>
              <a:gd name="T58" fmla="*/ 1021 w 3645"/>
              <a:gd name="T59" fmla="*/ 1776 h 3626"/>
              <a:gd name="T60" fmla="*/ 1398 w 3645"/>
              <a:gd name="T61" fmla="*/ 1399 h 3626"/>
              <a:gd name="T62" fmla="*/ 1398 w 3645"/>
              <a:gd name="T63" fmla="*/ 1398 h 3626"/>
              <a:gd name="T64" fmla="*/ 1776 w 3645"/>
              <a:gd name="T65" fmla="*/ 1021 h 3626"/>
              <a:gd name="T66" fmla="*/ 1776 w 3645"/>
              <a:gd name="T67" fmla="*/ 1021 h 3626"/>
              <a:gd name="T68" fmla="*/ 2200 w 3645"/>
              <a:gd name="T69" fmla="*/ 846 h 3626"/>
              <a:gd name="T70" fmla="*/ 2459 w 3645"/>
              <a:gd name="T71" fmla="*/ 904 h 3626"/>
              <a:gd name="T72" fmla="*/ 2153 w 3645"/>
              <a:gd name="T73" fmla="*/ 1210 h 3626"/>
              <a:gd name="T74" fmla="*/ 2153 w 3645"/>
              <a:gd name="T75" fmla="*/ 1493 h 3626"/>
              <a:gd name="T76" fmla="*/ 2294 w 3645"/>
              <a:gd name="T77" fmla="*/ 1551 h 3626"/>
              <a:gd name="T78" fmla="*/ 2436 w 3645"/>
              <a:gd name="T79" fmla="*/ 1493 h 3626"/>
              <a:gd name="T80" fmla="*/ 2741 w 3645"/>
              <a:gd name="T81" fmla="*/ 1187 h 3626"/>
              <a:gd name="T82" fmla="*/ 2800 w 3645"/>
              <a:gd name="T83" fmla="*/ 1446 h 3626"/>
              <a:gd name="T84" fmla="*/ 2624 w 3645"/>
              <a:gd name="T85" fmla="*/ 1870 h 3626"/>
              <a:gd name="T86" fmla="*/ 2624 w 3645"/>
              <a:gd name="T87" fmla="*/ 1870 h 3626"/>
              <a:gd name="T88" fmla="*/ 2624 w 3645"/>
              <a:gd name="T89" fmla="*/ 1870 h 3626"/>
              <a:gd name="T90" fmla="*/ 2247 w 3645"/>
              <a:gd name="T91" fmla="*/ 2247 h 3626"/>
              <a:gd name="T92" fmla="*/ 2247 w 3645"/>
              <a:gd name="T93" fmla="*/ 2247 h 3626"/>
              <a:gd name="T94" fmla="*/ 1870 w 3645"/>
              <a:gd name="T95" fmla="*/ 2624 h 3626"/>
              <a:gd name="T96" fmla="*/ 1870 w 3645"/>
              <a:gd name="T97" fmla="*/ 2624 h 3626"/>
              <a:gd name="T98" fmla="*/ 1446 w 3645"/>
              <a:gd name="T99" fmla="*/ 2800 h 3626"/>
              <a:gd name="T100" fmla="*/ 1187 w 3645"/>
              <a:gd name="T101" fmla="*/ 2741 h 3626"/>
              <a:gd name="T102" fmla="*/ 1493 w 3645"/>
              <a:gd name="T103" fmla="*/ 2436 h 3626"/>
              <a:gd name="T104" fmla="*/ 1493 w 3645"/>
              <a:gd name="T105" fmla="*/ 2153 h 3626"/>
              <a:gd name="T106" fmla="*/ 1210 w 3645"/>
              <a:gd name="T107" fmla="*/ 2153 h 3626"/>
              <a:gd name="T108" fmla="*/ 904 w 3645"/>
              <a:gd name="T109" fmla="*/ 2458 h 3626"/>
              <a:gd name="T110" fmla="*/ 1021 w 3645"/>
              <a:gd name="T111" fmla="*/ 1776 h 3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645" h="3626">
                <a:moveTo>
                  <a:pt x="220" y="3626"/>
                </a:moveTo>
                <a:cubicBezTo>
                  <a:pt x="271" y="3626"/>
                  <a:pt x="322" y="3606"/>
                  <a:pt x="361" y="3567"/>
                </a:cubicBezTo>
                <a:lnTo>
                  <a:pt x="894" y="3034"/>
                </a:lnTo>
                <a:cubicBezTo>
                  <a:pt x="1056" y="3142"/>
                  <a:pt x="1246" y="3200"/>
                  <a:pt x="1446" y="3200"/>
                </a:cubicBezTo>
                <a:lnTo>
                  <a:pt x="1446" y="3200"/>
                </a:lnTo>
                <a:cubicBezTo>
                  <a:pt x="1713" y="3200"/>
                  <a:pt x="1964" y="3096"/>
                  <a:pt x="2152" y="2907"/>
                </a:cubicBezTo>
                <a:cubicBezTo>
                  <a:pt x="2153" y="2907"/>
                  <a:pt x="2153" y="2907"/>
                  <a:pt x="2153" y="2907"/>
                </a:cubicBezTo>
                <a:lnTo>
                  <a:pt x="2530" y="2530"/>
                </a:lnTo>
                <a:cubicBezTo>
                  <a:pt x="2530" y="2530"/>
                  <a:pt x="2530" y="2530"/>
                  <a:pt x="2530" y="2530"/>
                </a:cubicBezTo>
                <a:lnTo>
                  <a:pt x="2907" y="2153"/>
                </a:lnTo>
                <a:cubicBezTo>
                  <a:pt x="2907" y="2153"/>
                  <a:pt x="2907" y="2153"/>
                  <a:pt x="2907" y="2152"/>
                </a:cubicBezTo>
                <a:cubicBezTo>
                  <a:pt x="3096" y="1964"/>
                  <a:pt x="3200" y="1713"/>
                  <a:pt x="3200" y="1446"/>
                </a:cubicBezTo>
                <a:cubicBezTo>
                  <a:pt x="3200" y="1246"/>
                  <a:pt x="3142" y="1056"/>
                  <a:pt x="3034" y="894"/>
                </a:cubicBezTo>
                <a:lnTo>
                  <a:pt x="3567" y="361"/>
                </a:lnTo>
                <a:cubicBezTo>
                  <a:pt x="3645" y="283"/>
                  <a:pt x="3645" y="157"/>
                  <a:pt x="3567" y="79"/>
                </a:cubicBezTo>
                <a:cubicBezTo>
                  <a:pt x="3489" y="0"/>
                  <a:pt x="3362" y="0"/>
                  <a:pt x="3284" y="79"/>
                </a:cubicBezTo>
                <a:lnTo>
                  <a:pt x="2751" y="611"/>
                </a:lnTo>
                <a:cubicBezTo>
                  <a:pt x="2589" y="504"/>
                  <a:pt x="2399" y="446"/>
                  <a:pt x="2200" y="446"/>
                </a:cubicBezTo>
                <a:cubicBezTo>
                  <a:pt x="1933" y="446"/>
                  <a:pt x="1682" y="550"/>
                  <a:pt x="1493" y="738"/>
                </a:cubicBezTo>
                <a:cubicBezTo>
                  <a:pt x="1493" y="738"/>
                  <a:pt x="1493" y="738"/>
                  <a:pt x="1493" y="739"/>
                </a:cubicBezTo>
                <a:lnTo>
                  <a:pt x="1116" y="1116"/>
                </a:lnTo>
                <a:cubicBezTo>
                  <a:pt x="1116" y="1116"/>
                  <a:pt x="1116" y="1116"/>
                  <a:pt x="1116" y="1116"/>
                </a:cubicBezTo>
                <a:lnTo>
                  <a:pt x="739" y="1493"/>
                </a:lnTo>
                <a:cubicBezTo>
                  <a:pt x="739" y="1493"/>
                  <a:pt x="739" y="1493"/>
                  <a:pt x="739" y="1493"/>
                </a:cubicBezTo>
                <a:cubicBezTo>
                  <a:pt x="397" y="1834"/>
                  <a:pt x="355" y="2363"/>
                  <a:pt x="611" y="2751"/>
                </a:cubicBezTo>
                <a:lnTo>
                  <a:pt x="79" y="3284"/>
                </a:lnTo>
                <a:cubicBezTo>
                  <a:pt x="0" y="3362"/>
                  <a:pt x="0" y="3489"/>
                  <a:pt x="79" y="3567"/>
                </a:cubicBezTo>
                <a:cubicBezTo>
                  <a:pt x="118" y="3606"/>
                  <a:pt x="169" y="3626"/>
                  <a:pt x="220" y="3626"/>
                </a:cubicBezTo>
                <a:close/>
                <a:moveTo>
                  <a:pt x="1021" y="1776"/>
                </a:moveTo>
                <a:lnTo>
                  <a:pt x="1021" y="1776"/>
                </a:lnTo>
                <a:lnTo>
                  <a:pt x="1398" y="1399"/>
                </a:lnTo>
                <a:cubicBezTo>
                  <a:pt x="1398" y="1399"/>
                  <a:pt x="1398" y="1399"/>
                  <a:pt x="1398" y="1398"/>
                </a:cubicBezTo>
                <a:lnTo>
                  <a:pt x="1776" y="1021"/>
                </a:lnTo>
                <a:cubicBezTo>
                  <a:pt x="1776" y="1021"/>
                  <a:pt x="1776" y="1021"/>
                  <a:pt x="1776" y="1021"/>
                </a:cubicBezTo>
                <a:cubicBezTo>
                  <a:pt x="1889" y="908"/>
                  <a:pt x="2040" y="846"/>
                  <a:pt x="2200" y="846"/>
                </a:cubicBezTo>
                <a:cubicBezTo>
                  <a:pt x="2291" y="846"/>
                  <a:pt x="2379" y="866"/>
                  <a:pt x="2459" y="904"/>
                </a:cubicBezTo>
                <a:lnTo>
                  <a:pt x="2153" y="1210"/>
                </a:lnTo>
                <a:cubicBezTo>
                  <a:pt x="2075" y="1288"/>
                  <a:pt x="2075" y="1415"/>
                  <a:pt x="2153" y="1493"/>
                </a:cubicBezTo>
                <a:cubicBezTo>
                  <a:pt x="2192" y="1532"/>
                  <a:pt x="2243" y="1551"/>
                  <a:pt x="2294" y="1551"/>
                </a:cubicBezTo>
                <a:cubicBezTo>
                  <a:pt x="2345" y="1551"/>
                  <a:pt x="2397" y="1532"/>
                  <a:pt x="2436" y="1493"/>
                </a:cubicBezTo>
                <a:lnTo>
                  <a:pt x="2741" y="1187"/>
                </a:lnTo>
                <a:cubicBezTo>
                  <a:pt x="2780" y="1267"/>
                  <a:pt x="2800" y="1355"/>
                  <a:pt x="2800" y="1446"/>
                </a:cubicBezTo>
                <a:cubicBezTo>
                  <a:pt x="2800" y="1606"/>
                  <a:pt x="2737" y="1757"/>
                  <a:pt x="2624" y="1870"/>
                </a:cubicBezTo>
                <a:lnTo>
                  <a:pt x="2624" y="1870"/>
                </a:lnTo>
                <a:lnTo>
                  <a:pt x="2624" y="1870"/>
                </a:lnTo>
                <a:lnTo>
                  <a:pt x="2247" y="2247"/>
                </a:lnTo>
                <a:cubicBezTo>
                  <a:pt x="2247" y="2247"/>
                  <a:pt x="2247" y="2247"/>
                  <a:pt x="2247" y="2247"/>
                </a:cubicBezTo>
                <a:lnTo>
                  <a:pt x="1870" y="2624"/>
                </a:lnTo>
                <a:cubicBezTo>
                  <a:pt x="1870" y="2624"/>
                  <a:pt x="1870" y="2624"/>
                  <a:pt x="1870" y="2624"/>
                </a:cubicBezTo>
                <a:cubicBezTo>
                  <a:pt x="1757" y="2737"/>
                  <a:pt x="1606" y="2800"/>
                  <a:pt x="1446" y="2800"/>
                </a:cubicBezTo>
                <a:cubicBezTo>
                  <a:pt x="1355" y="2800"/>
                  <a:pt x="1267" y="2780"/>
                  <a:pt x="1187" y="2741"/>
                </a:cubicBezTo>
                <a:lnTo>
                  <a:pt x="1493" y="2436"/>
                </a:lnTo>
                <a:cubicBezTo>
                  <a:pt x="1571" y="2357"/>
                  <a:pt x="1571" y="2231"/>
                  <a:pt x="1493" y="2153"/>
                </a:cubicBezTo>
                <a:cubicBezTo>
                  <a:pt x="1415" y="2075"/>
                  <a:pt x="1288" y="2075"/>
                  <a:pt x="1210" y="2153"/>
                </a:cubicBezTo>
                <a:lnTo>
                  <a:pt x="904" y="2458"/>
                </a:lnTo>
                <a:cubicBezTo>
                  <a:pt x="798" y="2235"/>
                  <a:pt x="837" y="1960"/>
                  <a:pt x="1021" y="1776"/>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9pPr>
          </a:lstStyle>
          <a:p>
            <a:pPr algn="ctr"/>
            <a:endParaRPr lang="en-US"/>
          </a:p>
        </p:txBody>
      </p:sp>
      <p:sp>
        <p:nvSpPr>
          <p:cNvPr id="66" name="chain-links_29">
            <a:extLst>
              <a:ext uri="{FF2B5EF4-FFF2-40B4-BE49-F238E27FC236}">
                <a16:creationId xmlns:a16="http://schemas.microsoft.com/office/drawing/2014/main" id="{35E62258-EF50-4256-8BE3-51E2D2AE0CC6}"/>
              </a:ext>
            </a:extLst>
          </p:cNvPr>
          <p:cNvSpPr/>
          <p:nvPr/>
        </p:nvSpPr>
        <p:spPr>
          <a:xfrm rot="7986001">
            <a:off x="7020146" y="4642000"/>
            <a:ext cx="333014" cy="330783"/>
          </a:xfrm>
          <a:custGeom>
            <a:avLst/>
            <a:gdLst>
              <a:gd name="T0" fmla="*/ 220 w 3645"/>
              <a:gd name="T1" fmla="*/ 3626 h 3626"/>
              <a:gd name="T2" fmla="*/ 361 w 3645"/>
              <a:gd name="T3" fmla="*/ 3567 h 3626"/>
              <a:gd name="T4" fmla="*/ 894 w 3645"/>
              <a:gd name="T5" fmla="*/ 3034 h 3626"/>
              <a:gd name="T6" fmla="*/ 1446 w 3645"/>
              <a:gd name="T7" fmla="*/ 3200 h 3626"/>
              <a:gd name="T8" fmla="*/ 1446 w 3645"/>
              <a:gd name="T9" fmla="*/ 3200 h 3626"/>
              <a:gd name="T10" fmla="*/ 2152 w 3645"/>
              <a:gd name="T11" fmla="*/ 2907 h 3626"/>
              <a:gd name="T12" fmla="*/ 2153 w 3645"/>
              <a:gd name="T13" fmla="*/ 2907 h 3626"/>
              <a:gd name="T14" fmla="*/ 2530 w 3645"/>
              <a:gd name="T15" fmla="*/ 2530 h 3626"/>
              <a:gd name="T16" fmla="*/ 2530 w 3645"/>
              <a:gd name="T17" fmla="*/ 2530 h 3626"/>
              <a:gd name="T18" fmla="*/ 2907 w 3645"/>
              <a:gd name="T19" fmla="*/ 2153 h 3626"/>
              <a:gd name="T20" fmla="*/ 2907 w 3645"/>
              <a:gd name="T21" fmla="*/ 2152 h 3626"/>
              <a:gd name="T22" fmla="*/ 3200 w 3645"/>
              <a:gd name="T23" fmla="*/ 1446 h 3626"/>
              <a:gd name="T24" fmla="*/ 3034 w 3645"/>
              <a:gd name="T25" fmla="*/ 894 h 3626"/>
              <a:gd name="T26" fmla="*/ 3567 w 3645"/>
              <a:gd name="T27" fmla="*/ 361 h 3626"/>
              <a:gd name="T28" fmla="*/ 3567 w 3645"/>
              <a:gd name="T29" fmla="*/ 79 h 3626"/>
              <a:gd name="T30" fmla="*/ 3284 w 3645"/>
              <a:gd name="T31" fmla="*/ 79 h 3626"/>
              <a:gd name="T32" fmla="*/ 2751 w 3645"/>
              <a:gd name="T33" fmla="*/ 611 h 3626"/>
              <a:gd name="T34" fmla="*/ 2200 w 3645"/>
              <a:gd name="T35" fmla="*/ 446 h 3626"/>
              <a:gd name="T36" fmla="*/ 1493 w 3645"/>
              <a:gd name="T37" fmla="*/ 738 h 3626"/>
              <a:gd name="T38" fmla="*/ 1493 w 3645"/>
              <a:gd name="T39" fmla="*/ 739 h 3626"/>
              <a:gd name="T40" fmla="*/ 1116 w 3645"/>
              <a:gd name="T41" fmla="*/ 1116 h 3626"/>
              <a:gd name="T42" fmla="*/ 1116 w 3645"/>
              <a:gd name="T43" fmla="*/ 1116 h 3626"/>
              <a:gd name="T44" fmla="*/ 739 w 3645"/>
              <a:gd name="T45" fmla="*/ 1493 h 3626"/>
              <a:gd name="T46" fmla="*/ 739 w 3645"/>
              <a:gd name="T47" fmla="*/ 1493 h 3626"/>
              <a:gd name="T48" fmla="*/ 611 w 3645"/>
              <a:gd name="T49" fmla="*/ 2751 h 3626"/>
              <a:gd name="T50" fmla="*/ 79 w 3645"/>
              <a:gd name="T51" fmla="*/ 3284 h 3626"/>
              <a:gd name="T52" fmla="*/ 79 w 3645"/>
              <a:gd name="T53" fmla="*/ 3567 h 3626"/>
              <a:gd name="T54" fmla="*/ 220 w 3645"/>
              <a:gd name="T55" fmla="*/ 3626 h 3626"/>
              <a:gd name="T56" fmla="*/ 1021 w 3645"/>
              <a:gd name="T57" fmla="*/ 1776 h 3626"/>
              <a:gd name="T58" fmla="*/ 1021 w 3645"/>
              <a:gd name="T59" fmla="*/ 1776 h 3626"/>
              <a:gd name="T60" fmla="*/ 1398 w 3645"/>
              <a:gd name="T61" fmla="*/ 1399 h 3626"/>
              <a:gd name="T62" fmla="*/ 1398 w 3645"/>
              <a:gd name="T63" fmla="*/ 1398 h 3626"/>
              <a:gd name="T64" fmla="*/ 1776 w 3645"/>
              <a:gd name="T65" fmla="*/ 1021 h 3626"/>
              <a:gd name="T66" fmla="*/ 1776 w 3645"/>
              <a:gd name="T67" fmla="*/ 1021 h 3626"/>
              <a:gd name="T68" fmla="*/ 2200 w 3645"/>
              <a:gd name="T69" fmla="*/ 846 h 3626"/>
              <a:gd name="T70" fmla="*/ 2459 w 3645"/>
              <a:gd name="T71" fmla="*/ 904 h 3626"/>
              <a:gd name="T72" fmla="*/ 2153 w 3645"/>
              <a:gd name="T73" fmla="*/ 1210 h 3626"/>
              <a:gd name="T74" fmla="*/ 2153 w 3645"/>
              <a:gd name="T75" fmla="*/ 1493 h 3626"/>
              <a:gd name="T76" fmla="*/ 2294 w 3645"/>
              <a:gd name="T77" fmla="*/ 1551 h 3626"/>
              <a:gd name="T78" fmla="*/ 2436 w 3645"/>
              <a:gd name="T79" fmla="*/ 1493 h 3626"/>
              <a:gd name="T80" fmla="*/ 2741 w 3645"/>
              <a:gd name="T81" fmla="*/ 1187 h 3626"/>
              <a:gd name="T82" fmla="*/ 2800 w 3645"/>
              <a:gd name="T83" fmla="*/ 1446 h 3626"/>
              <a:gd name="T84" fmla="*/ 2624 w 3645"/>
              <a:gd name="T85" fmla="*/ 1870 h 3626"/>
              <a:gd name="T86" fmla="*/ 2624 w 3645"/>
              <a:gd name="T87" fmla="*/ 1870 h 3626"/>
              <a:gd name="T88" fmla="*/ 2624 w 3645"/>
              <a:gd name="T89" fmla="*/ 1870 h 3626"/>
              <a:gd name="T90" fmla="*/ 2247 w 3645"/>
              <a:gd name="T91" fmla="*/ 2247 h 3626"/>
              <a:gd name="T92" fmla="*/ 2247 w 3645"/>
              <a:gd name="T93" fmla="*/ 2247 h 3626"/>
              <a:gd name="T94" fmla="*/ 1870 w 3645"/>
              <a:gd name="T95" fmla="*/ 2624 h 3626"/>
              <a:gd name="T96" fmla="*/ 1870 w 3645"/>
              <a:gd name="T97" fmla="*/ 2624 h 3626"/>
              <a:gd name="T98" fmla="*/ 1446 w 3645"/>
              <a:gd name="T99" fmla="*/ 2800 h 3626"/>
              <a:gd name="T100" fmla="*/ 1187 w 3645"/>
              <a:gd name="T101" fmla="*/ 2741 h 3626"/>
              <a:gd name="T102" fmla="*/ 1493 w 3645"/>
              <a:gd name="T103" fmla="*/ 2436 h 3626"/>
              <a:gd name="T104" fmla="*/ 1493 w 3645"/>
              <a:gd name="T105" fmla="*/ 2153 h 3626"/>
              <a:gd name="T106" fmla="*/ 1210 w 3645"/>
              <a:gd name="T107" fmla="*/ 2153 h 3626"/>
              <a:gd name="T108" fmla="*/ 904 w 3645"/>
              <a:gd name="T109" fmla="*/ 2458 h 3626"/>
              <a:gd name="T110" fmla="*/ 1021 w 3645"/>
              <a:gd name="T111" fmla="*/ 1776 h 3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645" h="3626">
                <a:moveTo>
                  <a:pt x="220" y="3626"/>
                </a:moveTo>
                <a:cubicBezTo>
                  <a:pt x="271" y="3626"/>
                  <a:pt x="322" y="3606"/>
                  <a:pt x="361" y="3567"/>
                </a:cubicBezTo>
                <a:lnTo>
                  <a:pt x="894" y="3034"/>
                </a:lnTo>
                <a:cubicBezTo>
                  <a:pt x="1056" y="3142"/>
                  <a:pt x="1246" y="3200"/>
                  <a:pt x="1446" y="3200"/>
                </a:cubicBezTo>
                <a:lnTo>
                  <a:pt x="1446" y="3200"/>
                </a:lnTo>
                <a:cubicBezTo>
                  <a:pt x="1713" y="3200"/>
                  <a:pt x="1964" y="3096"/>
                  <a:pt x="2152" y="2907"/>
                </a:cubicBezTo>
                <a:cubicBezTo>
                  <a:pt x="2153" y="2907"/>
                  <a:pt x="2153" y="2907"/>
                  <a:pt x="2153" y="2907"/>
                </a:cubicBezTo>
                <a:lnTo>
                  <a:pt x="2530" y="2530"/>
                </a:lnTo>
                <a:cubicBezTo>
                  <a:pt x="2530" y="2530"/>
                  <a:pt x="2530" y="2530"/>
                  <a:pt x="2530" y="2530"/>
                </a:cubicBezTo>
                <a:lnTo>
                  <a:pt x="2907" y="2153"/>
                </a:lnTo>
                <a:cubicBezTo>
                  <a:pt x="2907" y="2153"/>
                  <a:pt x="2907" y="2153"/>
                  <a:pt x="2907" y="2152"/>
                </a:cubicBezTo>
                <a:cubicBezTo>
                  <a:pt x="3096" y="1964"/>
                  <a:pt x="3200" y="1713"/>
                  <a:pt x="3200" y="1446"/>
                </a:cubicBezTo>
                <a:cubicBezTo>
                  <a:pt x="3200" y="1246"/>
                  <a:pt x="3142" y="1056"/>
                  <a:pt x="3034" y="894"/>
                </a:cubicBezTo>
                <a:lnTo>
                  <a:pt x="3567" y="361"/>
                </a:lnTo>
                <a:cubicBezTo>
                  <a:pt x="3645" y="283"/>
                  <a:pt x="3645" y="157"/>
                  <a:pt x="3567" y="79"/>
                </a:cubicBezTo>
                <a:cubicBezTo>
                  <a:pt x="3489" y="0"/>
                  <a:pt x="3362" y="0"/>
                  <a:pt x="3284" y="79"/>
                </a:cubicBezTo>
                <a:lnTo>
                  <a:pt x="2751" y="611"/>
                </a:lnTo>
                <a:cubicBezTo>
                  <a:pt x="2589" y="504"/>
                  <a:pt x="2399" y="446"/>
                  <a:pt x="2200" y="446"/>
                </a:cubicBezTo>
                <a:cubicBezTo>
                  <a:pt x="1933" y="446"/>
                  <a:pt x="1682" y="550"/>
                  <a:pt x="1493" y="738"/>
                </a:cubicBezTo>
                <a:cubicBezTo>
                  <a:pt x="1493" y="738"/>
                  <a:pt x="1493" y="738"/>
                  <a:pt x="1493" y="739"/>
                </a:cubicBezTo>
                <a:lnTo>
                  <a:pt x="1116" y="1116"/>
                </a:lnTo>
                <a:cubicBezTo>
                  <a:pt x="1116" y="1116"/>
                  <a:pt x="1116" y="1116"/>
                  <a:pt x="1116" y="1116"/>
                </a:cubicBezTo>
                <a:lnTo>
                  <a:pt x="739" y="1493"/>
                </a:lnTo>
                <a:cubicBezTo>
                  <a:pt x="739" y="1493"/>
                  <a:pt x="739" y="1493"/>
                  <a:pt x="739" y="1493"/>
                </a:cubicBezTo>
                <a:cubicBezTo>
                  <a:pt x="397" y="1834"/>
                  <a:pt x="355" y="2363"/>
                  <a:pt x="611" y="2751"/>
                </a:cubicBezTo>
                <a:lnTo>
                  <a:pt x="79" y="3284"/>
                </a:lnTo>
                <a:cubicBezTo>
                  <a:pt x="0" y="3362"/>
                  <a:pt x="0" y="3489"/>
                  <a:pt x="79" y="3567"/>
                </a:cubicBezTo>
                <a:cubicBezTo>
                  <a:pt x="118" y="3606"/>
                  <a:pt x="169" y="3626"/>
                  <a:pt x="220" y="3626"/>
                </a:cubicBezTo>
                <a:close/>
                <a:moveTo>
                  <a:pt x="1021" y="1776"/>
                </a:moveTo>
                <a:lnTo>
                  <a:pt x="1021" y="1776"/>
                </a:lnTo>
                <a:lnTo>
                  <a:pt x="1398" y="1399"/>
                </a:lnTo>
                <a:cubicBezTo>
                  <a:pt x="1398" y="1399"/>
                  <a:pt x="1398" y="1399"/>
                  <a:pt x="1398" y="1398"/>
                </a:cubicBezTo>
                <a:lnTo>
                  <a:pt x="1776" y="1021"/>
                </a:lnTo>
                <a:cubicBezTo>
                  <a:pt x="1776" y="1021"/>
                  <a:pt x="1776" y="1021"/>
                  <a:pt x="1776" y="1021"/>
                </a:cubicBezTo>
                <a:cubicBezTo>
                  <a:pt x="1889" y="908"/>
                  <a:pt x="2040" y="846"/>
                  <a:pt x="2200" y="846"/>
                </a:cubicBezTo>
                <a:cubicBezTo>
                  <a:pt x="2291" y="846"/>
                  <a:pt x="2379" y="866"/>
                  <a:pt x="2459" y="904"/>
                </a:cubicBezTo>
                <a:lnTo>
                  <a:pt x="2153" y="1210"/>
                </a:lnTo>
                <a:cubicBezTo>
                  <a:pt x="2075" y="1288"/>
                  <a:pt x="2075" y="1415"/>
                  <a:pt x="2153" y="1493"/>
                </a:cubicBezTo>
                <a:cubicBezTo>
                  <a:pt x="2192" y="1532"/>
                  <a:pt x="2243" y="1551"/>
                  <a:pt x="2294" y="1551"/>
                </a:cubicBezTo>
                <a:cubicBezTo>
                  <a:pt x="2345" y="1551"/>
                  <a:pt x="2397" y="1532"/>
                  <a:pt x="2436" y="1493"/>
                </a:cubicBezTo>
                <a:lnTo>
                  <a:pt x="2741" y="1187"/>
                </a:lnTo>
                <a:cubicBezTo>
                  <a:pt x="2780" y="1267"/>
                  <a:pt x="2800" y="1355"/>
                  <a:pt x="2800" y="1446"/>
                </a:cubicBezTo>
                <a:cubicBezTo>
                  <a:pt x="2800" y="1606"/>
                  <a:pt x="2737" y="1757"/>
                  <a:pt x="2624" y="1870"/>
                </a:cubicBezTo>
                <a:lnTo>
                  <a:pt x="2624" y="1870"/>
                </a:lnTo>
                <a:lnTo>
                  <a:pt x="2624" y="1870"/>
                </a:lnTo>
                <a:lnTo>
                  <a:pt x="2247" y="2247"/>
                </a:lnTo>
                <a:cubicBezTo>
                  <a:pt x="2247" y="2247"/>
                  <a:pt x="2247" y="2247"/>
                  <a:pt x="2247" y="2247"/>
                </a:cubicBezTo>
                <a:lnTo>
                  <a:pt x="1870" y="2624"/>
                </a:lnTo>
                <a:cubicBezTo>
                  <a:pt x="1870" y="2624"/>
                  <a:pt x="1870" y="2624"/>
                  <a:pt x="1870" y="2624"/>
                </a:cubicBezTo>
                <a:cubicBezTo>
                  <a:pt x="1757" y="2737"/>
                  <a:pt x="1606" y="2800"/>
                  <a:pt x="1446" y="2800"/>
                </a:cubicBezTo>
                <a:cubicBezTo>
                  <a:pt x="1355" y="2800"/>
                  <a:pt x="1267" y="2780"/>
                  <a:pt x="1187" y="2741"/>
                </a:cubicBezTo>
                <a:lnTo>
                  <a:pt x="1493" y="2436"/>
                </a:lnTo>
                <a:cubicBezTo>
                  <a:pt x="1571" y="2357"/>
                  <a:pt x="1571" y="2231"/>
                  <a:pt x="1493" y="2153"/>
                </a:cubicBezTo>
                <a:cubicBezTo>
                  <a:pt x="1415" y="2075"/>
                  <a:pt x="1288" y="2075"/>
                  <a:pt x="1210" y="2153"/>
                </a:cubicBezTo>
                <a:lnTo>
                  <a:pt x="904" y="2458"/>
                </a:lnTo>
                <a:cubicBezTo>
                  <a:pt x="798" y="2235"/>
                  <a:pt x="837" y="1960"/>
                  <a:pt x="1021" y="1776"/>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9pPr>
          </a:lstStyle>
          <a:p>
            <a:pPr algn="ctr"/>
            <a:endParaRPr lang="en-US"/>
          </a:p>
        </p:txBody>
      </p:sp>
      <p:sp>
        <p:nvSpPr>
          <p:cNvPr id="67" name="chain-links_29">
            <a:extLst>
              <a:ext uri="{FF2B5EF4-FFF2-40B4-BE49-F238E27FC236}">
                <a16:creationId xmlns:a16="http://schemas.microsoft.com/office/drawing/2014/main" id="{A3F44ACD-2AD2-4CBB-B812-4B2EE4100FC4}"/>
              </a:ext>
            </a:extLst>
          </p:cNvPr>
          <p:cNvSpPr/>
          <p:nvPr/>
        </p:nvSpPr>
        <p:spPr>
          <a:xfrm rot="7986001">
            <a:off x="7017423" y="4962336"/>
            <a:ext cx="333014" cy="330783"/>
          </a:xfrm>
          <a:custGeom>
            <a:avLst/>
            <a:gdLst>
              <a:gd name="T0" fmla="*/ 220 w 3645"/>
              <a:gd name="T1" fmla="*/ 3626 h 3626"/>
              <a:gd name="T2" fmla="*/ 361 w 3645"/>
              <a:gd name="T3" fmla="*/ 3567 h 3626"/>
              <a:gd name="T4" fmla="*/ 894 w 3645"/>
              <a:gd name="T5" fmla="*/ 3034 h 3626"/>
              <a:gd name="T6" fmla="*/ 1446 w 3645"/>
              <a:gd name="T7" fmla="*/ 3200 h 3626"/>
              <a:gd name="T8" fmla="*/ 1446 w 3645"/>
              <a:gd name="T9" fmla="*/ 3200 h 3626"/>
              <a:gd name="T10" fmla="*/ 2152 w 3645"/>
              <a:gd name="T11" fmla="*/ 2907 h 3626"/>
              <a:gd name="T12" fmla="*/ 2153 w 3645"/>
              <a:gd name="T13" fmla="*/ 2907 h 3626"/>
              <a:gd name="T14" fmla="*/ 2530 w 3645"/>
              <a:gd name="T15" fmla="*/ 2530 h 3626"/>
              <a:gd name="T16" fmla="*/ 2530 w 3645"/>
              <a:gd name="T17" fmla="*/ 2530 h 3626"/>
              <a:gd name="T18" fmla="*/ 2907 w 3645"/>
              <a:gd name="T19" fmla="*/ 2153 h 3626"/>
              <a:gd name="T20" fmla="*/ 2907 w 3645"/>
              <a:gd name="T21" fmla="*/ 2152 h 3626"/>
              <a:gd name="T22" fmla="*/ 3200 w 3645"/>
              <a:gd name="T23" fmla="*/ 1446 h 3626"/>
              <a:gd name="T24" fmla="*/ 3034 w 3645"/>
              <a:gd name="T25" fmla="*/ 894 h 3626"/>
              <a:gd name="T26" fmla="*/ 3567 w 3645"/>
              <a:gd name="T27" fmla="*/ 361 h 3626"/>
              <a:gd name="T28" fmla="*/ 3567 w 3645"/>
              <a:gd name="T29" fmla="*/ 79 h 3626"/>
              <a:gd name="T30" fmla="*/ 3284 w 3645"/>
              <a:gd name="T31" fmla="*/ 79 h 3626"/>
              <a:gd name="T32" fmla="*/ 2751 w 3645"/>
              <a:gd name="T33" fmla="*/ 611 h 3626"/>
              <a:gd name="T34" fmla="*/ 2200 w 3645"/>
              <a:gd name="T35" fmla="*/ 446 h 3626"/>
              <a:gd name="T36" fmla="*/ 1493 w 3645"/>
              <a:gd name="T37" fmla="*/ 738 h 3626"/>
              <a:gd name="T38" fmla="*/ 1493 w 3645"/>
              <a:gd name="T39" fmla="*/ 739 h 3626"/>
              <a:gd name="T40" fmla="*/ 1116 w 3645"/>
              <a:gd name="T41" fmla="*/ 1116 h 3626"/>
              <a:gd name="T42" fmla="*/ 1116 w 3645"/>
              <a:gd name="T43" fmla="*/ 1116 h 3626"/>
              <a:gd name="T44" fmla="*/ 739 w 3645"/>
              <a:gd name="T45" fmla="*/ 1493 h 3626"/>
              <a:gd name="T46" fmla="*/ 739 w 3645"/>
              <a:gd name="T47" fmla="*/ 1493 h 3626"/>
              <a:gd name="T48" fmla="*/ 611 w 3645"/>
              <a:gd name="T49" fmla="*/ 2751 h 3626"/>
              <a:gd name="T50" fmla="*/ 79 w 3645"/>
              <a:gd name="T51" fmla="*/ 3284 h 3626"/>
              <a:gd name="T52" fmla="*/ 79 w 3645"/>
              <a:gd name="T53" fmla="*/ 3567 h 3626"/>
              <a:gd name="T54" fmla="*/ 220 w 3645"/>
              <a:gd name="T55" fmla="*/ 3626 h 3626"/>
              <a:gd name="T56" fmla="*/ 1021 w 3645"/>
              <a:gd name="T57" fmla="*/ 1776 h 3626"/>
              <a:gd name="T58" fmla="*/ 1021 w 3645"/>
              <a:gd name="T59" fmla="*/ 1776 h 3626"/>
              <a:gd name="T60" fmla="*/ 1398 w 3645"/>
              <a:gd name="T61" fmla="*/ 1399 h 3626"/>
              <a:gd name="T62" fmla="*/ 1398 w 3645"/>
              <a:gd name="T63" fmla="*/ 1398 h 3626"/>
              <a:gd name="T64" fmla="*/ 1776 w 3645"/>
              <a:gd name="T65" fmla="*/ 1021 h 3626"/>
              <a:gd name="T66" fmla="*/ 1776 w 3645"/>
              <a:gd name="T67" fmla="*/ 1021 h 3626"/>
              <a:gd name="T68" fmla="*/ 2200 w 3645"/>
              <a:gd name="T69" fmla="*/ 846 h 3626"/>
              <a:gd name="T70" fmla="*/ 2459 w 3645"/>
              <a:gd name="T71" fmla="*/ 904 h 3626"/>
              <a:gd name="T72" fmla="*/ 2153 w 3645"/>
              <a:gd name="T73" fmla="*/ 1210 h 3626"/>
              <a:gd name="T74" fmla="*/ 2153 w 3645"/>
              <a:gd name="T75" fmla="*/ 1493 h 3626"/>
              <a:gd name="T76" fmla="*/ 2294 w 3645"/>
              <a:gd name="T77" fmla="*/ 1551 h 3626"/>
              <a:gd name="T78" fmla="*/ 2436 w 3645"/>
              <a:gd name="T79" fmla="*/ 1493 h 3626"/>
              <a:gd name="T80" fmla="*/ 2741 w 3645"/>
              <a:gd name="T81" fmla="*/ 1187 h 3626"/>
              <a:gd name="T82" fmla="*/ 2800 w 3645"/>
              <a:gd name="T83" fmla="*/ 1446 h 3626"/>
              <a:gd name="T84" fmla="*/ 2624 w 3645"/>
              <a:gd name="T85" fmla="*/ 1870 h 3626"/>
              <a:gd name="T86" fmla="*/ 2624 w 3645"/>
              <a:gd name="T87" fmla="*/ 1870 h 3626"/>
              <a:gd name="T88" fmla="*/ 2624 w 3645"/>
              <a:gd name="T89" fmla="*/ 1870 h 3626"/>
              <a:gd name="T90" fmla="*/ 2247 w 3645"/>
              <a:gd name="T91" fmla="*/ 2247 h 3626"/>
              <a:gd name="T92" fmla="*/ 2247 w 3645"/>
              <a:gd name="T93" fmla="*/ 2247 h 3626"/>
              <a:gd name="T94" fmla="*/ 1870 w 3645"/>
              <a:gd name="T95" fmla="*/ 2624 h 3626"/>
              <a:gd name="T96" fmla="*/ 1870 w 3645"/>
              <a:gd name="T97" fmla="*/ 2624 h 3626"/>
              <a:gd name="T98" fmla="*/ 1446 w 3645"/>
              <a:gd name="T99" fmla="*/ 2800 h 3626"/>
              <a:gd name="T100" fmla="*/ 1187 w 3645"/>
              <a:gd name="T101" fmla="*/ 2741 h 3626"/>
              <a:gd name="T102" fmla="*/ 1493 w 3645"/>
              <a:gd name="T103" fmla="*/ 2436 h 3626"/>
              <a:gd name="T104" fmla="*/ 1493 w 3645"/>
              <a:gd name="T105" fmla="*/ 2153 h 3626"/>
              <a:gd name="T106" fmla="*/ 1210 w 3645"/>
              <a:gd name="T107" fmla="*/ 2153 h 3626"/>
              <a:gd name="T108" fmla="*/ 904 w 3645"/>
              <a:gd name="T109" fmla="*/ 2458 h 3626"/>
              <a:gd name="T110" fmla="*/ 1021 w 3645"/>
              <a:gd name="T111" fmla="*/ 1776 h 3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645" h="3626">
                <a:moveTo>
                  <a:pt x="220" y="3626"/>
                </a:moveTo>
                <a:cubicBezTo>
                  <a:pt x="271" y="3626"/>
                  <a:pt x="322" y="3606"/>
                  <a:pt x="361" y="3567"/>
                </a:cubicBezTo>
                <a:lnTo>
                  <a:pt x="894" y="3034"/>
                </a:lnTo>
                <a:cubicBezTo>
                  <a:pt x="1056" y="3142"/>
                  <a:pt x="1246" y="3200"/>
                  <a:pt x="1446" y="3200"/>
                </a:cubicBezTo>
                <a:lnTo>
                  <a:pt x="1446" y="3200"/>
                </a:lnTo>
                <a:cubicBezTo>
                  <a:pt x="1713" y="3200"/>
                  <a:pt x="1964" y="3096"/>
                  <a:pt x="2152" y="2907"/>
                </a:cubicBezTo>
                <a:cubicBezTo>
                  <a:pt x="2153" y="2907"/>
                  <a:pt x="2153" y="2907"/>
                  <a:pt x="2153" y="2907"/>
                </a:cubicBezTo>
                <a:lnTo>
                  <a:pt x="2530" y="2530"/>
                </a:lnTo>
                <a:cubicBezTo>
                  <a:pt x="2530" y="2530"/>
                  <a:pt x="2530" y="2530"/>
                  <a:pt x="2530" y="2530"/>
                </a:cubicBezTo>
                <a:lnTo>
                  <a:pt x="2907" y="2153"/>
                </a:lnTo>
                <a:cubicBezTo>
                  <a:pt x="2907" y="2153"/>
                  <a:pt x="2907" y="2153"/>
                  <a:pt x="2907" y="2152"/>
                </a:cubicBezTo>
                <a:cubicBezTo>
                  <a:pt x="3096" y="1964"/>
                  <a:pt x="3200" y="1713"/>
                  <a:pt x="3200" y="1446"/>
                </a:cubicBezTo>
                <a:cubicBezTo>
                  <a:pt x="3200" y="1246"/>
                  <a:pt x="3142" y="1056"/>
                  <a:pt x="3034" y="894"/>
                </a:cubicBezTo>
                <a:lnTo>
                  <a:pt x="3567" y="361"/>
                </a:lnTo>
                <a:cubicBezTo>
                  <a:pt x="3645" y="283"/>
                  <a:pt x="3645" y="157"/>
                  <a:pt x="3567" y="79"/>
                </a:cubicBezTo>
                <a:cubicBezTo>
                  <a:pt x="3489" y="0"/>
                  <a:pt x="3362" y="0"/>
                  <a:pt x="3284" y="79"/>
                </a:cubicBezTo>
                <a:lnTo>
                  <a:pt x="2751" y="611"/>
                </a:lnTo>
                <a:cubicBezTo>
                  <a:pt x="2589" y="504"/>
                  <a:pt x="2399" y="446"/>
                  <a:pt x="2200" y="446"/>
                </a:cubicBezTo>
                <a:cubicBezTo>
                  <a:pt x="1933" y="446"/>
                  <a:pt x="1682" y="550"/>
                  <a:pt x="1493" y="738"/>
                </a:cubicBezTo>
                <a:cubicBezTo>
                  <a:pt x="1493" y="738"/>
                  <a:pt x="1493" y="738"/>
                  <a:pt x="1493" y="739"/>
                </a:cubicBezTo>
                <a:lnTo>
                  <a:pt x="1116" y="1116"/>
                </a:lnTo>
                <a:cubicBezTo>
                  <a:pt x="1116" y="1116"/>
                  <a:pt x="1116" y="1116"/>
                  <a:pt x="1116" y="1116"/>
                </a:cubicBezTo>
                <a:lnTo>
                  <a:pt x="739" y="1493"/>
                </a:lnTo>
                <a:cubicBezTo>
                  <a:pt x="739" y="1493"/>
                  <a:pt x="739" y="1493"/>
                  <a:pt x="739" y="1493"/>
                </a:cubicBezTo>
                <a:cubicBezTo>
                  <a:pt x="397" y="1834"/>
                  <a:pt x="355" y="2363"/>
                  <a:pt x="611" y="2751"/>
                </a:cubicBezTo>
                <a:lnTo>
                  <a:pt x="79" y="3284"/>
                </a:lnTo>
                <a:cubicBezTo>
                  <a:pt x="0" y="3362"/>
                  <a:pt x="0" y="3489"/>
                  <a:pt x="79" y="3567"/>
                </a:cubicBezTo>
                <a:cubicBezTo>
                  <a:pt x="118" y="3606"/>
                  <a:pt x="169" y="3626"/>
                  <a:pt x="220" y="3626"/>
                </a:cubicBezTo>
                <a:close/>
                <a:moveTo>
                  <a:pt x="1021" y="1776"/>
                </a:moveTo>
                <a:lnTo>
                  <a:pt x="1021" y="1776"/>
                </a:lnTo>
                <a:lnTo>
                  <a:pt x="1398" y="1399"/>
                </a:lnTo>
                <a:cubicBezTo>
                  <a:pt x="1398" y="1399"/>
                  <a:pt x="1398" y="1399"/>
                  <a:pt x="1398" y="1398"/>
                </a:cubicBezTo>
                <a:lnTo>
                  <a:pt x="1776" y="1021"/>
                </a:lnTo>
                <a:cubicBezTo>
                  <a:pt x="1776" y="1021"/>
                  <a:pt x="1776" y="1021"/>
                  <a:pt x="1776" y="1021"/>
                </a:cubicBezTo>
                <a:cubicBezTo>
                  <a:pt x="1889" y="908"/>
                  <a:pt x="2040" y="846"/>
                  <a:pt x="2200" y="846"/>
                </a:cubicBezTo>
                <a:cubicBezTo>
                  <a:pt x="2291" y="846"/>
                  <a:pt x="2379" y="866"/>
                  <a:pt x="2459" y="904"/>
                </a:cubicBezTo>
                <a:lnTo>
                  <a:pt x="2153" y="1210"/>
                </a:lnTo>
                <a:cubicBezTo>
                  <a:pt x="2075" y="1288"/>
                  <a:pt x="2075" y="1415"/>
                  <a:pt x="2153" y="1493"/>
                </a:cubicBezTo>
                <a:cubicBezTo>
                  <a:pt x="2192" y="1532"/>
                  <a:pt x="2243" y="1551"/>
                  <a:pt x="2294" y="1551"/>
                </a:cubicBezTo>
                <a:cubicBezTo>
                  <a:pt x="2345" y="1551"/>
                  <a:pt x="2397" y="1532"/>
                  <a:pt x="2436" y="1493"/>
                </a:cubicBezTo>
                <a:lnTo>
                  <a:pt x="2741" y="1187"/>
                </a:lnTo>
                <a:cubicBezTo>
                  <a:pt x="2780" y="1267"/>
                  <a:pt x="2800" y="1355"/>
                  <a:pt x="2800" y="1446"/>
                </a:cubicBezTo>
                <a:cubicBezTo>
                  <a:pt x="2800" y="1606"/>
                  <a:pt x="2737" y="1757"/>
                  <a:pt x="2624" y="1870"/>
                </a:cubicBezTo>
                <a:lnTo>
                  <a:pt x="2624" y="1870"/>
                </a:lnTo>
                <a:lnTo>
                  <a:pt x="2624" y="1870"/>
                </a:lnTo>
                <a:lnTo>
                  <a:pt x="2247" y="2247"/>
                </a:lnTo>
                <a:cubicBezTo>
                  <a:pt x="2247" y="2247"/>
                  <a:pt x="2247" y="2247"/>
                  <a:pt x="2247" y="2247"/>
                </a:cubicBezTo>
                <a:lnTo>
                  <a:pt x="1870" y="2624"/>
                </a:lnTo>
                <a:cubicBezTo>
                  <a:pt x="1870" y="2624"/>
                  <a:pt x="1870" y="2624"/>
                  <a:pt x="1870" y="2624"/>
                </a:cubicBezTo>
                <a:cubicBezTo>
                  <a:pt x="1757" y="2737"/>
                  <a:pt x="1606" y="2800"/>
                  <a:pt x="1446" y="2800"/>
                </a:cubicBezTo>
                <a:cubicBezTo>
                  <a:pt x="1355" y="2800"/>
                  <a:pt x="1267" y="2780"/>
                  <a:pt x="1187" y="2741"/>
                </a:cubicBezTo>
                <a:lnTo>
                  <a:pt x="1493" y="2436"/>
                </a:lnTo>
                <a:cubicBezTo>
                  <a:pt x="1571" y="2357"/>
                  <a:pt x="1571" y="2231"/>
                  <a:pt x="1493" y="2153"/>
                </a:cubicBezTo>
                <a:cubicBezTo>
                  <a:pt x="1415" y="2075"/>
                  <a:pt x="1288" y="2075"/>
                  <a:pt x="1210" y="2153"/>
                </a:cubicBezTo>
                <a:lnTo>
                  <a:pt x="904" y="2458"/>
                </a:lnTo>
                <a:cubicBezTo>
                  <a:pt x="798" y="2235"/>
                  <a:pt x="837" y="1960"/>
                  <a:pt x="1021" y="1776"/>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9pPr>
          </a:lstStyle>
          <a:p>
            <a:pPr algn="ctr"/>
            <a:endParaRPr lang="en-US"/>
          </a:p>
        </p:txBody>
      </p:sp>
      <p:sp>
        <p:nvSpPr>
          <p:cNvPr id="68" name="chain-links_29">
            <a:extLst>
              <a:ext uri="{FF2B5EF4-FFF2-40B4-BE49-F238E27FC236}">
                <a16:creationId xmlns:a16="http://schemas.microsoft.com/office/drawing/2014/main" id="{D2D01BCF-F77E-4225-9297-25F3223DBFA3}"/>
              </a:ext>
            </a:extLst>
          </p:cNvPr>
          <p:cNvSpPr/>
          <p:nvPr/>
        </p:nvSpPr>
        <p:spPr>
          <a:xfrm rot="7986001">
            <a:off x="7011228" y="5303300"/>
            <a:ext cx="333014" cy="330783"/>
          </a:xfrm>
          <a:custGeom>
            <a:avLst/>
            <a:gdLst>
              <a:gd name="T0" fmla="*/ 220 w 3645"/>
              <a:gd name="T1" fmla="*/ 3626 h 3626"/>
              <a:gd name="T2" fmla="*/ 361 w 3645"/>
              <a:gd name="T3" fmla="*/ 3567 h 3626"/>
              <a:gd name="T4" fmla="*/ 894 w 3645"/>
              <a:gd name="T5" fmla="*/ 3034 h 3626"/>
              <a:gd name="T6" fmla="*/ 1446 w 3645"/>
              <a:gd name="T7" fmla="*/ 3200 h 3626"/>
              <a:gd name="T8" fmla="*/ 1446 w 3645"/>
              <a:gd name="T9" fmla="*/ 3200 h 3626"/>
              <a:gd name="T10" fmla="*/ 2152 w 3645"/>
              <a:gd name="T11" fmla="*/ 2907 h 3626"/>
              <a:gd name="T12" fmla="*/ 2153 w 3645"/>
              <a:gd name="T13" fmla="*/ 2907 h 3626"/>
              <a:gd name="T14" fmla="*/ 2530 w 3645"/>
              <a:gd name="T15" fmla="*/ 2530 h 3626"/>
              <a:gd name="T16" fmla="*/ 2530 w 3645"/>
              <a:gd name="T17" fmla="*/ 2530 h 3626"/>
              <a:gd name="T18" fmla="*/ 2907 w 3645"/>
              <a:gd name="T19" fmla="*/ 2153 h 3626"/>
              <a:gd name="T20" fmla="*/ 2907 w 3645"/>
              <a:gd name="T21" fmla="*/ 2152 h 3626"/>
              <a:gd name="T22" fmla="*/ 3200 w 3645"/>
              <a:gd name="T23" fmla="*/ 1446 h 3626"/>
              <a:gd name="T24" fmla="*/ 3034 w 3645"/>
              <a:gd name="T25" fmla="*/ 894 h 3626"/>
              <a:gd name="T26" fmla="*/ 3567 w 3645"/>
              <a:gd name="T27" fmla="*/ 361 h 3626"/>
              <a:gd name="T28" fmla="*/ 3567 w 3645"/>
              <a:gd name="T29" fmla="*/ 79 h 3626"/>
              <a:gd name="T30" fmla="*/ 3284 w 3645"/>
              <a:gd name="T31" fmla="*/ 79 h 3626"/>
              <a:gd name="T32" fmla="*/ 2751 w 3645"/>
              <a:gd name="T33" fmla="*/ 611 h 3626"/>
              <a:gd name="T34" fmla="*/ 2200 w 3645"/>
              <a:gd name="T35" fmla="*/ 446 h 3626"/>
              <a:gd name="T36" fmla="*/ 1493 w 3645"/>
              <a:gd name="T37" fmla="*/ 738 h 3626"/>
              <a:gd name="T38" fmla="*/ 1493 w 3645"/>
              <a:gd name="T39" fmla="*/ 739 h 3626"/>
              <a:gd name="T40" fmla="*/ 1116 w 3645"/>
              <a:gd name="T41" fmla="*/ 1116 h 3626"/>
              <a:gd name="T42" fmla="*/ 1116 w 3645"/>
              <a:gd name="T43" fmla="*/ 1116 h 3626"/>
              <a:gd name="T44" fmla="*/ 739 w 3645"/>
              <a:gd name="T45" fmla="*/ 1493 h 3626"/>
              <a:gd name="T46" fmla="*/ 739 w 3645"/>
              <a:gd name="T47" fmla="*/ 1493 h 3626"/>
              <a:gd name="T48" fmla="*/ 611 w 3645"/>
              <a:gd name="T49" fmla="*/ 2751 h 3626"/>
              <a:gd name="T50" fmla="*/ 79 w 3645"/>
              <a:gd name="T51" fmla="*/ 3284 h 3626"/>
              <a:gd name="T52" fmla="*/ 79 w 3645"/>
              <a:gd name="T53" fmla="*/ 3567 h 3626"/>
              <a:gd name="T54" fmla="*/ 220 w 3645"/>
              <a:gd name="T55" fmla="*/ 3626 h 3626"/>
              <a:gd name="T56" fmla="*/ 1021 w 3645"/>
              <a:gd name="T57" fmla="*/ 1776 h 3626"/>
              <a:gd name="T58" fmla="*/ 1021 w 3645"/>
              <a:gd name="T59" fmla="*/ 1776 h 3626"/>
              <a:gd name="T60" fmla="*/ 1398 w 3645"/>
              <a:gd name="T61" fmla="*/ 1399 h 3626"/>
              <a:gd name="T62" fmla="*/ 1398 w 3645"/>
              <a:gd name="T63" fmla="*/ 1398 h 3626"/>
              <a:gd name="T64" fmla="*/ 1776 w 3645"/>
              <a:gd name="T65" fmla="*/ 1021 h 3626"/>
              <a:gd name="T66" fmla="*/ 1776 w 3645"/>
              <a:gd name="T67" fmla="*/ 1021 h 3626"/>
              <a:gd name="T68" fmla="*/ 2200 w 3645"/>
              <a:gd name="T69" fmla="*/ 846 h 3626"/>
              <a:gd name="T70" fmla="*/ 2459 w 3645"/>
              <a:gd name="T71" fmla="*/ 904 h 3626"/>
              <a:gd name="T72" fmla="*/ 2153 w 3645"/>
              <a:gd name="T73" fmla="*/ 1210 h 3626"/>
              <a:gd name="T74" fmla="*/ 2153 w 3645"/>
              <a:gd name="T75" fmla="*/ 1493 h 3626"/>
              <a:gd name="T76" fmla="*/ 2294 w 3645"/>
              <a:gd name="T77" fmla="*/ 1551 h 3626"/>
              <a:gd name="T78" fmla="*/ 2436 w 3645"/>
              <a:gd name="T79" fmla="*/ 1493 h 3626"/>
              <a:gd name="T80" fmla="*/ 2741 w 3645"/>
              <a:gd name="T81" fmla="*/ 1187 h 3626"/>
              <a:gd name="T82" fmla="*/ 2800 w 3645"/>
              <a:gd name="T83" fmla="*/ 1446 h 3626"/>
              <a:gd name="T84" fmla="*/ 2624 w 3645"/>
              <a:gd name="T85" fmla="*/ 1870 h 3626"/>
              <a:gd name="T86" fmla="*/ 2624 w 3645"/>
              <a:gd name="T87" fmla="*/ 1870 h 3626"/>
              <a:gd name="T88" fmla="*/ 2624 w 3645"/>
              <a:gd name="T89" fmla="*/ 1870 h 3626"/>
              <a:gd name="T90" fmla="*/ 2247 w 3645"/>
              <a:gd name="T91" fmla="*/ 2247 h 3626"/>
              <a:gd name="T92" fmla="*/ 2247 w 3645"/>
              <a:gd name="T93" fmla="*/ 2247 h 3626"/>
              <a:gd name="T94" fmla="*/ 1870 w 3645"/>
              <a:gd name="T95" fmla="*/ 2624 h 3626"/>
              <a:gd name="T96" fmla="*/ 1870 w 3645"/>
              <a:gd name="T97" fmla="*/ 2624 h 3626"/>
              <a:gd name="T98" fmla="*/ 1446 w 3645"/>
              <a:gd name="T99" fmla="*/ 2800 h 3626"/>
              <a:gd name="T100" fmla="*/ 1187 w 3645"/>
              <a:gd name="T101" fmla="*/ 2741 h 3626"/>
              <a:gd name="T102" fmla="*/ 1493 w 3645"/>
              <a:gd name="T103" fmla="*/ 2436 h 3626"/>
              <a:gd name="T104" fmla="*/ 1493 w 3645"/>
              <a:gd name="T105" fmla="*/ 2153 h 3626"/>
              <a:gd name="T106" fmla="*/ 1210 w 3645"/>
              <a:gd name="T107" fmla="*/ 2153 h 3626"/>
              <a:gd name="T108" fmla="*/ 904 w 3645"/>
              <a:gd name="T109" fmla="*/ 2458 h 3626"/>
              <a:gd name="T110" fmla="*/ 1021 w 3645"/>
              <a:gd name="T111" fmla="*/ 1776 h 3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645" h="3626">
                <a:moveTo>
                  <a:pt x="220" y="3626"/>
                </a:moveTo>
                <a:cubicBezTo>
                  <a:pt x="271" y="3626"/>
                  <a:pt x="322" y="3606"/>
                  <a:pt x="361" y="3567"/>
                </a:cubicBezTo>
                <a:lnTo>
                  <a:pt x="894" y="3034"/>
                </a:lnTo>
                <a:cubicBezTo>
                  <a:pt x="1056" y="3142"/>
                  <a:pt x="1246" y="3200"/>
                  <a:pt x="1446" y="3200"/>
                </a:cubicBezTo>
                <a:lnTo>
                  <a:pt x="1446" y="3200"/>
                </a:lnTo>
                <a:cubicBezTo>
                  <a:pt x="1713" y="3200"/>
                  <a:pt x="1964" y="3096"/>
                  <a:pt x="2152" y="2907"/>
                </a:cubicBezTo>
                <a:cubicBezTo>
                  <a:pt x="2153" y="2907"/>
                  <a:pt x="2153" y="2907"/>
                  <a:pt x="2153" y="2907"/>
                </a:cubicBezTo>
                <a:lnTo>
                  <a:pt x="2530" y="2530"/>
                </a:lnTo>
                <a:cubicBezTo>
                  <a:pt x="2530" y="2530"/>
                  <a:pt x="2530" y="2530"/>
                  <a:pt x="2530" y="2530"/>
                </a:cubicBezTo>
                <a:lnTo>
                  <a:pt x="2907" y="2153"/>
                </a:lnTo>
                <a:cubicBezTo>
                  <a:pt x="2907" y="2153"/>
                  <a:pt x="2907" y="2153"/>
                  <a:pt x="2907" y="2152"/>
                </a:cubicBezTo>
                <a:cubicBezTo>
                  <a:pt x="3096" y="1964"/>
                  <a:pt x="3200" y="1713"/>
                  <a:pt x="3200" y="1446"/>
                </a:cubicBezTo>
                <a:cubicBezTo>
                  <a:pt x="3200" y="1246"/>
                  <a:pt x="3142" y="1056"/>
                  <a:pt x="3034" y="894"/>
                </a:cubicBezTo>
                <a:lnTo>
                  <a:pt x="3567" y="361"/>
                </a:lnTo>
                <a:cubicBezTo>
                  <a:pt x="3645" y="283"/>
                  <a:pt x="3645" y="157"/>
                  <a:pt x="3567" y="79"/>
                </a:cubicBezTo>
                <a:cubicBezTo>
                  <a:pt x="3489" y="0"/>
                  <a:pt x="3362" y="0"/>
                  <a:pt x="3284" y="79"/>
                </a:cubicBezTo>
                <a:lnTo>
                  <a:pt x="2751" y="611"/>
                </a:lnTo>
                <a:cubicBezTo>
                  <a:pt x="2589" y="504"/>
                  <a:pt x="2399" y="446"/>
                  <a:pt x="2200" y="446"/>
                </a:cubicBezTo>
                <a:cubicBezTo>
                  <a:pt x="1933" y="446"/>
                  <a:pt x="1682" y="550"/>
                  <a:pt x="1493" y="738"/>
                </a:cubicBezTo>
                <a:cubicBezTo>
                  <a:pt x="1493" y="738"/>
                  <a:pt x="1493" y="738"/>
                  <a:pt x="1493" y="739"/>
                </a:cubicBezTo>
                <a:lnTo>
                  <a:pt x="1116" y="1116"/>
                </a:lnTo>
                <a:cubicBezTo>
                  <a:pt x="1116" y="1116"/>
                  <a:pt x="1116" y="1116"/>
                  <a:pt x="1116" y="1116"/>
                </a:cubicBezTo>
                <a:lnTo>
                  <a:pt x="739" y="1493"/>
                </a:lnTo>
                <a:cubicBezTo>
                  <a:pt x="739" y="1493"/>
                  <a:pt x="739" y="1493"/>
                  <a:pt x="739" y="1493"/>
                </a:cubicBezTo>
                <a:cubicBezTo>
                  <a:pt x="397" y="1834"/>
                  <a:pt x="355" y="2363"/>
                  <a:pt x="611" y="2751"/>
                </a:cubicBezTo>
                <a:lnTo>
                  <a:pt x="79" y="3284"/>
                </a:lnTo>
                <a:cubicBezTo>
                  <a:pt x="0" y="3362"/>
                  <a:pt x="0" y="3489"/>
                  <a:pt x="79" y="3567"/>
                </a:cubicBezTo>
                <a:cubicBezTo>
                  <a:pt x="118" y="3606"/>
                  <a:pt x="169" y="3626"/>
                  <a:pt x="220" y="3626"/>
                </a:cubicBezTo>
                <a:close/>
                <a:moveTo>
                  <a:pt x="1021" y="1776"/>
                </a:moveTo>
                <a:lnTo>
                  <a:pt x="1021" y="1776"/>
                </a:lnTo>
                <a:lnTo>
                  <a:pt x="1398" y="1399"/>
                </a:lnTo>
                <a:cubicBezTo>
                  <a:pt x="1398" y="1399"/>
                  <a:pt x="1398" y="1399"/>
                  <a:pt x="1398" y="1398"/>
                </a:cubicBezTo>
                <a:lnTo>
                  <a:pt x="1776" y="1021"/>
                </a:lnTo>
                <a:cubicBezTo>
                  <a:pt x="1776" y="1021"/>
                  <a:pt x="1776" y="1021"/>
                  <a:pt x="1776" y="1021"/>
                </a:cubicBezTo>
                <a:cubicBezTo>
                  <a:pt x="1889" y="908"/>
                  <a:pt x="2040" y="846"/>
                  <a:pt x="2200" y="846"/>
                </a:cubicBezTo>
                <a:cubicBezTo>
                  <a:pt x="2291" y="846"/>
                  <a:pt x="2379" y="866"/>
                  <a:pt x="2459" y="904"/>
                </a:cubicBezTo>
                <a:lnTo>
                  <a:pt x="2153" y="1210"/>
                </a:lnTo>
                <a:cubicBezTo>
                  <a:pt x="2075" y="1288"/>
                  <a:pt x="2075" y="1415"/>
                  <a:pt x="2153" y="1493"/>
                </a:cubicBezTo>
                <a:cubicBezTo>
                  <a:pt x="2192" y="1532"/>
                  <a:pt x="2243" y="1551"/>
                  <a:pt x="2294" y="1551"/>
                </a:cubicBezTo>
                <a:cubicBezTo>
                  <a:pt x="2345" y="1551"/>
                  <a:pt x="2397" y="1532"/>
                  <a:pt x="2436" y="1493"/>
                </a:cubicBezTo>
                <a:lnTo>
                  <a:pt x="2741" y="1187"/>
                </a:lnTo>
                <a:cubicBezTo>
                  <a:pt x="2780" y="1267"/>
                  <a:pt x="2800" y="1355"/>
                  <a:pt x="2800" y="1446"/>
                </a:cubicBezTo>
                <a:cubicBezTo>
                  <a:pt x="2800" y="1606"/>
                  <a:pt x="2737" y="1757"/>
                  <a:pt x="2624" y="1870"/>
                </a:cubicBezTo>
                <a:lnTo>
                  <a:pt x="2624" y="1870"/>
                </a:lnTo>
                <a:lnTo>
                  <a:pt x="2624" y="1870"/>
                </a:lnTo>
                <a:lnTo>
                  <a:pt x="2247" y="2247"/>
                </a:lnTo>
                <a:cubicBezTo>
                  <a:pt x="2247" y="2247"/>
                  <a:pt x="2247" y="2247"/>
                  <a:pt x="2247" y="2247"/>
                </a:cubicBezTo>
                <a:lnTo>
                  <a:pt x="1870" y="2624"/>
                </a:lnTo>
                <a:cubicBezTo>
                  <a:pt x="1870" y="2624"/>
                  <a:pt x="1870" y="2624"/>
                  <a:pt x="1870" y="2624"/>
                </a:cubicBezTo>
                <a:cubicBezTo>
                  <a:pt x="1757" y="2737"/>
                  <a:pt x="1606" y="2800"/>
                  <a:pt x="1446" y="2800"/>
                </a:cubicBezTo>
                <a:cubicBezTo>
                  <a:pt x="1355" y="2800"/>
                  <a:pt x="1267" y="2780"/>
                  <a:pt x="1187" y="2741"/>
                </a:cubicBezTo>
                <a:lnTo>
                  <a:pt x="1493" y="2436"/>
                </a:lnTo>
                <a:cubicBezTo>
                  <a:pt x="1571" y="2357"/>
                  <a:pt x="1571" y="2231"/>
                  <a:pt x="1493" y="2153"/>
                </a:cubicBezTo>
                <a:cubicBezTo>
                  <a:pt x="1415" y="2075"/>
                  <a:pt x="1288" y="2075"/>
                  <a:pt x="1210" y="2153"/>
                </a:cubicBezTo>
                <a:lnTo>
                  <a:pt x="904" y="2458"/>
                </a:lnTo>
                <a:cubicBezTo>
                  <a:pt x="798" y="2235"/>
                  <a:pt x="837" y="1960"/>
                  <a:pt x="1021" y="1776"/>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9pPr>
          </a:lstStyle>
          <a:p>
            <a:pPr algn="ctr"/>
            <a:endParaRPr lang="en-US"/>
          </a:p>
        </p:txBody>
      </p:sp>
      <p:sp>
        <p:nvSpPr>
          <p:cNvPr id="4" name="文本框 3">
            <a:extLst>
              <a:ext uri="{FF2B5EF4-FFF2-40B4-BE49-F238E27FC236}">
                <a16:creationId xmlns:a16="http://schemas.microsoft.com/office/drawing/2014/main" id="{DC35F13A-10BF-4D47-97C1-8736F42F5128}"/>
              </a:ext>
            </a:extLst>
          </p:cNvPr>
          <p:cNvSpPr txBox="1"/>
          <p:nvPr/>
        </p:nvSpPr>
        <p:spPr>
          <a:xfrm>
            <a:off x="4575593" y="4445389"/>
            <a:ext cx="2466327" cy="70788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lang="en-US" altLang="zh-CN" sz="4000" b="1" dirty="0"/>
              <a:t>Consensus</a:t>
            </a:r>
            <a:endParaRPr kumimoji="0" lang="en-US" altLang="zh-CN" sz="4000" b="1" i="0" u="none" strike="noStrike" cap="none" spc="0" normalizeH="0" baseline="0" dirty="0">
              <a:ln>
                <a:noFill/>
              </a:ln>
              <a:solidFill>
                <a:srgbClr val="000000"/>
              </a:solidFill>
              <a:effectLst/>
              <a:uFillTx/>
              <a:latin typeface="+mn-lt"/>
              <a:ea typeface="+mn-ea"/>
              <a:cs typeface="+mn-cs"/>
              <a:sym typeface="Calibri"/>
            </a:endParaRPr>
          </a:p>
        </p:txBody>
      </p:sp>
      <p:sp>
        <p:nvSpPr>
          <p:cNvPr id="70" name="chain-links_29">
            <a:extLst>
              <a:ext uri="{FF2B5EF4-FFF2-40B4-BE49-F238E27FC236}">
                <a16:creationId xmlns:a16="http://schemas.microsoft.com/office/drawing/2014/main" id="{23FBC070-F8A5-466A-B4CB-CDB90EA3AF23}"/>
              </a:ext>
            </a:extLst>
          </p:cNvPr>
          <p:cNvSpPr/>
          <p:nvPr/>
        </p:nvSpPr>
        <p:spPr>
          <a:xfrm rot="2586001">
            <a:off x="4471652" y="2239274"/>
            <a:ext cx="333014" cy="330783"/>
          </a:xfrm>
          <a:custGeom>
            <a:avLst/>
            <a:gdLst>
              <a:gd name="T0" fmla="*/ 220 w 3645"/>
              <a:gd name="T1" fmla="*/ 3626 h 3626"/>
              <a:gd name="T2" fmla="*/ 361 w 3645"/>
              <a:gd name="T3" fmla="*/ 3567 h 3626"/>
              <a:gd name="T4" fmla="*/ 894 w 3645"/>
              <a:gd name="T5" fmla="*/ 3034 h 3626"/>
              <a:gd name="T6" fmla="*/ 1446 w 3645"/>
              <a:gd name="T7" fmla="*/ 3200 h 3626"/>
              <a:gd name="T8" fmla="*/ 1446 w 3645"/>
              <a:gd name="T9" fmla="*/ 3200 h 3626"/>
              <a:gd name="T10" fmla="*/ 2152 w 3645"/>
              <a:gd name="T11" fmla="*/ 2907 h 3626"/>
              <a:gd name="T12" fmla="*/ 2153 w 3645"/>
              <a:gd name="T13" fmla="*/ 2907 h 3626"/>
              <a:gd name="T14" fmla="*/ 2530 w 3645"/>
              <a:gd name="T15" fmla="*/ 2530 h 3626"/>
              <a:gd name="T16" fmla="*/ 2530 w 3645"/>
              <a:gd name="T17" fmla="*/ 2530 h 3626"/>
              <a:gd name="T18" fmla="*/ 2907 w 3645"/>
              <a:gd name="T19" fmla="*/ 2153 h 3626"/>
              <a:gd name="T20" fmla="*/ 2907 w 3645"/>
              <a:gd name="T21" fmla="*/ 2152 h 3626"/>
              <a:gd name="T22" fmla="*/ 3200 w 3645"/>
              <a:gd name="T23" fmla="*/ 1446 h 3626"/>
              <a:gd name="T24" fmla="*/ 3034 w 3645"/>
              <a:gd name="T25" fmla="*/ 894 h 3626"/>
              <a:gd name="T26" fmla="*/ 3567 w 3645"/>
              <a:gd name="T27" fmla="*/ 361 h 3626"/>
              <a:gd name="T28" fmla="*/ 3567 w 3645"/>
              <a:gd name="T29" fmla="*/ 79 h 3626"/>
              <a:gd name="T30" fmla="*/ 3284 w 3645"/>
              <a:gd name="T31" fmla="*/ 79 h 3626"/>
              <a:gd name="T32" fmla="*/ 2751 w 3645"/>
              <a:gd name="T33" fmla="*/ 611 h 3626"/>
              <a:gd name="T34" fmla="*/ 2200 w 3645"/>
              <a:gd name="T35" fmla="*/ 446 h 3626"/>
              <a:gd name="T36" fmla="*/ 1493 w 3645"/>
              <a:gd name="T37" fmla="*/ 738 h 3626"/>
              <a:gd name="T38" fmla="*/ 1493 w 3645"/>
              <a:gd name="T39" fmla="*/ 739 h 3626"/>
              <a:gd name="T40" fmla="*/ 1116 w 3645"/>
              <a:gd name="T41" fmla="*/ 1116 h 3626"/>
              <a:gd name="T42" fmla="*/ 1116 w 3645"/>
              <a:gd name="T43" fmla="*/ 1116 h 3626"/>
              <a:gd name="T44" fmla="*/ 739 w 3645"/>
              <a:gd name="T45" fmla="*/ 1493 h 3626"/>
              <a:gd name="T46" fmla="*/ 739 w 3645"/>
              <a:gd name="T47" fmla="*/ 1493 h 3626"/>
              <a:gd name="T48" fmla="*/ 611 w 3645"/>
              <a:gd name="T49" fmla="*/ 2751 h 3626"/>
              <a:gd name="T50" fmla="*/ 79 w 3645"/>
              <a:gd name="T51" fmla="*/ 3284 h 3626"/>
              <a:gd name="T52" fmla="*/ 79 w 3645"/>
              <a:gd name="T53" fmla="*/ 3567 h 3626"/>
              <a:gd name="T54" fmla="*/ 220 w 3645"/>
              <a:gd name="T55" fmla="*/ 3626 h 3626"/>
              <a:gd name="T56" fmla="*/ 1021 w 3645"/>
              <a:gd name="T57" fmla="*/ 1776 h 3626"/>
              <a:gd name="T58" fmla="*/ 1021 w 3645"/>
              <a:gd name="T59" fmla="*/ 1776 h 3626"/>
              <a:gd name="T60" fmla="*/ 1398 w 3645"/>
              <a:gd name="T61" fmla="*/ 1399 h 3626"/>
              <a:gd name="T62" fmla="*/ 1398 w 3645"/>
              <a:gd name="T63" fmla="*/ 1398 h 3626"/>
              <a:gd name="T64" fmla="*/ 1776 w 3645"/>
              <a:gd name="T65" fmla="*/ 1021 h 3626"/>
              <a:gd name="T66" fmla="*/ 1776 w 3645"/>
              <a:gd name="T67" fmla="*/ 1021 h 3626"/>
              <a:gd name="T68" fmla="*/ 2200 w 3645"/>
              <a:gd name="T69" fmla="*/ 846 h 3626"/>
              <a:gd name="T70" fmla="*/ 2459 w 3645"/>
              <a:gd name="T71" fmla="*/ 904 h 3626"/>
              <a:gd name="T72" fmla="*/ 2153 w 3645"/>
              <a:gd name="T73" fmla="*/ 1210 h 3626"/>
              <a:gd name="T74" fmla="*/ 2153 w 3645"/>
              <a:gd name="T75" fmla="*/ 1493 h 3626"/>
              <a:gd name="T76" fmla="*/ 2294 w 3645"/>
              <a:gd name="T77" fmla="*/ 1551 h 3626"/>
              <a:gd name="T78" fmla="*/ 2436 w 3645"/>
              <a:gd name="T79" fmla="*/ 1493 h 3626"/>
              <a:gd name="T80" fmla="*/ 2741 w 3645"/>
              <a:gd name="T81" fmla="*/ 1187 h 3626"/>
              <a:gd name="T82" fmla="*/ 2800 w 3645"/>
              <a:gd name="T83" fmla="*/ 1446 h 3626"/>
              <a:gd name="T84" fmla="*/ 2624 w 3645"/>
              <a:gd name="T85" fmla="*/ 1870 h 3626"/>
              <a:gd name="T86" fmla="*/ 2624 w 3645"/>
              <a:gd name="T87" fmla="*/ 1870 h 3626"/>
              <a:gd name="T88" fmla="*/ 2624 w 3645"/>
              <a:gd name="T89" fmla="*/ 1870 h 3626"/>
              <a:gd name="T90" fmla="*/ 2247 w 3645"/>
              <a:gd name="T91" fmla="*/ 2247 h 3626"/>
              <a:gd name="T92" fmla="*/ 2247 w 3645"/>
              <a:gd name="T93" fmla="*/ 2247 h 3626"/>
              <a:gd name="T94" fmla="*/ 1870 w 3645"/>
              <a:gd name="T95" fmla="*/ 2624 h 3626"/>
              <a:gd name="T96" fmla="*/ 1870 w 3645"/>
              <a:gd name="T97" fmla="*/ 2624 h 3626"/>
              <a:gd name="T98" fmla="*/ 1446 w 3645"/>
              <a:gd name="T99" fmla="*/ 2800 h 3626"/>
              <a:gd name="T100" fmla="*/ 1187 w 3645"/>
              <a:gd name="T101" fmla="*/ 2741 h 3626"/>
              <a:gd name="T102" fmla="*/ 1493 w 3645"/>
              <a:gd name="T103" fmla="*/ 2436 h 3626"/>
              <a:gd name="T104" fmla="*/ 1493 w 3645"/>
              <a:gd name="T105" fmla="*/ 2153 h 3626"/>
              <a:gd name="T106" fmla="*/ 1210 w 3645"/>
              <a:gd name="T107" fmla="*/ 2153 h 3626"/>
              <a:gd name="T108" fmla="*/ 904 w 3645"/>
              <a:gd name="T109" fmla="*/ 2458 h 3626"/>
              <a:gd name="T110" fmla="*/ 1021 w 3645"/>
              <a:gd name="T111" fmla="*/ 1776 h 3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645" h="3626">
                <a:moveTo>
                  <a:pt x="220" y="3626"/>
                </a:moveTo>
                <a:cubicBezTo>
                  <a:pt x="271" y="3626"/>
                  <a:pt x="322" y="3606"/>
                  <a:pt x="361" y="3567"/>
                </a:cubicBezTo>
                <a:lnTo>
                  <a:pt x="894" y="3034"/>
                </a:lnTo>
                <a:cubicBezTo>
                  <a:pt x="1056" y="3142"/>
                  <a:pt x="1246" y="3200"/>
                  <a:pt x="1446" y="3200"/>
                </a:cubicBezTo>
                <a:lnTo>
                  <a:pt x="1446" y="3200"/>
                </a:lnTo>
                <a:cubicBezTo>
                  <a:pt x="1713" y="3200"/>
                  <a:pt x="1964" y="3096"/>
                  <a:pt x="2152" y="2907"/>
                </a:cubicBezTo>
                <a:cubicBezTo>
                  <a:pt x="2153" y="2907"/>
                  <a:pt x="2153" y="2907"/>
                  <a:pt x="2153" y="2907"/>
                </a:cubicBezTo>
                <a:lnTo>
                  <a:pt x="2530" y="2530"/>
                </a:lnTo>
                <a:cubicBezTo>
                  <a:pt x="2530" y="2530"/>
                  <a:pt x="2530" y="2530"/>
                  <a:pt x="2530" y="2530"/>
                </a:cubicBezTo>
                <a:lnTo>
                  <a:pt x="2907" y="2153"/>
                </a:lnTo>
                <a:cubicBezTo>
                  <a:pt x="2907" y="2153"/>
                  <a:pt x="2907" y="2153"/>
                  <a:pt x="2907" y="2152"/>
                </a:cubicBezTo>
                <a:cubicBezTo>
                  <a:pt x="3096" y="1964"/>
                  <a:pt x="3200" y="1713"/>
                  <a:pt x="3200" y="1446"/>
                </a:cubicBezTo>
                <a:cubicBezTo>
                  <a:pt x="3200" y="1246"/>
                  <a:pt x="3142" y="1056"/>
                  <a:pt x="3034" y="894"/>
                </a:cubicBezTo>
                <a:lnTo>
                  <a:pt x="3567" y="361"/>
                </a:lnTo>
                <a:cubicBezTo>
                  <a:pt x="3645" y="283"/>
                  <a:pt x="3645" y="157"/>
                  <a:pt x="3567" y="79"/>
                </a:cubicBezTo>
                <a:cubicBezTo>
                  <a:pt x="3489" y="0"/>
                  <a:pt x="3362" y="0"/>
                  <a:pt x="3284" y="79"/>
                </a:cubicBezTo>
                <a:lnTo>
                  <a:pt x="2751" y="611"/>
                </a:lnTo>
                <a:cubicBezTo>
                  <a:pt x="2589" y="504"/>
                  <a:pt x="2399" y="446"/>
                  <a:pt x="2200" y="446"/>
                </a:cubicBezTo>
                <a:cubicBezTo>
                  <a:pt x="1933" y="446"/>
                  <a:pt x="1682" y="550"/>
                  <a:pt x="1493" y="738"/>
                </a:cubicBezTo>
                <a:cubicBezTo>
                  <a:pt x="1493" y="738"/>
                  <a:pt x="1493" y="738"/>
                  <a:pt x="1493" y="739"/>
                </a:cubicBezTo>
                <a:lnTo>
                  <a:pt x="1116" y="1116"/>
                </a:lnTo>
                <a:cubicBezTo>
                  <a:pt x="1116" y="1116"/>
                  <a:pt x="1116" y="1116"/>
                  <a:pt x="1116" y="1116"/>
                </a:cubicBezTo>
                <a:lnTo>
                  <a:pt x="739" y="1493"/>
                </a:lnTo>
                <a:cubicBezTo>
                  <a:pt x="739" y="1493"/>
                  <a:pt x="739" y="1493"/>
                  <a:pt x="739" y="1493"/>
                </a:cubicBezTo>
                <a:cubicBezTo>
                  <a:pt x="397" y="1834"/>
                  <a:pt x="355" y="2363"/>
                  <a:pt x="611" y="2751"/>
                </a:cubicBezTo>
                <a:lnTo>
                  <a:pt x="79" y="3284"/>
                </a:lnTo>
                <a:cubicBezTo>
                  <a:pt x="0" y="3362"/>
                  <a:pt x="0" y="3489"/>
                  <a:pt x="79" y="3567"/>
                </a:cubicBezTo>
                <a:cubicBezTo>
                  <a:pt x="118" y="3606"/>
                  <a:pt x="169" y="3626"/>
                  <a:pt x="220" y="3626"/>
                </a:cubicBezTo>
                <a:close/>
                <a:moveTo>
                  <a:pt x="1021" y="1776"/>
                </a:moveTo>
                <a:lnTo>
                  <a:pt x="1021" y="1776"/>
                </a:lnTo>
                <a:lnTo>
                  <a:pt x="1398" y="1399"/>
                </a:lnTo>
                <a:cubicBezTo>
                  <a:pt x="1398" y="1399"/>
                  <a:pt x="1398" y="1399"/>
                  <a:pt x="1398" y="1398"/>
                </a:cubicBezTo>
                <a:lnTo>
                  <a:pt x="1776" y="1021"/>
                </a:lnTo>
                <a:cubicBezTo>
                  <a:pt x="1776" y="1021"/>
                  <a:pt x="1776" y="1021"/>
                  <a:pt x="1776" y="1021"/>
                </a:cubicBezTo>
                <a:cubicBezTo>
                  <a:pt x="1889" y="908"/>
                  <a:pt x="2040" y="846"/>
                  <a:pt x="2200" y="846"/>
                </a:cubicBezTo>
                <a:cubicBezTo>
                  <a:pt x="2291" y="846"/>
                  <a:pt x="2379" y="866"/>
                  <a:pt x="2459" y="904"/>
                </a:cubicBezTo>
                <a:lnTo>
                  <a:pt x="2153" y="1210"/>
                </a:lnTo>
                <a:cubicBezTo>
                  <a:pt x="2075" y="1288"/>
                  <a:pt x="2075" y="1415"/>
                  <a:pt x="2153" y="1493"/>
                </a:cubicBezTo>
                <a:cubicBezTo>
                  <a:pt x="2192" y="1532"/>
                  <a:pt x="2243" y="1551"/>
                  <a:pt x="2294" y="1551"/>
                </a:cubicBezTo>
                <a:cubicBezTo>
                  <a:pt x="2345" y="1551"/>
                  <a:pt x="2397" y="1532"/>
                  <a:pt x="2436" y="1493"/>
                </a:cubicBezTo>
                <a:lnTo>
                  <a:pt x="2741" y="1187"/>
                </a:lnTo>
                <a:cubicBezTo>
                  <a:pt x="2780" y="1267"/>
                  <a:pt x="2800" y="1355"/>
                  <a:pt x="2800" y="1446"/>
                </a:cubicBezTo>
                <a:cubicBezTo>
                  <a:pt x="2800" y="1606"/>
                  <a:pt x="2737" y="1757"/>
                  <a:pt x="2624" y="1870"/>
                </a:cubicBezTo>
                <a:lnTo>
                  <a:pt x="2624" y="1870"/>
                </a:lnTo>
                <a:lnTo>
                  <a:pt x="2624" y="1870"/>
                </a:lnTo>
                <a:lnTo>
                  <a:pt x="2247" y="2247"/>
                </a:lnTo>
                <a:cubicBezTo>
                  <a:pt x="2247" y="2247"/>
                  <a:pt x="2247" y="2247"/>
                  <a:pt x="2247" y="2247"/>
                </a:cubicBezTo>
                <a:lnTo>
                  <a:pt x="1870" y="2624"/>
                </a:lnTo>
                <a:cubicBezTo>
                  <a:pt x="1870" y="2624"/>
                  <a:pt x="1870" y="2624"/>
                  <a:pt x="1870" y="2624"/>
                </a:cubicBezTo>
                <a:cubicBezTo>
                  <a:pt x="1757" y="2737"/>
                  <a:pt x="1606" y="2800"/>
                  <a:pt x="1446" y="2800"/>
                </a:cubicBezTo>
                <a:cubicBezTo>
                  <a:pt x="1355" y="2800"/>
                  <a:pt x="1267" y="2780"/>
                  <a:pt x="1187" y="2741"/>
                </a:cubicBezTo>
                <a:lnTo>
                  <a:pt x="1493" y="2436"/>
                </a:lnTo>
                <a:cubicBezTo>
                  <a:pt x="1571" y="2357"/>
                  <a:pt x="1571" y="2231"/>
                  <a:pt x="1493" y="2153"/>
                </a:cubicBezTo>
                <a:cubicBezTo>
                  <a:pt x="1415" y="2075"/>
                  <a:pt x="1288" y="2075"/>
                  <a:pt x="1210" y="2153"/>
                </a:cubicBezTo>
                <a:lnTo>
                  <a:pt x="904" y="2458"/>
                </a:lnTo>
                <a:cubicBezTo>
                  <a:pt x="798" y="2235"/>
                  <a:pt x="837" y="1960"/>
                  <a:pt x="1021" y="1776"/>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9pPr>
          </a:lstStyle>
          <a:p>
            <a:pPr algn="ctr"/>
            <a:endParaRPr lang="en-US"/>
          </a:p>
        </p:txBody>
      </p:sp>
      <p:sp>
        <p:nvSpPr>
          <p:cNvPr id="71" name="chain-links_29">
            <a:extLst>
              <a:ext uri="{FF2B5EF4-FFF2-40B4-BE49-F238E27FC236}">
                <a16:creationId xmlns:a16="http://schemas.microsoft.com/office/drawing/2014/main" id="{9BF62BA1-1AF9-4C32-9E7C-889774CEB3C7}"/>
              </a:ext>
            </a:extLst>
          </p:cNvPr>
          <p:cNvSpPr/>
          <p:nvPr/>
        </p:nvSpPr>
        <p:spPr>
          <a:xfrm rot="2586001">
            <a:off x="4791988" y="2241997"/>
            <a:ext cx="333014" cy="330783"/>
          </a:xfrm>
          <a:custGeom>
            <a:avLst/>
            <a:gdLst>
              <a:gd name="T0" fmla="*/ 220 w 3645"/>
              <a:gd name="T1" fmla="*/ 3626 h 3626"/>
              <a:gd name="T2" fmla="*/ 361 w 3645"/>
              <a:gd name="T3" fmla="*/ 3567 h 3626"/>
              <a:gd name="T4" fmla="*/ 894 w 3645"/>
              <a:gd name="T5" fmla="*/ 3034 h 3626"/>
              <a:gd name="T6" fmla="*/ 1446 w 3645"/>
              <a:gd name="T7" fmla="*/ 3200 h 3626"/>
              <a:gd name="T8" fmla="*/ 1446 w 3645"/>
              <a:gd name="T9" fmla="*/ 3200 h 3626"/>
              <a:gd name="T10" fmla="*/ 2152 w 3645"/>
              <a:gd name="T11" fmla="*/ 2907 h 3626"/>
              <a:gd name="T12" fmla="*/ 2153 w 3645"/>
              <a:gd name="T13" fmla="*/ 2907 h 3626"/>
              <a:gd name="T14" fmla="*/ 2530 w 3645"/>
              <a:gd name="T15" fmla="*/ 2530 h 3626"/>
              <a:gd name="T16" fmla="*/ 2530 w 3645"/>
              <a:gd name="T17" fmla="*/ 2530 h 3626"/>
              <a:gd name="T18" fmla="*/ 2907 w 3645"/>
              <a:gd name="T19" fmla="*/ 2153 h 3626"/>
              <a:gd name="T20" fmla="*/ 2907 w 3645"/>
              <a:gd name="T21" fmla="*/ 2152 h 3626"/>
              <a:gd name="T22" fmla="*/ 3200 w 3645"/>
              <a:gd name="T23" fmla="*/ 1446 h 3626"/>
              <a:gd name="T24" fmla="*/ 3034 w 3645"/>
              <a:gd name="T25" fmla="*/ 894 h 3626"/>
              <a:gd name="T26" fmla="*/ 3567 w 3645"/>
              <a:gd name="T27" fmla="*/ 361 h 3626"/>
              <a:gd name="T28" fmla="*/ 3567 w 3645"/>
              <a:gd name="T29" fmla="*/ 79 h 3626"/>
              <a:gd name="T30" fmla="*/ 3284 w 3645"/>
              <a:gd name="T31" fmla="*/ 79 h 3626"/>
              <a:gd name="T32" fmla="*/ 2751 w 3645"/>
              <a:gd name="T33" fmla="*/ 611 h 3626"/>
              <a:gd name="T34" fmla="*/ 2200 w 3645"/>
              <a:gd name="T35" fmla="*/ 446 h 3626"/>
              <a:gd name="T36" fmla="*/ 1493 w 3645"/>
              <a:gd name="T37" fmla="*/ 738 h 3626"/>
              <a:gd name="T38" fmla="*/ 1493 w 3645"/>
              <a:gd name="T39" fmla="*/ 739 h 3626"/>
              <a:gd name="T40" fmla="*/ 1116 w 3645"/>
              <a:gd name="T41" fmla="*/ 1116 h 3626"/>
              <a:gd name="T42" fmla="*/ 1116 w 3645"/>
              <a:gd name="T43" fmla="*/ 1116 h 3626"/>
              <a:gd name="T44" fmla="*/ 739 w 3645"/>
              <a:gd name="T45" fmla="*/ 1493 h 3626"/>
              <a:gd name="T46" fmla="*/ 739 w 3645"/>
              <a:gd name="T47" fmla="*/ 1493 h 3626"/>
              <a:gd name="T48" fmla="*/ 611 w 3645"/>
              <a:gd name="T49" fmla="*/ 2751 h 3626"/>
              <a:gd name="T50" fmla="*/ 79 w 3645"/>
              <a:gd name="T51" fmla="*/ 3284 h 3626"/>
              <a:gd name="T52" fmla="*/ 79 w 3645"/>
              <a:gd name="T53" fmla="*/ 3567 h 3626"/>
              <a:gd name="T54" fmla="*/ 220 w 3645"/>
              <a:gd name="T55" fmla="*/ 3626 h 3626"/>
              <a:gd name="T56" fmla="*/ 1021 w 3645"/>
              <a:gd name="T57" fmla="*/ 1776 h 3626"/>
              <a:gd name="T58" fmla="*/ 1021 w 3645"/>
              <a:gd name="T59" fmla="*/ 1776 h 3626"/>
              <a:gd name="T60" fmla="*/ 1398 w 3645"/>
              <a:gd name="T61" fmla="*/ 1399 h 3626"/>
              <a:gd name="T62" fmla="*/ 1398 w 3645"/>
              <a:gd name="T63" fmla="*/ 1398 h 3626"/>
              <a:gd name="T64" fmla="*/ 1776 w 3645"/>
              <a:gd name="T65" fmla="*/ 1021 h 3626"/>
              <a:gd name="T66" fmla="*/ 1776 w 3645"/>
              <a:gd name="T67" fmla="*/ 1021 h 3626"/>
              <a:gd name="T68" fmla="*/ 2200 w 3645"/>
              <a:gd name="T69" fmla="*/ 846 h 3626"/>
              <a:gd name="T70" fmla="*/ 2459 w 3645"/>
              <a:gd name="T71" fmla="*/ 904 h 3626"/>
              <a:gd name="T72" fmla="*/ 2153 w 3645"/>
              <a:gd name="T73" fmla="*/ 1210 h 3626"/>
              <a:gd name="T74" fmla="*/ 2153 w 3645"/>
              <a:gd name="T75" fmla="*/ 1493 h 3626"/>
              <a:gd name="T76" fmla="*/ 2294 w 3645"/>
              <a:gd name="T77" fmla="*/ 1551 h 3626"/>
              <a:gd name="T78" fmla="*/ 2436 w 3645"/>
              <a:gd name="T79" fmla="*/ 1493 h 3626"/>
              <a:gd name="T80" fmla="*/ 2741 w 3645"/>
              <a:gd name="T81" fmla="*/ 1187 h 3626"/>
              <a:gd name="T82" fmla="*/ 2800 w 3645"/>
              <a:gd name="T83" fmla="*/ 1446 h 3626"/>
              <a:gd name="T84" fmla="*/ 2624 w 3645"/>
              <a:gd name="T85" fmla="*/ 1870 h 3626"/>
              <a:gd name="T86" fmla="*/ 2624 w 3645"/>
              <a:gd name="T87" fmla="*/ 1870 h 3626"/>
              <a:gd name="T88" fmla="*/ 2624 w 3645"/>
              <a:gd name="T89" fmla="*/ 1870 h 3626"/>
              <a:gd name="T90" fmla="*/ 2247 w 3645"/>
              <a:gd name="T91" fmla="*/ 2247 h 3626"/>
              <a:gd name="T92" fmla="*/ 2247 w 3645"/>
              <a:gd name="T93" fmla="*/ 2247 h 3626"/>
              <a:gd name="T94" fmla="*/ 1870 w 3645"/>
              <a:gd name="T95" fmla="*/ 2624 h 3626"/>
              <a:gd name="T96" fmla="*/ 1870 w 3645"/>
              <a:gd name="T97" fmla="*/ 2624 h 3626"/>
              <a:gd name="T98" fmla="*/ 1446 w 3645"/>
              <a:gd name="T99" fmla="*/ 2800 h 3626"/>
              <a:gd name="T100" fmla="*/ 1187 w 3645"/>
              <a:gd name="T101" fmla="*/ 2741 h 3626"/>
              <a:gd name="T102" fmla="*/ 1493 w 3645"/>
              <a:gd name="T103" fmla="*/ 2436 h 3626"/>
              <a:gd name="T104" fmla="*/ 1493 w 3645"/>
              <a:gd name="T105" fmla="*/ 2153 h 3626"/>
              <a:gd name="T106" fmla="*/ 1210 w 3645"/>
              <a:gd name="T107" fmla="*/ 2153 h 3626"/>
              <a:gd name="T108" fmla="*/ 904 w 3645"/>
              <a:gd name="T109" fmla="*/ 2458 h 3626"/>
              <a:gd name="T110" fmla="*/ 1021 w 3645"/>
              <a:gd name="T111" fmla="*/ 1776 h 3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645" h="3626">
                <a:moveTo>
                  <a:pt x="220" y="3626"/>
                </a:moveTo>
                <a:cubicBezTo>
                  <a:pt x="271" y="3626"/>
                  <a:pt x="322" y="3606"/>
                  <a:pt x="361" y="3567"/>
                </a:cubicBezTo>
                <a:lnTo>
                  <a:pt x="894" y="3034"/>
                </a:lnTo>
                <a:cubicBezTo>
                  <a:pt x="1056" y="3142"/>
                  <a:pt x="1246" y="3200"/>
                  <a:pt x="1446" y="3200"/>
                </a:cubicBezTo>
                <a:lnTo>
                  <a:pt x="1446" y="3200"/>
                </a:lnTo>
                <a:cubicBezTo>
                  <a:pt x="1713" y="3200"/>
                  <a:pt x="1964" y="3096"/>
                  <a:pt x="2152" y="2907"/>
                </a:cubicBezTo>
                <a:cubicBezTo>
                  <a:pt x="2153" y="2907"/>
                  <a:pt x="2153" y="2907"/>
                  <a:pt x="2153" y="2907"/>
                </a:cubicBezTo>
                <a:lnTo>
                  <a:pt x="2530" y="2530"/>
                </a:lnTo>
                <a:cubicBezTo>
                  <a:pt x="2530" y="2530"/>
                  <a:pt x="2530" y="2530"/>
                  <a:pt x="2530" y="2530"/>
                </a:cubicBezTo>
                <a:lnTo>
                  <a:pt x="2907" y="2153"/>
                </a:lnTo>
                <a:cubicBezTo>
                  <a:pt x="2907" y="2153"/>
                  <a:pt x="2907" y="2153"/>
                  <a:pt x="2907" y="2152"/>
                </a:cubicBezTo>
                <a:cubicBezTo>
                  <a:pt x="3096" y="1964"/>
                  <a:pt x="3200" y="1713"/>
                  <a:pt x="3200" y="1446"/>
                </a:cubicBezTo>
                <a:cubicBezTo>
                  <a:pt x="3200" y="1246"/>
                  <a:pt x="3142" y="1056"/>
                  <a:pt x="3034" y="894"/>
                </a:cubicBezTo>
                <a:lnTo>
                  <a:pt x="3567" y="361"/>
                </a:lnTo>
                <a:cubicBezTo>
                  <a:pt x="3645" y="283"/>
                  <a:pt x="3645" y="157"/>
                  <a:pt x="3567" y="79"/>
                </a:cubicBezTo>
                <a:cubicBezTo>
                  <a:pt x="3489" y="0"/>
                  <a:pt x="3362" y="0"/>
                  <a:pt x="3284" y="79"/>
                </a:cubicBezTo>
                <a:lnTo>
                  <a:pt x="2751" y="611"/>
                </a:lnTo>
                <a:cubicBezTo>
                  <a:pt x="2589" y="504"/>
                  <a:pt x="2399" y="446"/>
                  <a:pt x="2200" y="446"/>
                </a:cubicBezTo>
                <a:cubicBezTo>
                  <a:pt x="1933" y="446"/>
                  <a:pt x="1682" y="550"/>
                  <a:pt x="1493" y="738"/>
                </a:cubicBezTo>
                <a:cubicBezTo>
                  <a:pt x="1493" y="738"/>
                  <a:pt x="1493" y="738"/>
                  <a:pt x="1493" y="739"/>
                </a:cubicBezTo>
                <a:lnTo>
                  <a:pt x="1116" y="1116"/>
                </a:lnTo>
                <a:cubicBezTo>
                  <a:pt x="1116" y="1116"/>
                  <a:pt x="1116" y="1116"/>
                  <a:pt x="1116" y="1116"/>
                </a:cubicBezTo>
                <a:lnTo>
                  <a:pt x="739" y="1493"/>
                </a:lnTo>
                <a:cubicBezTo>
                  <a:pt x="739" y="1493"/>
                  <a:pt x="739" y="1493"/>
                  <a:pt x="739" y="1493"/>
                </a:cubicBezTo>
                <a:cubicBezTo>
                  <a:pt x="397" y="1834"/>
                  <a:pt x="355" y="2363"/>
                  <a:pt x="611" y="2751"/>
                </a:cubicBezTo>
                <a:lnTo>
                  <a:pt x="79" y="3284"/>
                </a:lnTo>
                <a:cubicBezTo>
                  <a:pt x="0" y="3362"/>
                  <a:pt x="0" y="3489"/>
                  <a:pt x="79" y="3567"/>
                </a:cubicBezTo>
                <a:cubicBezTo>
                  <a:pt x="118" y="3606"/>
                  <a:pt x="169" y="3626"/>
                  <a:pt x="220" y="3626"/>
                </a:cubicBezTo>
                <a:close/>
                <a:moveTo>
                  <a:pt x="1021" y="1776"/>
                </a:moveTo>
                <a:lnTo>
                  <a:pt x="1021" y="1776"/>
                </a:lnTo>
                <a:lnTo>
                  <a:pt x="1398" y="1399"/>
                </a:lnTo>
                <a:cubicBezTo>
                  <a:pt x="1398" y="1399"/>
                  <a:pt x="1398" y="1399"/>
                  <a:pt x="1398" y="1398"/>
                </a:cubicBezTo>
                <a:lnTo>
                  <a:pt x="1776" y="1021"/>
                </a:lnTo>
                <a:cubicBezTo>
                  <a:pt x="1776" y="1021"/>
                  <a:pt x="1776" y="1021"/>
                  <a:pt x="1776" y="1021"/>
                </a:cubicBezTo>
                <a:cubicBezTo>
                  <a:pt x="1889" y="908"/>
                  <a:pt x="2040" y="846"/>
                  <a:pt x="2200" y="846"/>
                </a:cubicBezTo>
                <a:cubicBezTo>
                  <a:pt x="2291" y="846"/>
                  <a:pt x="2379" y="866"/>
                  <a:pt x="2459" y="904"/>
                </a:cubicBezTo>
                <a:lnTo>
                  <a:pt x="2153" y="1210"/>
                </a:lnTo>
                <a:cubicBezTo>
                  <a:pt x="2075" y="1288"/>
                  <a:pt x="2075" y="1415"/>
                  <a:pt x="2153" y="1493"/>
                </a:cubicBezTo>
                <a:cubicBezTo>
                  <a:pt x="2192" y="1532"/>
                  <a:pt x="2243" y="1551"/>
                  <a:pt x="2294" y="1551"/>
                </a:cubicBezTo>
                <a:cubicBezTo>
                  <a:pt x="2345" y="1551"/>
                  <a:pt x="2397" y="1532"/>
                  <a:pt x="2436" y="1493"/>
                </a:cubicBezTo>
                <a:lnTo>
                  <a:pt x="2741" y="1187"/>
                </a:lnTo>
                <a:cubicBezTo>
                  <a:pt x="2780" y="1267"/>
                  <a:pt x="2800" y="1355"/>
                  <a:pt x="2800" y="1446"/>
                </a:cubicBezTo>
                <a:cubicBezTo>
                  <a:pt x="2800" y="1606"/>
                  <a:pt x="2737" y="1757"/>
                  <a:pt x="2624" y="1870"/>
                </a:cubicBezTo>
                <a:lnTo>
                  <a:pt x="2624" y="1870"/>
                </a:lnTo>
                <a:lnTo>
                  <a:pt x="2624" y="1870"/>
                </a:lnTo>
                <a:lnTo>
                  <a:pt x="2247" y="2247"/>
                </a:lnTo>
                <a:cubicBezTo>
                  <a:pt x="2247" y="2247"/>
                  <a:pt x="2247" y="2247"/>
                  <a:pt x="2247" y="2247"/>
                </a:cubicBezTo>
                <a:lnTo>
                  <a:pt x="1870" y="2624"/>
                </a:lnTo>
                <a:cubicBezTo>
                  <a:pt x="1870" y="2624"/>
                  <a:pt x="1870" y="2624"/>
                  <a:pt x="1870" y="2624"/>
                </a:cubicBezTo>
                <a:cubicBezTo>
                  <a:pt x="1757" y="2737"/>
                  <a:pt x="1606" y="2800"/>
                  <a:pt x="1446" y="2800"/>
                </a:cubicBezTo>
                <a:cubicBezTo>
                  <a:pt x="1355" y="2800"/>
                  <a:pt x="1267" y="2780"/>
                  <a:pt x="1187" y="2741"/>
                </a:cubicBezTo>
                <a:lnTo>
                  <a:pt x="1493" y="2436"/>
                </a:lnTo>
                <a:cubicBezTo>
                  <a:pt x="1571" y="2357"/>
                  <a:pt x="1571" y="2231"/>
                  <a:pt x="1493" y="2153"/>
                </a:cubicBezTo>
                <a:cubicBezTo>
                  <a:pt x="1415" y="2075"/>
                  <a:pt x="1288" y="2075"/>
                  <a:pt x="1210" y="2153"/>
                </a:cubicBezTo>
                <a:lnTo>
                  <a:pt x="904" y="2458"/>
                </a:lnTo>
                <a:cubicBezTo>
                  <a:pt x="798" y="2235"/>
                  <a:pt x="837" y="1960"/>
                  <a:pt x="1021" y="1776"/>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9pPr>
          </a:lstStyle>
          <a:p>
            <a:pPr algn="ctr"/>
            <a:endParaRPr lang="en-US"/>
          </a:p>
        </p:txBody>
      </p:sp>
      <p:sp>
        <p:nvSpPr>
          <p:cNvPr id="72" name="chain-links_29">
            <a:extLst>
              <a:ext uri="{FF2B5EF4-FFF2-40B4-BE49-F238E27FC236}">
                <a16:creationId xmlns:a16="http://schemas.microsoft.com/office/drawing/2014/main" id="{62379414-8CB1-40FD-910C-AA162801055E}"/>
              </a:ext>
            </a:extLst>
          </p:cNvPr>
          <p:cNvSpPr/>
          <p:nvPr/>
        </p:nvSpPr>
        <p:spPr>
          <a:xfrm rot="2586001">
            <a:off x="5142527" y="2233078"/>
            <a:ext cx="333014" cy="330783"/>
          </a:xfrm>
          <a:custGeom>
            <a:avLst/>
            <a:gdLst>
              <a:gd name="T0" fmla="*/ 220 w 3645"/>
              <a:gd name="T1" fmla="*/ 3626 h 3626"/>
              <a:gd name="T2" fmla="*/ 361 w 3645"/>
              <a:gd name="T3" fmla="*/ 3567 h 3626"/>
              <a:gd name="T4" fmla="*/ 894 w 3645"/>
              <a:gd name="T5" fmla="*/ 3034 h 3626"/>
              <a:gd name="T6" fmla="*/ 1446 w 3645"/>
              <a:gd name="T7" fmla="*/ 3200 h 3626"/>
              <a:gd name="T8" fmla="*/ 1446 w 3645"/>
              <a:gd name="T9" fmla="*/ 3200 h 3626"/>
              <a:gd name="T10" fmla="*/ 2152 w 3645"/>
              <a:gd name="T11" fmla="*/ 2907 h 3626"/>
              <a:gd name="T12" fmla="*/ 2153 w 3645"/>
              <a:gd name="T13" fmla="*/ 2907 h 3626"/>
              <a:gd name="T14" fmla="*/ 2530 w 3645"/>
              <a:gd name="T15" fmla="*/ 2530 h 3626"/>
              <a:gd name="T16" fmla="*/ 2530 w 3645"/>
              <a:gd name="T17" fmla="*/ 2530 h 3626"/>
              <a:gd name="T18" fmla="*/ 2907 w 3645"/>
              <a:gd name="T19" fmla="*/ 2153 h 3626"/>
              <a:gd name="T20" fmla="*/ 2907 w 3645"/>
              <a:gd name="T21" fmla="*/ 2152 h 3626"/>
              <a:gd name="T22" fmla="*/ 3200 w 3645"/>
              <a:gd name="T23" fmla="*/ 1446 h 3626"/>
              <a:gd name="T24" fmla="*/ 3034 w 3645"/>
              <a:gd name="T25" fmla="*/ 894 h 3626"/>
              <a:gd name="T26" fmla="*/ 3567 w 3645"/>
              <a:gd name="T27" fmla="*/ 361 h 3626"/>
              <a:gd name="T28" fmla="*/ 3567 w 3645"/>
              <a:gd name="T29" fmla="*/ 79 h 3626"/>
              <a:gd name="T30" fmla="*/ 3284 w 3645"/>
              <a:gd name="T31" fmla="*/ 79 h 3626"/>
              <a:gd name="T32" fmla="*/ 2751 w 3645"/>
              <a:gd name="T33" fmla="*/ 611 h 3626"/>
              <a:gd name="T34" fmla="*/ 2200 w 3645"/>
              <a:gd name="T35" fmla="*/ 446 h 3626"/>
              <a:gd name="T36" fmla="*/ 1493 w 3645"/>
              <a:gd name="T37" fmla="*/ 738 h 3626"/>
              <a:gd name="T38" fmla="*/ 1493 w 3645"/>
              <a:gd name="T39" fmla="*/ 739 h 3626"/>
              <a:gd name="T40" fmla="*/ 1116 w 3645"/>
              <a:gd name="T41" fmla="*/ 1116 h 3626"/>
              <a:gd name="T42" fmla="*/ 1116 w 3645"/>
              <a:gd name="T43" fmla="*/ 1116 h 3626"/>
              <a:gd name="T44" fmla="*/ 739 w 3645"/>
              <a:gd name="T45" fmla="*/ 1493 h 3626"/>
              <a:gd name="T46" fmla="*/ 739 w 3645"/>
              <a:gd name="T47" fmla="*/ 1493 h 3626"/>
              <a:gd name="T48" fmla="*/ 611 w 3645"/>
              <a:gd name="T49" fmla="*/ 2751 h 3626"/>
              <a:gd name="T50" fmla="*/ 79 w 3645"/>
              <a:gd name="T51" fmla="*/ 3284 h 3626"/>
              <a:gd name="T52" fmla="*/ 79 w 3645"/>
              <a:gd name="T53" fmla="*/ 3567 h 3626"/>
              <a:gd name="T54" fmla="*/ 220 w 3645"/>
              <a:gd name="T55" fmla="*/ 3626 h 3626"/>
              <a:gd name="T56" fmla="*/ 1021 w 3645"/>
              <a:gd name="T57" fmla="*/ 1776 h 3626"/>
              <a:gd name="T58" fmla="*/ 1021 w 3645"/>
              <a:gd name="T59" fmla="*/ 1776 h 3626"/>
              <a:gd name="T60" fmla="*/ 1398 w 3645"/>
              <a:gd name="T61" fmla="*/ 1399 h 3626"/>
              <a:gd name="T62" fmla="*/ 1398 w 3645"/>
              <a:gd name="T63" fmla="*/ 1398 h 3626"/>
              <a:gd name="T64" fmla="*/ 1776 w 3645"/>
              <a:gd name="T65" fmla="*/ 1021 h 3626"/>
              <a:gd name="T66" fmla="*/ 1776 w 3645"/>
              <a:gd name="T67" fmla="*/ 1021 h 3626"/>
              <a:gd name="T68" fmla="*/ 2200 w 3645"/>
              <a:gd name="T69" fmla="*/ 846 h 3626"/>
              <a:gd name="T70" fmla="*/ 2459 w 3645"/>
              <a:gd name="T71" fmla="*/ 904 h 3626"/>
              <a:gd name="T72" fmla="*/ 2153 w 3645"/>
              <a:gd name="T73" fmla="*/ 1210 h 3626"/>
              <a:gd name="T74" fmla="*/ 2153 w 3645"/>
              <a:gd name="T75" fmla="*/ 1493 h 3626"/>
              <a:gd name="T76" fmla="*/ 2294 w 3645"/>
              <a:gd name="T77" fmla="*/ 1551 h 3626"/>
              <a:gd name="T78" fmla="*/ 2436 w 3645"/>
              <a:gd name="T79" fmla="*/ 1493 h 3626"/>
              <a:gd name="T80" fmla="*/ 2741 w 3645"/>
              <a:gd name="T81" fmla="*/ 1187 h 3626"/>
              <a:gd name="T82" fmla="*/ 2800 w 3645"/>
              <a:gd name="T83" fmla="*/ 1446 h 3626"/>
              <a:gd name="T84" fmla="*/ 2624 w 3645"/>
              <a:gd name="T85" fmla="*/ 1870 h 3626"/>
              <a:gd name="T86" fmla="*/ 2624 w 3645"/>
              <a:gd name="T87" fmla="*/ 1870 h 3626"/>
              <a:gd name="T88" fmla="*/ 2624 w 3645"/>
              <a:gd name="T89" fmla="*/ 1870 h 3626"/>
              <a:gd name="T90" fmla="*/ 2247 w 3645"/>
              <a:gd name="T91" fmla="*/ 2247 h 3626"/>
              <a:gd name="T92" fmla="*/ 2247 w 3645"/>
              <a:gd name="T93" fmla="*/ 2247 h 3626"/>
              <a:gd name="T94" fmla="*/ 1870 w 3645"/>
              <a:gd name="T95" fmla="*/ 2624 h 3626"/>
              <a:gd name="T96" fmla="*/ 1870 w 3645"/>
              <a:gd name="T97" fmla="*/ 2624 h 3626"/>
              <a:gd name="T98" fmla="*/ 1446 w 3645"/>
              <a:gd name="T99" fmla="*/ 2800 h 3626"/>
              <a:gd name="T100" fmla="*/ 1187 w 3645"/>
              <a:gd name="T101" fmla="*/ 2741 h 3626"/>
              <a:gd name="T102" fmla="*/ 1493 w 3645"/>
              <a:gd name="T103" fmla="*/ 2436 h 3626"/>
              <a:gd name="T104" fmla="*/ 1493 w 3645"/>
              <a:gd name="T105" fmla="*/ 2153 h 3626"/>
              <a:gd name="T106" fmla="*/ 1210 w 3645"/>
              <a:gd name="T107" fmla="*/ 2153 h 3626"/>
              <a:gd name="T108" fmla="*/ 904 w 3645"/>
              <a:gd name="T109" fmla="*/ 2458 h 3626"/>
              <a:gd name="T110" fmla="*/ 1021 w 3645"/>
              <a:gd name="T111" fmla="*/ 1776 h 3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645" h="3626">
                <a:moveTo>
                  <a:pt x="220" y="3626"/>
                </a:moveTo>
                <a:cubicBezTo>
                  <a:pt x="271" y="3626"/>
                  <a:pt x="322" y="3606"/>
                  <a:pt x="361" y="3567"/>
                </a:cubicBezTo>
                <a:lnTo>
                  <a:pt x="894" y="3034"/>
                </a:lnTo>
                <a:cubicBezTo>
                  <a:pt x="1056" y="3142"/>
                  <a:pt x="1246" y="3200"/>
                  <a:pt x="1446" y="3200"/>
                </a:cubicBezTo>
                <a:lnTo>
                  <a:pt x="1446" y="3200"/>
                </a:lnTo>
                <a:cubicBezTo>
                  <a:pt x="1713" y="3200"/>
                  <a:pt x="1964" y="3096"/>
                  <a:pt x="2152" y="2907"/>
                </a:cubicBezTo>
                <a:cubicBezTo>
                  <a:pt x="2153" y="2907"/>
                  <a:pt x="2153" y="2907"/>
                  <a:pt x="2153" y="2907"/>
                </a:cubicBezTo>
                <a:lnTo>
                  <a:pt x="2530" y="2530"/>
                </a:lnTo>
                <a:cubicBezTo>
                  <a:pt x="2530" y="2530"/>
                  <a:pt x="2530" y="2530"/>
                  <a:pt x="2530" y="2530"/>
                </a:cubicBezTo>
                <a:lnTo>
                  <a:pt x="2907" y="2153"/>
                </a:lnTo>
                <a:cubicBezTo>
                  <a:pt x="2907" y="2153"/>
                  <a:pt x="2907" y="2153"/>
                  <a:pt x="2907" y="2152"/>
                </a:cubicBezTo>
                <a:cubicBezTo>
                  <a:pt x="3096" y="1964"/>
                  <a:pt x="3200" y="1713"/>
                  <a:pt x="3200" y="1446"/>
                </a:cubicBezTo>
                <a:cubicBezTo>
                  <a:pt x="3200" y="1246"/>
                  <a:pt x="3142" y="1056"/>
                  <a:pt x="3034" y="894"/>
                </a:cubicBezTo>
                <a:lnTo>
                  <a:pt x="3567" y="361"/>
                </a:lnTo>
                <a:cubicBezTo>
                  <a:pt x="3645" y="283"/>
                  <a:pt x="3645" y="157"/>
                  <a:pt x="3567" y="79"/>
                </a:cubicBezTo>
                <a:cubicBezTo>
                  <a:pt x="3489" y="0"/>
                  <a:pt x="3362" y="0"/>
                  <a:pt x="3284" y="79"/>
                </a:cubicBezTo>
                <a:lnTo>
                  <a:pt x="2751" y="611"/>
                </a:lnTo>
                <a:cubicBezTo>
                  <a:pt x="2589" y="504"/>
                  <a:pt x="2399" y="446"/>
                  <a:pt x="2200" y="446"/>
                </a:cubicBezTo>
                <a:cubicBezTo>
                  <a:pt x="1933" y="446"/>
                  <a:pt x="1682" y="550"/>
                  <a:pt x="1493" y="738"/>
                </a:cubicBezTo>
                <a:cubicBezTo>
                  <a:pt x="1493" y="738"/>
                  <a:pt x="1493" y="738"/>
                  <a:pt x="1493" y="739"/>
                </a:cubicBezTo>
                <a:lnTo>
                  <a:pt x="1116" y="1116"/>
                </a:lnTo>
                <a:cubicBezTo>
                  <a:pt x="1116" y="1116"/>
                  <a:pt x="1116" y="1116"/>
                  <a:pt x="1116" y="1116"/>
                </a:cubicBezTo>
                <a:lnTo>
                  <a:pt x="739" y="1493"/>
                </a:lnTo>
                <a:cubicBezTo>
                  <a:pt x="739" y="1493"/>
                  <a:pt x="739" y="1493"/>
                  <a:pt x="739" y="1493"/>
                </a:cubicBezTo>
                <a:cubicBezTo>
                  <a:pt x="397" y="1834"/>
                  <a:pt x="355" y="2363"/>
                  <a:pt x="611" y="2751"/>
                </a:cubicBezTo>
                <a:lnTo>
                  <a:pt x="79" y="3284"/>
                </a:lnTo>
                <a:cubicBezTo>
                  <a:pt x="0" y="3362"/>
                  <a:pt x="0" y="3489"/>
                  <a:pt x="79" y="3567"/>
                </a:cubicBezTo>
                <a:cubicBezTo>
                  <a:pt x="118" y="3606"/>
                  <a:pt x="169" y="3626"/>
                  <a:pt x="220" y="3626"/>
                </a:cubicBezTo>
                <a:close/>
                <a:moveTo>
                  <a:pt x="1021" y="1776"/>
                </a:moveTo>
                <a:lnTo>
                  <a:pt x="1021" y="1776"/>
                </a:lnTo>
                <a:lnTo>
                  <a:pt x="1398" y="1399"/>
                </a:lnTo>
                <a:cubicBezTo>
                  <a:pt x="1398" y="1399"/>
                  <a:pt x="1398" y="1399"/>
                  <a:pt x="1398" y="1398"/>
                </a:cubicBezTo>
                <a:lnTo>
                  <a:pt x="1776" y="1021"/>
                </a:lnTo>
                <a:cubicBezTo>
                  <a:pt x="1776" y="1021"/>
                  <a:pt x="1776" y="1021"/>
                  <a:pt x="1776" y="1021"/>
                </a:cubicBezTo>
                <a:cubicBezTo>
                  <a:pt x="1889" y="908"/>
                  <a:pt x="2040" y="846"/>
                  <a:pt x="2200" y="846"/>
                </a:cubicBezTo>
                <a:cubicBezTo>
                  <a:pt x="2291" y="846"/>
                  <a:pt x="2379" y="866"/>
                  <a:pt x="2459" y="904"/>
                </a:cubicBezTo>
                <a:lnTo>
                  <a:pt x="2153" y="1210"/>
                </a:lnTo>
                <a:cubicBezTo>
                  <a:pt x="2075" y="1288"/>
                  <a:pt x="2075" y="1415"/>
                  <a:pt x="2153" y="1493"/>
                </a:cubicBezTo>
                <a:cubicBezTo>
                  <a:pt x="2192" y="1532"/>
                  <a:pt x="2243" y="1551"/>
                  <a:pt x="2294" y="1551"/>
                </a:cubicBezTo>
                <a:cubicBezTo>
                  <a:pt x="2345" y="1551"/>
                  <a:pt x="2397" y="1532"/>
                  <a:pt x="2436" y="1493"/>
                </a:cubicBezTo>
                <a:lnTo>
                  <a:pt x="2741" y="1187"/>
                </a:lnTo>
                <a:cubicBezTo>
                  <a:pt x="2780" y="1267"/>
                  <a:pt x="2800" y="1355"/>
                  <a:pt x="2800" y="1446"/>
                </a:cubicBezTo>
                <a:cubicBezTo>
                  <a:pt x="2800" y="1606"/>
                  <a:pt x="2737" y="1757"/>
                  <a:pt x="2624" y="1870"/>
                </a:cubicBezTo>
                <a:lnTo>
                  <a:pt x="2624" y="1870"/>
                </a:lnTo>
                <a:lnTo>
                  <a:pt x="2624" y="1870"/>
                </a:lnTo>
                <a:lnTo>
                  <a:pt x="2247" y="2247"/>
                </a:lnTo>
                <a:cubicBezTo>
                  <a:pt x="2247" y="2247"/>
                  <a:pt x="2247" y="2247"/>
                  <a:pt x="2247" y="2247"/>
                </a:cubicBezTo>
                <a:lnTo>
                  <a:pt x="1870" y="2624"/>
                </a:lnTo>
                <a:cubicBezTo>
                  <a:pt x="1870" y="2624"/>
                  <a:pt x="1870" y="2624"/>
                  <a:pt x="1870" y="2624"/>
                </a:cubicBezTo>
                <a:cubicBezTo>
                  <a:pt x="1757" y="2737"/>
                  <a:pt x="1606" y="2800"/>
                  <a:pt x="1446" y="2800"/>
                </a:cubicBezTo>
                <a:cubicBezTo>
                  <a:pt x="1355" y="2800"/>
                  <a:pt x="1267" y="2780"/>
                  <a:pt x="1187" y="2741"/>
                </a:cubicBezTo>
                <a:lnTo>
                  <a:pt x="1493" y="2436"/>
                </a:lnTo>
                <a:cubicBezTo>
                  <a:pt x="1571" y="2357"/>
                  <a:pt x="1571" y="2231"/>
                  <a:pt x="1493" y="2153"/>
                </a:cubicBezTo>
                <a:cubicBezTo>
                  <a:pt x="1415" y="2075"/>
                  <a:pt x="1288" y="2075"/>
                  <a:pt x="1210" y="2153"/>
                </a:cubicBezTo>
                <a:lnTo>
                  <a:pt x="904" y="2458"/>
                </a:lnTo>
                <a:cubicBezTo>
                  <a:pt x="798" y="2235"/>
                  <a:pt x="837" y="1960"/>
                  <a:pt x="1021" y="1776"/>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9pPr>
          </a:lstStyle>
          <a:p>
            <a:pPr algn="ctr"/>
            <a:endParaRPr lang="en-US"/>
          </a:p>
        </p:txBody>
      </p:sp>
      <p:sp>
        <p:nvSpPr>
          <p:cNvPr id="73" name="chain-links_29">
            <a:extLst>
              <a:ext uri="{FF2B5EF4-FFF2-40B4-BE49-F238E27FC236}">
                <a16:creationId xmlns:a16="http://schemas.microsoft.com/office/drawing/2014/main" id="{205AC264-7339-4C2F-84E9-106FF810DB9D}"/>
              </a:ext>
            </a:extLst>
          </p:cNvPr>
          <p:cNvSpPr/>
          <p:nvPr/>
        </p:nvSpPr>
        <p:spPr>
          <a:xfrm rot="2586001">
            <a:off x="5462863" y="2235801"/>
            <a:ext cx="333014" cy="330783"/>
          </a:xfrm>
          <a:custGeom>
            <a:avLst/>
            <a:gdLst>
              <a:gd name="T0" fmla="*/ 220 w 3645"/>
              <a:gd name="T1" fmla="*/ 3626 h 3626"/>
              <a:gd name="T2" fmla="*/ 361 w 3645"/>
              <a:gd name="T3" fmla="*/ 3567 h 3626"/>
              <a:gd name="T4" fmla="*/ 894 w 3645"/>
              <a:gd name="T5" fmla="*/ 3034 h 3626"/>
              <a:gd name="T6" fmla="*/ 1446 w 3645"/>
              <a:gd name="T7" fmla="*/ 3200 h 3626"/>
              <a:gd name="T8" fmla="*/ 1446 w 3645"/>
              <a:gd name="T9" fmla="*/ 3200 h 3626"/>
              <a:gd name="T10" fmla="*/ 2152 w 3645"/>
              <a:gd name="T11" fmla="*/ 2907 h 3626"/>
              <a:gd name="T12" fmla="*/ 2153 w 3645"/>
              <a:gd name="T13" fmla="*/ 2907 h 3626"/>
              <a:gd name="T14" fmla="*/ 2530 w 3645"/>
              <a:gd name="T15" fmla="*/ 2530 h 3626"/>
              <a:gd name="T16" fmla="*/ 2530 w 3645"/>
              <a:gd name="T17" fmla="*/ 2530 h 3626"/>
              <a:gd name="T18" fmla="*/ 2907 w 3645"/>
              <a:gd name="T19" fmla="*/ 2153 h 3626"/>
              <a:gd name="T20" fmla="*/ 2907 w 3645"/>
              <a:gd name="T21" fmla="*/ 2152 h 3626"/>
              <a:gd name="T22" fmla="*/ 3200 w 3645"/>
              <a:gd name="T23" fmla="*/ 1446 h 3626"/>
              <a:gd name="T24" fmla="*/ 3034 w 3645"/>
              <a:gd name="T25" fmla="*/ 894 h 3626"/>
              <a:gd name="T26" fmla="*/ 3567 w 3645"/>
              <a:gd name="T27" fmla="*/ 361 h 3626"/>
              <a:gd name="T28" fmla="*/ 3567 w 3645"/>
              <a:gd name="T29" fmla="*/ 79 h 3626"/>
              <a:gd name="T30" fmla="*/ 3284 w 3645"/>
              <a:gd name="T31" fmla="*/ 79 h 3626"/>
              <a:gd name="T32" fmla="*/ 2751 w 3645"/>
              <a:gd name="T33" fmla="*/ 611 h 3626"/>
              <a:gd name="T34" fmla="*/ 2200 w 3645"/>
              <a:gd name="T35" fmla="*/ 446 h 3626"/>
              <a:gd name="T36" fmla="*/ 1493 w 3645"/>
              <a:gd name="T37" fmla="*/ 738 h 3626"/>
              <a:gd name="T38" fmla="*/ 1493 w 3645"/>
              <a:gd name="T39" fmla="*/ 739 h 3626"/>
              <a:gd name="T40" fmla="*/ 1116 w 3645"/>
              <a:gd name="T41" fmla="*/ 1116 h 3626"/>
              <a:gd name="T42" fmla="*/ 1116 w 3645"/>
              <a:gd name="T43" fmla="*/ 1116 h 3626"/>
              <a:gd name="T44" fmla="*/ 739 w 3645"/>
              <a:gd name="T45" fmla="*/ 1493 h 3626"/>
              <a:gd name="T46" fmla="*/ 739 w 3645"/>
              <a:gd name="T47" fmla="*/ 1493 h 3626"/>
              <a:gd name="T48" fmla="*/ 611 w 3645"/>
              <a:gd name="T49" fmla="*/ 2751 h 3626"/>
              <a:gd name="T50" fmla="*/ 79 w 3645"/>
              <a:gd name="T51" fmla="*/ 3284 h 3626"/>
              <a:gd name="T52" fmla="*/ 79 w 3645"/>
              <a:gd name="T53" fmla="*/ 3567 h 3626"/>
              <a:gd name="T54" fmla="*/ 220 w 3645"/>
              <a:gd name="T55" fmla="*/ 3626 h 3626"/>
              <a:gd name="T56" fmla="*/ 1021 w 3645"/>
              <a:gd name="T57" fmla="*/ 1776 h 3626"/>
              <a:gd name="T58" fmla="*/ 1021 w 3645"/>
              <a:gd name="T59" fmla="*/ 1776 h 3626"/>
              <a:gd name="T60" fmla="*/ 1398 w 3645"/>
              <a:gd name="T61" fmla="*/ 1399 h 3626"/>
              <a:gd name="T62" fmla="*/ 1398 w 3645"/>
              <a:gd name="T63" fmla="*/ 1398 h 3626"/>
              <a:gd name="T64" fmla="*/ 1776 w 3645"/>
              <a:gd name="T65" fmla="*/ 1021 h 3626"/>
              <a:gd name="T66" fmla="*/ 1776 w 3645"/>
              <a:gd name="T67" fmla="*/ 1021 h 3626"/>
              <a:gd name="T68" fmla="*/ 2200 w 3645"/>
              <a:gd name="T69" fmla="*/ 846 h 3626"/>
              <a:gd name="T70" fmla="*/ 2459 w 3645"/>
              <a:gd name="T71" fmla="*/ 904 h 3626"/>
              <a:gd name="T72" fmla="*/ 2153 w 3645"/>
              <a:gd name="T73" fmla="*/ 1210 h 3626"/>
              <a:gd name="T74" fmla="*/ 2153 w 3645"/>
              <a:gd name="T75" fmla="*/ 1493 h 3626"/>
              <a:gd name="T76" fmla="*/ 2294 w 3645"/>
              <a:gd name="T77" fmla="*/ 1551 h 3626"/>
              <a:gd name="T78" fmla="*/ 2436 w 3645"/>
              <a:gd name="T79" fmla="*/ 1493 h 3626"/>
              <a:gd name="T80" fmla="*/ 2741 w 3645"/>
              <a:gd name="T81" fmla="*/ 1187 h 3626"/>
              <a:gd name="T82" fmla="*/ 2800 w 3645"/>
              <a:gd name="T83" fmla="*/ 1446 h 3626"/>
              <a:gd name="T84" fmla="*/ 2624 w 3645"/>
              <a:gd name="T85" fmla="*/ 1870 h 3626"/>
              <a:gd name="T86" fmla="*/ 2624 w 3645"/>
              <a:gd name="T87" fmla="*/ 1870 h 3626"/>
              <a:gd name="T88" fmla="*/ 2624 w 3645"/>
              <a:gd name="T89" fmla="*/ 1870 h 3626"/>
              <a:gd name="T90" fmla="*/ 2247 w 3645"/>
              <a:gd name="T91" fmla="*/ 2247 h 3626"/>
              <a:gd name="T92" fmla="*/ 2247 w 3645"/>
              <a:gd name="T93" fmla="*/ 2247 h 3626"/>
              <a:gd name="T94" fmla="*/ 1870 w 3645"/>
              <a:gd name="T95" fmla="*/ 2624 h 3626"/>
              <a:gd name="T96" fmla="*/ 1870 w 3645"/>
              <a:gd name="T97" fmla="*/ 2624 h 3626"/>
              <a:gd name="T98" fmla="*/ 1446 w 3645"/>
              <a:gd name="T99" fmla="*/ 2800 h 3626"/>
              <a:gd name="T100" fmla="*/ 1187 w 3645"/>
              <a:gd name="T101" fmla="*/ 2741 h 3626"/>
              <a:gd name="T102" fmla="*/ 1493 w 3645"/>
              <a:gd name="T103" fmla="*/ 2436 h 3626"/>
              <a:gd name="T104" fmla="*/ 1493 w 3645"/>
              <a:gd name="T105" fmla="*/ 2153 h 3626"/>
              <a:gd name="T106" fmla="*/ 1210 w 3645"/>
              <a:gd name="T107" fmla="*/ 2153 h 3626"/>
              <a:gd name="T108" fmla="*/ 904 w 3645"/>
              <a:gd name="T109" fmla="*/ 2458 h 3626"/>
              <a:gd name="T110" fmla="*/ 1021 w 3645"/>
              <a:gd name="T111" fmla="*/ 1776 h 3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645" h="3626">
                <a:moveTo>
                  <a:pt x="220" y="3626"/>
                </a:moveTo>
                <a:cubicBezTo>
                  <a:pt x="271" y="3626"/>
                  <a:pt x="322" y="3606"/>
                  <a:pt x="361" y="3567"/>
                </a:cubicBezTo>
                <a:lnTo>
                  <a:pt x="894" y="3034"/>
                </a:lnTo>
                <a:cubicBezTo>
                  <a:pt x="1056" y="3142"/>
                  <a:pt x="1246" y="3200"/>
                  <a:pt x="1446" y="3200"/>
                </a:cubicBezTo>
                <a:lnTo>
                  <a:pt x="1446" y="3200"/>
                </a:lnTo>
                <a:cubicBezTo>
                  <a:pt x="1713" y="3200"/>
                  <a:pt x="1964" y="3096"/>
                  <a:pt x="2152" y="2907"/>
                </a:cubicBezTo>
                <a:cubicBezTo>
                  <a:pt x="2153" y="2907"/>
                  <a:pt x="2153" y="2907"/>
                  <a:pt x="2153" y="2907"/>
                </a:cubicBezTo>
                <a:lnTo>
                  <a:pt x="2530" y="2530"/>
                </a:lnTo>
                <a:cubicBezTo>
                  <a:pt x="2530" y="2530"/>
                  <a:pt x="2530" y="2530"/>
                  <a:pt x="2530" y="2530"/>
                </a:cubicBezTo>
                <a:lnTo>
                  <a:pt x="2907" y="2153"/>
                </a:lnTo>
                <a:cubicBezTo>
                  <a:pt x="2907" y="2153"/>
                  <a:pt x="2907" y="2153"/>
                  <a:pt x="2907" y="2152"/>
                </a:cubicBezTo>
                <a:cubicBezTo>
                  <a:pt x="3096" y="1964"/>
                  <a:pt x="3200" y="1713"/>
                  <a:pt x="3200" y="1446"/>
                </a:cubicBezTo>
                <a:cubicBezTo>
                  <a:pt x="3200" y="1246"/>
                  <a:pt x="3142" y="1056"/>
                  <a:pt x="3034" y="894"/>
                </a:cubicBezTo>
                <a:lnTo>
                  <a:pt x="3567" y="361"/>
                </a:lnTo>
                <a:cubicBezTo>
                  <a:pt x="3645" y="283"/>
                  <a:pt x="3645" y="157"/>
                  <a:pt x="3567" y="79"/>
                </a:cubicBezTo>
                <a:cubicBezTo>
                  <a:pt x="3489" y="0"/>
                  <a:pt x="3362" y="0"/>
                  <a:pt x="3284" y="79"/>
                </a:cubicBezTo>
                <a:lnTo>
                  <a:pt x="2751" y="611"/>
                </a:lnTo>
                <a:cubicBezTo>
                  <a:pt x="2589" y="504"/>
                  <a:pt x="2399" y="446"/>
                  <a:pt x="2200" y="446"/>
                </a:cubicBezTo>
                <a:cubicBezTo>
                  <a:pt x="1933" y="446"/>
                  <a:pt x="1682" y="550"/>
                  <a:pt x="1493" y="738"/>
                </a:cubicBezTo>
                <a:cubicBezTo>
                  <a:pt x="1493" y="738"/>
                  <a:pt x="1493" y="738"/>
                  <a:pt x="1493" y="739"/>
                </a:cubicBezTo>
                <a:lnTo>
                  <a:pt x="1116" y="1116"/>
                </a:lnTo>
                <a:cubicBezTo>
                  <a:pt x="1116" y="1116"/>
                  <a:pt x="1116" y="1116"/>
                  <a:pt x="1116" y="1116"/>
                </a:cubicBezTo>
                <a:lnTo>
                  <a:pt x="739" y="1493"/>
                </a:lnTo>
                <a:cubicBezTo>
                  <a:pt x="739" y="1493"/>
                  <a:pt x="739" y="1493"/>
                  <a:pt x="739" y="1493"/>
                </a:cubicBezTo>
                <a:cubicBezTo>
                  <a:pt x="397" y="1834"/>
                  <a:pt x="355" y="2363"/>
                  <a:pt x="611" y="2751"/>
                </a:cubicBezTo>
                <a:lnTo>
                  <a:pt x="79" y="3284"/>
                </a:lnTo>
                <a:cubicBezTo>
                  <a:pt x="0" y="3362"/>
                  <a:pt x="0" y="3489"/>
                  <a:pt x="79" y="3567"/>
                </a:cubicBezTo>
                <a:cubicBezTo>
                  <a:pt x="118" y="3606"/>
                  <a:pt x="169" y="3626"/>
                  <a:pt x="220" y="3626"/>
                </a:cubicBezTo>
                <a:close/>
                <a:moveTo>
                  <a:pt x="1021" y="1776"/>
                </a:moveTo>
                <a:lnTo>
                  <a:pt x="1021" y="1776"/>
                </a:lnTo>
                <a:lnTo>
                  <a:pt x="1398" y="1399"/>
                </a:lnTo>
                <a:cubicBezTo>
                  <a:pt x="1398" y="1399"/>
                  <a:pt x="1398" y="1399"/>
                  <a:pt x="1398" y="1398"/>
                </a:cubicBezTo>
                <a:lnTo>
                  <a:pt x="1776" y="1021"/>
                </a:lnTo>
                <a:cubicBezTo>
                  <a:pt x="1776" y="1021"/>
                  <a:pt x="1776" y="1021"/>
                  <a:pt x="1776" y="1021"/>
                </a:cubicBezTo>
                <a:cubicBezTo>
                  <a:pt x="1889" y="908"/>
                  <a:pt x="2040" y="846"/>
                  <a:pt x="2200" y="846"/>
                </a:cubicBezTo>
                <a:cubicBezTo>
                  <a:pt x="2291" y="846"/>
                  <a:pt x="2379" y="866"/>
                  <a:pt x="2459" y="904"/>
                </a:cubicBezTo>
                <a:lnTo>
                  <a:pt x="2153" y="1210"/>
                </a:lnTo>
                <a:cubicBezTo>
                  <a:pt x="2075" y="1288"/>
                  <a:pt x="2075" y="1415"/>
                  <a:pt x="2153" y="1493"/>
                </a:cubicBezTo>
                <a:cubicBezTo>
                  <a:pt x="2192" y="1532"/>
                  <a:pt x="2243" y="1551"/>
                  <a:pt x="2294" y="1551"/>
                </a:cubicBezTo>
                <a:cubicBezTo>
                  <a:pt x="2345" y="1551"/>
                  <a:pt x="2397" y="1532"/>
                  <a:pt x="2436" y="1493"/>
                </a:cubicBezTo>
                <a:lnTo>
                  <a:pt x="2741" y="1187"/>
                </a:lnTo>
                <a:cubicBezTo>
                  <a:pt x="2780" y="1267"/>
                  <a:pt x="2800" y="1355"/>
                  <a:pt x="2800" y="1446"/>
                </a:cubicBezTo>
                <a:cubicBezTo>
                  <a:pt x="2800" y="1606"/>
                  <a:pt x="2737" y="1757"/>
                  <a:pt x="2624" y="1870"/>
                </a:cubicBezTo>
                <a:lnTo>
                  <a:pt x="2624" y="1870"/>
                </a:lnTo>
                <a:lnTo>
                  <a:pt x="2624" y="1870"/>
                </a:lnTo>
                <a:lnTo>
                  <a:pt x="2247" y="2247"/>
                </a:lnTo>
                <a:cubicBezTo>
                  <a:pt x="2247" y="2247"/>
                  <a:pt x="2247" y="2247"/>
                  <a:pt x="2247" y="2247"/>
                </a:cubicBezTo>
                <a:lnTo>
                  <a:pt x="1870" y="2624"/>
                </a:lnTo>
                <a:cubicBezTo>
                  <a:pt x="1870" y="2624"/>
                  <a:pt x="1870" y="2624"/>
                  <a:pt x="1870" y="2624"/>
                </a:cubicBezTo>
                <a:cubicBezTo>
                  <a:pt x="1757" y="2737"/>
                  <a:pt x="1606" y="2800"/>
                  <a:pt x="1446" y="2800"/>
                </a:cubicBezTo>
                <a:cubicBezTo>
                  <a:pt x="1355" y="2800"/>
                  <a:pt x="1267" y="2780"/>
                  <a:pt x="1187" y="2741"/>
                </a:cubicBezTo>
                <a:lnTo>
                  <a:pt x="1493" y="2436"/>
                </a:lnTo>
                <a:cubicBezTo>
                  <a:pt x="1571" y="2357"/>
                  <a:pt x="1571" y="2231"/>
                  <a:pt x="1493" y="2153"/>
                </a:cubicBezTo>
                <a:cubicBezTo>
                  <a:pt x="1415" y="2075"/>
                  <a:pt x="1288" y="2075"/>
                  <a:pt x="1210" y="2153"/>
                </a:cubicBezTo>
                <a:lnTo>
                  <a:pt x="904" y="2458"/>
                </a:lnTo>
                <a:cubicBezTo>
                  <a:pt x="798" y="2235"/>
                  <a:pt x="837" y="1960"/>
                  <a:pt x="1021" y="1776"/>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9pPr>
          </a:lstStyle>
          <a:p>
            <a:pPr algn="ctr"/>
            <a:endParaRPr lang="en-US"/>
          </a:p>
        </p:txBody>
      </p:sp>
      <p:sp>
        <p:nvSpPr>
          <p:cNvPr id="74" name="chain-links_29">
            <a:extLst>
              <a:ext uri="{FF2B5EF4-FFF2-40B4-BE49-F238E27FC236}">
                <a16:creationId xmlns:a16="http://schemas.microsoft.com/office/drawing/2014/main" id="{7169C2CE-1A05-4C25-B519-1BC7E39FD623}"/>
              </a:ext>
            </a:extLst>
          </p:cNvPr>
          <p:cNvSpPr/>
          <p:nvPr/>
        </p:nvSpPr>
        <p:spPr>
          <a:xfrm rot="2586001">
            <a:off x="5803827" y="2241996"/>
            <a:ext cx="333014" cy="330783"/>
          </a:xfrm>
          <a:custGeom>
            <a:avLst/>
            <a:gdLst>
              <a:gd name="T0" fmla="*/ 220 w 3645"/>
              <a:gd name="T1" fmla="*/ 3626 h 3626"/>
              <a:gd name="T2" fmla="*/ 361 w 3645"/>
              <a:gd name="T3" fmla="*/ 3567 h 3626"/>
              <a:gd name="T4" fmla="*/ 894 w 3645"/>
              <a:gd name="T5" fmla="*/ 3034 h 3626"/>
              <a:gd name="T6" fmla="*/ 1446 w 3645"/>
              <a:gd name="T7" fmla="*/ 3200 h 3626"/>
              <a:gd name="T8" fmla="*/ 1446 w 3645"/>
              <a:gd name="T9" fmla="*/ 3200 h 3626"/>
              <a:gd name="T10" fmla="*/ 2152 w 3645"/>
              <a:gd name="T11" fmla="*/ 2907 h 3626"/>
              <a:gd name="T12" fmla="*/ 2153 w 3645"/>
              <a:gd name="T13" fmla="*/ 2907 h 3626"/>
              <a:gd name="T14" fmla="*/ 2530 w 3645"/>
              <a:gd name="T15" fmla="*/ 2530 h 3626"/>
              <a:gd name="T16" fmla="*/ 2530 w 3645"/>
              <a:gd name="T17" fmla="*/ 2530 h 3626"/>
              <a:gd name="T18" fmla="*/ 2907 w 3645"/>
              <a:gd name="T19" fmla="*/ 2153 h 3626"/>
              <a:gd name="T20" fmla="*/ 2907 w 3645"/>
              <a:gd name="T21" fmla="*/ 2152 h 3626"/>
              <a:gd name="T22" fmla="*/ 3200 w 3645"/>
              <a:gd name="T23" fmla="*/ 1446 h 3626"/>
              <a:gd name="T24" fmla="*/ 3034 w 3645"/>
              <a:gd name="T25" fmla="*/ 894 h 3626"/>
              <a:gd name="T26" fmla="*/ 3567 w 3645"/>
              <a:gd name="T27" fmla="*/ 361 h 3626"/>
              <a:gd name="T28" fmla="*/ 3567 w 3645"/>
              <a:gd name="T29" fmla="*/ 79 h 3626"/>
              <a:gd name="T30" fmla="*/ 3284 w 3645"/>
              <a:gd name="T31" fmla="*/ 79 h 3626"/>
              <a:gd name="T32" fmla="*/ 2751 w 3645"/>
              <a:gd name="T33" fmla="*/ 611 h 3626"/>
              <a:gd name="T34" fmla="*/ 2200 w 3645"/>
              <a:gd name="T35" fmla="*/ 446 h 3626"/>
              <a:gd name="T36" fmla="*/ 1493 w 3645"/>
              <a:gd name="T37" fmla="*/ 738 h 3626"/>
              <a:gd name="T38" fmla="*/ 1493 w 3645"/>
              <a:gd name="T39" fmla="*/ 739 h 3626"/>
              <a:gd name="T40" fmla="*/ 1116 w 3645"/>
              <a:gd name="T41" fmla="*/ 1116 h 3626"/>
              <a:gd name="T42" fmla="*/ 1116 w 3645"/>
              <a:gd name="T43" fmla="*/ 1116 h 3626"/>
              <a:gd name="T44" fmla="*/ 739 w 3645"/>
              <a:gd name="T45" fmla="*/ 1493 h 3626"/>
              <a:gd name="T46" fmla="*/ 739 w 3645"/>
              <a:gd name="T47" fmla="*/ 1493 h 3626"/>
              <a:gd name="T48" fmla="*/ 611 w 3645"/>
              <a:gd name="T49" fmla="*/ 2751 h 3626"/>
              <a:gd name="T50" fmla="*/ 79 w 3645"/>
              <a:gd name="T51" fmla="*/ 3284 h 3626"/>
              <a:gd name="T52" fmla="*/ 79 w 3645"/>
              <a:gd name="T53" fmla="*/ 3567 h 3626"/>
              <a:gd name="T54" fmla="*/ 220 w 3645"/>
              <a:gd name="T55" fmla="*/ 3626 h 3626"/>
              <a:gd name="T56" fmla="*/ 1021 w 3645"/>
              <a:gd name="T57" fmla="*/ 1776 h 3626"/>
              <a:gd name="T58" fmla="*/ 1021 w 3645"/>
              <a:gd name="T59" fmla="*/ 1776 h 3626"/>
              <a:gd name="T60" fmla="*/ 1398 w 3645"/>
              <a:gd name="T61" fmla="*/ 1399 h 3626"/>
              <a:gd name="T62" fmla="*/ 1398 w 3645"/>
              <a:gd name="T63" fmla="*/ 1398 h 3626"/>
              <a:gd name="T64" fmla="*/ 1776 w 3645"/>
              <a:gd name="T65" fmla="*/ 1021 h 3626"/>
              <a:gd name="T66" fmla="*/ 1776 w 3645"/>
              <a:gd name="T67" fmla="*/ 1021 h 3626"/>
              <a:gd name="T68" fmla="*/ 2200 w 3645"/>
              <a:gd name="T69" fmla="*/ 846 h 3626"/>
              <a:gd name="T70" fmla="*/ 2459 w 3645"/>
              <a:gd name="T71" fmla="*/ 904 h 3626"/>
              <a:gd name="T72" fmla="*/ 2153 w 3645"/>
              <a:gd name="T73" fmla="*/ 1210 h 3626"/>
              <a:gd name="T74" fmla="*/ 2153 w 3645"/>
              <a:gd name="T75" fmla="*/ 1493 h 3626"/>
              <a:gd name="T76" fmla="*/ 2294 w 3645"/>
              <a:gd name="T77" fmla="*/ 1551 h 3626"/>
              <a:gd name="T78" fmla="*/ 2436 w 3645"/>
              <a:gd name="T79" fmla="*/ 1493 h 3626"/>
              <a:gd name="T80" fmla="*/ 2741 w 3645"/>
              <a:gd name="T81" fmla="*/ 1187 h 3626"/>
              <a:gd name="T82" fmla="*/ 2800 w 3645"/>
              <a:gd name="T83" fmla="*/ 1446 h 3626"/>
              <a:gd name="T84" fmla="*/ 2624 w 3645"/>
              <a:gd name="T85" fmla="*/ 1870 h 3626"/>
              <a:gd name="T86" fmla="*/ 2624 w 3645"/>
              <a:gd name="T87" fmla="*/ 1870 h 3626"/>
              <a:gd name="T88" fmla="*/ 2624 w 3645"/>
              <a:gd name="T89" fmla="*/ 1870 h 3626"/>
              <a:gd name="T90" fmla="*/ 2247 w 3645"/>
              <a:gd name="T91" fmla="*/ 2247 h 3626"/>
              <a:gd name="T92" fmla="*/ 2247 w 3645"/>
              <a:gd name="T93" fmla="*/ 2247 h 3626"/>
              <a:gd name="T94" fmla="*/ 1870 w 3645"/>
              <a:gd name="T95" fmla="*/ 2624 h 3626"/>
              <a:gd name="T96" fmla="*/ 1870 w 3645"/>
              <a:gd name="T97" fmla="*/ 2624 h 3626"/>
              <a:gd name="T98" fmla="*/ 1446 w 3645"/>
              <a:gd name="T99" fmla="*/ 2800 h 3626"/>
              <a:gd name="T100" fmla="*/ 1187 w 3645"/>
              <a:gd name="T101" fmla="*/ 2741 h 3626"/>
              <a:gd name="T102" fmla="*/ 1493 w 3645"/>
              <a:gd name="T103" fmla="*/ 2436 h 3626"/>
              <a:gd name="T104" fmla="*/ 1493 w 3645"/>
              <a:gd name="T105" fmla="*/ 2153 h 3626"/>
              <a:gd name="T106" fmla="*/ 1210 w 3645"/>
              <a:gd name="T107" fmla="*/ 2153 h 3626"/>
              <a:gd name="T108" fmla="*/ 904 w 3645"/>
              <a:gd name="T109" fmla="*/ 2458 h 3626"/>
              <a:gd name="T110" fmla="*/ 1021 w 3645"/>
              <a:gd name="T111" fmla="*/ 1776 h 3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645" h="3626">
                <a:moveTo>
                  <a:pt x="220" y="3626"/>
                </a:moveTo>
                <a:cubicBezTo>
                  <a:pt x="271" y="3626"/>
                  <a:pt x="322" y="3606"/>
                  <a:pt x="361" y="3567"/>
                </a:cubicBezTo>
                <a:lnTo>
                  <a:pt x="894" y="3034"/>
                </a:lnTo>
                <a:cubicBezTo>
                  <a:pt x="1056" y="3142"/>
                  <a:pt x="1246" y="3200"/>
                  <a:pt x="1446" y="3200"/>
                </a:cubicBezTo>
                <a:lnTo>
                  <a:pt x="1446" y="3200"/>
                </a:lnTo>
                <a:cubicBezTo>
                  <a:pt x="1713" y="3200"/>
                  <a:pt x="1964" y="3096"/>
                  <a:pt x="2152" y="2907"/>
                </a:cubicBezTo>
                <a:cubicBezTo>
                  <a:pt x="2153" y="2907"/>
                  <a:pt x="2153" y="2907"/>
                  <a:pt x="2153" y="2907"/>
                </a:cubicBezTo>
                <a:lnTo>
                  <a:pt x="2530" y="2530"/>
                </a:lnTo>
                <a:cubicBezTo>
                  <a:pt x="2530" y="2530"/>
                  <a:pt x="2530" y="2530"/>
                  <a:pt x="2530" y="2530"/>
                </a:cubicBezTo>
                <a:lnTo>
                  <a:pt x="2907" y="2153"/>
                </a:lnTo>
                <a:cubicBezTo>
                  <a:pt x="2907" y="2153"/>
                  <a:pt x="2907" y="2153"/>
                  <a:pt x="2907" y="2152"/>
                </a:cubicBezTo>
                <a:cubicBezTo>
                  <a:pt x="3096" y="1964"/>
                  <a:pt x="3200" y="1713"/>
                  <a:pt x="3200" y="1446"/>
                </a:cubicBezTo>
                <a:cubicBezTo>
                  <a:pt x="3200" y="1246"/>
                  <a:pt x="3142" y="1056"/>
                  <a:pt x="3034" y="894"/>
                </a:cubicBezTo>
                <a:lnTo>
                  <a:pt x="3567" y="361"/>
                </a:lnTo>
                <a:cubicBezTo>
                  <a:pt x="3645" y="283"/>
                  <a:pt x="3645" y="157"/>
                  <a:pt x="3567" y="79"/>
                </a:cubicBezTo>
                <a:cubicBezTo>
                  <a:pt x="3489" y="0"/>
                  <a:pt x="3362" y="0"/>
                  <a:pt x="3284" y="79"/>
                </a:cubicBezTo>
                <a:lnTo>
                  <a:pt x="2751" y="611"/>
                </a:lnTo>
                <a:cubicBezTo>
                  <a:pt x="2589" y="504"/>
                  <a:pt x="2399" y="446"/>
                  <a:pt x="2200" y="446"/>
                </a:cubicBezTo>
                <a:cubicBezTo>
                  <a:pt x="1933" y="446"/>
                  <a:pt x="1682" y="550"/>
                  <a:pt x="1493" y="738"/>
                </a:cubicBezTo>
                <a:cubicBezTo>
                  <a:pt x="1493" y="738"/>
                  <a:pt x="1493" y="738"/>
                  <a:pt x="1493" y="739"/>
                </a:cubicBezTo>
                <a:lnTo>
                  <a:pt x="1116" y="1116"/>
                </a:lnTo>
                <a:cubicBezTo>
                  <a:pt x="1116" y="1116"/>
                  <a:pt x="1116" y="1116"/>
                  <a:pt x="1116" y="1116"/>
                </a:cubicBezTo>
                <a:lnTo>
                  <a:pt x="739" y="1493"/>
                </a:lnTo>
                <a:cubicBezTo>
                  <a:pt x="739" y="1493"/>
                  <a:pt x="739" y="1493"/>
                  <a:pt x="739" y="1493"/>
                </a:cubicBezTo>
                <a:cubicBezTo>
                  <a:pt x="397" y="1834"/>
                  <a:pt x="355" y="2363"/>
                  <a:pt x="611" y="2751"/>
                </a:cubicBezTo>
                <a:lnTo>
                  <a:pt x="79" y="3284"/>
                </a:lnTo>
                <a:cubicBezTo>
                  <a:pt x="0" y="3362"/>
                  <a:pt x="0" y="3489"/>
                  <a:pt x="79" y="3567"/>
                </a:cubicBezTo>
                <a:cubicBezTo>
                  <a:pt x="118" y="3606"/>
                  <a:pt x="169" y="3626"/>
                  <a:pt x="220" y="3626"/>
                </a:cubicBezTo>
                <a:close/>
                <a:moveTo>
                  <a:pt x="1021" y="1776"/>
                </a:moveTo>
                <a:lnTo>
                  <a:pt x="1021" y="1776"/>
                </a:lnTo>
                <a:lnTo>
                  <a:pt x="1398" y="1399"/>
                </a:lnTo>
                <a:cubicBezTo>
                  <a:pt x="1398" y="1399"/>
                  <a:pt x="1398" y="1399"/>
                  <a:pt x="1398" y="1398"/>
                </a:cubicBezTo>
                <a:lnTo>
                  <a:pt x="1776" y="1021"/>
                </a:lnTo>
                <a:cubicBezTo>
                  <a:pt x="1776" y="1021"/>
                  <a:pt x="1776" y="1021"/>
                  <a:pt x="1776" y="1021"/>
                </a:cubicBezTo>
                <a:cubicBezTo>
                  <a:pt x="1889" y="908"/>
                  <a:pt x="2040" y="846"/>
                  <a:pt x="2200" y="846"/>
                </a:cubicBezTo>
                <a:cubicBezTo>
                  <a:pt x="2291" y="846"/>
                  <a:pt x="2379" y="866"/>
                  <a:pt x="2459" y="904"/>
                </a:cubicBezTo>
                <a:lnTo>
                  <a:pt x="2153" y="1210"/>
                </a:lnTo>
                <a:cubicBezTo>
                  <a:pt x="2075" y="1288"/>
                  <a:pt x="2075" y="1415"/>
                  <a:pt x="2153" y="1493"/>
                </a:cubicBezTo>
                <a:cubicBezTo>
                  <a:pt x="2192" y="1532"/>
                  <a:pt x="2243" y="1551"/>
                  <a:pt x="2294" y="1551"/>
                </a:cubicBezTo>
                <a:cubicBezTo>
                  <a:pt x="2345" y="1551"/>
                  <a:pt x="2397" y="1532"/>
                  <a:pt x="2436" y="1493"/>
                </a:cubicBezTo>
                <a:lnTo>
                  <a:pt x="2741" y="1187"/>
                </a:lnTo>
                <a:cubicBezTo>
                  <a:pt x="2780" y="1267"/>
                  <a:pt x="2800" y="1355"/>
                  <a:pt x="2800" y="1446"/>
                </a:cubicBezTo>
                <a:cubicBezTo>
                  <a:pt x="2800" y="1606"/>
                  <a:pt x="2737" y="1757"/>
                  <a:pt x="2624" y="1870"/>
                </a:cubicBezTo>
                <a:lnTo>
                  <a:pt x="2624" y="1870"/>
                </a:lnTo>
                <a:lnTo>
                  <a:pt x="2624" y="1870"/>
                </a:lnTo>
                <a:lnTo>
                  <a:pt x="2247" y="2247"/>
                </a:lnTo>
                <a:cubicBezTo>
                  <a:pt x="2247" y="2247"/>
                  <a:pt x="2247" y="2247"/>
                  <a:pt x="2247" y="2247"/>
                </a:cubicBezTo>
                <a:lnTo>
                  <a:pt x="1870" y="2624"/>
                </a:lnTo>
                <a:cubicBezTo>
                  <a:pt x="1870" y="2624"/>
                  <a:pt x="1870" y="2624"/>
                  <a:pt x="1870" y="2624"/>
                </a:cubicBezTo>
                <a:cubicBezTo>
                  <a:pt x="1757" y="2737"/>
                  <a:pt x="1606" y="2800"/>
                  <a:pt x="1446" y="2800"/>
                </a:cubicBezTo>
                <a:cubicBezTo>
                  <a:pt x="1355" y="2800"/>
                  <a:pt x="1267" y="2780"/>
                  <a:pt x="1187" y="2741"/>
                </a:cubicBezTo>
                <a:lnTo>
                  <a:pt x="1493" y="2436"/>
                </a:lnTo>
                <a:cubicBezTo>
                  <a:pt x="1571" y="2357"/>
                  <a:pt x="1571" y="2231"/>
                  <a:pt x="1493" y="2153"/>
                </a:cubicBezTo>
                <a:cubicBezTo>
                  <a:pt x="1415" y="2075"/>
                  <a:pt x="1288" y="2075"/>
                  <a:pt x="1210" y="2153"/>
                </a:cubicBezTo>
                <a:lnTo>
                  <a:pt x="904" y="2458"/>
                </a:lnTo>
                <a:cubicBezTo>
                  <a:pt x="798" y="2235"/>
                  <a:pt x="837" y="1960"/>
                  <a:pt x="1021" y="1776"/>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9pPr>
          </a:lstStyle>
          <a:p>
            <a:pPr algn="ctr"/>
            <a:endParaRPr lang="en-US"/>
          </a:p>
        </p:txBody>
      </p:sp>
      <p:sp>
        <p:nvSpPr>
          <p:cNvPr id="75" name="chain-links_29">
            <a:extLst>
              <a:ext uri="{FF2B5EF4-FFF2-40B4-BE49-F238E27FC236}">
                <a16:creationId xmlns:a16="http://schemas.microsoft.com/office/drawing/2014/main" id="{809AC5E8-41D3-466E-97E6-2343AE781DB1}"/>
              </a:ext>
            </a:extLst>
          </p:cNvPr>
          <p:cNvSpPr/>
          <p:nvPr/>
        </p:nvSpPr>
        <p:spPr>
          <a:xfrm rot="2586001">
            <a:off x="6124163" y="2244719"/>
            <a:ext cx="333014" cy="330783"/>
          </a:xfrm>
          <a:custGeom>
            <a:avLst/>
            <a:gdLst>
              <a:gd name="T0" fmla="*/ 220 w 3645"/>
              <a:gd name="T1" fmla="*/ 3626 h 3626"/>
              <a:gd name="T2" fmla="*/ 361 w 3645"/>
              <a:gd name="T3" fmla="*/ 3567 h 3626"/>
              <a:gd name="T4" fmla="*/ 894 w 3645"/>
              <a:gd name="T5" fmla="*/ 3034 h 3626"/>
              <a:gd name="T6" fmla="*/ 1446 w 3645"/>
              <a:gd name="T7" fmla="*/ 3200 h 3626"/>
              <a:gd name="T8" fmla="*/ 1446 w 3645"/>
              <a:gd name="T9" fmla="*/ 3200 h 3626"/>
              <a:gd name="T10" fmla="*/ 2152 w 3645"/>
              <a:gd name="T11" fmla="*/ 2907 h 3626"/>
              <a:gd name="T12" fmla="*/ 2153 w 3645"/>
              <a:gd name="T13" fmla="*/ 2907 h 3626"/>
              <a:gd name="T14" fmla="*/ 2530 w 3645"/>
              <a:gd name="T15" fmla="*/ 2530 h 3626"/>
              <a:gd name="T16" fmla="*/ 2530 w 3645"/>
              <a:gd name="T17" fmla="*/ 2530 h 3626"/>
              <a:gd name="T18" fmla="*/ 2907 w 3645"/>
              <a:gd name="T19" fmla="*/ 2153 h 3626"/>
              <a:gd name="T20" fmla="*/ 2907 w 3645"/>
              <a:gd name="T21" fmla="*/ 2152 h 3626"/>
              <a:gd name="T22" fmla="*/ 3200 w 3645"/>
              <a:gd name="T23" fmla="*/ 1446 h 3626"/>
              <a:gd name="T24" fmla="*/ 3034 w 3645"/>
              <a:gd name="T25" fmla="*/ 894 h 3626"/>
              <a:gd name="T26" fmla="*/ 3567 w 3645"/>
              <a:gd name="T27" fmla="*/ 361 h 3626"/>
              <a:gd name="T28" fmla="*/ 3567 w 3645"/>
              <a:gd name="T29" fmla="*/ 79 h 3626"/>
              <a:gd name="T30" fmla="*/ 3284 w 3645"/>
              <a:gd name="T31" fmla="*/ 79 h 3626"/>
              <a:gd name="T32" fmla="*/ 2751 w 3645"/>
              <a:gd name="T33" fmla="*/ 611 h 3626"/>
              <a:gd name="T34" fmla="*/ 2200 w 3645"/>
              <a:gd name="T35" fmla="*/ 446 h 3626"/>
              <a:gd name="T36" fmla="*/ 1493 w 3645"/>
              <a:gd name="T37" fmla="*/ 738 h 3626"/>
              <a:gd name="T38" fmla="*/ 1493 w 3645"/>
              <a:gd name="T39" fmla="*/ 739 h 3626"/>
              <a:gd name="T40" fmla="*/ 1116 w 3645"/>
              <a:gd name="T41" fmla="*/ 1116 h 3626"/>
              <a:gd name="T42" fmla="*/ 1116 w 3645"/>
              <a:gd name="T43" fmla="*/ 1116 h 3626"/>
              <a:gd name="T44" fmla="*/ 739 w 3645"/>
              <a:gd name="T45" fmla="*/ 1493 h 3626"/>
              <a:gd name="T46" fmla="*/ 739 w 3645"/>
              <a:gd name="T47" fmla="*/ 1493 h 3626"/>
              <a:gd name="T48" fmla="*/ 611 w 3645"/>
              <a:gd name="T49" fmla="*/ 2751 h 3626"/>
              <a:gd name="T50" fmla="*/ 79 w 3645"/>
              <a:gd name="T51" fmla="*/ 3284 h 3626"/>
              <a:gd name="T52" fmla="*/ 79 w 3645"/>
              <a:gd name="T53" fmla="*/ 3567 h 3626"/>
              <a:gd name="T54" fmla="*/ 220 w 3645"/>
              <a:gd name="T55" fmla="*/ 3626 h 3626"/>
              <a:gd name="T56" fmla="*/ 1021 w 3645"/>
              <a:gd name="T57" fmla="*/ 1776 h 3626"/>
              <a:gd name="T58" fmla="*/ 1021 w 3645"/>
              <a:gd name="T59" fmla="*/ 1776 h 3626"/>
              <a:gd name="T60" fmla="*/ 1398 w 3645"/>
              <a:gd name="T61" fmla="*/ 1399 h 3626"/>
              <a:gd name="T62" fmla="*/ 1398 w 3645"/>
              <a:gd name="T63" fmla="*/ 1398 h 3626"/>
              <a:gd name="T64" fmla="*/ 1776 w 3645"/>
              <a:gd name="T65" fmla="*/ 1021 h 3626"/>
              <a:gd name="T66" fmla="*/ 1776 w 3645"/>
              <a:gd name="T67" fmla="*/ 1021 h 3626"/>
              <a:gd name="T68" fmla="*/ 2200 w 3645"/>
              <a:gd name="T69" fmla="*/ 846 h 3626"/>
              <a:gd name="T70" fmla="*/ 2459 w 3645"/>
              <a:gd name="T71" fmla="*/ 904 h 3626"/>
              <a:gd name="T72" fmla="*/ 2153 w 3645"/>
              <a:gd name="T73" fmla="*/ 1210 h 3626"/>
              <a:gd name="T74" fmla="*/ 2153 w 3645"/>
              <a:gd name="T75" fmla="*/ 1493 h 3626"/>
              <a:gd name="T76" fmla="*/ 2294 w 3645"/>
              <a:gd name="T77" fmla="*/ 1551 h 3626"/>
              <a:gd name="T78" fmla="*/ 2436 w 3645"/>
              <a:gd name="T79" fmla="*/ 1493 h 3626"/>
              <a:gd name="T80" fmla="*/ 2741 w 3645"/>
              <a:gd name="T81" fmla="*/ 1187 h 3626"/>
              <a:gd name="T82" fmla="*/ 2800 w 3645"/>
              <a:gd name="T83" fmla="*/ 1446 h 3626"/>
              <a:gd name="T84" fmla="*/ 2624 w 3645"/>
              <a:gd name="T85" fmla="*/ 1870 h 3626"/>
              <a:gd name="T86" fmla="*/ 2624 w 3645"/>
              <a:gd name="T87" fmla="*/ 1870 h 3626"/>
              <a:gd name="T88" fmla="*/ 2624 w 3645"/>
              <a:gd name="T89" fmla="*/ 1870 h 3626"/>
              <a:gd name="T90" fmla="*/ 2247 w 3645"/>
              <a:gd name="T91" fmla="*/ 2247 h 3626"/>
              <a:gd name="T92" fmla="*/ 2247 w 3645"/>
              <a:gd name="T93" fmla="*/ 2247 h 3626"/>
              <a:gd name="T94" fmla="*/ 1870 w 3645"/>
              <a:gd name="T95" fmla="*/ 2624 h 3626"/>
              <a:gd name="T96" fmla="*/ 1870 w 3645"/>
              <a:gd name="T97" fmla="*/ 2624 h 3626"/>
              <a:gd name="T98" fmla="*/ 1446 w 3645"/>
              <a:gd name="T99" fmla="*/ 2800 h 3626"/>
              <a:gd name="T100" fmla="*/ 1187 w 3645"/>
              <a:gd name="T101" fmla="*/ 2741 h 3626"/>
              <a:gd name="T102" fmla="*/ 1493 w 3645"/>
              <a:gd name="T103" fmla="*/ 2436 h 3626"/>
              <a:gd name="T104" fmla="*/ 1493 w 3645"/>
              <a:gd name="T105" fmla="*/ 2153 h 3626"/>
              <a:gd name="T106" fmla="*/ 1210 w 3645"/>
              <a:gd name="T107" fmla="*/ 2153 h 3626"/>
              <a:gd name="T108" fmla="*/ 904 w 3645"/>
              <a:gd name="T109" fmla="*/ 2458 h 3626"/>
              <a:gd name="T110" fmla="*/ 1021 w 3645"/>
              <a:gd name="T111" fmla="*/ 1776 h 3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645" h="3626">
                <a:moveTo>
                  <a:pt x="220" y="3626"/>
                </a:moveTo>
                <a:cubicBezTo>
                  <a:pt x="271" y="3626"/>
                  <a:pt x="322" y="3606"/>
                  <a:pt x="361" y="3567"/>
                </a:cubicBezTo>
                <a:lnTo>
                  <a:pt x="894" y="3034"/>
                </a:lnTo>
                <a:cubicBezTo>
                  <a:pt x="1056" y="3142"/>
                  <a:pt x="1246" y="3200"/>
                  <a:pt x="1446" y="3200"/>
                </a:cubicBezTo>
                <a:lnTo>
                  <a:pt x="1446" y="3200"/>
                </a:lnTo>
                <a:cubicBezTo>
                  <a:pt x="1713" y="3200"/>
                  <a:pt x="1964" y="3096"/>
                  <a:pt x="2152" y="2907"/>
                </a:cubicBezTo>
                <a:cubicBezTo>
                  <a:pt x="2153" y="2907"/>
                  <a:pt x="2153" y="2907"/>
                  <a:pt x="2153" y="2907"/>
                </a:cubicBezTo>
                <a:lnTo>
                  <a:pt x="2530" y="2530"/>
                </a:lnTo>
                <a:cubicBezTo>
                  <a:pt x="2530" y="2530"/>
                  <a:pt x="2530" y="2530"/>
                  <a:pt x="2530" y="2530"/>
                </a:cubicBezTo>
                <a:lnTo>
                  <a:pt x="2907" y="2153"/>
                </a:lnTo>
                <a:cubicBezTo>
                  <a:pt x="2907" y="2153"/>
                  <a:pt x="2907" y="2153"/>
                  <a:pt x="2907" y="2152"/>
                </a:cubicBezTo>
                <a:cubicBezTo>
                  <a:pt x="3096" y="1964"/>
                  <a:pt x="3200" y="1713"/>
                  <a:pt x="3200" y="1446"/>
                </a:cubicBezTo>
                <a:cubicBezTo>
                  <a:pt x="3200" y="1246"/>
                  <a:pt x="3142" y="1056"/>
                  <a:pt x="3034" y="894"/>
                </a:cubicBezTo>
                <a:lnTo>
                  <a:pt x="3567" y="361"/>
                </a:lnTo>
                <a:cubicBezTo>
                  <a:pt x="3645" y="283"/>
                  <a:pt x="3645" y="157"/>
                  <a:pt x="3567" y="79"/>
                </a:cubicBezTo>
                <a:cubicBezTo>
                  <a:pt x="3489" y="0"/>
                  <a:pt x="3362" y="0"/>
                  <a:pt x="3284" y="79"/>
                </a:cubicBezTo>
                <a:lnTo>
                  <a:pt x="2751" y="611"/>
                </a:lnTo>
                <a:cubicBezTo>
                  <a:pt x="2589" y="504"/>
                  <a:pt x="2399" y="446"/>
                  <a:pt x="2200" y="446"/>
                </a:cubicBezTo>
                <a:cubicBezTo>
                  <a:pt x="1933" y="446"/>
                  <a:pt x="1682" y="550"/>
                  <a:pt x="1493" y="738"/>
                </a:cubicBezTo>
                <a:cubicBezTo>
                  <a:pt x="1493" y="738"/>
                  <a:pt x="1493" y="738"/>
                  <a:pt x="1493" y="739"/>
                </a:cubicBezTo>
                <a:lnTo>
                  <a:pt x="1116" y="1116"/>
                </a:lnTo>
                <a:cubicBezTo>
                  <a:pt x="1116" y="1116"/>
                  <a:pt x="1116" y="1116"/>
                  <a:pt x="1116" y="1116"/>
                </a:cubicBezTo>
                <a:lnTo>
                  <a:pt x="739" y="1493"/>
                </a:lnTo>
                <a:cubicBezTo>
                  <a:pt x="739" y="1493"/>
                  <a:pt x="739" y="1493"/>
                  <a:pt x="739" y="1493"/>
                </a:cubicBezTo>
                <a:cubicBezTo>
                  <a:pt x="397" y="1834"/>
                  <a:pt x="355" y="2363"/>
                  <a:pt x="611" y="2751"/>
                </a:cubicBezTo>
                <a:lnTo>
                  <a:pt x="79" y="3284"/>
                </a:lnTo>
                <a:cubicBezTo>
                  <a:pt x="0" y="3362"/>
                  <a:pt x="0" y="3489"/>
                  <a:pt x="79" y="3567"/>
                </a:cubicBezTo>
                <a:cubicBezTo>
                  <a:pt x="118" y="3606"/>
                  <a:pt x="169" y="3626"/>
                  <a:pt x="220" y="3626"/>
                </a:cubicBezTo>
                <a:close/>
                <a:moveTo>
                  <a:pt x="1021" y="1776"/>
                </a:moveTo>
                <a:lnTo>
                  <a:pt x="1021" y="1776"/>
                </a:lnTo>
                <a:lnTo>
                  <a:pt x="1398" y="1399"/>
                </a:lnTo>
                <a:cubicBezTo>
                  <a:pt x="1398" y="1399"/>
                  <a:pt x="1398" y="1399"/>
                  <a:pt x="1398" y="1398"/>
                </a:cubicBezTo>
                <a:lnTo>
                  <a:pt x="1776" y="1021"/>
                </a:lnTo>
                <a:cubicBezTo>
                  <a:pt x="1776" y="1021"/>
                  <a:pt x="1776" y="1021"/>
                  <a:pt x="1776" y="1021"/>
                </a:cubicBezTo>
                <a:cubicBezTo>
                  <a:pt x="1889" y="908"/>
                  <a:pt x="2040" y="846"/>
                  <a:pt x="2200" y="846"/>
                </a:cubicBezTo>
                <a:cubicBezTo>
                  <a:pt x="2291" y="846"/>
                  <a:pt x="2379" y="866"/>
                  <a:pt x="2459" y="904"/>
                </a:cubicBezTo>
                <a:lnTo>
                  <a:pt x="2153" y="1210"/>
                </a:lnTo>
                <a:cubicBezTo>
                  <a:pt x="2075" y="1288"/>
                  <a:pt x="2075" y="1415"/>
                  <a:pt x="2153" y="1493"/>
                </a:cubicBezTo>
                <a:cubicBezTo>
                  <a:pt x="2192" y="1532"/>
                  <a:pt x="2243" y="1551"/>
                  <a:pt x="2294" y="1551"/>
                </a:cubicBezTo>
                <a:cubicBezTo>
                  <a:pt x="2345" y="1551"/>
                  <a:pt x="2397" y="1532"/>
                  <a:pt x="2436" y="1493"/>
                </a:cubicBezTo>
                <a:lnTo>
                  <a:pt x="2741" y="1187"/>
                </a:lnTo>
                <a:cubicBezTo>
                  <a:pt x="2780" y="1267"/>
                  <a:pt x="2800" y="1355"/>
                  <a:pt x="2800" y="1446"/>
                </a:cubicBezTo>
                <a:cubicBezTo>
                  <a:pt x="2800" y="1606"/>
                  <a:pt x="2737" y="1757"/>
                  <a:pt x="2624" y="1870"/>
                </a:cubicBezTo>
                <a:lnTo>
                  <a:pt x="2624" y="1870"/>
                </a:lnTo>
                <a:lnTo>
                  <a:pt x="2624" y="1870"/>
                </a:lnTo>
                <a:lnTo>
                  <a:pt x="2247" y="2247"/>
                </a:lnTo>
                <a:cubicBezTo>
                  <a:pt x="2247" y="2247"/>
                  <a:pt x="2247" y="2247"/>
                  <a:pt x="2247" y="2247"/>
                </a:cubicBezTo>
                <a:lnTo>
                  <a:pt x="1870" y="2624"/>
                </a:lnTo>
                <a:cubicBezTo>
                  <a:pt x="1870" y="2624"/>
                  <a:pt x="1870" y="2624"/>
                  <a:pt x="1870" y="2624"/>
                </a:cubicBezTo>
                <a:cubicBezTo>
                  <a:pt x="1757" y="2737"/>
                  <a:pt x="1606" y="2800"/>
                  <a:pt x="1446" y="2800"/>
                </a:cubicBezTo>
                <a:cubicBezTo>
                  <a:pt x="1355" y="2800"/>
                  <a:pt x="1267" y="2780"/>
                  <a:pt x="1187" y="2741"/>
                </a:cubicBezTo>
                <a:lnTo>
                  <a:pt x="1493" y="2436"/>
                </a:lnTo>
                <a:cubicBezTo>
                  <a:pt x="1571" y="2357"/>
                  <a:pt x="1571" y="2231"/>
                  <a:pt x="1493" y="2153"/>
                </a:cubicBezTo>
                <a:cubicBezTo>
                  <a:pt x="1415" y="2075"/>
                  <a:pt x="1288" y="2075"/>
                  <a:pt x="1210" y="2153"/>
                </a:cubicBezTo>
                <a:lnTo>
                  <a:pt x="904" y="2458"/>
                </a:lnTo>
                <a:cubicBezTo>
                  <a:pt x="798" y="2235"/>
                  <a:pt x="837" y="1960"/>
                  <a:pt x="1021" y="1776"/>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9pPr>
          </a:lstStyle>
          <a:p>
            <a:pPr algn="ctr"/>
            <a:endParaRPr lang="en-US"/>
          </a:p>
        </p:txBody>
      </p:sp>
      <p:sp>
        <p:nvSpPr>
          <p:cNvPr id="76" name="chain-links_29">
            <a:extLst>
              <a:ext uri="{FF2B5EF4-FFF2-40B4-BE49-F238E27FC236}">
                <a16:creationId xmlns:a16="http://schemas.microsoft.com/office/drawing/2014/main" id="{B27DB552-62FB-4805-B30A-3B87C3D0CB5E}"/>
              </a:ext>
            </a:extLst>
          </p:cNvPr>
          <p:cNvSpPr/>
          <p:nvPr/>
        </p:nvSpPr>
        <p:spPr>
          <a:xfrm rot="2586001">
            <a:off x="6474702" y="2235800"/>
            <a:ext cx="333014" cy="330783"/>
          </a:xfrm>
          <a:custGeom>
            <a:avLst/>
            <a:gdLst>
              <a:gd name="T0" fmla="*/ 220 w 3645"/>
              <a:gd name="T1" fmla="*/ 3626 h 3626"/>
              <a:gd name="T2" fmla="*/ 361 w 3645"/>
              <a:gd name="T3" fmla="*/ 3567 h 3626"/>
              <a:gd name="T4" fmla="*/ 894 w 3645"/>
              <a:gd name="T5" fmla="*/ 3034 h 3626"/>
              <a:gd name="T6" fmla="*/ 1446 w 3645"/>
              <a:gd name="T7" fmla="*/ 3200 h 3626"/>
              <a:gd name="T8" fmla="*/ 1446 w 3645"/>
              <a:gd name="T9" fmla="*/ 3200 h 3626"/>
              <a:gd name="T10" fmla="*/ 2152 w 3645"/>
              <a:gd name="T11" fmla="*/ 2907 h 3626"/>
              <a:gd name="T12" fmla="*/ 2153 w 3645"/>
              <a:gd name="T13" fmla="*/ 2907 h 3626"/>
              <a:gd name="T14" fmla="*/ 2530 w 3645"/>
              <a:gd name="T15" fmla="*/ 2530 h 3626"/>
              <a:gd name="T16" fmla="*/ 2530 w 3645"/>
              <a:gd name="T17" fmla="*/ 2530 h 3626"/>
              <a:gd name="T18" fmla="*/ 2907 w 3645"/>
              <a:gd name="T19" fmla="*/ 2153 h 3626"/>
              <a:gd name="T20" fmla="*/ 2907 w 3645"/>
              <a:gd name="T21" fmla="*/ 2152 h 3626"/>
              <a:gd name="T22" fmla="*/ 3200 w 3645"/>
              <a:gd name="T23" fmla="*/ 1446 h 3626"/>
              <a:gd name="T24" fmla="*/ 3034 w 3645"/>
              <a:gd name="T25" fmla="*/ 894 h 3626"/>
              <a:gd name="T26" fmla="*/ 3567 w 3645"/>
              <a:gd name="T27" fmla="*/ 361 h 3626"/>
              <a:gd name="T28" fmla="*/ 3567 w 3645"/>
              <a:gd name="T29" fmla="*/ 79 h 3626"/>
              <a:gd name="T30" fmla="*/ 3284 w 3645"/>
              <a:gd name="T31" fmla="*/ 79 h 3626"/>
              <a:gd name="T32" fmla="*/ 2751 w 3645"/>
              <a:gd name="T33" fmla="*/ 611 h 3626"/>
              <a:gd name="T34" fmla="*/ 2200 w 3645"/>
              <a:gd name="T35" fmla="*/ 446 h 3626"/>
              <a:gd name="T36" fmla="*/ 1493 w 3645"/>
              <a:gd name="T37" fmla="*/ 738 h 3626"/>
              <a:gd name="T38" fmla="*/ 1493 w 3645"/>
              <a:gd name="T39" fmla="*/ 739 h 3626"/>
              <a:gd name="T40" fmla="*/ 1116 w 3645"/>
              <a:gd name="T41" fmla="*/ 1116 h 3626"/>
              <a:gd name="T42" fmla="*/ 1116 w 3645"/>
              <a:gd name="T43" fmla="*/ 1116 h 3626"/>
              <a:gd name="T44" fmla="*/ 739 w 3645"/>
              <a:gd name="T45" fmla="*/ 1493 h 3626"/>
              <a:gd name="T46" fmla="*/ 739 w 3645"/>
              <a:gd name="T47" fmla="*/ 1493 h 3626"/>
              <a:gd name="T48" fmla="*/ 611 w 3645"/>
              <a:gd name="T49" fmla="*/ 2751 h 3626"/>
              <a:gd name="T50" fmla="*/ 79 w 3645"/>
              <a:gd name="T51" fmla="*/ 3284 h 3626"/>
              <a:gd name="T52" fmla="*/ 79 w 3645"/>
              <a:gd name="T53" fmla="*/ 3567 h 3626"/>
              <a:gd name="T54" fmla="*/ 220 w 3645"/>
              <a:gd name="T55" fmla="*/ 3626 h 3626"/>
              <a:gd name="T56" fmla="*/ 1021 w 3645"/>
              <a:gd name="T57" fmla="*/ 1776 h 3626"/>
              <a:gd name="T58" fmla="*/ 1021 w 3645"/>
              <a:gd name="T59" fmla="*/ 1776 h 3626"/>
              <a:gd name="T60" fmla="*/ 1398 w 3645"/>
              <a:gd name="T61" fmla="*/ 1399 h 3626"/>
              <a:gd name="T62" fmla="*/ 1398 w 3645"/>
              <a:gd name="T63" fmla="*/ 1398 h 3626"/>
              <a:gd name="T64" fmla="*/ 1776 w 3645"/>
              <a:gd name="T65" fmla="*/ 1021 h 3626"/>
              <a:gd name="T66" fmla="*/ 1776 w 3645"/>
              <a:gd name="T67" fmla="*/ 1021 h 3626"/>
              <a:gd name="T68" fmla="*/ 2200 w 3645"/>
              <a:gd name="T69" fmla="*/ 846 h 3626"/>
              <a:gd name="T70" fmla="*/ 2459 w 3645"/>
              <a:gd name="T71" fmla="*/ 904 h 3626"/>
              <a:gd name="T72" fmla="*/ 2153 w 3645"/>
              <a:gd name="T73" fmla="*/ 1210 h 3626"/>
              <a:gd name="T74" fmla="*/ 2153 w 3645"/>
              <a:gd name="T75" fmla="*/ 1493 h 3626"/>
              <a:gd name="T76" fmla="*/ 2294 w 3645"/>
              <a:gd name="T77" fmla="*/ 1551 h 3626"/>
              <a:gd name="T78" fmla="*/ 2436 w 3645"/>
              <a:gd name="T79" fmla="*/ 1493 h 3626"/>
              <a:gd name="T80" fmla="*/ 2741 w 3645"/>
              <a:gd name="T81" fmla="*/ 1187 h 3626"/>
              <a:gd name="T82" fmla="*/ 2800 w 3645"/>
              <a:gd name="T83" fmla="*/ 1446 h 3626"/>
              <a:gd name="T84" fmla="*/ 2624 w 3645"/>
              <a:gd name="T85" fmla="*/ 1870 h 3626"/>
              <a:gd name="T86" fmla="*/ 2624 w 3645"/>
              <a:gd name="T87" fmla="*/ 1870 h 3626"/>
              <a:gd name="T88" fmla="*/ 2624 w 3645"/>
              <a:gd name="T89" fmla="*/ 1870 h 3626"/>
              <a:gd name="T90" fmla="*/ 2247 w 3645"/>
              <a:gd name="T91" fmla="*/ 2247 h 3626"/>
              <a:gd name="T92" fmla="*/ 2247 w 3645"/>
              <a:gd name="T93" fmla="*/ 2247 h 3626"/>
              <a:gd name="T94" fmla="*/ 1870 w 3645"/>
              <a:gd name="T95" fmla="*/ 2624 h 3626"/>
              <a:gd name="T96" fmla="*/ 1870 w 3645"/>
              <a:gd name="T97" fmla="*/ 2624 h 3626"/>
              <a:gd name="T98" fmla="*/ 1446 w 3645"/>
              <a:gd name="T99" fmla="*/ 2800 h 3626"/>
              <a:gd name="T100" fmla="*/ 1187 w 3645"/>
              <a:gd name="T101" fmla="*/ 2741 h 3626"/>
              <a:gd name="T102" fmla="*/ 1493 w 3645"/>
              <a:gd name="T103" fmla="*/ 2436 h 3626"/>
              <a:gd name="T104" fmla="*/ 1493 w 3645"/>
              <a:gd name="T105" fmla="*/ 2153 h 3626"/>
              <a:gd name="T106" fmla="*/ 1210 w 3645"/>
              <a:gd name="T107" fmla="*/ 2153 h 3626"/>
              <a:gd name="T108" fmla="*/ 904 w 3645"/>
              <a:gd name="T109" fmla="*/ 2458 h 3626"/>
              <a:gd name="T110" fmla="*/ 1021 w 3645"/>
              <a:gd name="T111" fmla="*/ 1776 h 3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645" h="3626">
                <a:moveTo>
                  <a:pt x="220" y="3626"/>
                </a:moveTo>
                <a:cubicBezTo>
                  <a:pt x="271" y="3626"/>
                  <a:pt x="322" y="3606"/>
                  <a:pt x="361" y="3567"/>
                </a:cubicBezTo>
                <a:lnTo>
                  <a:pt x="894" y="3034"/>
                </a:lnTo>
                <a:cubicBezTo>
                  <a:pt x="1056" y="3142"/>
                  <a:pt x="1246" y="3200"/>
                  <a:pt x="1446" y="3200"/>
                </a:cubicBezTo>
                <a:lnTo>
                  <a:pt x="1446" y="3200"/>
                </a:lnTo>
                <a:cubicBezTo>
                  <a:pt x="1713" y="3200"/>
                  <a:pt x="1964" y="3096"/>
                  <a:pt x="2152" y="2907"/>
                </a:cubicBezTo>
                <a:cubicBezTo>
                  <a:pt x="2153" y="2907"/>
                  <a:pt x="2153" y="2907"/>
                  <a:pt x="2153" y="2907"/>
                </a:cubicBezTo>
                <a:lnTo>
                  <a:pt x="2530" y="2530"/>
                </a:lnTo>
                <a:cubicBezTo>
                  <a:pt x="2530" y="2530"/>
                  <a:pt x="2530" y="2530"/>
                  <a:pt x="2530" y="2530"/>
                </a:cubicBezTo>
                <a:lnTo>
                  <a:pt x="2907" y="2153"/>
                </a:lnTo>
                <a:cubicBezTo>
                  <a:pt x="2907" y="2153"/>
                  <a:pt x="2907" y="2153"/>
                  <a:pt x="2907" y="2152"/>
                </a:cubicBezTo>
                <a:cubicBezTo>
                  <a:pt x="3096" y="1964"/>
                  <a:pt x="3200" y="1713"/>
                  <a:pt x="3200" y="1446"/>
                </a:cubicBezTo>
                <a:cubicBezTo>
                  <a:pt x="3200" y="1246"/>
                  <a:pt x="3142" y="1056"/>
                  <a:pt x="3034" y="894"/>
                </a:cubicBezTo>
                <a:lnTo>
                  <a:pt x="3567" y="361"/>
                </a:lnTo>
                <a:cubicBezTo>
                  <a:pt x="3645" y="283"/>
                  <a:pt x="3645" y="157"/>
                  <a:pt x="3567" y="79"/>
                </a:cubicBezTo>
                <a:cubicBezTo>
                  <a:pt x="3489" y="0"/>
                  <a:pt x="3362" y="0"/>
                  <a:pt x="3284" y="79"/>
                </a:cubicBezTo>
                <a:lnTo>
                  <a:pt x="2751" y="611"/>
                </a:lnTo>
                <a:cubicBezTo>
                  <a:pt x="2589" y="504"/>
                  <a:pt x="2399" y="446"/>
                  <a:pt x="2200" y="446"/>
                </a:cubicBezTo>
                <a:cubicBezTo>
                  <a:pt x="1933" y="446"/>
                  <a:pt x="1682" y="550"/>
                  <a:pt x="1493" y="738"/>
                </a:cubicBezTo>
                <a:cubicBezTo>
                  <a:pt x="1493" y="738"/>
                  <a:pt x="1493" y="738"/>
                  <a:pt x="1493" y="739"/>
                </a:cubicBezTo>
                <a:lnTo>
                  <a:pt x="1116" y="1116"/>
                </a:lnTo>
                <a:cubicBezTo>
                  <a:pt x="1116" y="1116"/>
                  <a:pt x="1116" y="1116"/>
                  <a:pt x="1116" y="1116"/>
                </a:cubicBezTo>
                <a:lnTo>
                  <a:pt x="739" y="1493"/>
                </a:lnTo>
                <a:cubicBezTo>
                  <a:pt x="739" y="1493"/>
                  <a:pt x="739" y="1493"/>
                  <a:pt x="739" y="1493"/>
                </a:cubicBezTo>
                <a:cubicBezTo>
                  <a:pt x="397" y="1834"/>
                  <a:pt x="355" y="2363"/>
                  <a:pt x="611" y="2751"/>
                </a:cubicBezTo>
                <a:lnTo>
                  <a:pt x="79" y="3284"/>
                </a:lnTo>
                <a:cubicBezTo>
                  <a:pt x="0" y="3362"/>
                  <a:pt x="0" y="3489"/>
                  <a:pt x="79" y="3567"/>
                </a:cubicBezTo>
                <a:cubicBezTo>
                  <a:pt x="118" y="3606"/>
                  <a:pt x="169" y="3626"/>
                  <a:pt x="220" y="3626"/>
                </a:cubicBezTo>
                <a:close/>
                <a:moveTo>
                  <a:pt x="1021" y="1776"/>
                </a:moveTo>
                <a:lnTo>
                  <a:pt x="1021" y="1776"/>
                </a:lnTo>
                <a:lnTo>
                  <a:pt x="1398" y="1399"/>
                </a:lnTo>
                <a:cubicBezTo>
                  <a:pt x="1398" y="1399"/>
                  <a:pt x="1398" y="1399"/>
                  <a:pt x="1398" y="1398"/>
                </a:cubicBezTo>
                <a:lnTo>
                  <a:pt x="1776" y="1021"/>
                </a:lnTo>
                <a:cubicBezTo>
                  <a:pt x="1776" y="1021"/>
                  <a:pt x="1776" y="1021"/>
                  <a:pt x="1776" y="1021"/>
                </a:cubicBezTo>
                <a:cubicBezTo>
                  <a:pt x="1889" y="908"/>
                  <a:pt x="2040" y="846"/>
                  <a:pt x="2200" y="846"/>
                </a:cubicBezTo>
                <a:cubicBezTo>
                  <a:pt x="2291" y="846"/>
                  <a:pt x="2379" y="866"/>
                  <a:pt x="2459" y="904"/>
                </a:cubicBezTo>
                <a:lnTo>
                  <a:pt x="2153" y="1210"/>
                </a:lnTo>
                <a:cubicBezTo>
                  <a:pt x="2075" y="1288"/>
                  <a:pt x="2075" y="1415"/>
                  <a:pt x="2153" y="1493"/>
                </a:cubicBezTo>
                <a:cubicBezTo>
                  <a:pt x="2192" y="1532"/>
                  <a:pt x="2243" y="1551"/>
                  <a:pt x="2294" y="1551"/>
                </a:cubicBezTo>
                <a:cubicBezTo>
                  <a:pt x="2345" y="1551"/>
                  <a:pt x="2397" y="1532"/>
                  <a:pt x="2436" y="1493"/>
                </a:cubicBezTo>
                <a:lnTo>
                  <a:pt x="2741" y="1187"/>
                </a:lnTo>
                <a:cubicBezTo>
                  <a:pt x="2780" y="1267"/>
                  <a:pt x="2800" y="1355"/>
                  <a:pt x="2800" y="1446"/>
                </a:cubicBezTo>
                <a:cubicBezTo>
                  <a:pt x="2800" y="1606"/>
                  <a:pt x="2737" y="1757"/>
                  <a:pt x="2624" y="1870"/>
                </a:cubicBezTo>
                <a:lnTo>
                  <a:pt x="2624" y="1870"/>
                </a:lnTo>
                <a:lnTo>
                  <a:pt x="2624" y="1870"/>
                </a:lnTo>
                <a:lnTo>
                  <a:pt x="2247" y="2247"/>
                </a:lnTo>
                <a:cubicBezTo>
                  <a:pt x="2247" y="2247"/>
                  <a:pt x="2247" y="2247"/>
                  <a:pt x="2247" y="2247"/>
                </a:cubicBezTo>
                <a:lnTo>
                  <a:pt x="1870" y="2624"/>
                </a:lnTo>
                <a:cubicBezTo>
                  <a:pt x="1870" y="2624"/>
                  <a:pt x="1870" y="2624"/>
                  <a:pt x="1870" y="2624"/>
                </a:cubicBezTo>
                <a:cubicBezTo>
                  <a:pt x="1757" y="2737"/>
                  <a:pt x="1606" y="2800"/>
                  <a:pt x="1446" y="2800"/>
                </a:cubicBezTo>
                <a:cubicBezTo>
                  <a:pt x="1355" y="2800"/>
                  <a:pt x="1267" y="2780"/>
                  <a:pt x="1187" y="2741"/>
                </a:cubicBezTo>
                <a:lnTo>
                  <a:pt x="1493" y="2436"/>
                </a:lnTo>
                <a:cubicBezTo>
                  <a:pt x="1571" y="2357"/>
                  <a:pt x="1571" y="2231"/>
                  <a:pt x="1493" y="2153"/>
                </a:cubicBezTo>
                <a:cubicBezTo>
                  <a:pt x="1415" y="2075"/>
                  <a:pt x="1288" y="2075"/>
                  <a:pt x="1210" y="2153"/>
                </a:cubicBezTo>
                <a:lnTo>
                  <a:pt x="904" y="2458"/>
                </a:lnTo>
                <a:cubicBezTo>
                  <a:pt x="798" y="2235"/>
                  <a:pt x="837" y="1960"/>
                  <a:pt x="1021" y="1776"/>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9pPr>
          </a:lstStyle>
          <a:p>
            <a:pPr algn="ctr"/>
            <a:endParaRPr lang="en-US"/>
          </a:p>
        </p:txBody>
      </p:sp>
      <p:sp>
        <p:nvSpPr>
          <p:cNvPr id="77" name="chain-links_29">
            <a:extLst>
              <a:ext uri="{FF2B5EF4-FFF2-40B4-BE49-F238E27FC236}">
                <a16:creationId xmlns:a16="http://schemas.microsoft.com/office/drawing/2014/main" id="{61E548ED-DF0F-4857-9CC2-03A0630CEA0B}"/>
              </a:ext>
            </a:extLst>
          </p:cNvPr>
          <p:cNvSpPr/>
          <p:nvPr/>
        </p:nvSpPr>
        <p:spPr>
          <a:xfrm rot="2586001">
            <a:off x="6795038" y="2238523"/>
            <a:ext cx="333014" cy="330783"/>
          </a:xfrm>
          <a:custGeom>
            <a:avLst/>
            <a:gdLst>
              <a:gd name="T0" fmla="*/ 220 w 3645"/>
              <a:gd name="T1" fmla="*/ 3626 h 3626"/>
              <a:gd name="T2" fmla="*/ 361 w 3645"/>
              <a:gd name="T3" fmla="*/ 3567 h 3626"/>
              <a:gd name="T4" fmla="*/ 894 w 3645"/>
              <a:gd name="T5" fmla="*/ 3034 h 3626"/>
              <a:gd name="T6" fmla="*/ 1446 w 3645"/>
              <a:gd name="T7" fmla="*/ 3200 h 3626"/>
              <a:gd name="T8" fmla="*/ 1446 w 3645"/>
              <a:gd name="T9" fmla="*/ 3200 h 3626"/>
              <a:gd name="T10" fmla="*/ 2152 w 3645"/>
              <a:gd name="T11" fmla="*/ 2907 h 3626"/>
              <a:gd name="T12" fmla="*/ 2153 w 3645"/>
              <a:gd name="T13" fmla="*/ 2907 h 3626"/>
              <a:gd name="T14" fmla="*/ 2530 w 3645"/>
              <a:gd name="T15" fmla="*/ 2530 h 3626"/>
              <a:gd name="T16" fmla="*/ 2530 w 3645"/>
              <a:gd name="T17" fmla="*/ 2530 h 3626"/>
              <a:gd name="T18" fmla="*/ 2907 w 3645"/>
              <a:gd name="T19" fmla="*/ 2153 h 3626"/>
              <a:gd name="T20" fmla="*/ 2907 w 3645"/>
              <a:gd name="T21" fmla="*/ 2152 h 3626"/>
              <a:gd name="T22" fmla="*/ 3200 w 3645"/>
              <a:gd name="T23" fmla="*/ 1446 h 3626"/>
              <a:gd name="T24" fmla="*/ 3034 w 3645"/>
              <a:gd name="T25" fmla="*/ 894 h 3626"/>
              <a:gd name="T26" fmla="*/ 3567 w 3645"/>
              <a:gd name="T27" fmla="*/ 361 h 3626"/>
              <a:gd name="T28" fmla="*/ 3567 w 3645"/>
              <a:gd name="T29" fmla="*/ 79 h 3626"/>
              <a:gd name="T30" fmla="*/ 3284 w 3645"/>
              <a:gd name="T31" fmla="*/ 79 h 3626"/>
              <a:gd name="T32" fmla="*/ 2751 w 3645"/>
              <a:gd name="T33" fmla="*/ 611 h 3626"/>
              <a:gd name="T34" fmla="*/ 2200 w 3645"/>
              <a:gd name="T35" fmla="*/ 446 h 3626"/>
              <a:gd name="T36" fmla="*/ 1493 w 3645"/>
              <a:gd name="T37" fmla="*/ 738 h 3626"/>
              <a:gd name="T38" fmla="*/ 1493 w 3645"/>
              <a:gd name="T39" fmla="*/ 739 h 3626"/>
              <a:gd name="T40" fmla="*/ 1116 w 3645"/>
              <a:gd name="T41" fmla="*/ 1116 h 3626"/>
              <a:gd name="T42" fmla="*/ 1116 w 3645"/>
              <a:gd name="T43" fmla="*/ 1116 h 3626"/>
              <a:gd name="T44" fmla="*/ 739 w 3645"/>
              <a:gd name="T45" fmla="*/ 1493 h 3626"/>
              <a:gd name="T46" fmla="*/ 739 w 3645"/>
              <a:gd name="T47" fmla="*/ 1493 h 3626"/>
              <a:gd name="T48" fmla="*/ 611 w 3645"/>
              <a:gd name="T49" fmla="*/ 2751 h 3626"/>
              <a:gd name="T50" fmla="*/ 79 w 3645"/>
              <a:gd name="T51" fmla="*/ 3284 h 3626"/>
              <a:gd name="T52" fmla="*/ 79 w 3645"/>
              <a:gd name="T53" fmla="*/ 3567 h 3626"/>
              <a:gd name="T54" fmla="*/ 220 w 3645"/>
              <a:gd name="T55" fmla="*/ 3626 h 3626"/>
              <a:gd name="T56" fmla="*/ 1021 w 3645"/>
              <a:gd name="T57" fmla="*/ 1776 h 3626"/>
              <a:gd name="T58" fmla="*/ 1021 w 3645"/>
              <a:gd name="T59" fmla="*/ 1776 h 3626"/>
              <a:gd name="T60" fmla="*/ 1398 w 3645"/>
              <a:gd name="T61" fmla="*/ 1399 h 3626"/>
              <a:gd name="T62" fmla="*/ 1398 w 3645"/>
              <a:gd name="T63" fmla="*/ 1398 h 3626"/>
              <a:gd name="T64" fmla="*/ 1776 w 3645"/>
              <a:gd name="T65" fmla="*/ 1021 h 3626"/>
              <a:gd name="T66" fmla="*/ 1776 w 3645"/>
              <a:gd name="T67" fmla="*/ 1021 h 3626"/>
              <a:gd name="T68" fmla="*/ 2200 w 3645"/>
              <a:gd name="T69" fmla="*/ 846 h 3626"/>
              <a:gd name="T70" fmla="*/ 2459 w 3645"/>
              <a:gd name="T71" fmla="*/ 904 h 3626"/>
              <a:gd name="T72" fmla="*/ 2153 w 3645"/>
              <a:gd name="T73" fmla="*/ 1210 h 3626"/>
              <a:gd name="T74" fmla="*/ 2153 w 3645"/>
              <a:gd name="T75" fmla="*/ 1493 h 3626"/>
              <a:gd name="T76" fmla="*/ 2294 w 3645"/>
              <a:gd name="T77" fmla="*/ 1551 h 3626"/>
              <a:gd name="T78" fmla="*/ 2436 w 3645"/>
              <a:gd name="T79" fmla="*/ 1493 h 3626"/>
              <a:gd name="T80" fmla="*/ 2741 w 3645"/>
              <a:gd name="T81" fmla="*/ 1187 h 3626"/>
              <a:gd name="T82" fmla="*/ 2800 w 3645"/>
              <a:gd name="T83" fmla="*/ 1446 h 3626"/>
              <a:gd name="T84" fmla="*/ 2624 w 3645"/>
              <a:gd name="T85" fmla="*/ 1870 h 3626"/>
              <a:gd name="T86" fmla="*/ 2624 w 3645"/>
              <a:gd name="T87" fmla="*/ 1870 h 3626"/>
              <a:gd name="T88" fmla="*/ 2624 w 3645"/>
              <a:gd name="T89" fmla="*/ 1870 h 3626"/>
              <a:gd name="T90" fmla="*/ 2247 w 3645"/>
              <a:gd name="T91" fmla="*/ 2247 h 3626"/>
              <a:gd name="T92" fmla="*/ 2247 w 3645"/>
              <a:gd name="T93" fmla="*/ 2247 h 3626"/>
              <a:gd name="T94" fmla="*/ 1870 w 3645"/>
              <a:gd name="T95" fmla="*/ 2624 h 3626"/>
              <a:gd name="T96" fmla="*/ 1870 w 3645"/>
              <a:gd name="T97" fmla="*/ 2624 h 3626"/>
              <a:gd name="T98" fmla="*/ 1446 w 3645"/>
              <a:gd name="T99" fmla="*/ 2800 h 3626"/>
              <a:gd name="T100" fmla="*/ 1187 w 3645"/>
              <a:gd name="T101" fmla="*/ 2741 h 3626"/>
              <a:gd name="T102" fmla="*/ 1493 w 3645"/>
              <a:gd name="T103" fmla="*/ 2436 h 3626"/>
              <a:gd name="T104" fmla="*/ 1493 w 3645"/>
              <a:gd name="T105" fmla="*/ 2153 h 3626"/>
              <a:gd name="T106" fmla="*/ 1210 w 3645"/>
              <a:gd name="T107" fmla="*/ 2153 h 3626"/>
              <a:gd name="T108" fmla="*/ 904 w 3645"/>
              <a:gd name="T109" fmla="*/ 2458 h 3626"/>
              <a:gd name="T110" fmla="*/ 1021 w 3645"/>
              <a:gd name="T111" fmla="*/ 1776 h 3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645" h="3626">
                <a:moveTo>
                  <a:pt x="220" y="3626"/>
                </a:moveTo>
                <a:cubicBezTo>
                  <a:pt x="271" y="3626"/>
                  <a:pt x="322" y="3606"/>
                  <a:pt x="361" y="3567"/>
                </a:cubicBezTo>
                <a:lnTo>
                  <a:pt x="894" y="3034"/>
                </a:lnTo>
                <a:cubicBezTo>
                  <a:pt x="1056" y="3142"/>
                  <a:pt x="1246" y="3200"/>
                  <a:pt x="1446" y="3200"/>
                </a:cubicBezTo>
                <a:lnTo>
                  <a:pt x="1446" y="3200"/>
                </a:lnTo>
                <a:cubicBezTo>
                  <a:pt x="1713" y="3200"/>
                  <a:pt x="1964" y="3096"/>
                  <a:pt x="2152" y="2907"/>
                </a:cubicBezTo>
                <a:cubicBezTo>
                  <a:pt x="2153" y="2907"/>
                  <a:pt x="2153" y="2907"/>
                  <a:pt x="2153" y="2907"/>
                </a:cubicBezTo>
                <a:lnTo>
                  <a:pt x="2530" y="2530"/>
                </a:lnTo>
                <a:cubicBezTo>
                  <a:pt x="2530" y="2530"/>
                  <a:pt x="2530" y="2530"/>
                  <a:pt x="2530" y="2530"/>
                </a:cubicBezTo>
                <a:lnTo>
                  <a:pt x="2907" y="2153"/>
                </a:lnTo>
                <a:cubicBezTo>
                  <a:pt x="2907" y="2153"/>
                  <a:pt x="2907" y="2153"/>
                  <a:pt x="2907" y="2152"/>
                </a:cubicBezTo>
                <a:cubicBezTo>
                  <a:pt x="3096" y="1964"/>
                  <a:pt x="3200" y="1713"/>
                  <a:pt x="3200" y="1446"/>
                </a:cubicBezTo>
                <a:cubicBezTo>
                  <a:pt x="3200" y="1246"/>
                  <a:pt x="3142" y="1056"/>
                  <a:pt x="3034" y="894"/>
                </a:cubicBezTo>
                <a:lnTo>
                  <a:pt x="3567" y="361"/>
                </a:lnTo>
                <a:cubicBezTo>
                  <a:pt x="3645" y="283"/>
                  <a:pt x="3645" y="157"/>
                  <a:pt x="3567" y="79"/>
                </a:cubicBezTo>
                <a:cubicBezTo>
                  <a:pt x="3489" y="0"/>
                  <a:pt x="3362" y="0"/>
                  <a:pt x="3284" y="79"/>
                </a:cubicBezTo>
                <a:lnTo>
                  <a:pt x="2751" y="611"/>
                </a:lnTo>
                <a:cubicBezTo>
                  <a:pt x="2589" y="504"/>
                  <a:pt x="2399" y="446"/>
                  <a:pt x="2200" y="446"/>
                </a:cubicBezTo>
                <a:cubicBezTo>
                  <a:pt x="1933" y="446"/>
                  <a:pt x="1682" y="550"/>
                  <a:pt x="1493" y="738"/>
                </a:cubicBezTo>
                <a:cubicBezTo>
                  <a:pt x="1493" y="738"/>
                  <a:pt x="1493" y="738"/>
                  <a:pt x="1493" y="739"/>
                </a:cubicBezTo>
                <a:lnTo>
                  <a:pt x="1116" y="1116"/>
                </a:lnTo>
                <a:cubicBezTo>
                  <a:pt x="1116" y="1116"/>
                  <a:pt x="1116" y="1116"/>
                  <a:pt x="1116" y="1116"/>
                </a:cubicBezTo>
                <a:lnTo>
                  <a:pt x="739" y="1493"/>
                </a:lnTo>
                <a:cubicBezTo>
                  <a:pt x="739" y="1493"/>
                  <a:pt x="739" y="1493"/>
                  <a:pt x="739" y="1493"/>
                </a:cubicBezTo>
                <a:cubicBezTo>
                  <a:pt x="397" y="1834"/>
                  <a:pt x="355" y="2363"/>
                  <a:pt x="611" y="2751"/>
                </a:cubicBezTo>
                <a:lnTo>
                  <a:pt x="79" y="3284"/>
                </a:lnTo>
                <a:cubicBezTo>
                  <a:pt x="0" y="3362"/>
                  <a:pt x="0" y="3489"/>
                  <a:pt x="79" y="3567"/>
                </a:cubicBezTo>
                <a:cubicBezTo>
                  <a:pt x="118" y="3606"/>
                  <a:pt x="169" y="3626"/>
                  <a:pt x="220" y="3626"/>
                </a:cubicBezTo>
                <a:close/>
                <a:moveTo>
                  <a:pt x="1021" y="1776"/>
                </a:moveTo>
                <a:lnTo>
                  <a:pt x="1021" y="1776"/>
                </a:lnTo>
                <a:lnTo>
                  <a:pt x="1398" y="1399"/>
                </a:lnTo>
                <a:cubicBezTo>
                  <a:pt x="1398" y="1399"/>
                  <a:pt x="1398" y="1399"/>
                  <a:pt x="1398" y="1398"/>
                </a:cubicBezTo>
                <a:lnTo>
                  <a:pt x="1776" y="1021"/>
                </a:lnTo>
                <a:cubicBezTo>
                  <a:pt x="1776" y="1021"/>
                  <a:pt x="1776" y="1021"/>
                  <a:pt x="1776" y="1021"/>
                </a:cubicBezTo>
                <a:cubicBezTo>
                  <a:pt x="1889" y="908"/>
                  <a:pt x="2040" y="846"/>
                  <a:pt x="2200" y="846"/>
                </a:cubicBezTo>
                <a:cubicBezTo>
                  <a:pt x="2291" y="846"/>
                  <a:pt x="2379" y="866"/>
                  <a:pt x="2459" y="904"/>
                </a:cubicBezTo>
                <a:lnTo>
                  <a:pt x="2153" y="1210"/>
                </a:lnTo>
                <a:cubicBezTo>
                  <a:pt x="2075" y="1288"/>
                  <a:pt x="2075" y="1415"/>
                  <a:pt x="2153" y="1493"/>
                </a:cubicBezTo>
                <a:cubicBezTo>
                  <a:pt x="2192" y="1532"/>
                  <a:pt x="2243" y="1551"/>
                  <a:pt x="2294" y="1551"/>
                </a:cubicBezTo>
                <a:cubicBezTo>
                  <a:pt x="2345" y="1551"/>
                  <a:pt x="2397" y="1532"/>
                  <a:pt x="2436" y="1493"/>
                </a:cubicBezTo>
                <a:lnTo>
                  <a:pt x="2741" y="1187"/>
                </a:lnTo>
                <a:cubicBezTo>
                  <a:pt x="2780" y="1267"/>
                  <a:pt x="2800" y="1355"/>
                  <a:pt x="2800" y="1446"/>
                </a:cubicBezTo>
                <a:cubicBezTo>
                  <a:pt x="2800" y="1606"/>
                  <a:pt x="2737" y="1757"/>
                  <a:pt x="2624" y="1870"/>
                </a:cubicBezTo>
                <a:lnTo>
                  <a:pt x="2624" y="1870"/>
                </a:lnTo>
                <a:lnTo>
                  <a:pt x="2624" y="1870"/>
                </a:lnTo>
                <a:lnTo>
                  <a:pt x="2247" y="2247"/>
                </a:lnTo>
                <a:cubicBezTo>
                  <a:pt x="2247" y="2247"/>
                  <a:pt x="2247" y="2247"/>
                  <a:pt x="2247" y="2247"/>
                </a:cubicBezTo>
                <a:lnTo>
                  <a:pt x="1870" y="2624"/>
                </a:lnTo>
                <a:cubicBezTo>
                  <a:pt x="1870" y="2624"/>
                  <a:pt x="1870" y="2624"/>
                  <a:pt x="1870" y="2624"/>
                </a:cubicBezTo>
                <a:cubicBezTo>
                  <a:pt x="1757" y="2737"/>
                  <a:pt x="1606" y="2800"/>
                  <a:pt x="1446" y="2800"/>
                </a:cubicBezTo>
                <a:cubicBezTo>
                  <a:pt x="1355" y="2800"/>
                  <a:pt x="1267" y="2780"/>
                  <a:pt x="1187" y="2741"/>
                </a:cubicBezTo>
                <a:lnTo>
                  <a:pt x="1493" y="2436"/>
                </a:lnTo>
                <a:cubicBezTo>
                  <a:pt x="1571" y="2357"/>
                  <a:pt x="1571" y="2231"/>
                  <a:pt x="1493" y="2153"/>
                </a:cubicBezTo>
                <a:cubicBezTo>
                  <a:pt x="1415" y="2075"/>
                  <a:pt x="1288" y="2075"/>
                  <a:pt x="1210" y="2153"/>
                </a:cubicBezTo>
                <a:lnTo>
                  <a:pt x="904" y="2458"/>
                </a:lnTo>
                <a:cubicBezTo>
                  <a:pt x="798" y="2235"/>
                  <a:pt x="837" y="1960"/>
                  <a:pt x="1021" y="1776"/>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9pPr>
          </a:lstStyle>
          <a:p>
            <a:pPr algn="ctr"/>
            <a:endParaRPr lang="en-US"/>
          </a:p>
        </p:txBody>
      </p:sp>
      <p:sp>
        <p:nvSpPr>
          <p:cNvPr id="78" name="chain-links_29">
            <a:extLst>
              <a:ext uri="{FF2B5EF4-FFF2-40B4-BE49-F238E27FC236}">
                <a16:creationId xmlns:a16="http://schemas.microsoft.com/office/drawing/2014/main" id="{F5E7351C-1A48-49D2-B137-8653D8C7C172}"/>
              </a:ext>
            </a:extLst>
          </p:cNvPr>
          <p:cNvSpPr/>
          <p:nvPr/>
        </p:nvSpPr>
        <p:spPr>
          <a:xfrm rot="2586001">
            <a:off x="4471652" y="3824549"/>
            <a:ext cx="333014" cy="330783"/>
          </a:xfrm>
          <a:custGeom>
            <a:avLst/>
            <a:gdLst>
              <a:gd name="T0" fmla="*/ 220 w 3645"/>
              <a:gd name="T1" fmla="*/ 3626 h 3626"/>
              <a:gd name="T2" fmla="*/ 361 w 3645"/>
              <a:gd name="T3" fmla="*/ 3567 h 3626"/>
              <a:gd name="T4" fmla="*/ 894 w 3645"/>
              <a:gd name="T5" fmla="*/ 3034 h 3626"/>
              <a:gd name="T6" fmla="*/ 1446 w 3645"/>
              <a:gd name="T7" fmla="*/ 3200 h 3626"/>
              <a:gd name="T8" fmla="*/ 1446 w 3645"/>
              <a:gd name="T9" fmla="*/ 3200 h 3626"/>
              <a:gd name="T10" fmla="*/ 2152 w 3645"/>
              <a:gd name="T11" fmla="*/ 2907 h 3626"/>
              <a:gd name="T12" fmla="*/ 2153 w 3645"/>
              <a:gd name="T13" fmla="*/ 2907 h 3626"/>
              <a:gd name="T14" fmla="*/ 2530 w 3645"/>
              <a:gd name="T15" fmla="*/ 2530 h 3626"/>
              <a:gd name="T16" fmla="*/ 2530 w 3645"/>
              <a:gd name="T17" fmla="*/ 2530 h 3626"/>
              <a:gd name="T18" fmla="*/ 2907 w 3645"/>
              <a:gd name="T19" fmla="*/ 2153 h 3626"/>
              <a:gd name="T20" fmla="*/ 2907 w 3645"/>
              <a:gd name="T21" fmla="*/ 2152 h 3626"/>
              <a:gd name="T22" fmla="*/ 3200 w 3645"/>
              <a:gd name="T23" fmla="*/ 1446 h 3626"/>
              <a:gd name="T24" fmla="*/ 3034 w 3645"/>
              <a:gd name="T25" fmla="*/ 894 h 3626"/>
              <a:gd name="T26" fmla="*/ 3567 w 3645"/>
              <a:gd name="T27" fmla="*/ 361 h 3626"/>
              <a:gd name="T28" fmla="*/ 3567 w 3645"/>
              <a:gd name="T29" fmla="*/ 79 h 3626"/>
              <a:gd name="T30" fmla="*/ 3284 w 3645"/>
              <a:gd name="T31" fmla="*/ 79 h 3626"/>
              <a:gd name="T32" fmla="*/ 2751 w 3645"/>
              <a:gd name="T33" fmla="*/ 611 h 3626"/>
              <a:gd name="T34" fmla="*/ 2200 w 3645"/>
              <a:gd name="T35" fmla="*/ 446 h 3626"/>
              <a:gd name="T36" fmla="*/ 1493 w 3645"/>
              <a:gd name="T37" fmla="*/ 738 h 3626"/>
              <a:gd name="T38" fmla="*/ 1493 w 3645"/>
              <a:gd name="T39" fmla="*/ 739 h 3626"/>
              <a:gd name="T40" fmla="*/ 1116 w 3645"/>
              <a:gd name="T41" fmla="*/ 1116 h 3626"/>
              <a:gd name="T42" fmla="*/ 1116 w 3645"/>
              <a:gd name="T43" fmla="*/ 1116 h 3626"/>
              <a:gd name="T44" fmla="*/ 739 w 3645"/>
              <a:gd name="T45" fmla="*/ 1493 h 3626"/>
              <a:gd name="T46" fmla="*/ 739 w 3645"/>
              <a:gd name="T47" fmla="*/ 1493 h 3626"/>
              <a:gd name="T48" fmla="*/ 611 w 3645"/>
              <a:gd name="T49" fmla="*/ 2751 h 3626"/>
              <a:gd name="T50" fmla="*/ 79 w 3645"/>
              <a:gd name="T51" fmla="*/ 3284 h 3626"/>
              <a:gd name="T52" fmla="*/ 79 w 3645"/>
              <a:gd name="T53" fmla="*/ 3567 h 3626"/>
              <a:gd name="T54" fmla="*/ 220 w 3645"/>
              <a:gd name="T55" fmla="*/ 3626 h 3626"/>
              <a:gd name="T56" fmla="*/ 1021 w 3645"/>
              <a:gd name="T57" fmla="*/ 1776 h 3626"/>
              <a:gd name="T58" fmla="*/ 1021 w 3645"/>
              <a:gd name="T59" fmla="*/ 1776 h 3626"/>
              <a:gd name="T60" fmla="*/ 1398 w 3645"/>
              <a:gd name="T61" fmla="*/ 1399 h 3626"/>
              <a:gd name="T62" fmla="*/ 1398 w 3645"/>
              <a:gd name="T63" fmla="*/ 1398 h 3626"/>
              <a:gd name="T64" fmla="*/ 1776 w 3645"/>
              <a:gd name="T65" fmla="*/ 1021 h 3626"/>
              <a:gd name="T66" fmla="*/ 1776 w 3645"/>
              <a:gd name="T67" fmla="*/ 1021 h 3626"/>
              <a:gd name="T68" fmla="*/ 2200 w 3645"/>
              <a:gd name="T69" fmla="*/ 846 h 3626"/>
              <a:gd name="T70" fmla="*/ 2459 w 3645"/>
              <a:gd name="T71" fmla="*/ 904 h 3626"/>
              <a:gd name="T72" fmla="*/ 2153 w 3645"/>
              <a:gd name="T73" fmla="*/ 1210 h 3626"/>
              <a:gd name="T74" fmla="*/ 2153 w 3645"/>
              <a:gd name="T75" fmla="*/ 1493 h 3626"/>
              <a:gd name="T76" fmla="*/ 2294 w 3645"/>
              <a:gd name="T77" fmla="*/ 1551 h 3626"/>
              <a:gd name="T78" fmla="*/ 2436 w 3645"/>
              <a:gd name="T79" fmla="*/ 1493 h 3626"/>
              <a:gd name="T80" fmla="*/ 2741 w 3645"/>
              <a:gd name="T81" fmla="*/ 1187 h 3626"/>
              <a:gd name="T82" fmla="*/ 2800 w 3645"/>
              <a:gd name="T83" fmla="*/ 1446 h 3626"/>
              <a:gd name="T84" fmla="*/ 2624 w 3645"/>
              <a:gd name="T85" fmla="*/ 1870 h 3626"/>
              <a:gd name="T86" fmla="*/ 2624 w 3645"/>
              <a:gd name="T87" fmla="*/ 1870 h 3626"/>
              <a:gd name="T88" fmla="*/ 2624 w 3645"/>
              <a:gd name="T89" fmla="*/ 1870 h 3626"/>
              <a:gd name="T90" fmla="*/ 2247 w 3645"/>
              <a:gd name="T91" fmla="*/ 2247 h 3626"/>
              <a:gd name="T92" fmla="*/ 2247 w 3645"/>
              <a:gd name="T93" fmla="*/ 2247 h 3626"/>
              <a:gd name="T94" fmla="*/ 1870 w 3645"/>
              <a:gd name="T95" fmla="*/ 2624 h 3626"/>
              <a:gd name="T96" fmla="*/ 1870 w 3645"/>
              <a:gd name="T97" fmla="*/ 2624 h 3626"/>
              <a:gd name="T98" fmla="*/ 1446 w 3645"/>
              <a:gd name="T99" fmla="*/ 2800 h 3626"/>
              <a:gd name="T100" fmla="*/ 1187 w 3645"/>
              <a:gd name="T101" fmla="*/ 2741 h 3626"/>
              <a:gd name="T102" fmla="*/ 1493 w 3645"/>
              <a:gd name="T103" fmla="*/ 2436 h 3626"/>
              <a:gd name="T104" fmla="*/ 1493 w 3645"/>
              <a:gd name="T105" fmla="*/ 2153 h 3626"/>
              <a:gd name="T106" fmla="*/ 1210 w 3645"/>
              <a:gd name="T107" fmla="*/ 2153 h 3626"/>
              <a:gd name="T108" fmla="*/ 904 w 3645"/>
              <a:gd name="T109" fmla="*/ 2458 h 3626"/>
              <a:gd name="T110" fmla="*/ 1021 w 3645"/>
              <a:gd name="T111" fmla="*/ 1776 h 3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645" h="3626">
                <a:moveTo>
                  <a:pt x="220" y="3626"/>
                </a:moveTo>
                <a:cubicBezTo>
                  <a:pt x="271" y="3626"/>
                  <a:pt x="322" y="3606"/>
                  <a:pt x="361" y="3567"/>
                </a:cubicBezTo>
                <a:lnTo>
                  <a:pt x="894" y="3034"/>
                </a:lnTo>
                <a:cubicBezTo>
                  <a:pt x="1056" y="3142"/>
                  <a:pt x="1246" y="3200"/>
                  <a:pt x="1446" y="3200"/>
                </a:cubicBezTo>
                <a:lnTo>
                  <a:pt x="1446" y="3200"/>
                </a:lnTo>
                <a:cubicBezTo>
                  <a:pt x="1713" y="3200"/>
                  <a:pt x="1964" y="3096"/>
                  <a:pt x="2152" y="2907"/>
                </a:cubicBezTo>
                <a:cubicBezTo>
                  <a:pt x="2153" y="2907"/>
                  <a:pt x="2153" y="2907"/>
                  <a:pt x="2153" y="2907"/>
                </a:cubicBezTo>
                <a:lnTo>
                  <a:pt x="2530" y="2530"/>
                </a:lnTo>
                <a:cubicBezTo>
                  <a:pt x="2530" y="2530"/>
                  <a:pt x="2530" y="2530"/>
                  <a:pt x="2530" y="2530"/>
                </a:cubicBezTo>
                <a:lnTo>
                  <a:pt x="2907" y="2153"/>
                </a:lnTo>
                <a:cubicBezTo>
                  <a:pt x="2907" y="2153"/>
                  <a:pt x="2907" y="2153"/>
                  <a:pt x="2907" y="2152"/>
                </a:cubicBezTo>
                <a:cubicBezTo>
                  <a:pt x="3096" y="1964"/>
                  <a:pt x="3200" y="1713"/>
                  <a:pt x="3200" y="1446"/>
                </a:cubicBezTo>
                <a:cubicBezTo>
                  <a:pt x="3200" y="1246"/>
                  <a:pt x="3142" y="1056"/>
                  <a:pt x="3034" y="894"/>
                </a:cubicBezTo>
                <a:lnTo>
                  <a:pt x="3567" y="361"/>
                </a:lnTo>
                <a:cubicBezTo>
                  <a:pt x="3645" y="283"/>
                  <a:pt x="3645" y="157"/>
                  <a:pt x="3567" y="79"/>
                </a:cubicBezTo>
                <a:cubicBezTo>
                  <a:pt x="3489" y="0"/>
                  <a:pt x="3362" y="0"/>
                  <a:pt x="3284" y="79"/>
                </a:cubicBezTo>
                <a:lnTo>
                  <a:pt x="2751" y="611"/>
                </a:lnTo>
                <a:cubicBezTo>
                  <a:pt x="2589" y="504"/>
                  <a:pt x="2399" y="446"/>
                  <a:pt x="2200" y="446"/>
                </a:cubicBezTo>
                <a:cubicBezTo>
                  <a:pt x="1933" y="446"/>
                  <a:pt x="1682" y="550"/>
                  <a:pt x="1493" y="738"/>
                </a:cubicBezTo>
                <a:cubicBezTo>
                  <a:pt x="1493" y="738"/>
                  <a:pt x="1493" y="738"/>
                  <a:pt x="1493" y="739"/>
                </a:cubicBezTo>
                <a:lnTo>
                  <a:pt x="1116" y="1116"/>
                </a:lnTo>
                <a:cubicBezTo>
                  <a:pt x="1116" y="1116"/>
                  <a:pt x="1116" y="1116"/>
                  <a:pt x="1116" y="1116"/>
                </a:cubicBezTo>
                <a:lnTo>
                  <a:pt x="739" y="1493"/>
                </a:lnTo>
                <a:cubicBezTo>
                  <a:pt x="739" y="1493"/>
                  <a:pt x="739" y="1493"/>
                  <a:pt x="739" y="1493"/>
                </a:cubicBezTo>
                <a:cubicBezTo>
                  <a:pt x="397" y="1834"/>
                  <a:pt x="355" y="2363"/>
                  <a:pt x="611" y="2751"/>
                </a:cubicBezTo>
                <a:lnTo>
                  <a:pt x="79" y="3284"/>
                </a:lnTo>
                <a:cubicBezTo>
                  <a:pt x="0" y="3362"/>
                  <a:pt x="0" y="3489"/>
                  <a:pt x="79" y="3567"/>
                </a:cubicBezTo>
                <a:cubicBezTo>
                  <a:pt x="118" y="3606"/>
                  <a:pt x="169" y="3626"/>
                  <a:pt x="220" y="3626"/>
                </a:cubicBezTo>
                <a:close/>
                <a:moveTo>
                  <a:pt x="1021" y="1776"/>
                </a:moveTo>
                <a:lnTo>
                  <a:pt x="1021" y="1776"/>
                </a:lnTo>
                <a:lnTo>
                  <a:pt x="1398" y="1399"/>
                </a:lnTo>
                <a:cubicBezTo>
                  <a:pt x="1398" y="1399"/>
                  <a:pt x="1398" y="1399"/>
                  <a:pt x="1398" y="1398"/>
                </a:cubicBezTo>
                <a:lnTo>
                  <a:pt x="1776" y="1021"/>
                </a:lnTo>
                <a:cubicBezTo>
                  <a:pt x="1776" y="1021"/>
                  <a:pt x="1776" y="1021"/>
                  <a:pt x="1776" y="1021"/>
                </a:cubicBezTo>
                <a:cubicBezTo>
                  <a:pt x="1889" y="908"/>
                  <a:pt x="2040" y="846"/>
                  <a:pt x="2200" y="846"/>
                </a:cubicBezTo>
                <a:cubicBezTo>
                  <a:pt x="2291" y="846"/>
                  <a:pt x="2379" y="866"/>
                  <a:pt x="2459" y="904"/>
                </a:cubicBezTo>
                <a:lnTo>
                  <a:pt x="2153" y="1210"/>
                </a:lnTo>
                <a:cubicBezTo>
                  <a:pt x="2075" y="1288"/>
                  <a:pt x="2075" y="1415"/>
                  <a:pt x="2153" y="1493"/>
                </a:cubicBezTo>
                <a:cubicBezTo>
                  <a:pt x="2192" y="1532"/>
                  <a:pt x="2243" y="1551"/>
                  <a:pt x="2294" y="1551"/>
                </a:cubicBezTo>
                <a:cubicBezTo>
                  <a:pt x="2345" y="1551"/>
                  <a:pt x="2397" y="1532"/>
                  <a:pt x="2436" y="1493"/>
                </a:cubicBezTo>
                <a:lnTo>
                  <a:pt x="2741" y="1187"/>
                </a:lnTo>
                <a:cubicBezTo>
                  <a:pt x="2780" y="1267"/>
                  <a:pt x="2800" y="1355"/>
                  <a:pt x="2800" y="1446"/>
                </a:cubicBezTo>
                <a:cubicBezTo>
                  <a:pt x="2800" y="1606"/>
                  <a:pt x="2737" y="1757"/>
                  <a:pt x="2624" y="1870"/>
                </a:cubicBezTo>
                <a:lnTo>
                  <a:pt x="2624" y="1870"/>
                </a:lnTo>
                <a:lnTo>
                  <a:pt x="2624" y="1870"/>
                </a:lnTo>
                <a:lnTo>
                  <a:pt x="2247" y="2247"/>
                </a:lnTo>
                <a:cubicBezTo>
                  <a:pt x="2247" y="2247"/>
                  <a:pt x="2247" y="2247"/>
                  <a:pt x="2247" y="2247"/>
                </a:cubicBezTo>
                <a:lnTo>
                  <a:pt x="1870" y="2624"/>
                </a:lnTo>
                <a:cubicBezTo>
                  <a:pt x="1870" y="2624"/>
                  <a:pt x="1870" y="2624"/>
                  <a:pt x="1870" y="2624"/>
                </a:cubicBezTo>
                <a:cubicBezTo>
                  <a:pt x="1757" y="2737"/>
                  <a:pt x="1606" y="2800"/>
                  <a:pt x="1446" y="2800"/>
                </a:cubicBezTo>
                <a:cubicBezTo>
                  <a:pt x="1355" y="2800"/>
                  <a:pt x="1267" y="2780"/>
                  <a:pt x="1187" y="2741"/>
                </a:cubicBezTo>
                <a:lnTo>
                  <a:pt x="1493" y="2436"/>
                </a:lnTo>
                <a:cubicBezTo>
                  <a:pt x="1571" y="2357"/>
                  <a:pt x="1571" y="2231"/>
                  <a:pt x="1493" y="2153"/>
                </a:cubicBezTo>
                <a:cubicBezTo>
                  <a:pt x="1415" y="2075"/>
                  <a:pt x="1288" y="2075"/>
                  <a:pt x="1210" y="2153"/>
                </a:cubicBezTo>
                <a:lnTo>
                  <a:pt x="904" y="2458"/>
                </a:lnTo>
                <a:cubicBezTo>
                  <a:pt x="798" y="2235"/>
                  <a:pt x="837" y="1960"/>
                  <a:pt x="1021" y="1776"/>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9pPr>
          </a:lstStyle>
          <a:p>
            <a:pPr algn="ctr"/>
            <a:endParaRPr lang="en-US"/>
          </a:p>
        </p:txBody>
      </p:sp>
      <p:sp>
        <p:nvSpPr>
          <p:cNvPr id="79" name="chain-links_29">
            <a:extLst>
              <a:ext uri="{FF2B5EF4-FFF2-40B4-BE49-F238E27FC236}">
                <a16:creationId xmlns:a16="http://schemas.microsoft.com/office/drawing/2014/main" id="{5F356036-FC5F-4011-8B64-8DF873DA4FF0}"/>
              </a:ext>
            </a:extLst>
          </p:cNvPr>
          <p:cNvSpPr/>
          <p:nvPr/>
        </p:nvSpPr>
        <p:spPr>
          <a:xfrm rot="2586001">
            <a:off x="4791988" y="3827272"/>
            <a:ext cx="333014" cy="330783"/>
          </a:xfrm>
          <a:custGeom>
            <a:avLst/>
            <a:gdLst>
              <a:gd name="T0" fmla="*/ 220 w 3645"/>
              <a:gd name="T1" fmla="*/ 3626 h 3626"/>
              <a:gd name="T2" fmla="*/ 361 w 3645"/>
              <a:gd name="T3" fmla="*/ 3567 h 3626"/>
              <a:gd name="T4" fmla="*/ 894 w 3645"/>
              <a:gd name="T5" fmla="*/ 3034 h 3626"/>
              <a:gd name="T6" fmla="*/ 1446 w 3645"/>
              <a:gd name="T7" fmla="*/ 3200 h 3626"/>
              <a:gd name="T8" fmla="*/ 1446 w 3645"/>
              <a:gd name="T9" fmla="*/ 3200 h 3626"/>
              <a:gd name="T10" fmla="*/ 2152 w 3645"/>
              <a:gd name="T11" fmla="*/ 2907 h 3626"/>
              <a:gd name="T12" fmla="*/ 2153 w 3645"/>
              <a:gd name="T13" fmla="*/ 2907 h 3626"/>
              <a:gd name="T14" fmla="*/ 2530 w 3645"/>
              <a:gd name="T15" fmla="*/ 2530 h 3626"/>
              <a:gd name="T16" fmla="*/ 2530 w 3645"/>
              <a:gd name="T17" fmla="*/ 2530 h 3626"/>
              <a:gd name="T18" fmla="*/ 2907 w 3645"/>
              <a:gd name="T19" fmla="*/ 2153 h 3626"/>
              <a:gd name="T20" fmla="*/ 2907 w 3645"/>
              <a:gd name="T21" fmla="*/ 2152 h 3626"/>
              <a:gd name="T22" fmla="*/ 3200 w 3645"/>
              <a:gd name="T23" fmla="*/ 1446 h 3626"/>
              <a:gd name="T24" fmla="*/ 3034 w 3645"/>
              <a:gd name="T25" fmla="*/ 894 h 3626"/>
              <a:gd name="T26" fmla="*/ 3567 w 3645"/>
              <a:gd name="T27" fmla="*/ 361 h 3626"/>
              <a:gd name="T28" fmla="*/ 3567 w 3645"/>
              <a:gd name="T29" fmla="*/ 79 h 3626"/>
              <a:gd name="T30" fmla="*/ 3284 w 3645"/>
              <a:gd name="T31" fmla="*/ 79 h 3626"/>
              <a:gd name="T32" fmla="*/ 2751 w 3645"/>
              <a:gd name="T33" fmla="*/ 611 h 3626"/>
              <a:gd name="T34" fmla="*/ 2200 w 3645"/>
              <a:gd name="T35" fmla="*/ 446 h 3626"/>
              <a:gd name="T36" fmla="*/ 1493 w 3645"/>
              <a:gd name="T37" fmla="*/ 738 h 3626"/>
              <a:gd name="T38" fmla="*/ 1493 w 3645"/>
              <a:gd name="T39" fmla="*/ 739 h 3626"/>
              <a:gd name="T40" fmla="*/ 1116 w 3645"/>
              <a:gd name="T41" fmla="*/ 1116 h 3626"/>
              <a:gd name="T42" fmla="*/ 1116 w 3645"/>
              <a:gd name="T43" fmla="*/ 1116 h 3626"/>
              <a:gd name="T44" fmla="*/ 739 w 3645"/>
              <a:gd name="T45" fmla="*/ 1493 h 3626"/>
              <a:gd name="T46" fmla="*/ 739 w 3645"/>
              <a:gd name="T47" fmla="*/ 1493 h 3626"/>
              <a:gd name="T48" fmla="*/ 611 w 3645"/>
              <a:gd name="T49" fmla="*/ 2751 h 3626"/>
              <a:gd name="T50" fmla="*/ 79 w 3645"/>
              <a:gd name="T51" fmla="*/ 3284 h 3626"/>
              <a:gd name="T52" fmla="*/ 79 w 3645"/>
              <a:gd name="T53" fmla="*/ 3567 h 3626"/>
              <a:gd name="T54" fmla="*/ 220 w 3645"/>
              <a:gd name="T55" fmla="*/ 3626 h 3626"/>
              <a:gd name="T56" fmla="*/ 1021 w 3645"/>
              <a:gd name="T57" fmla="*/ 1776 h 3626"/>
              <a:gd name="T58" fmla="*/ 1021 w 3645"/>
              <a:gd name="T59" fmla="*/ 1776 h 3626"/>
              <a:gd name="T60" fmla="*/ 1398 w 3645"/>
              <a:gd name="T61" fmla="*/ 1399 h 3626"/>
              <a:gd name="T62" fmla="*/ 1398 w 3645"/>
              <a:gd name="T63" fmla="*/ 1398 h 3626"/>
              <a:gd name="T64" fmla="*/ 1776 w 3645"/>
              <a:gd name="T65" fmla="*/ 1021 h 3626"/>
              <a:gd name="T66" fmla="*/ 1776 w 3645"/>
              <a:gd name="T67" fmla="*/ 1021 h 3626"/>
              <a:gd name="T68" fmla="*/ 2200 w 3645"/>
              <a:gd name="T69" fmla="*/ 846 h 3626"/>
              <a:gd name="T70" fmla="*/ 2459 w 3645"/>
              <a:gd name="T71" fmla="*/ 904 h 3626"/>
              <a:gd name="T72" fmla="*/ 2153 w 3645"/>
              <a:gd name="T73" fmla="*/ 1210 h 3626"/>
              <a:gd name="T74" fmla="*/ 2153 w 3645"/>
              <a:gd name="T75" fmla="*/ 1493 h 3626"/>
              <a:gd name="T76" fmla="*/ 2294 w 3645"/>
              <a:gd name="T77" fmla="*/ 1551 h 3626"/>
              <a:gd name="T78" fmla="*/ 2436 w 3645"/>
              <a:gd name="T79" fmla="*/ 1493 h 3626"/>
              <a:gd name="T80" fmla="*/ 2741 w 3645"/>
              <a:gd name="T81" fmla="*/ 1187 h 3626"/>
              <a:gd name="T82" fmla="*/ 2800 w 3645"/>
              <a:gd name="T83" fmla="*/ 1446 h 3626"/>
              <a:gd name="T84" fmla="*/ 2624 w 3645"/>
              <a:gd name="T85" fmla="*/ 1870 h 3626"/>
              <a:gd name="T86" fmla="*/ 2624 w 3645"/>
              <a:gd name="T87" fmla="*/ 1870 h 3626"/>
              <a:gd name="T88" fmla="*/ 2624 w 3645"/>
              <a:gd name="T89" fmla="*/ 1870 h 3626"/>
              <a:gd name="T90" fmla="*/ 2247 w 3645"/>
              <a:gd name="T91" fmla="*/ 2247 h 3626"/>
              <a:gd name="T92" fmla="*/ 2247 w 3645"/>
              <a:gd name="T93" fmla="*/ 2247 h 3626"/>
              <a:gd name="T94" fmla="*/ 1870 w 3645"/>
              <a:gd name="T95" fmla="*/ 2624 h 3626"/>
              <a:gd name="T96" fmla="*/ 1870 w 3645"/>
              <a:gd name="T97" fmla="*/ 2624 h 3626"/>
              <a:gd name="T98" fmla="*/ 1446 w 3645"/>
              <a:gd name="T99" fmla="*/ 2800 h 3626"/>
              <a:gd name="T100" fmla="*/ 1187 w 3645"/>
              <a:gd name="T101" fmla="*/ 2741 h 3626"/>
              <a:gd name="T102" fmla="*/ 1493 w 3645"/>
              <a:gd name="T103" fmla="*/ 2436 h 3626"/>
              <a:gd name="T104" fmla="*/ 1493 w 3645"/>
              <a:gd name="T105" fmla="*/ 2153 h 3626"/>
              <a:gd name="T106" fmla="*/ 1210 w 3645"/>
              <a:gd name="T107" fmla="*/ 2153 h 3626"/>
              <a:gd name="T108" fmla="*/ 904 w 3645"/>
              <a:gd name="T109" fmla="*/ 2458 h 3626"/>
              <a:gd name="T110" fmla="*/ 1021 w 3645"/>
              <a:gd name="T111" fmla="*/ 1776 h 3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645" h="3626">
                <a:moveTo>
                  <a:pt x="220" y="3626"/>
                </a:moveTo>
                <a:cubicBezTo>
                  <a:pt x="271" y="3626"/>
                  <a:pt x="322" y="3606"/>
                  <a:pt x="361" y="3567"/>
                </a:cubicBezTo>
                <a:lnTo>
                  <a:pt x="894" y="3034"/>
                </a:lnTo>
                <a:cubicBezTo>
                  <a:pt x="1056" y="3142"/>
                  <a:pt x="1246" y="3200"/>
                  <a:pt x="1446" y="3200"/>
                </a:cubicBezTo>
                <a:lnTo>
                  <a:pt x="1446" y="3200"/>
                </a:lnTo>
                <a:cubicBezTo>
                  <a:pt x="1713" y="3200"/>
                  <a:pt x="1964" y="3096"/>
                  <a:pt x="2152" y="2907"/>
                </a:cubicBezTo>
                <a:cubicBezTo>
                  <a:pt x="2153" y="2907"/>
                  <a:pt x="2153" y="2907"/>
                  <a:pt x="2153" y="2907"/>
                </a:cubicBezTo>
                <a:lnTo>
                  <a:pt x="2530" y="2530"/>
                </a:lnTo>
                <a:cubicBezTo>
                  <a:pt x="2530" y="2530"/>
                  <a:pt x="2530" y="2530"/>
                  <a:pt x="2530" y="2530"/>
                </a:cubicBezTo>
                <a:lnTo>
                  <a:pt x="2907" y="2153"/>
                </a:lnTo>
                <a:cubicBezTo>
                  <a:pt x="2907" y="2153"/>
                  <a:pt x="2907" y="2153"/>
                  <a:pt x="2907" y="2152"/>
                </a:cubicBezTo>
                <a:cubicBezTo>
                  <a:pt x="3096" y="1964"/>
                  <a:pt x="3200" y="1713"/>
                  <a:pt x="3200" y="1446"/>
                </a:cubicBezTo>
                <a:cubicBezTo>
                  <a:pt x="3200" y="1246"/>
                  <a:pt x="3142" y="1056"/>
                  <a:pt x="3034" y="894"/>
                </a:cubicBezTo>
                <a:lnTo>
                  <a:pt x="3567" y="361"/>
                </a:lnTo>
                <a:cubicBezTo>
                  <a:pt x="3645" y="283"/>
                  <a:pt x="3645" y="157"/>
                  <a:pt x="3567" y="79"/>
                </a:cubicBezTo>
                <a:cubicBezTo>
                  <a:pt x="3489" y="0"/>
                  <a:pt x="3362" y="0"/>
                  <a:pt x="3284" y="79"/>
                </a:cubicBezTo>
                <a:lnTo>
                  <a:pt x="2751" y="611"/>
                </a:lnTo>
                <a:cubicBezTo>
                  <a:pt x="2589" y="504"/>
                  <a:pt x="2399" y="446"/>
                  <a:pt x="2200" y="446"/>
                </a:cubicBezTo>
                <a:cubicBezTo>
                  <a:pt x="1933" y="446"/>
                  <a:pt x="1682" y="550"/>
                  <a:pt x="1493" y="738"/>
                </a:cubicBezTo>
                <a:cubicBezTo>
                  <a:pt x="1493" y="738"/>
                  <a:pt x="1493" y="738"/>
                  <a:pt x="1493" y="739"/>
                </a:cubicBezTo>
                <a:lnTo>
                  <a:pt x="1116" y="1116"/>
                </a:lnTo>
                <a:cubicBezTo>
                  <a:pt x="1116" y="1116"/>
                  <a:pt x="1116" y="1116"/>
                  <a:pt x="1116" y="1116"/>
                </a:cubicBezTo>
                <a:lnTo>
                  <a:pt x="739" y="1493"/>
                </a:lnTo>
                <a:cubicBezTo>
                  <a:pt x="739" y="1493"/>
                  <a:pt x="739" y="1493"/>
                  <a:pt x="739" y="1493"/>
                </a:cubicBezTo>
                <a:cubicBezTo>
                  <a:pt x="397" y="1834"/>
                  <a:pt x="355" y="2363"/>
                  <a:pt x="611" y="2751"/>
                </a:cubicBezTo>
                <a:lnTo>
                  <a:pt x="79" y="3284"/>
                </a:lnTo>
                <a:cubicBezTo>
                  <a:pt x="0" y="3362"/>
                  <a:pt x="0" y="3489"/>
                  <a:pt x="79" y="3567"/>
                </a:cubicBezTo>
                <a:cubicBezTo>
                  <a:pt x="118" y="3606"/>
                  <a:pt x="169" y="3626"/>
                  <a:pt x="220" y="3626"/>
                </a:cubicBezTo>
                <a:close/>
                <a:moveTo>
                  <a:pt x="1021" y="1776"/>
                </a:moveTo>
                <a:lnTo>
                  <a:pt x="1021" y="1776"/>
                </a:lnTo>
                <a:lnTo>
                  <a:pt x="1398" y="1399"/>
                </a:lnTo>
                <a:cubicBezTo>
                  <a:pt x="1398" y="1399"/>
                  <a:pt x="1398" y="1399"/>
                  <a:pt x="1398" y="1398"/>
                </a:cubicBezTo>
                <a:lnTo>
                  <a:pt x="1776" y="1021"/>
                </a:lnTo>
                <a:cubicBezTo>
                  <a:pt x="1776" y="1021"/>
                  <a:pt x="1776" y="1021"/>
                  <a:pt x="1776" y="1021"/>
                </a:cubicBezTo>
                <a:cubicBezTo>
                  <a:pt x="1889" y="908"/>
                  <a:pt x="2040" y="846"/>
                  <a:pt x="2200" y="846"/>
                </a:cubicBezTo>
                <a:cubicBezTo>
                  <a:pt x="2291" y="846"/>
                  <a:pt x="2379" y="866"/>
                  <a:pt x="2459" y="904"/>
                </a:cubicBezTo>
                <a:lnTo>
                  <a:pt x="2153" y="1210"/>
                </a:lnTo>
                <a:cubicBezTo>
                  <a:pt x="2075" y="1288"/>
                  <a:pt x="2075" y="1415"/>
                  <a:pt x="2153" y="1493"/>
                </a:cubicBezTo>
                <a:cubicBezTo>
                  <a:pt x="2192" y="1532"/>
                  <a:pt x="2243" y="1551"/>
                  <a:pt x="2294" y="1551"/>
                </a:cubicBezTo>
                <a:cubicBezTo>
                  <a:pt x="2345" y="1551"/>
                  <a:pt x="2397" y="1532"/>
                  <a:pt x="2436" y="1493"/>
                </a:cubicBezTo>
                <a:lnTo>
                  <a:pt x="2741" y="1187"/>
                </a:lnTo>
                <a:cubicBezTo>
                  <a:pt x="2780" y="1267"/>
                  <a:pt x="2800" y="1355"/>
                  <a:pt x="2800" y="1446"/>
                </a:cubicBezTo>
                <a:cubicBezTo>
                  <a:pt x="2800" y="1606"/>
                  <a:pt x="2737" y="1757"/>
                  <a:pt x="2624" y="1870"/>
                </a:cubicBezTo>
                <a:lnTo>
                  <a:pt x="2624" y="1870"/>
                </a:lnTo>
                <a:lnTo>
                  <a:pt x="2624" y="1870"/>
                </a:lnTo>
                <a:lnTo>
                  <a:pt x="2247" y="2247"/>
                </a:lnTo>
                <a:cubicBezTo>
                  <a:pt x="2247" y="2247"/>
                  <a:pt x="2247" y="2247"/>
                  <a:pt x="2247" y="2247"/>
                </a:cubicBezTo>
                <a:lnTo>
                  <a:pt x="1870" y="2624"/>
                </a:lnTo>
                <a:cubicBezTo>
                  <a:pt x="1870" y="2624"/>
                  <a:pt x="1870" y="2624"/>
                  <a:pt x="1870" y="2624"/>
                </a:cubicBezTo>
                <a:cubicBezTo>
                  <a:pt x="1757" y="2737"/>
                  <a:pt x="1606" y="2800"/>
                  <a:pt x="1446" y="2800"/>
                </a:cubicBezTo>
                <a:cubicBezTo>
                  <a:pt x="1355" y="2800"/>
                  <a:pt x="1267" y="2780"/>
                  <a:pt x="1187" y="2741"/>
                </a:cubicBezTo>
                <a:lnTo>
                  <a:pt x="1493" y="2436"/>
                </a:lnTo>
                <a:cubicBezTo>
                  <a:pt x="1571" y="2357"/>
                  <a:pt x="1571" y="2231"/>
                  <a:pt x="1493" y="2153"/>
                </a:cubicBezTo>
                <a:cubicBezTo>
                  <a:pt x="1415" y="2075"/>
                  <a:pt x="1288" y="2075"/>
                  <a:pt x="1210" y="2153"/>
                </a:cubicBezTo>
                <a:lnTo>
                  <a:pt x="904" y="2458"/>
                </a:lnTo>
                <a:cubicBezTo>
                  <a:pt x="798" y="2235"/>
                  <a:pt x="837" y="1960"/>
                  <a:pt x="1021" y="1776"/>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9pPr>
          </a:lstStyle>
          <a:p>
            <a:pPr algn="ctr"/>
            <a:endParaRPr lang="en-US"/>
          </a:p>
        </p:txBody>
      </p:sp>
      <p:sp>
        <p:nvSpPr>
          <p:cNvPr id="80" name="chain-links_29">
            <a:extLst>
              <a:ext uri="{FF2B5EF4-FFF2-40B4-BE49-F238E27FC236}">
                <a16:creationId xmlns:a16="http://schemas.microsoft.com/office/drawing/2014/main" id="{20F218CA-F10D-4A57-8621-5171747C9438}"/>
              </a:ext>
            </a:extLst>
          </p:cNvPr>
          <p:cNvSpPr/>
          <p:nvPr/>
        </p:nvSpPr>
        <p:spPr>
          <a:xfrm rot="2586001">
            <a:off x="5142527" y="3818353"/>
            <a:ext cx="333014" cy="330783"/>
          </a:xfrm>
          <a:custGeom>
            <a:avLst/>
            <a:gdLst>
              <a:gd name="T0" fmla="*/ 220 w 3645"/>
              <a:gd name="T1" fmla="*/ 3626 h 3626"/>
              <a:gd name="T2" fmla="*/ 361 w 3645"/>
              <a:gd name="T3" fmla="*/ 3567 h 3626"/>
              <a:gd name="T4" fmla="*/ 894 w 3645"/>
              <a:gd name="T5" fmla="*/ 3034 h 3626"/>
              <a:gd name="T6" fmla="*/ 1446 w 3645"/>
              <a:gd name="T7" fmla="*/ 3200 h 3626"/>
              <a:gd name="T8" fmla="*/ 1446 w 3645"/>
              <a:gd name="T9" fmla="*/ 3200 h 3626"/>
              <a:gd name="T10" fmla="*/ 2152 w 3645"/>
              <a:gd name="T11" fmla="*/ 2907 h 3626"/>
              <a:gd name="T12" fmla="*/ 2153 w 3645"/>
              <a:gd name="T13" fmla="*/ 2907 h 3626"/>
              <a:gd name="T14" fmla="*/ 2530 w 3645"/>
              <a:gd name="T15" fmla="*/ 2530 h 3626"/>
              <a:gd name="T16" fmla="*/ 2530 w 3645"/>
              <a:gd name="T17" fmla="*/ 2530 h 3626"/>
              <a:gd name="T18" fmla="*/ 2907 w 3645"/>
              <a:gd name="T19" fmla="*/ 2153 h 3626"/>
              <a:gd name="T20" fmla="*/ 2907 w 3645"/>
              <a:gd name="T21" fmla="*/ 2152 h 3626"/>
              <a:gd name="T22" fmla="*/ 3200 w 3645"/>
              <a:gd name="T23" fmla="*/ 1446 h 3626"/>
              <a:gd name="T24" fmla="*/ 3034 w 3645"/>
              <a:gd name="T25" fmla="*/ 894 h 3626"/>
              <a:gd name="T26" fmla="*/ 3567 w 3645"/>
              <a:gd name="T27" fmla="*/ 361 h 3626"/>
              <a:gd name="T28" fmla="*/ 3567 w 3645"/>
              <a:gd name="T29" fmla="*/ 79 h 3626"/>
              <a:gd name="T30" fmla="*/ 3284 w 3645"/>
              <a:gd name="T31" fmla="*/ 79 h 3626"/>
              <a:gd name="T32" fmla="*/ 2751 w 3645"/>
              <a:gd name="T33" fmla="*/ 611 h 3626"/>
              <a:gd name="T34" fmla="*/ 2200 w 3645"/>
              <a:gd name="T35" fmla="*/ 446 h 3626"/>
              <a:gd name="T36" fmla="*/ 1493 w 3645"/>
              <a:gd name="T37" fmla="*/ 738 h 3626"/>
              <a:gd name="T38" fmla="*/ 1493 w 3645"/>
              <a:gd name="T39" fmla="*/ 739 h 3626"/>
              <a:gd name="T40" fmla="*/ 1116 w 3645"/>
              <a:gd name="T41" fmla="*/ 1116 h 3626"/>
              <a:gd name="T42" fmla="*/ 1116 w 3645"/>
              <a:gd name="T43" fmla="*/ 1116 h 3626"/>
              <a:gd name="T44" fmla="*/ 739 w 3645"/>
              <a:gd name="T45" fmla="*/ 1493 h 3626"/>
              <a:gd name="T46" fmla="*/ 739 w 3645"/>
              <a:gd name="T47" fmla="*/ 1493 h 3626"/>
              <a:gd name="T48" fmla="*/ 611 w 3645"/>
              <a:gd name="T49" fmla="*/ 2751 h 3626"/>
              <a:gd name="T50" fmla="*/ 79 w 3645"/>
              <a:gd name="T51" fmla="*/ 3284 h 3626"/>
              <a:gd name="T52" fmla="*/ 79 w 3645"/>
              <a:gd name="T53" fmla="*/ 3567 h 3626"/>
              <a:gd name="T54" fmla="*/ 220 w 3645"/>
              <a:gd name="T55" fmla="*/ 3626 h 3626"/>
              <a:gd name="T56" fmla="*/ 1021 w 3645"/>
              <a:gd name="T57" fmla="*/ 1776 h 3626"/>
              <a:gd name="T58" fmla="*/ 1021 w 3645"/>
              <a:gd name="T59" fmla="*/ 1776 h 3626"/>
              <a:gd name="T60" fmla="*/ 1398 w 3645"/>
              <a:gd name="T61" fmla="*/ 1399 h 3626"/>
              <a:gd name="T62" fmla="*/ 1398 w 3645"/>
              <a:gd name="T63" fmla="*/ 1398 h 3626"/>
              <a:gd name="T64" fmla="*/ 1776 w 3645"/>
              <a:gd name="T65" fmla="*/ 1021 h 3626"/>
              <a:gd name="T66" fmla="*/ 1776 w 3645"/>
              <a:gd name="T67" fmla="*/ 1021 h 3626"/>
              <a:gd name="T68" fmla="*/ 2200 w 3645"/>
              <a:gd name="T69" fmla="*/ 846 h 3626"/>
              <a:gd name="T70" fmla="*/ 2459 w 3645"/>
              <a:gd name="T71" fmla="*/ 904 h 3626"/>
              <a:gd name="T72" fmla="*/ 2153 w 3645"/>
              <a:gd name="T73" fmla="*/ 1210 h 3626"/>
              <a:gd name="T74" fmla="*/ 2153 w 3645"/>
              <a:gd name="T75" fmla="*/ 1493 h 3626"/>
              <a:gd name="T76" fmla="*/ 2294 w 3645"/>
              <a:gd name="T77" fmla="*/ 1551 h 3626"/>
              <a:gd name="T78" fmla="*/ 2436 w 3645"/>
              <a:gd name="T79" fmla="*/ 1493 h 3626"/>
              <a:gd name="T80" fmla="*/ 2741 w 3645"/>
              <a:gd name="T81" fmla="*/ 1187 h 3626"/>
              <a:gd name="T82" fmla="*/ 2800 w 3645"/>
              <a:gd name="T83" fmla="*/ 1446 h 3626"/>
              <a:gd name="T84" fmla="*/ 2624 w 3645"/>
              <a:gd name="T85" fmla="*/ 1870 h 3626"/>
              <a:gd name="T86" fmla="*/ 2624 w 3645"/>
              <a:gd name="T87" fmla="*/ 1870 h 3626"/>
              <a:gd name="T88" fmla="*/ 2624 w 3645"/>
              <a:gd name="T89" fmla="*/ 1870 h 3626"/>
              <a:gd name="T90" fmla="*/ 2247 w 3645"/>
              <a:gd name="T91" fmla="*/ 2247 h 3626"/>
              <a:gd name="T92" fmla="*/ 2247 w 3645"/>
              <a:gd name="T93" fmla="*/ 2247 h 3626"/>
              <a:gd name="T94" fmla="*/ 1870 w 3645"/>
              <a:gd name="T95" fmla="*/ 2624 h 3626"/>
              <a:gd name="T96" fmla="*/ 1870 w 3645"/>
              <a:gd name="T97" fmla="*/ 2624 h 3626"/>
              <a:gd name="T98" fmla="*/ 1446 w 3645"/>
              <a:gd name="T99" fmla="*/ 2800 h 3626"/>
              <a:gd name="T100" fmla="*/ 1187 w 3645"/>
              <a:gd name="T101" fmla="*/ 2741 h 3626"/>
              <a:gd name="T102" fmla="*/ 1493 w 3645"/>
              <a:gd name="T103" fmla="*/ 2436 h 3626"/>
              <a:gd name="T104" fmla="*/ 1493 w 3645"/>
              <a:gd name="T105" fmla="*/ 2153 h 3626"/>
              <a:gd name="T106" fmla="*/ 1210 w 3645"/>
              <a:gd name="T107" fmla="*/ 2153 h 3626"/>
              <a:gd name="T108" fmla="*/ 904 w 3645"/>
              <a:gd name="T109" fmla="*/ 2458 h 3626"/>
              <a:gd name="T110" fmla="*/ 1021 w 3645"/>
              <a:gd name="T111" fmla="*/ 1776 h 3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645" h="3626">
                <a:moveTo>
                  <a:pt x="220" y="3626"/>
                </a:moveTo>
                <a:cubicBezTo>
                  <a:pt x="271" y="3626"/>
                  <a:pt x="322" y="3606"/>
                  <a:pt x="361" y="3567"/>
                </a:cubicBezTo>
                <a:lnTo>
                  <a:pt x="894" y="3034"/>
                </a:lnTo>
                <a:cubicBezTo>
                  <a:pt x="1056" y="3142"/>
                  <a:pt x="1246" y="3200"/>
                  <a:pt x="1446" y="3200"/>
                </a:cubicBezTo>
                <a:lnTo>
                  <a:pt x="1446" y="3200"/>
                </a:lnTo>
                <a:cubicBezTo>
                  <a:pt x="1713" y="3200"/>
                  <a:pt x="1964" y="3096"/>
                  <a:pt x="2152" y="2907"/>
                </a:cubicBezTo>
                <a:cubicBezTo>
                  <a:pt x="2153" y="2907"/>
                  <a:pt x="2153" y="2907"/>
                  <a:pt x="2153" y="2907"/>
                </a:cubicBezTo>
                <a:lnTo>
                  <a:pt x="2530" y="2530"/>
                </a:lnTo>
                <a:cubicBezTo>
                  <a:pt x="2530" y="2530"/>
                  <a:pt x="2530" y="2530"/>
                  <a:pt x="2530" y="2530"/>
                </a:cubicBezTo>
                <a:lnTo>
                  <a:pt x="2907" y="2153"/>
                </a:lnTo>
                <a:cubicBezTo>
                  <a:pt x="2907" y="2153"/>
                  <a:pt x="2907" y="2153"/>
                  <a:pt x="2907" y="2152"/>
                </a:cubicBezTo>
                <a:cubicBezTo>
                  <a:pt x="3096" y="1964"/>
                  <a:pt x="3200" y="1713"/>
                  <a:pt x="3200" y="1446"/>
                </a:cubicBezTo>
                <a:cubicBezTo>
                  <a:pt x="3200" y="1246"/>
                  <a:pt x="3142" y="1056"/>
                  <a:pt x="3034" y="894"/>
                </a:cubicBezTo>
                <a:lnTo>
                  <a:pt x="3567" y="361"/>
                </a:lnTo>
                <a:cubicBezTo>
                  <a:pt x="3645" y="283"/>
                  <a:pt x="3645" y="157"/>
                  <a:pt x="3567" y="79"/>
                </a:cubicBezTo>
                <a:cubicBezTo>
                  <a:pt x="3489" y="0"/>
                  <a:pt x="3362" y="0"/>
                  <a:pt x="3284" y="79"/>
                </a:cubicBezTo>
                <a:lnTo>
                  <a:pt x="2751" y="611"/>
                </a:lnTo>
                <a:cubicBezTo>
                  <a:pt x="2589" y="504"/>
                  <a:pt x="2399" y="446"/>
                  <a:pt x="2200" y="446"/>
                </a:cubicBezTo>
                <a:cubicBezTo>
                  <a:pt x="1933" y="446"/>
                  <a:pt x="1682" y="550"/>
                  <a:pt x="1493" y="738"/>
                </a:cubicBezTo>
                <a:cubicBezTo>
                  <a:pt x="1493" y="738"/>
                  <a:pt x="1493" y="738"/>
                  <a:pt x="1493" y="739"/>
                </a:cubicBezTo>
                <a:lnTo>
                  <a:pt x="1116" y="1116"/>
                </a:lnTo>
                <a:cubicBezTo>
                  <a:pt x="1116" y="1116"/>
                  <a:pt x="1116" y="1116"/>
                  <a:pt x="1116" y="1116"/>
                </a:cubicBezTo>
                <a:lnTo>
                  <a:pt x="739" y="1493"/>
                </a:lnTo>
                <a:cubicBezTo>
                  <a:pt x="739" y="1493"/>
                  <a:pt x="739" y="1493"/>
                  <a:pt x="739" y="1493"/>
                </a:cubicBezTo>
                <a:cubicBezTo>
                  <a:pt x="397" y="1834"/>
                  <a:pt x="355" y="2363"/>
                  <a:pt x="611" y="2751"/>
                </a:cubicBezTo>
                <a:lnTo>
                  <a:pt x="79" y="3284"/>
                </a:lnTo>
                <a:cubicBezTo>
                  <a:pt x="0" y="3362"/>
                  <a:pt x="0" y="3489"/>
                  <a:pt x="79" y="3567"/>
                </a:cubicBezTo>
                <a:cubicBezTo>
                  <a:pt x="118" y="3606"/>
                  <a:pt x="169" y="3626"/>
                  <a:pt x="220" y="3626"/>
                </a:cubicBezTo>
                <a:close/>
                <a:moveTo>
                  <a:pt x="1021" y="1776"/>
                </a:moveTo>
                <a:lnTo>
                  <a:pt x="1021" y="1776"/>
                </a:lnTo>
                <a:lnTo>
                  <a:pt x="1398" y="1399"/>
                </a:lnTo>
                <a:cubicBezTo>
                  <a:pt x="1398" y="1399"/>
                  <a:pt x="1398" y="1399"/>
                  <a:pt x="1398" y="1398"/>
                </a:cubicBezTo>
                <a:lnTo>
                  <a:pt x="1776" y="1021"/>
                </a:lnTo>
                <a:cubicBezTo>
                  <a:pt x="1776" y="1021"/>
                  <a:pt x="1776" y="1021"/>
                  <a:pt x="1776" y="1021"/>
                </a:cubicBezTo>
                <a:cubicBezTo>
                  <a:pt x="1889" y="908"/>
                  <a:pt x="2040" y="846"/>
                  <a:pt x="2200" y="846"/>
                </a:cubicBezTo>
                <a:cubicBezTo>
                  <a:pt x="2291" y="846"/>
                  <a:pt x="2379" y="866"/>
                  <a:pt x="2459" y="904"/>
                </a:cubicBezTo>
                <a:lnTo>
                  <a:pt x="2153" y="1210"/>
                </a:lnTo>
                <a:cubicBezTo>
                  <a:pt x="2075" y="1288"/>
                  <a:pt x="2075" y="1415"/>
                  <a:pt x="2153" y="1493"/>
                </a:cubicBezTo>
                <a:cubicBezTo>
                  <a:pt x="2192" y="1532"/>
                  <a:pt x="2243" y="1551"/>
                  <a:pt x="2294" y="1551"/>
                </a:cubicBezTo>
                <a:cubicBezTo>
                  <a:pt x="2345" y="1551"/>
                  <a:pt x="2397" y="1532"/>
                  <a:pt x="2436" y="1493"/>
                </a:cubicBezTo>
                <a:lnTo>
                  <a:pt x="2741" y="1187"/>
                </a:lnTo>
                <a:cubicBezTo>
                  <a:pt x="2780" y="1267"/>
                  <a:pt x="2800" y="1355"/>
                  <a:pt x="2800" y="1446"/>
                </a:cubicBezTo>
                <a:cubicBezTo>
                  <a:pt x="2800" y="1606"/>
                  <a:pt x="2737" y="1757"/>
                  <a:pt x="2624" y="1870"/>
                </a:cubicBezTo>
                <a:lnTo>
                  <a:pt x="2624" y="1870"/>
                </a:lnTo>
                <a:lnTo>
                  <a:pt x="2624" y="1870"/>
                </a:lnTo>
                <a:lnTo>
                  <a:pt x="2247" y="2247"/>
                </a:lnTo>
                <a:cubicBezTo>
                  <a:pt x="2247" y="2247"/>
                  <a:pt x="2247" y="2247"/>
                  <a:pt x="2247" y="2247"/>
                </a:cubicBezTo>
                <a:lnTo>
                  <a:pt x="1870" y="2624"/>
                </a:lnTo>
                <a:cubicBezTo>
                  <a:pt x="1870" y="2624"/>
                  <a:pt x="1870" y="2624"/>
                  <a:pt x="1870" y="2624"/>
                </a:cubicBezTo>
                <a:cubicBezTo>
                  <a:pt x="1757" y="2737"/>
                  <a:pt x="1606" y="2800"/>
                  <a:pt x="1446" y="2800"/>
                </a:cubicBezTo>
                <a:cubicBezTo>
                  <a:pt x="1355" y="2800"/>
                  <a:pt x="1267" y="2780"/>
                  <a:pt x="1187" y="2741"/>
                </a:cubicBezTo>
                <a:lnTo>
                  <a:pt x="1493" y="2436"/>
                </a:lnTo>
                <a:cubicBezTo>
                  <a:pt x="1571" y="2357"/>
                  <a:pt x="1571" y="2231"/>
                  <a:pt x="1493" y="2153"/>
                </a:cubicBezTo>
                <a:cubicBezTo>
                  <a:pt x="1415" y="2075"/>
                  <a:pt x="1288" y="2075"/>
                  <a:pt x="1210" y="2153"/>
                </a:cubicBezTo>
                <a:lnTo>
                  <a:pt x="904" y="2458"/>
                </a:lnTo>
                <a:cubicBezTo>
                  <a:pt x="798" y="2235"/>
                  <a:pt x="837" y="1960"/>
                  <a:pt x="1021" y="1776"/>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9pPr>
          </a:lstStyle>
          <a:p>
            <a:pPr algn="ctr"/>
            <a:endParaRPr lang="en-US"/>
          </a:p>
        </p:txBody>
      </p:sp>
      <p:sp>
        <p:nvSpPr>
          <p:cNvPr id="81" name="chain-links_29">
            <a:extLst>
              <a:ext uri="{FF2B5EF4-FFF2-40B4-BE49-F238E27FC236}">
                <a16:creationId xmlns:a16="http://schemas.microsoft.com/office/drawing/2014/main" id="{7F351C18-7C45-4662-A439-F726BD0B8852}"/>
              </a:ext>
            </a:extLst>
          </p:cNvPr>
          <p:cNvSpPr/>
          <p:nvPr/>
        </p:nvSpPr>
        <p:spPr>
          <a:xfrm rot="2586001">
            <a:off x="5462863" y="3821076"/>
            <a:ext cx="333014" cy="330783"/>
          </a:xfrm>
          <a:custGeom>
            <a:avLst/>
            <a:gdLst>
              <a:gd name="T0" fmla="*/ 220 w 3645"/>
              <a:gd name="T1" fmla="*/ 3626 h 3626"/>
              <a:gd name="T2" fmla="*/ 361 w 3645"/>
              <a:gd name="T3" fmla="*/ 3567 h 3626"/>
              <a:gd name="T4" fmla="*/ 894 w 3645"/>
              <a:gd name="T5" fmla="*/ 3034 h 3626"/>
              <a:gd name="T6" fmla="*/ 1446 w 3645"/>
              <a:gd name="T7" fmla="*/ 3200 h 3626"/>
              <a:gd name="T8" fmla="*/ 1446 w 3645"/>
              <a:gd name="T9" fmla="*/ 3200 h 3626"/>
              <a:gd name="T10" fmla="*/ 2152 w 3645"/>
              <a:gd name="T11" fmla="*/ 2907 h 3626"/>
              <a:gd name="T12" fmla="*/ 2153 w 3645"/>
              <a:gd name="T13" fmla="*/ 2907 h 3626"/>
              <a:gd name="T14" fmla="*/ 2530 w 3645"/>
              <a:gd name="T15" fmla="*/ 2530 h 3626"/>
              <a:gd name="T16" fmla="*/ 2530 w 3645"/>
              <a:gd name="T17" fmla="*/ 2530 h 3626"/>
              <a:gd name="T18" fmla="*/ 2907 w 3645"/>
              <a:gd name="T19" fmla="*/ 2153 h 3626"/>
              <a:gd name="T20" fmla="*/ 2907 w 3645"/>
              <a:gd name="T21" fmla="*/ 2152 h 3626"/>
              <a:gd name="T22" fmla="*/ 3200 w 3645"/>
              <a:gd name="T23" fmla="*/ 1446 h 3626"/>
              <a:gd name="T24" fmla="*/ 3034 w 3645"/>
              <a:gd name="T25" fmla="*/ 894 h 3626"/>
              <a:gd name="T26" fmla="*/ 3567 w 3645"/>
              <a:gd name="T27" fmla="*/ 361 h 3626"/>
              <a:gd name="T28" fmla="*/ 3567 w 3645"/>
              <a:gd name="T29" fmla="*/ 79 h 3626"/>
              <a:gd name="T30" fmla="*/ 3284 w 3645"/>
              <a:gd name="T31" fmla="*/ 79 h 3626"/>
              <a:gd name="T32" fmla="*/ 2751 w 3645"/>
              <a:gd name="T33" fmla="*/ 611 h 3626"/>
              <a:gd name="T34" fmla="*/ 2200 w 3645"/>
              <a:gd name="T35" fmla="*/ 446 h 3626"/>
              <a:gd name="T36" fmla="*/ 1493 w 3645"/>
              <a:gd name="T37" fmla="*/ 738 h 3626"/>
              <a:gd name="T38" fmla="*/ 1493 w 3645"/>
              <a:gd name="T39" fmla="*/ 739 h 3626"/>
              <a:gd name="T40" fmla="*/ 1116 w 3645"/>
              <a:gd name="T41" fmla="*/ 1116 h 3626"/>
              <a:gd name="T42" fmla="*/ 1116 w 3645"/>
              <a:gd name="T43" fmla="*/ 1116 h 3626"/>
              <a:gd name="T44" fmla="*/ 739 w 3645"/>
              <a:gd name="T45" fmla="*/ 1493 h 3626"/>
              <a:gd name="T46" fmla="*/ 739 w 3645"/>
              <a:gd name="T47" fmla="*/ 1493 h 3626"/>
              <a:gd name="T48" fmla="*/ 611 w 3645"/>
              <a:gd name="T49" fmla="*/ 2751 h 3626"/>
              <a:gd name="T50" fmla="*/ 79 w 3645"/>
              <a:gd name="T51" fmla="*/ 3284 h 3626"/>
              <a:gd name="T52" fmla="*/ 79 w 3645"/>
              <a:gd name="T53" fmla="*/ 3567 h 3626"/>
              <a:gd name="T54" fmla="*/ 220 w 3645"/>
              <a:gd name="T55" fmla="*/ 3626 h 3626"/>
              <a:gd name="T56" fmla="*/ 1021 w 3645"/>
              <a:gd name="T57" fmla="*/ 1776 h 3626"/>
              <a:gd name="T58" fmla="*/ 1021 w 3645"/>
              <a:gd name="T59" fmla="*/ 1776 h 3626"/>
              <a:gd name="T60" fmla="*/ 1398 w 3645"/>
              <a:gd name="T61" fmla="*/ 1399 h 3626"/>
              <a:gd name="T62" fmla="*/ 1398 w 3645"/>
              <a:gd name="T63" fmla="*/ 1398 h 3626"/>
              <a:gd name="T64" fmla="*/ 1776 w 3645"/>
              <a:gd name="T65" fmla="*/ 1021 h 3626"/>
              <a:gd name="T66" fmla="*/ 1776 w 3645"/>
              <a:gd name="T67" fmla="*/ 1021 h 3626"/>
              <a:gd name="T68" fmla="*/ 2200 w 3645"/>
              <a:gd name="T69" fmla="*/ 846 h 3626"/>
              <a:gd name="T70" fmla="*/ 2459 w 3645"/>
              <a:gd name="T71" fmla="*/ 904 h 3626"/>
              <a:gd name="T72" fmla="*/ 2153 w 3645"/>
              <a:gd name="T73" fmla="*/ 1210 h 3626"/>
              <a:gd name="T74" fmla="*/ 2153 w 3645"/>
              <a:gd name="T75" fmla="*/ 1493 h 3626"/>
              <a:gd name="T76" fmla="*/ 2294 w 3645"/>
              <a:gd name="T77" fmla="*/ 1551 h 3626"/>
              <a:gd name="T78" fmla="*/ 2436 w 3645"/>
              <a:gd name="T79" fmla="*/ 1493 h 3626"/>
              <a:gd name="T80" fmla="*/ 2741 w 3645"/>
              <a:gd name="T81" fmla="*/ 1187 h 3626"/>
              <a:gd name="T82" fmla="*/ 2800 w 3645"/>
              <a:gd name="T83" fmla="*/ 1446 h 3626"/>
              <a:gd name="T84" fmla="*/ 2624 w 3645"/>
              <a:gd name="T85" fmla="*/ 1870 h 3626"/>
              <a:gd name="T86" fmla="*/ 2624 w 3645"/>
              <a:gd name="T87" fmla="*/ 1870 h 3626"/>
              <a:gd name="T88" fmla="*/ 2624 w 3645"/>
              <a:gd name="T89" fmla="*/ 1870 h 3626"/>
              <a:gd name="T90" fmla="*/ 2247 w 3645"/>
              <a:gd name="T91" fmla="*/ 2247 h 3626"/>
              <a:gd name="T92" fmla="*/ 2247 w 3645"/>
              <a:gd name="T93" fmla="*/ 2247 h 3626"/>
              <a:gd name="T94" fmla="*/ 1870 w 3645"/>
              <a:gd name="T95" fmla="*/ 2624 h 3626"/>
              <a:gd name="T96" fmla="*/ 1870 w 3645"/>
              <a:gd name="T97" fmla="*/ 2624 h 3626"/>
              <a:gd name="T98" fmla="*/ 1446 w 3645"/>
              <a:gd name="T99" fmla="*/ 2800 h 3626"/>
              <a:gd name="T100" fmla="*/ 1187 w 3645"/>
              <a:gd name="T101" fmla="*/ 2741 h 3626"/>
              <a:gd name="T102" fmla="*/ 1493 w 3645"/>
              <a:gd name="T103" fmla="*/ 2436 h 3626"/>
              <a:gd name="T104" fmla="*/ 1493 w 3645"/>
              <a:gd name="T105" fmla="*/ 2153 h 3626"/>
              <a:gd name="T106" fmla="*/ 1210 w 3645"/>
              <a:gd name="T107" fmla="*/ 2153 h 3626"/>
              <a:gd name="T108" fmla="*/ 904 w 3645"/>
              <a:gd name="T109" fmla="*/ 2458 h 3626"/>
              <a:gd name="T110" fmla="*/ 1021 w 3645"/>
              <a:gd name="T111" fmla="*/ 1776 h 3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645" h="3626">
                <a:moveTo>
                  <a:pt x="220" y="3626"/>
                </a:moveTo>
                <a:cubicBezTo>
                  <a:pt x="271" y="3626"/>
                  <a:pt x="322" y="3606"/>
                  <a:pt x="361" y="3567"/>
                </a:cubicBezTo>
                <a:lnTo>
                  <a:pt x="894" y="3034"/>
                </a:lnTo>
                <a:cubicBezTo>
                  <a:pt x="1056" y="3142"/>
                  <a:pt x="1246" y="3200"/>
                  <a:pt x="1446" y="3200"/>
                </a:cubicBezTo>
                <a:lnTo>
                  <a:pt x="1446" y="3200"/>
                </a:lnTo>
                <a:cubicBezTo>
                  <a:pt x="1713" y="3200"/>
                  <a:pt x="1964" y="3096"/>
                  <a:pt x="2152" y="2907"/>
                </a:cubicBezTo>
                <a:cubicBezTo>
                  <a:pt x="2153" y="2907"/>
                  <a:pt x="2153" y="2907"/>
                  <a:pt x="2153" y="2907"/>
                </a:cubicBezTo>
                <a:lnTo>
                  <a:pt x="2530" y="2530"/>
                </a:lnTo>
                <a:cubicBezTo>
                  <a:pt x="2530" y="2530"/>
                  <a:pt x="2530" y="2530"/>
                  <a:pt x="2530" y="2530"/>
                </a:cubicBezTo>
                <a:lnTo>
                  <a:pt x="2907" y="2153"/>
                </a:lnTo>
                <a:cubicBezTo>
                  <a:pt x="2907" y="2153"/>
                  <a:pt x="2907" y="2153"/>
                  <a:pt x="2907" y="2152"/>
                </a:cubicBezTo>
                <a:cubicBezTo>
                  <a:pt x="3096" y="1964"/>
                  <a:pt x="3200" y="1713"/>
                  <a:pt x="3200" y="1446"/>
                </a:cubicBezTo>
                <a:cubicBezTo>
                  <a:pt x="3200" y="1246"/>
                  <a:pt x="3142" y="1056"/>
                  <a:pt x="3034" y="894"/>
                </a:cubicBezTo>
                <a:lnTo>
                  <a:pt x="3567" y="361"/>
                </a:lnTo>
                <a:cubicBezTo>
                  <a:pt x="3645" y="283"/>
                  <a:pt x="3645" y="157"/>
                  <a:pt x="3567" y="79"/>
                </a:cubicBezTo>
                <a:cubicBezTo>
                  <a:pt x="3489" y="0"/>
                  <a:pt x="3362" y="0"/>
                  <a:pt x="3284" y="79"/>
                </a:cubicBezTo>
                <a:lnTo>
                  <a:pt x="2751" y="611"/>
                </a:lnTo>
                <a:cubicBezTo>
                  <a:pt x="2589" y="504"/>
                  <a:pt x="2399" y="446"/>
                  <a:pt x="2200" y="446"/>
                </a:cubicBezTo>
                <a:cubicBezTo>
                  <a:pt x="1933" y="446"/>
                  <a:pt x="1682" y="550"/>
                  <a:pt x="1493" y="738"/>
                </a:cubicBezTo>
                <a:cubicBezTo>
                  <a:pt x="1493" y="738"/>
                  <a:pt x="1493" y="738"/>
                  <a:pt x="1493" y="739"/>
                </a:cubicBezTo>
                <a:lnTo>
                  <a:pt x="1116" y="1116"/>
                </a:lnTo>
                <a:cubicBezTo>
                  <a:pt x="1116" y="1116"/>
                  <a:pt x="1116" y="1116"/>
                  <a:pt x="1116" y="1116"/>
                </a:cubicBezTo>
                <a:lnTo>
                  <a:pt x="739" y="1493"/>
                </a:lnTo>
                <a:cubicBezTo>
                  <a:pt x="739" y="1493"/>
                  <a:pt x="739" y="1493"/>
                  <a:pt x="739" y="1493"/>
                </a:cubicBezTo>
                <a:cubicBezTo>
                  <a:pt x="397" y="1834"/>
                  <a:pt x="355" y="2363"/>
                  <a:pt x="611" y="2751"/>
                </a:cubicBezTo>
                <a:lnTo>
                  <a:pt x="79" y="3284"/>
                </a:lnTo>
                <a:cubicBezTo>
                  <a:pt x="0" y="3362"/>
                  <a:pt x="0" y="3489"/>
                  <a:pt x="79" y="3567"/>
                </a:cubicBezTo>
                <a:cubicBezTo>
                  <a:pt x="118" y="3606"/>
                  <a:pt x="169" y="3626"/>
                  <a:pt x="220" y="3626"/>
                </a:cubicBezTo>
                <a:close/>
                <a:moveTo>
                  <a:pt x="1021" y="1776"/>
                </a:moveTo>
                <a:lnTo>
                  <a:pt x="1021" y="1776"/>
                </a:lnTo>
                <a:lnTo>
                  <a:pt x="1398" y="1399"/>
                </a:lnTo>
                <a:cubicBezTo>
                  <a:pt x="1398" y="1399"/>
                  <a:pt x="1398" y="1399"/>
                  <a:pt x="1398" y="1398"/>
                </a:cubicBezTo>
                <a:lnTo>
                  <a:pt x="1776" y="1021"/>
                </a:lnTo>
                <a:cubicBezTo>
                  <a:pt x="1776" y="1021"/>
                  <a:pt x="1776" y="1021"/>
                  <a:pt x="1776" y="1021"/>
                </a:cubicBezTo>
                <a:cubicBezTo>
                  <a:pt x="1889" y="908"/>
                  <a:pt x="2040" y="846"/>
                  <a:pt x="2200" y="846"/>
                </a:cubicBezTo>
                <a:cubicBezTo>
                  <a:pt x="2291" y="846"/>
                  <a:pt x="2379" y="866"/>
                  <a:pt x="2459" y="904"/>
                </a:cubicBezTo>
                <a:lnTo>
                  <a:pt x="2153" y="1210"/>
                </a:lnTo>
                <a:cubicBezTo>
                  <a:pt x="2075" y="1288"/>
                  <a:pt x="2075" y="1415"/>
                  <a:pt x="2153" y="1493"/>
                </a:cubicBezTo>
                <a:cubicBezTo>
                  <a:pt x="2192" y="1532"/>
                  <a:pt x="2243" y="1551"/>
                  <a:pt x="2294" y="1551"/>
                </a:cubicBezTo>
                <a:cubicBezTo>
                  <a:pt x="2345" y="1551"/>
                  <a:pt x="2397" y="1532"/>
                  <a:pt x="2436" y="1493"/>
                </a:cubicBezTo>
                <a:lnTo>
                  <a:pt x="2741" y="1187"/>
                </a:lnTo>
                <a:cubicBezTo>
                  <a:pt x="2780" y="1267"/>
                  <a:pt x="2800" y="1355"/>
                  <a:pt x="2800" y="1446"/>
                </a:cubicBezTo>
                <a:cubicBezTo>
                  <a:pt x="2800" y="1606"/>
                  <a:pt x="2737" y="1757"/>
                  <a:pt x="2624" y="1870"/>
                </a:cubicBezTo>
                <a:lnTo>
                  <a:pt x="2624" y="1870"/>
                </a:lnTo>
                <a:lnTo>
                  <a:pt x="2624" y="1870"/>
                </a:lnTo>
                <a:lnTo>
                  <a:pt x="2247" y="2247"/>
                </a:lnTo>
                <a:cubicBezTo>
                  <a:pt x="2247" y="2247"/>
                  <a:pt x="2247" y="2247"/>
                  <a:pt x="2247" y="2247"/>
                </a:cubicBezTo>
                <a:lnTo>
                  <a:pt x="1870" y="2624"/>
                </a:lnTo>
                <a:cubicBezTo>
                  <a:pt x="1870" y="2624"/>
                  <a:pt x="1870" y="2624"/>
                  <a:pt x="1870" y="2624"/>
                </a:cubicBezTo>
                <a:cubicBezTo>
                  <a:pt x="1757" y="2737"/>
                  <a:pt x="1606" y="2800"/>
                  <a:pt x="1446" y="2800"/>
                </a:cubicBezTo>
                <a:cubicBezTo>
                  <a:pt x="1355" y="2800"/>
                  <a:pt x="1267" y="2780"/>
                  <a:pt x="1187" y="2741"/>
                </a:cubicBezTo>
                <a:lnTo>
                  <a:pt x="1493" y="2436"/>
                </a:lnTo>
                <a:cubicBezTo>
                  <a:pt x="1571" y="2357"/>
                  <a:pt x="1571" y="2231"/>
                  <a:pt x="1493" y="2153"/>
                </a:cubicBezTo>
                <a:cubicBezTo>
                  <a:pt x="1415" y="2075"/>
                  <a:pt x="1288" y="2075"/>
                  <a:pt x="1210" y="2153"/>
                </a:cubicBezTo>
                <a:lnTo>
                  <a:pt x="904" y="2458"/>
                </a:lnTo>
                <a:cubicBezTo>
                  <a:pt x="798" y="2235"/>
                  <a:pt x="837" y="1960"/>
                  <a:pt x="1021" y="1776"/>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9pPr>
          </a:lstStyle>
          <a:p>
            <a:pPr algn="ctr"/>
            <a:endParaRPr lang="en-US"/>
          </a:p>
        </p:txBody>
      </p:sp>
      <p:sp>
        <p:nvSpPr>
          <p:cNvPr id="82" name="chain-links_29">
            <a:extLst>
              <a:ext uri="{FF2B5EF4-FFF2-40B4-BE49-F238E27FC236}">
                <a16:creationId xmlns:a16="http://schemas.microsoft.com/office/drawing/2014/main" id="{44089175-9A44-4FEC-B14A-9B92C2941BB8}"/>
              </a:ext>
            </a:extLst>
          </p:cNvPr>
          <p:cNvSpPr/>
          <p:nvPr/>
        </p:nvSpPr>
        <p:spPr>
          <a:xfrm rot="2586001">
            <a:off x="5803827" y="3827271"/>
            <a:ext cx="333014" cy="330783"/>
          </a:xfrm>
          <a:custGeom>
            <a:avLst/>
            <a:gdLst>
              <a:gd name="T0" fmla="*/ 220 w 3645"/>
              <a:gd name="T1" fmla="*/ 3626 h 3626"/>
              <a:gd name="T2" fmla="*/ 361 w 3645"/>
              <a:gd name="T3" fmla="*/ 3567 h 3626"/>
              <a:gd name="T4" fmla="*/ 894 w 3645"/>
              <a:gd name="T5" fmla="*/ 3034 h 3626"/>
              <a:gd name="T6" fmla="*/ 1446 w 3645"/>
              <a:gd name="T7" fmla="*/ 3200 h 3626"/>
              <a:gd name="T8" fmla="*/ 1446 w 3645"/>
              <a:gd name="T9" fmla="*/ 3200 h 3626"/>
              <a:gd name="T10" fmla="*/ 2152 w 3645"/>
              <a:gd name="T11" fmla="*/ 2907 h 3626"/>
              <a:gd name="T12" fmla="*/ 2153 w 3645"/>
              <a:gd name="T13" fmla="*/ 2907 h 3626"/>
              <a:gd name="T14" fmla="*/ 2530 w 3645"/>
              <a:gd name="T15" fmla="*/ 2530 h 3626"/>
              <a:gd name="T16" fmla="*/ 2530 w 3645"/>
              <a:gd name="T17" fmla="*/ 2530 h 3626"/>
              <a:gd name="T18" fmla="*/ 2907 w 3645"/>
              <a:gd name="T19" fmla="*/ 2153 h 3626"/>
              <a:gd name="T20" fmla="*/ 2907 w 3645"/>
              <a:gd name="T21" fmla="*/ 2152 h 3626"/>
              <a:gd name="T22" fmla="*/ 3200 w 3645"/>
              <a:gd name="T23" fmla="*/ 1446 h 3626"/>
              <a:gd name="T24" fmla="*/ 3034 w 3645"/>
              <a:gd name="T25" fmla="*/ 894 h 3626"/>
              <a:gd name="T26" fmla="*/ 3567 w 3645"/>
              <a:gd name="T27" fmla="*/ 361 h 3626"/>
              <a:gd name="T28" fmla="*/ 3567 w 3645"/>
              <a:gd name="T29" fmla="*/ 79 h 3626"/>
              <a:gd name="T30" fmla="*/ 3284 w 3645"/>
              <a:gd name="T31" fmla="*/ 79 h 3626"/>
              <a:gd name="T32" fmla="*/ 2751 w 3645"/>
              <a:gd name="T33" fmla="*/ 611 h 3626"/>
              <a:gd name="T34" fmla="*/ 2200 w 3645"/>
              <a:gd name="T35" fmla="*/ 446 h 3626"/>
              <a:gd name="T36" fmla="*/ 1493 w 3645"/>
              <a:gd name="T37" fmla="*/ 738 h 3626"/>
              <a:gd name="T38" fmla="*/ 1493 w 3645"/>
              <a:gd name="T39" fmla="*/ 739 h 3626"/>
              <a:gd name="T40" fmla="*/ 1116 w 3645"/>
              <a:gd name="T41" fmla="*/ 1116 h 3626"/>
              <a:gd name="T42" fmla="*/ 1116 w 3645"/>
              <a:gd name="T43" fmla="*/ 1116 h 3626"/>
              <a:gd name="T44" fmla="*/ 739 w 3645"/>
              <a:gd name="T45" fmla="*/ 1493 h 3626"/>
              <a:gd name="T46" fmla="*/ 739 w 3645"/>
              <a:gd name="T47" fmla="*/ 1493 h 3626"/>
              <a:gd name="T48" fmla="*/ 611 w 3645"/>
              <a:gd name="T49" fmla="*/ 2751 h 3626"/>
              <a:gd name="T50" fmla="*/ 79 w 3645"/>
              <a:gd name="T51" fmla="*/ 3284 h 3626"/>
              <a:gd name="T52" fmla="*/ 79 w 3645"/>
              <a:gd name="T53" fmla="*/ 3567 h 3626"/>
              <a:gd name="T54" fmla="*/ 220 w 3645"/>
              <a:gd name="T55" fmla="*/ 3626 h 3626"/>
              <a:gd name="T56" fmla="*/ 1021 w 3645"/>
              <a:gd name="T57" fmla="*/ 1776 h 3626"/>
              <a:gd name="T58" fmla="*/ 1021 w 3645"/>
              <a:gd name="T59" fmla="*/ 1776 h 3626"/>
              <a:gd name="T60" fmla="*/ 1398 w 3645"/>
              <a:gd name="T61" fmla="*/ 1399 h 3626"/>
              <a:gd name="T62" fmla="*/ 1398 w 3645"/>
              <a:gd name="T63" fmla="*/ 1398 h 3626"/>
              <a:gd name="T64" fmla="*/ 1776 w 3645"/>
              <a:gd name="T65" fmla="*/ 1021 h 3626"/>
              <a:gd name="T66" fmla="*/ 1776 w 3645"/>
              <a:gd name="T67" fmla="*/ 1021 h 3626"/>
              <a:gd name="T68" fmla="*/ 2200 w 3645"/>
              <a:gd name="T69" fmla="*/ 846 h 3626"/>
              <a:gd name="T70" fmla="*/ 2459 w 3645"/>
              <a:gd name="T71" fmla="*/ 904 h 3626"/>
              <a:gd name="T72" fmla="*/ 2153 w 3645"/>
              <a:gd name="T73" fmla="*/ 1210 h 3626"/>
              <a:gd name="T74" fmla="*/ 2153 w 3645"/>
              <a:gd name="T75" fmla="*/ 1493 h 3626"/>
              <a:gd name="T76" fmla="*/ 2294 w 3645"/>
              <a:gd name="T77" fmla="*/ 1551 h 3626"/>
              <a:gd name="T78" fmla="*/ 2436 w 3645"/>
              <a:gd name="T79" fmla="*/ 1493 h 3626"/>
              <a:gd name="T80" fmla="*/ 2741 w 3645"/>
              <a:gd name="T81" fmla="*/ 1187 h 3626"/>
              <a:gd name="T82" fmla="*/ 2800 w 3645"/>
              <a:gd name="T83" fmla="*/ 1446 h 3626"/>
              <a:gd name="T84" fmla="*/ 2624 w 3645"/>
              <a:gd name="T85" fmla="*/ 1870 h 3626"/>
              <a:gd name="T86" fmla="*/ 2624 w 3645"/>
              <a:gd name="T87" fmla="*/ 1870 h 3626"/>
              <a:gd name="T88" fmla="*/ 2624 w 3645"/>
              <a:gd name="T89" fmla="*/ 1870 h 3626"/>
              <a:gd name="T90" fmla="*/ 2247 w 3645"/>
              <a:gd name="T91" fmla="*/ 2247 h 3626"/>
              <a:gd name="T92" fmla="*/ 2247 w 3645"/>
              <a:gd name="T93" fmla="*/ 2247 h 3626"/>
              <a:gd name="T94" fmla="*/ 1870 w 3645"/>
              <a:gd name="T95" fmla="*/ 2624 h 3626"/>
              <a:gd name="T96" fmla="*/ 1870 w 3645"/>
              <a:gd name="T97" fmla="*/ 2624 h 3626"/>
              <a:gd name="T98" fmla="*/ 1446 w 3645"/>
              <a:gd name="T99" fmla="*/ 2800 h 3626"/>
              <a:gd name="T100" fmla="*/ 1187 w 3645"/>
              <a:gd name="T101" fmla="*/ 2741 h 3626"/>
              <a:gd name="T102" fmla="*/ 1493 w 3645"/>
              <a:gd name="T103" fmla="*/ 2436 h 3626"/>
              <a:gd name="T104" fmla="*/ 1493 w 3645"/>
              <a:gd name="T105" fmla="*/ 2153 h 3626"/>
              <a:gd name="T106" fmla="*/ 1210 w 3645"/>
              <a:gd name="T107" fmla="*/ 2153 h 3626"/>
              <a:gd name="T108" fmla="*/ 904 w 3645"/>
              <a:gd name="T109" fmla="*/ 2458 h 3626"/>
              <a:gd name="T110" fmla="*/ 1021 w 3645"/>
              <a:gd name="T111" fmla="*/ 1776 h 3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645" h="3626">
                <a:moveTo>
                  <a:pt x="220" y="3626"/>
                </a:moveTo>
                <a:cubicBezTo>
                  <a:pt x="271" y="3626"/>
                  <a:pt x="322" y="3606"/>
                  <a:pt x="361" y="3567"/>
                </a:cubicBezTo>
                <a:lnTo>
                  <a:pt x="894" y="3034"/>
                </a:lnTo>
                <a:cubicBezTo>
                  <a:pt x="1056" y="3142"/>
                  <a:pt x="1246" y="3200"/>
                  <a:pt x="1446" y="3200"/>
                </a:cubicBezTo>
                <a:lnTo>
                  <a:pt x="1446" y="3200"/>
                </a:lnTo>
                <a:cubicBezTo>
                  <a:pt x="1713" y="3200"/>
                  <a:pt x="1964" y="3096"/>
                  <a:pt x="2152" y="2907"/>
                </a:cubicBezTo>
                <a:cubicBezTo>
                  <a:pt x="2153" y="2907"/>
                  <a:pt x="2153" y="2907"/>
                  <a:pt x="2153" y="2907"/>
                </a:cubicBezTo>
                <a:lnTo>
                  <a:pt x="2530" y="2530"/>
                </a:lnTo>
                <a:cubicBezTo>
                  <a:pt x="2530" y="2530"/>
                  <a:pt x="2530" y="2530"/>
                  <a:pt x="2530" y="2530"/>
                </a:cubicBezTo>
                <a:lnTo>
                  <a:pt x="2907" y="2153"/>
                </a:lnTo>
                <a:cubicBezTo>
                  <a:pt x="2907" y="2153"/>
                  <a:pt x="2907" y="2153"/>
                  <a:pt x="2907" y="2152"/>
                </a:cubicBezTo>
                <a:cubicBezTo>
                  <a:pt x="3096" y="1964"/>
                  <a:pt x="3200" y="1713"/>
                  <a:pt x="3200" y="1446"/>
                </a:cubicBezTo>
                <a:cubicBezTo>
                  <a:pt x="3200" y="1246"/>
                  <a:pt x="3142" y="1056"/>
                  <a:pt x="3034" y="894"/>
                </a:cubicBezTo>
                <a:lnTo>
                  <a:pt x="3567" y="361"/>
                </a:lnTo>
                <a:cubicBezTo>
                  <a:pt x="3645" y="283"/>
                  <a:pt x="3645" y="157"/>
                  <a:pt x="3567" y="79"/>
                </a:cubicBezTo>
                <a:cubicBezTo>
                  <a:pt x="3489" y="0"/>
                  <a:pt x="3362" y="0"/>
                  <a:pt x="3284" y="79"/>
                </a:cubicBezTo>
                <a:lnTo>
                  <a:pt x="2751" y="611"/>
                </a:lnTo>
                <a:cubicBezTo>
                  <a:pt x="2589" y="504"/>
                  <a:pt x="2399" y="446"/>
                  <a:pt x="2200" y="446"/>
                </a:cubicBezTo>
                <a:cubicBezTo>
                  <a:pt x="1933" y="446"/>
                  <a:pt x="1682" y="550"/>
                  <a:pt x="1493" y="738"/>
                </a:cubicBezTo>
                <a:cubicBezTo>
                  <a:pt x="1493" y="738"/>
                  <a:pt x="1493" y="738"/>
                  <a:pt x="1493" y="739"/>
                </a:cubicBezTo>
                <a:lnTo>
                  <a:pt x="1116" y="1116"/>
                </a:lnTo>
                <a:cubicBezTo>
                  <a:pt x="1116" y="1116"/>
                  <a:pt x="1116" y="1116"/>
                  <a:pt x="1116" y="1116"/>
                </a:cubicBezTo>
                <a:lnTo>
                  <a:pt x="739" y="1493"/>
                </a:lnTo>
                <a:cubicBezTo>
                  <a:pt x="739" y="1493"/>
                  <a:pt x="739" y="1493"/>
                  <a:pt x="739" y="1493"/>
                </a:cubicBezTo>
                <a:cubicBezTo>
                  <a:pt x="397" y="1834"/>
                  <a:pt x="355" y="2363"/>
                  <a:pt x="611" y="2751"/>
                </a:cubicBezTo>
                <a:lnTo>
                  <a:pt x="79" y="3284"/>
                </a:lnTo>
                <a:cubicBezTo>
                  <a:pt x="0" y="3362"/>
                  <a:pt x="0" y="3489"/>
                  <a:pt x="79" y="3567"/>
                </a:cubicBezTo>
                <a:cubicBezTo>
                  <a:pt x="118" y="3606"/>
                  <a:pt x="169" y="3626"/>
                  <a:pt x="220" y="3626"/>
                </a:cubicBezTo>
                <a:close/>
                <a:moveTo>
                  <a:pt x="1021" y="1776"/>
                </a:moveTo>
                <a:lnTo>
                  <a:pt x="1021" y="1776"/>
                </a:lnTo>
                <a:lnTo>
                  <a:pt x="1398" y="1399"/>
                </a:lnTo>
                <a:cubicBezTo>
                  <a:pt x="1398" y="1399"/>
                  <a:pt x="1398" y="1399"/>
                  <a:pt x="1398" y="1398"/>
                </a:cubicBezTo>
                <a:lnTo>
                  <a:pt x="1776" y="1021"/>
                </a:lnTo>
                <a:cubicBezTo>
                  <a:pt x="1776" y="1021"/>
                  <a:pt x="1776" y="1021"/>
                  <a:pt x="1776" y="1021"/>
                </a:cubicBezTo>
                <a:cubicBezTo>
                  <a:pt x="1889" y="908"/>
                  <a:pt x="2040" y="846"/>
                  <a:pt x="2200" y="846"/>
                </a:cubicBezTo>
                <a:cubicBezTo>
                  <a:pt x="2291" y="846"/>
                  <a:pt x="2379" y="866"/>
                  <a:pt x="2459" y="904"/>
                </a:cubicBezTo>
                <a:lnTo>
                  <a:pt x="2153" y="1210"/>
                </a:lnTo>
                <a:cubicBezTo>
                  <a:pt x="2075" y="1288"/>
                  <a:pt x="2075" y="1415"/>
                  <a:pt x="2153" y="1493"/>
                </a:cubicBezTo>
                <a:cubicBezTo>
                  <a:pt x="2192" y="1532"/>
                  <a:pt x="2243" y="1551"/>
                  <a:pt x="2294" y="1551"/>
                </a:cubicBezTo>
                <a:cubicBezTo>
                  <a:pt x="2345" y="1551"/>
                  <a:pt x="2397" y="1532"/>
                  <a:pt x="2436" y="1493"/>
                </a:cubicBezTo>
                <a:lnTo>
                  <a:pt x="2741" y="1187"/>
                </a:lnTo>
                <a:cubicBezTo>
                  <a:pt x="2780" y="1267"/>
                  <a:pt x="2800" y="1355"/>
                  <a:pt x="2800" y="1446"/>
                </a:cubicBezTo>
                <a:cubicBezTo>
                  <a:pt x="2800" y="1606"/>
                  <a:pt x="2737" y="1757"/>
                  <a:pt x="2624" y="1870"/>
                </a:cubicBezTo>
                <a:lnTo>
                  <a:pt x="2624" y="1870"/>
                </a:lnTo>
                <a:lnTo>
                  <a:pt x="2624" y="1870"/>
                </a:lnTo>
                <a:lnTo>
                  <a:pt x="2247" y="2247"/>
                </a:lnTo>
                <a:cubicBezTo>
                  <a:pt x="2247" y="2247"/>
                  <a:pt x="2247" y="2247"/>
                  <a:pt x="2247" y="2247"/>
                </a:cubicBezTo>
                <a:lnTo>
                  <a:pt x="1870" y="2624"/>
                </a:lnTo>
                <a:cubicBezTo>
                  <a:pt x="1870" y="2624"/>
                  <a:pt x="1870" y="2624"/>
                  <a:pt x="1870" y="2624"/>
                </a:cubicBezTo>
                <a:cubicBezTo>
                  <a:pt x="1757" y="2737"/>
                  <a:pt x="1606" y="2800"/>
                  <a:pt x="1446" y="2800"/>
                </a:cubicBezTo>
                <a:cubicBezTo>
                  <a:pt x="1355" y="2800"/>
                  <a:pt x="1267" y="2780"/>
                  <a:pt x="1187" y="2741"/>
                </a:cubicBezTo>
                <a:lnTo>
                  <a:pt x="1493" y="2436"/>
                </a:lnTo>
                <a:cubicBezTo>
                  <a:pt x="1571" y="2357"/>
                  <a:pt x="1571" y="2231"/>
                  <a:pt x="1493" y="2153"/>
                </a:cubicBezTo>
                <a:cubicBezTo>
                  <a:pt x="1415" y="2075"/>
                  <a:pt x="1288" y="2075"/>
                  <a:pt x="1210" y="2153"/>
                </a:cubicBezTo>
                <a:lnTo>
                  <a:pt x="904" y="2458"/>
                </a:lnTo>
                <a:cubicBezTo>
                  <a:pt x="798" y="2235"/>
                  <a:pt x="837" y="1960"/>
                  <a:pt x="1021" y="1776"/>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9pPr>
          </a:lstStyle>
          <a:p>
            <a:pPr algn="ctr"/>
            <a:endParaRPr lang="en-US"/>
          </a:p>
        </p:txBody>
      </p:sp>
      <p:sp>
        <p:nvSpPr>
          <p:cNvPr id="83" name="chain-links_29">
            <a:extLst>
              <a:ext uri="{FF2B5EF4-FFF2-40B4-BE49-F238E27FC236}">
                <a16:creationId xmlns:a16="http://schemas.microsoft.com/office/drawing/2014/main" id="{0DFE1ECD-582E-43ED-9B92-56E15BDB0A6A}"/>
              </a:ext>
            </a:extLst>
          </p:cNvPr>
          <p:cNvSpPr/>
          <p:nvPr/>
        </p:nvSpPr>
        <p:spPr>
          <a:xfrm rot="2586001">
            <a:off x="6124163" y="3829994"/>
            <a:ext cx="333014" cy="330783"/>
          </a:xfrm>
          <a:custGeom>
            <a:avLst/>
            <a:gdLst>
              <a:gd name="T0" fmla="*/ 220 w 3645"/>
              <a:gd name="T1" fmla="*/ 3626 h 3626"/>
              <a:gd name="T2" fmla="*/ 361 w 3645"/>
              <a:gd name="T3" fmla="*/ 3567 h 3626"/>
              <a:gd name="T4" fmla="*/ 894 w 3645"/>
              <a:gd name="T5" fmla="*/ 3034 h 3626"/>
              <a:gd name="T6" fmla="*/ 1446 w 3645"/>
              <a:gd name="T7" fmla="*/ 3200 h 3626"/>
              <a:gd name="T8" fmla="*/ 1446 w 3645"/>
              <a:gd name="T9" fmla="*/ 3200 h 3626"/>
              <a:gd name="T10" fmla="*/ 2152 w 3645"/>
              <a:gd name="T11" fmla="*/ 2907 h 3626"/>
              <a:gd name="T12" fmla="*/ 2153 w 3645"/>
              <a:gd name="T13" fmla="*/ 2907 h 3626"/>
              <a:gd name="T14" fmla="*/ 2530 w 3645"/>
              <a:gd name="T15" fmla="*/ 2530 h 3626"/>
              <a:gd name="T16" fmla="*/ 2530 w 3645"/>
              <a:gd name="T17" fmla="*/ 2530 h 3626"/>
              <a:gd name="T18" fmla="*/ 2907 w 3645"/>
              <a:gd name="T19" fmla="*/ 2153 h 3626"/>
              <a:gd name="T20" fmla="*/ 2907 w 3645"/>
              <a:gd name="T21" fmla="*/ 2152 h 3626"/>
              <a:gd name="T22" fmla="*/ 3200 w 3645"/>
              <a:gd name="T23" fmla="*/ 1446 h 3626"/>
              <a:gd name="T24" fmla="*/ 3034 w 3645"/>
              <a:gd name="T25" fmla="*/ 894 h 3626"/>
              <a:gd name="T26" fmla="*/ 3567 w 3645"/>
              <a:gd name="T27" fmla="*/ 361 h 3626"/>
              <a:gd name="T28" fmla="*/ 3567 w 3645"/>
              <a:gd name="T29" fmla="*/ 79 h 3626"/>
              <a:gd name="T30" fmla="*/ 3284 w 3645"/>
              <a:gd name="T31" fmla="*/ 79 h 3626"/>
              <a:gd name="T32" fmla="*/ 2751 w 3645"/>
              <a:gd name="T33" fmla="*/ 611 h 3626"/>
              <a:gd name="T34" fmla="*/ 2200 w 3645"/>
              <a:gd name="T35" fmla="*/ 446 h 3626"/>
              <a:gd name="T36" fmla="*/ 1493 w 3645"/>
              <a:gd name="T37" fmla="*/ 738 h 3626"/>
              <a:gd name="T38" fmla="*/ 1493 w 3645"/>
              <a:gd name="T39" fmla="*/ 739 h 3626"/>
              <a:gd name="T40" fmla="*/ 1116 w 3645"/>
              <a:gd name="T41" fmla="*/ 1116 h 3626"/>
              <a:gd name="T42" fmla="*/ 1116 w 3645"/>
              <a:gd name="T43" fmla="*/ 1116 h 3626"/>
              <a:gd name="T44" fmla="*/ 739 w 3645"/>
              <a:gd name="T45" fmla="*/ 1493 h 3626"/>
              <a:gd name="T46" fmla="*/ 739 w 3645"/>
              <a:gd name="T47" fmla="*/ 1493 h 3626"/>
              <a:gd name="T48" fmla="*/ 611 w 3645"/>
              <a:gd name="T49" fmla="*/ 2751 h 3626"/>
              <a:gd name="T50" fmla="*/ 79 w 3645"/>
              <a:gd name="T51" fmla="*/ 3284 h 3626"/>
              <a:gd name="T52" fmla="*/ 79 w 3645"/>
              <a:gd name="T53" fmla="*/ 3567 h 3626"/>
              <a:gd name="T54" fmla="*/ 220 w 3645"/>
              <a:gd name="T55" fmla="*/ 3626 h 3626"/>
              <a:gd name="T56" fmla="*/ 1021 w 3645"/>
              <a:gd name="T57" fmla="*/ 1776 h 3626"/>
              <a:gd name="T58" fmla="*/ 1021 w 3645"/>
              <a:gd name="T59" fmla="*/ 1776 h 3626"/>
              <a:gd name="T60" fmla="*/ 1398 w 3645"/>
              <a:gd name="T61" fmla="*/ 1399 h 3626"/>
              <a:gd name="T62" fmla="*/ 1398 w 3645"/>
              <a:gd name="T63" fmla="*/ 1398 h 3626"/>
              <a:gd name="T64" fmla="*/ 1776 w 3645"/>
              <a:gd name="T65" fmla="*/ 1021 h 3626"/>
              <a:gd name="T66" fmla="*/ 1776 w 3645"/>
              <a:gd name="T67" fmla="*/ 1021 h 3626"/>
              <a:gd name="T68" fmla="*/ 2200 w 3645"/>
              <a:gd name="T69" fmla="*/ 846 h 3626"/>
              <a:gd name="T70" fmla="*/ 2459 w 3645"/>
              <a:gd name="T71" fmla="*/ 904 h 3626"/>
              <a:gd name="T72" fmla="*/ 2153 w 3645"/>
              <a:gd name="T73" fmla="*/ 1210 h 3626"/>
              <a:gd name="T74" fmla="*/ 2153 w 3645"/>
              <a:gd name="T75" fmla="*/ 1493 h 3626"/>
              <a:gd name="T76" fmla="*/ 2294 w 3645"/>
              <a:gd name="T77" fmla="*/ 1551 h 3626"/>
              <a:gd name="T78" fmla="*/ 2436 w 3645"/>
              <a:gd name="T79" fmla="*/ 1493 h 3626"/>
              <a:gd name="T80" fmla="*/ 2741 w 3645"/>
              <a:gd name="T81" fmla="*/ 1187 h 3626"/>
              <a:gd name="T82" fmla="*/ 2800 w 3645"/>
              <a:gd name="T83" fmla="*/ 1446 h 3626"/>
              <a:gd name="T84" fmla="*/ 2624 w 3645"/>
              <a:gd name="T85" fmla="*/ 1870 h 3626"/>
              <a:gd name="T86" fmla="*/ 2624 w 3645"/>
              <a:gd name="T87" fmla="*/ 1870 h 3626"/>
              <a:gd name="T88" fmla="*/ 2624 w 3645"/>
              <a:gd name="T89" fmla="*/ 1870 h 3626"/>
              <a:gd name="T90" fmla="*/ 2247 w 3645"/>
              <a:gd name="T91" fmla="*/ 2247 h 3626"/>
              <a:gd name="T92" fmla="*/ 2247 w 3645"/>
              <a:gd name="T93" fmla="*/ 2247 h 3626"/>
              <a:gd name="T94" fmla="*/ 1870 w 3645"/>
              <a:gd name="T95" fmla="*/ 2624 h 3626"/>
              <a:gd name="T96" fmla="*/ 1870 w 3645"/>
              <a:gd name="T97" fmla="*/ 2624 h 3626"/>
              <a:gd name="T98" fmla="*/ 1446 w 3645"/>
              <a:gd name="T99" fmla="*/ 2800 h 3626"/>
              <a:gd name="T100" fmla="*/ 1187 w 3645"/>
              <a:gd name="T101" fmla="*/ 2741 h 3626"/>
              <a:gd name="T102" fmla="*/ 1493 w 3645"/>
              <a:gd name="T103" fmla="*/ 2436 h 3626"/>
              <a:gd name="T104" fmla="*/ 1493 w 3645"/>
              <a:gd name="T105" fmla="*/ 2153 h 3626"/>
              <a:gd name="T106" fmla="*/ 1210 w 3645"/>
              <a:gd name="T107" fmla="*/ 2153 h 3626"/>
              <a:gd name="T108" fmla="*/ 904 w 3645"/>
              <a:gd name="T109" fmla="*/ 2458 h 3626"/>
              <a:gd name="T110" fmla="*/ 1021 w 3645"/>
              <a:gd name="T111" fmla="*/ 1776 h 3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645" h="3626">
                <a:moveTo>
                  <a:pt x="220" y="3626"/>
                </a:moveTo>
                <a:cubicBezTo>
                  <a:pt x="271" y="3626"/>
                  <a:pt x="322" y="3606"/>
                  <a:pt x="361" y="3567"/>
                </a:cubicBezTo>
                <a:lnTo>
                  <a:pt x="894" y="3034"/>
                </a:lnTo>
                <a:cubicBezTo>
                  <a:pt x="1056" y="3142"/>
                  <a:pt x="1246" y="3200"/>
                  <a:pt x="1446" y="3200"/>
                </a:cubicBezTo>
                <a:lnTo>
                  <a:pt x="1446" y="3200"/>
                </a:lnTo>
                <a:cubicBezTo>
                  <a:pt x="1713" y="3200"/>
                  <a:pt x="1964" y="3096"/>
                  <a:pt x="2152" y="2907"/>
                </a:cubicBezTo>
                <a:cubicBezTo>
                  <a:pt x="2153" y="2907"/>
                  <a:pt x="2153" y="2907"/>
                  <a:pt x="2153" y="2907"/>
                </a:cubicBezTo>
                <a:lnTo>
                  <a:pt x="2530" y="2530"/>
                </a:lnTo>
                <a:cubicBezTo>
                  <a:pt x="2530" y="2530"/>
                  <a:pt x="2530" y="2530"/>
                  <a:pt x="2530" y="2530"/>
                </a:cubicBezTo>
                <a:lnTo>
                  <a:pt x="2907" y="2153"/>
                </a:lnTo>
                <a:cubicBezTo>
                  <a:pt x="2907" y="2153"/>
                  <a:pt x="2907" y="2153"/>
                  <a:pt x="2907" y="2152"/>
                </a:cubicBezTo>
                <a:cubicBezTo>
                  <a:pt x="3096" y="1964"/>
                  <a:pt x="3200" y="1713"/>
                  <a:pt x="3200" y="1446"/>
                </a:cubicBezTo>
                <a:cubicBezTo>
                  <a:pt x="3200" y="1246"/>
                  <a:pt x="3142" y="1056"/>
                  <a:pt x="3034" y="894"/>
                </a:cubicBezTo>
                <a:lnTo>
                  <a:pt x="3567" y="361"/>
                </a:lnTo>
                <a:cubicBezTo>
                  <a:pt x="3645" y="283"/>
                  <a:pt x="3645" y="157"/>
                  <a:pt x="3567" y="79"/>
                </a:cubicBezTo>
                <a:cubicBezTo>
                  <a:pt x="3489" y="0"/>
                  <a:pt x="3362" y="0"/>
                  <a:pt x="3284" y="79"/>
                </a:cubicBezTo>
                <a:lnTo>
                  <a:pt x="2751" y="611"/>
                </a:lnTo>
                <a:cubicBezTo>
                  <a:pt x="2589" y="504"/>
                  <a:pt x="2399" y="446"/>
                  <a:pt x="2200" y="446"/>
                </a:cubicBezTo>
                <a:cubicBezTo>
                  <a:pt x="1933" y="446"/>
                  <a:pt x="1682" y="550"/>
                  <a:pt x="1493" y="738"/>
                </a:cubicBezTo>
                <a:cubicBezTo>
                  <a:pt x="1493" y="738"/>
                  <a:pt x="1493" y="738"/>
                  <a:pt x="1493" y="739"/>
                </a:cubicBezTo>
                <a:lnTo>
                  <a:pt x="1116" y="1116"/>
                </a:lnTo>
                <a:cubicBezTo>
                  <a:pt x="1116" y="1116"/>
                  <a:pt x="1116" y="1116"/>
                  <a:pt x="1116" y="1116"/>
                </a:cubicBezTo>
                <a:lnTo>
                  <a:pt x="739" y="1493"/>
                </a:lnTo>
                <a:cubicBezTo>
                  <a:pt x="739" y="1493"/>
                  <a:pt x="739" y="1493"/>
                  <a:pt x="739" y="1493"/>
                </a:cubicBezTo>
                <a:cubicBezTo>
                  <a:pt x="397" y="1834"/>
                  <a:pt x="355" y="2363"/>
                  <a:pt x="611" y="2751"/>
                </a:cubicBezTo>
                <a:lnTo>
                  <a:pt x="79" y="3284"/>
                </a:lnTo>
                <a:cubicBezTo>
                  <a:pt x="0" y="3362"/>
                  <a:pt x="0" y="3489"/>
                  <a:pt x="79" y="3567"/>
                </a:cubicBezTo>
                <a:cubicBezTo>
                  <a:pt x="118" y="3606"/>
                  <a:pt x="169" y="3626"/>
                  <a:pt x="220" y="3626"/>
                </a:cubicBezTo>
                <a:close/>
                <a:moveTo>
                  <a:pt x="1021" y="1776"/>
                </a:moveTo>
                <a:lnTo>
                  <a:pt x="1021" y="1776"/>
                </a:lnTo>
                <a:lnTo>
                  <a:pt x="1398" y="1399"/>
                </a:lnTo>
                <a:cubicBezTo>
                  <a:pt x="1398" y="1399"/>
                  <a:pt x="1398" y="1399"/>
                  <a:pt x="1398" y="1398"/>
                </a:cubicBezTo>
                <a:lnTo>
                  <a:pt x="1776" y="1021"/>
                </a:lnTo>
                <a:cubicBezTo>
                  <a:pt x="1776" y="1021"/>
                  <a:pt x="1776" y="1021"/>
                  <a:pt x="1776" y="1021"/>
                </a:cubicBezTo>
                <a:cubicBezTo>
                  <a:pt x="1889" y="908"/>
                  <a:pt x="2040" y="846"/>
                  <a:pt x="2200" y="846"/>
                </a:cubicBezTo>
                <a:cubicBezTo>
                  <a:pt x="2291" y="846"/>
                  <a:pt x="2379" y="866"/>
                  <a:pt x="2459" y="904"/>
                </a:cubicBezTo>
                <a:lnTo>
                  <a:pt x="2153" y="1210"/>
                </a:lnTo>
                <a:cubicBezTo>
                  <a:pt x="2075" y="1288"/>
                  <a:pt x="2075" y="1415"/>
                  <a:pt x="2153" y="1493"/>
                </a:cubicBezTo>
                <a:cubicBezTo>
                  <a:pt x="2192" y="1532"/>
                  <a:pt x="2243" y="1551"/>
                  <a:pt x="2294" y="1551"/>
                </a:cubicBezTo>
                <a:cubicBezTo>
                  <a:pt x="2345" y="1551"/>
                  <a:pt x="2397" y="1532"/>
                  <a:pt x="2436" y="1493"/>
                </a:cubicBezTo>
                <a:lnTo>
                  <a:pt x="2741" y="1187"/>
                </a:lnTo>
                <a:cubicBezTo>
                  <a:pt x="2780" y="1267"/>
                  <a:pt x="2800" y="1355"/>
                  <a:pt x="2800" y="1446"/>
                </a:cubicBezTo>
                <a:cubicBezTo>
                  <a:pt x="2800" y="1606"/>
                  <a:pt x="2737" y="1757"/>
                  <a:pt x="2624" y="1870"/>
                </a:cubicBezTo>
                <a:lnTo>
                  <a:pt x="2624" y="1870"/>
                </a:lnTo>
                <a:lnTo>
                  <a:pt x="2624" y="1870"/>
                </a:lnTo>
                <a:lnTo>
                  <a:pt x="2247" y="2247"/>
                </a:lnTo>
                <a:cubicBezTo>
                  <a:pt x="2247" y="2247"/>
                  <a:pt x="2247" y="2247"/>
                  <a:pt x="2247" y="2247"/>
                </a:cubicBezTo>
                <a:lnTo>
                  <a:pt x="1870" y="2624"/>
                </a:lnTo>
                <a:cubicBezTo>
                  <a:pt x="1870" y="2624"/>
                  <a:pt x="1870" y="2624"/>
                  <a:pt x="1870" y="2624"/>
                </a:cubicBezTo>
                <a:cubicBezTo>
                  <a:pt x="1757" y="2737"/>
                  <a:pt x="1606" y="2800"/>
                  <a:pt x="1446" y="2800"/>
                </a:cubicBezTo>
                <a:cubicBezTo>
                  <a:pt x="1355" y="2800"/>
                  <a:pt x="1267" y="2780"/>
                  <a:pt x="1187" y="2741"/>
                </a:cubicBezTo>
                <a:lnTo>
                  <a:pt x="1493" y="2436"/>
                </a:lnTo>
                <a:cubicBezTo>
                  <a:pt x="1571" y="2357"/>
                  <a:pt x="1571" y="2231"/>
                  <a:pt x="1493" y="2153"/>
                </a:cubicBezTo>
                <a:cubicBezTo>
                  <a:pt x="1415" y="2075"/>
                  <a:pt x="1288" y="2075"/>
                  <a:pt x="1210" y="2153"/>
                </a:cubicBezTo>
                <a:lnTo>
                  <a:pt x="904" y="2458"/>
                </a:lnTo>
                <a:cubicBezTo>
                  <a:pt x="798" y="2235"/>
                  <a:pt x="837" y="1960"/>
                  <a:pt x="1021" y="1776"/>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9pPr>
          </a:lstStyle>
          <a:p>
            <a:pPr algn="ctr"/>
            <a:endParaRPr lang="en-US"/>
          </a:p>
        </p:txBody>
      </p:sp>
      <p:sp>
        <p:nvSpPr>
          <p:cNvPr id="84" name="chain-links_29">
            <a:extLst>
              <a:ext uri="{FF2B5EF4-FFF2-40B4-BE49-F238E27FC236}">
                <a16:creationId xmlns:a16="http://schemas.microsoft.com/office/drawing/2014/main" id="{5B1C3AD2-BC2F-47AB-AAAB-34F8A78D9390}"/>
              </a:ext>
            </a:extLst>
          </p:cNvPr>
          <p:cNvSpPr/>
          <p:nvPr/>
        </p:nvSpPr>
        <p:spPr>
          <a:xfrm rot="2586001">
            <a:off x="6474702" y="3821075"/>
            <a:ext cx="333014" cy="330783"/>
          </a:xfrm>
          <a:custGeom>
            <a:avLst/>
            <a:gdLst>
              <a:gd name="T0" fmla="*/ 220 w 3645"/>
              <a:gd name="T1" fmla="*/ 3626 h 3626"/>
              <a:gd name="T2" fmla="*/ 361 w 3645"/>
              <a:gd name="T3" fmla="*/ 3567 h 3626"/>
              <a:gd name="T4" fmla="*/ 894 w 3645"/>
              <a:gd name="T5" fmla="*/ 3034 h 3626"/>
              <a:gd name="T6" fmla="*/ 1446 w 3645"/>
              <a:gd name="T7" fmla="*/ 3200 h 3626"/>
              <a:gd name="T8" fmla="*/ 1446 w 3645"/>
              <a:gd name="T9" fmla="*/ 3200 h 3626"/>
              <a:gd name="T10" fmla="*/ 2152 w 3645"/>
              <a:gd name="T11" fmla="*/ 2907 h 3626"/>
              <a:gd name="T12" fmla="*/ 2153 w 3645"/>
              <a:gd name="T13" fmla="*/ 2907 h 3626"/>
              <a:gd name="T14" fmla="*/ 2530 w 3645"/>
              <a:gd name="T15" fmla="*/ 2530 h 3626"/>
              <a:gd name="T16" fmla="*/ 2530 w 3645"/>
              <a:gd name="T17" fmla="*/ 2530 h 3626"/>
              <a:gd name="T18" fmla="*/ 2907 w 3645"/>
              <a:gd name="T19" fmla="*/ 2153 h 3626"/>
              <a:gd name="T20" fmla="*/ 2907 w 3645"/>
              <a:gd name="T21" fmla="*/ 2152 h 3626"/>
              <a:gd name="T22" fmla="*/ 3200 w 3645"/>
              <a:gd name="T23" fmla="*/ 1446 h 3626"/>
              <a:gd name="T24" fmla="*/ 3034 w 3645"/>
              <a:gd name="T25" fmla="*/ 894 h 3626"/>
              <a:gd name="T26" fmla="*/ 3567 w 3645"/>
              <a:gd name="T27" fmla="*/ 361 h 3626"/>
              <a:gd name="T28" fmla="*/ 3567 w 3645"/>
              <a:gd name="T29" fmla="*/ 79 h 3626"/>
              <a:gd name="T30" fmla="*/ 3284 w 3645"/>
              <a:gd name="T31" fmla="*/ 79 h 3626"/>
              <a:gd name="T32" fmla="*/ 2751 w 3645"/>
              <a:gd name="T33" fmla="*/ 611 h 3626"/>
              <a:gd name="T34" fmla="*/ 2200 w 3645"/>
              <a:gd name="T35" fmla="*/ 446 h 3626"/>
              <a:gd name="T36" fmla="*/ 1493 w 3645"/>
              <a:gd name="T37" fmla="*/ 738 h 3626"/>
              <a:gd name="T38" fmla="*/ 1493 w 3645"/>
              <a:gd name="T39" fmla="*/ 739 h 3626"/>
              <a:gd name="T40" fmla="*/ 1116 w 3645"/>
              <a:gd name="T41" fmla="*/ 1116 h 3626"/>
              <a:gd name="T42" fmla="*/ 1116 w 3645"/>
              <a:gd name="T43" fmla="*/ 1116 h 3626"/>
              <a:gd name="T44" fmla="*/ 739 w 3645"/>
              <a:gd name="T45" fmla="*/ 1493 h 3626"/>
              <a:gd name="T46" fmla="*/ 739 w 3645"/>
              <a:gd name="T47" fmla="*/ 1493 h 3626"/>
              <a:gd name="T48" fmla="*/ 611 w 3645"/>
              <a:gd name="T49" fmla="*/ 2751 h 3626"/>
              <a:gd name="T50" fmla="*/ 79 w 3645"/>
              <a:gd name="T51" fmla="*/ 3284 h 3626"/>
              <a:gd name="T52" fmla="*/ 79 w 3645"/>
              <a:gd name="T53" fmla="*/ 3567 h 3626"/>
              <a:gd name="T54" fmla="*/ 220 w 3645"/>
              <a:gd name="T55" fmla="*/ 3626 h 3626"/>
              <a:gd name="T56" fmla="*/ 1021 w 3645"/>
              <a:gd name="T57" fmla="*/ 1776 h 3626"/>
              <a:gd name="T58" fmla="*/ 1021 w 3645"/>
              <a:gd name="T59" fmla="*/ 1776 h 3626"/>
              <a:gd name="T60" fmla="*/ 1398 w 3645"/>
              <a:gd name="T61" fmla="*/ 1399 h 3626"/>
              <a:gd name="T62" fmla="*/ 1398 w 3645"/>
              <a:gd name="T63" fmla="*/ 1398 h 3626"/>
              <a:gd name="T64" fmla="*/ 1776 w 3645"/>
              <a:gd name="T65" fmla="*/ 1021 h 3626"/>
              <a:gd name="T66" fmla="*/ 1776 w 3645"/>
              <a:gd name="T67" fmla="*/ 1021 h 3626"/>
              <a:gd name="T68" fmla="*/ 2200 w 3645"/>
              <a:gd name="T69" fmla="*/ 846 h 3626"/>
              <a:gd name="T70" fmla="*/ 2459 w 3645"/>
              <a:gd name="T71" fmla="*/ 904 h 3626"/>
              <a:gd name="T72" fmla="*/ 2153 w 3645"/>
              <a:gd name="T73" fmla="*/ 1210 h 3626"/>
              <a:gd name="T74" fmla="*/ 2153 w 3645"/>
              <a:gd name="T75" fmla="*/ 1493 h 3626"/>
              <a:gd name="T76" fmla="*/ 2294 w 3645"/>
              <a:gd name="T77" fmla="*/ 1551 h 3626"/>
              <a:gd name="T78" fmla="*/ 2436 w 3645"/>
              <a:gd name="T79" fmla="*/ 1493 h 3626"/>
              <a:gd name="T80" fmla="*/ 2741 w 3645"/>
              <a:gd name="T81" fmla="*/ 1187 h 3626"/>
              <a:gd name="T82" fmla="*/ 2800 w 3645"/>
              <a:gd name="T83" fmla="*/ 1446 h 3626"/>
              <a:gd name="T84" fmla="*/ 2624 w 3645"/>
              <a:gd name="T85" fmla="*/ 1870 h 3626"/>
              <a:gd name="T86" fmla="*/ 2624 w 3645"/>
              <a:gd name="T87" fmla="*/ 1870 h 3626"/>
              <a:gd name="T88" fmla="*/ 2624 w 3645"/>
              <a:gd name="T89" fmla="*/ 1870 h 3626"/>
              <a:gd name="T90" fmla="*/ 2247 w 3645"/>
              <a:gd name="T91" fmla="*/ 2247 h 3626"/>
              <a:gd name="T92" fmla="*/ 2247 w 3645"/>
              <a:gd name="T93" fmla="*/ 2247 h 3626"/>
              <a:gd name="T94" fmla="*/ 1870 w 3645"/>
              <a:gd name="T95" fmla="*/ 2624 h 3626"/>
              <a:gd name="T96" fmla="*/ 1870 w 3645"/>
              <a:gd name="T97" fmla="*/ 2624 h 3626"/>
              <a:gd name="T98" fmla="*/ 1446 w 3645"/>
              <a:gd name="T99" fmla="*/ 2800 h 3626"/>
              <a:gd name="T100" fmla="*/ 1187 w 3645"/>
              <a:gd name="T101" fmla="*/ 2741 h 3626"/>
              <a:gd name="T102" fmla="*/ 1493 w 3645"/>
              <a:gd name="T103" fmla="*/ 2436 h 3626"/>
              <a:gd name="T104" fmla="*/ 1493 w 3645"/>
              <a:gd name="T105" fmla="*/ 2153 h 3626"/>
              <a:gd name="T106" fmla="*/ 1210 w 3645"/>
              <a:gd name="T107" fmla="*/ 2153 h 3626"/>
              <a:gd name="T108" fmla="*/ 904 w 3645"/>
              <a:gd name="T109" fmla="*/ 2458 h 3626"/>
              <a:gd name="T110" fmla="*/ 1021 w 3645"/>
              <a:gd name="T111" fmla="*/ 1776 h 3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645" h="3626">
                <a:moveTo>
                  <a:pt x="220" y="3626"/>
                </a:moveTo>
                <a:cubicBezTo>
                  <a:pt x="271" y="3626"/>
                  <a:pt x="322" y="3606"/>
                  <a:pt x="361" y="3567"/>
                </a:cubicBezTo>
                <a:lnTo>
                  <a:pt x="894" y="3034"/>
                </a:lnTo>
                <a:cubicBezTo>
                  <a:pt x="1056" y="3142"/>
                  <a:pt x="1246" y="3200"/>
                  <a:pt x="1446" y="3200"/>
                </a:cubicBezTo>
                <a:lnTo>
                  <a:pt x="1446" y="3200"/>
                </a:lnTo>
                <a:cubicBezTo>
                  <a:pt x="1713" y="3200"/>
                  <a:pt x="1964" y="3096"/>
                  <a:pt x="2152" y="2907"/>
                </a:cubicBezTo>
                <a:cubicBezTo>
                  <a:pt x="2153" y="2907"/>
                  <a:pt x="2153" y="2907"/>
                  <a:pt x="2153" y="2907"/>
                </a:cubicBezTo>
                <a:lnTo>
                  <a:pt x="2530" y="2530"/>
                </a:lnTo>
                <a:cubicBezTo>
                  <a:pt x="2530" y="2530"/>
                  <a:pt x="2530" y="2530"/>
                  <a:pt x="2530" y="2530"/>
                </a:cubicBezTo>
                <a:lnTo>
                  <a:pt x="2907" y="2153"/>
                </a:lnTo>
                <a:cubicBezTo>
                  <a:pt x="2907" y="2153"/>
                  <a:pt x="2907" y="2153"/>
                  <a:pt x="2907" y="2152"/>
                </a:cubicBezTo>
                <a:cubicBezTo>
                  <a:pt x="3096" y="1964"/>
                  <a:pt x="3200" y="1713"/>
                  <a:pt x="3200" y="1446"/>
                </a:cubicBezTo>
                <a:cubicBezTo>
                  <a:pt x="3200" y="1246"/>
                  <a:pt x="3142" y="1056"/>
                  <a:pt x="3034" y="894"/>
                </a:cubicBezTo>
                <a:lnTo>
                  <a:pt x="3567" y="361"/>
                </a:lnTo>
                <a:cubicBezTo>
                  <a:pt x="3645" y="283"/>
                  <a:pt x="3645" y="157"/>
                  <a:pt x="3567" y="79"/>
                </a:cubicBezTo>
                <a:cubicBezTo>
                  <a:pt x="3489" y="0"/>
                  <a:pt x="3362" y="0"/>
                  <a:pt x="3284" y="79"/>
                </a:cubicBezTo>
                <a:lnTo>
                  <a:pt x="2751" y="611"/>
                </a:lnTo>
                <a:cubicBezTo>
                  <a:pt x="2589" y="504"/>
                  <a:pt x="2399" y="446"/>
                  <a:pt x="2200" y="446"/>
                </a:cubicBezTo>
                <a:cubicBezTo>
                  <a:pt x="1933" y="446"/>
                  <a:pt x="1682" y="550"/>
                  <a:pt x="1493" y="738"/>
                </a:cubicBezTo>
                <a:cubicBezTo>
                  <a:pt x="1493" y="738"/>
                  <a:pt x="1493" y="738"/>
                  <a:pt x="1493" y="739"/>
                </a:cubicBezTo>
                <a:lnTo>
                  <a:pt x="1116" y="1116"/>
                </a:lnTo>
                <a:cubicBezTo>
                  <a:pt x="1116" y="1116"/>
                  <a:pt x="1116" y="1116"/>
                  <a:pt x="1116" y="1116"/>
                </a:cubicBezTo>
                <a:lnTo>
                  <a:pt x="739" y="1493"/>
                </a:lnTo>
                <a:cubicBezTo>
                  <a:pt x="739" y="1493"/>
                  <a:pt x="739" y="1493"/>
                  <a:pt x="739" y="1493"/>
                </a:cubicBezTo>
                <a:cubicBezTo>
                  <a:pt x="397" y="1834"/>
                  <a:pt x="355" y="2363"/>
                  <a:pt x="611" y="2751"/>
                </a:cubicBezTo>
                <a:lnTo>
                  <a:pt x="79" y="3284"/>
                </a:lnTo>
                <a:cubicBezTo>
                  <a:pt x="0" y="3362"/>
                  <a:pt x="0" y="3489"/>
                  <a:pt x="79" y="3567"/>
                </a:cubicBezTo>
                <a:cubicBezTo>
                  <a:pt x="118" y="3606"/>
                  <a:pt x="169" y="3626"/>
                  <a:pt x="220" y="3626"/>
                </a:cubicBezTo>
                <a:close/>
                <a:moveTo>
                  <a:pt x="1021" y="1776"/>
                </a:moveTo>
                <a:lnTo>
                  <a:pt x="1021" y="1776"/>
                </a:lnTo>
                <a:lnTo>
                  <a:pt x="1398" y="1399"/>
                </a:lnTo>
                <a:cubicBezTo>
                  <a:pt x="1398" y="1399"/>
                  <a:pt x="1398" y="1399"/>
                  <a:pt x="1398" y="1398"/>
                </a:cubicBezTo>
                <a:lnTo>
                  <a:pt x="1776" y="1021"/>
                </a:lnTo>
                <a:cubicBezTo>
                  <a:pt x="1776" y="1021"/>
                  <a:pt x="1776" y="1021"/>
                  <a:pt x="1776" y="1021"/>
                </a:cubicBezTo>
                <a:cubicBezTo>
                  <a:pt x="1889" y="908"/>
                  <a:pt x="2040" y="846"/>
                  <a:pt x="2200" y="846"/>
                </a:cubicBezTo>
                <a:cubicBezTo>
                  <a:pt x="2291" y="846"/>
                  <a:pt x="2379" y="866"/>
                  <a:pt x="2459" y="904"/>
                </a:cubicBezTo>
                <a:lnTo>
                  <a:pt x="2153" y="1210"/>
                </a:lnTo>
                <a:cubicBezTo>
                  <a:pt x="2075" y="1288"/>
                  <a:pt x="2075" y="1415"/>
                  <a:pt x="2153" y="1493"/>
                </a:cubicBezTo>
                <a:cubicBezTo>
                  <a:pt x="2192" y="1532"/>
                  <a:pt x="2243" y="1551"/>
                  <a:pt x="2294" y="1551"/>
                </a:cubicBezTo>
                <a:cubicBezTo>
                  <a:pt x="2345" y="1551"/>
                  <a:pt x="2397" y="1532"/>
                  <a:pt x="2436" y="1493"/>
                </a:cubicBezTo>
                <a:lnTo>
                  <a:pt x="2741" y="1187"/>
                </a:lnTo>
                <a:cubicBezTo>
                  <a:pt x="2780" y="1267"/>
                  <a:pt x="2800" y="1355"/>
                  <a:pt x="2800" y="1446"/>
                </a:cubicBezTo>
                <a:cubicBezTo>
                  <a:pt x="2800" y="1606"/>
                  <a:pt x="2737" y="1757"/>
                  <a:pt x="2624" y="1870"/>
                </a:cubicBezTo>
                <a:lnTo>
                  <a:pt x="2624" y="1870"/>
                </a:lnTo>
                <a:lnTo>
                  <a:pt x="2624" y="1870"/>
                </a:lnTo>
                <a:lnTo>
                  <a:pt x="2247" y="2247"/>
                </a:lnTo>
                <a:cubicBezTo>
                  <a:pt x="2247" y="2247"/>
                  <a:pt x="2247" y="2247"/>
                  <a:pt x="2247" y="2247"/>
                </a:cubicBezTo>
                <a:lnTo>
                  <a:pt x="1870" y="2624"/>
                </a:lnTo>
                <a:cubicBezTo>
                  <a:pt x="1870" y="2624"/>
                  <a:pt x="1870" y="2624"/>
                  <a:pt x="1870" y="2624"/>
                </a:cubicBezTo>
                <a:cubicBezTo>
                  <a:pt x="1757" y="2737"/>
                  <a:pt x="1606" y="2800"/>
                  <a:pt x="1446" y="2800"/>
                </a:cubicBezTo>
                <a:cubicBezTo>
                  <a:pt x="1355" y="2800"/>
                  <a:pt x="1267" y="2780"/>
                  <a:pt x="1187" y="2741"/>
                </a:cubicBezTo>
                <a:lnTo>
                  <a:pt x="1493" y="2436"/>
                </a:lnTo>
                <a:cubicBezTo>
                  <a:pt x="1571" y="2357"/>
                  <a:pt x="1571" y="2231"/>
                  <a:pt x="1493" y="2153"/>
                </a:cubicBezTo>
                <a:cubicBezTo>
                  <a:pt x="1415" y="2075"/>
                  <a:pt x="1288" y="2075"/>
                  <a:pt x="1210" y="2153"/>
                </a:cubicBezTo>
                <a:lnTo>
                  <a:pt x="904" y="2458"/>
                </a:lnTo>
                <a:cubicBezTo>
                  <a:pt x="798" y="2235"/>
                  <a:pt x="837" y="1960"/>
                  <a:pt x="1021" y="1776"/>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9pPr>
          </a:lstStyle>
          <a:p>
            <a:pPr algn="ctr"/>
            <a:endParaRPr lang="en-US"/>
          </a:p>
        </p:txBody>
      </p:sp>
      <p:sp>
        <p:nvSpPr>
          <p:cNvPr id="85" name="chain-links_29">
            <a:extLst>
              <a:ext uri="{FF2B5EF4-FFF2-40B4-BE49-F238E27FC236}">
                <a16:creationId xmlns:a16="http://schemas.microsoft.com/office/drawing/2014/main" id="{B0A5BD9A-700C-49E4-BD73-5838140B37CF}"/>
              </a:ext>
            </a:extLst>
          </p:cNvPr>
          <p:cNvSpPr/>
          <p:nvPr/>
        </p:nvSpPr>
        <p:spPr>
          <a:xfrm rot="2586001">
            <a:off x="6795038" y="3823798"/>
            <a:ext cx="333014" cy="330783"/>
          </a:xfrm>
          <a:custGeom>
            <a:avLst/>
            <a:gdLst>
              <a:gd name="T0" fmla="*/ 220 w 3645"/>
              <a:gd name="T1" fmla="*/ 3626 h 3626"/>
              <a:gd name="T2" fmla="*/ 361 w 3645"/>
              <a:gd name="T3" fmla="*/ 3567 h 3626"/>
              <a:gd name="T4" fmla="*/ 894 w 3645"/>
              <a:gd name="T5" fmla="*/ 3034 h 3626"/>
              <a:gd name="T6" fmla="*/ 1446 w 3645"/>
              <a:gd name="T7" fmla="*/ 3200 h 3626"/>
              <a:gd name="T8" fmla="*/ 1446 w 3645"/>
              <a:gd name="T9" fmla="*/ 3200 h 3626"/>
              <a:gd name="T10" fmla="*/ 2152 w 3645"/>
              <a:gd name="T11" fmla="*/ 2907 h 3626"/>
              <a:gd name="T12" fmla="*/ 2153 w 3645"/>
              <a:gd name="T13" fmla="*/ 2907 h 3626"/>
              <a:gd name="T14" fmla="*/ 2530 w 3645"/>
              <a:gd name="T15" fmla="*/ 2530 h 3626"/>
              <a:gd name="T16" fmla="*/ 2530 w 3645"/>
              <a:gd name="T17" fmla="*/ 2530 h 3626"/>
              <a:gd name="T18" fmla="*/ 2907 w 3645"/>
              <a:gd name="T19" fmla="*/ 2153 h 3626"/>
              <a:gd name="T20" fmla="*/ 2907 w 3645"/>
              <a:gd name="T21" fmla="*/ 2152 h 3626"/>
              <a:gd name="T22" fmla="*/ 3200 w 3645"/>
              <a:gd name="T23" fmla="*/ 1446 h 3626"/>
              <a:gd name="T24" fmla="*/ 3034 w 3645"/>
              <a:gd name="T25" fmla="*/ 894 h 3626"/>
              <a:gd name="T26" fmla="*/ 3567 w 3645"/>
              <a:gd name="T27" fmla="*/ 361 h 3626"/>
              <a:gd name="T28" fmla="*/ 3567 w 3645"/>
              <a:gd name="T29" fmla="*/ 79 h 3626"/>
              <a:gd name="T30" fmla="*/ 3284 w 3645"/>
              <a:gd name="T31" fmla="*/ 79 h 3626"/>
              <a:gd name="T32" fmla="*/ 2751 w 3645"/>
              <a:gd name="T33" fmla="*/ 611 h 3626"/>
              <a:gd name="T34" fmla="*/ 2200 w 3645"/>
              <a:gd name="T35" fmla="*/ 446 h 3626"/>
              <a:gd name="T36" fmla="*/ 1493 w 3645"/>
              <a:gd name="T37" fmla="*/ 738 h 3626"/>
              <a:gd name="T38" fmla="*/ 1493 w 3645"/>
              <a:gd name="T39" fmla="*/ 739 h 3626"/>
              <a:gd name="T40" fmla="*/ 1116 w 3645"/>
              <a:gd name="T41" fmla="*/ 1116 h 3626"/>
              <a:gd name="T42" fmla="*/ 1116 w 3645"/>
              <a:gd name="T43" fmla="*/ 1116 h 3626"/>
              <a:gd name="T44" fmla="*/ 739 w 3645"/>
              <a:gd name="T45" fmla="*/ 1493 h 3626"/>
              <a:gd name="T46" fmla="*/ 739 w 3645"/>
              <a:gd name="T47" fmla="*/ 1493 h 3626"/>
              <a:gd name="T48" fmla="*/ 611 w 3645"/>
              <a:gd name="T49" fmla="*/ 2751 h 3626"/>
              <a:gd name="T50" fmla="*/ 79 w 3645"/>
              <a:gd name="T51" fmla="*/ 3284 h 3626"/>
              <a:gd name="T52" fmla="*/ 79 w 3645"/>
              <a:gd name="T53" fmla="*/ 3567 h 3626"/>
              <a:gd name="T54" fmla="*/ 220 w 3645"/>
              <a:gd name="T55" fmla="*/ 3626 h 3626"/>
              <a:gd name="T56" fmla="*/ 1021 w 3645"/>
              <a:gd name="T57" fmla="*/ 1776 h 3626"/>
              <a:gd name="T58" fmla="*/ 1021 w 3645"/>
              <a:gd name="T59" fmla="*/ 1776 h 3626"/>
              <a:gd name="T60" fmla="*/ 1398 w 3645"/>
              <a:gd name="T61" fmla="*/ 1399 h 3626"/>
              <a:gd name="T62" fmla="*/ 1398 w 3645"/>
              <a:gd name="T63" fmla="*/ 1398 h 3626"/>
              <a:gd name="T64" fmla="*/ 1776 w 3645"/>
              <a:gd name="T65" fmla="*/ 1021 h 3626"/>
              <a:gd name="T66" fmla="*/ 1776 w 3645"/>
              <a:gd name="T67" fmla="*/ 1021 h 3626"/>
              <a:gd name="T68" fmla="*/ 2200 w 3645"/>
              <a:gd name="T69" fmla="*/ 846 h 3626"/>
              <a:gd name="T70" fmla="*/ 2459 w 3645"/>
              <a:gd name="T71" fmla="*/ 904 h 3626"/>
              <a:gd name="T72" fmla="*/ 2153 w 3645"/>
              <a:gd name="T73" fmla="*/ 1210 h 3626"/>
              <a:gd name="T74" fmla="*/ 2153 w 3645"/>
              <a:gd name="T75" fmla="*/ 1493 h 3626"/>
              <a:gd name="T76" fmla="*/ 2294 w 3645"/>
              <a:gd name="T77" fmla="*/ 1551 h 3626"/>
              <a:gd name="T78" fmla="*/ 2436 w 3645"/>
              <a:gd name="T79" fmla="*/ 1493 h 3626"/>
              <a:gd name="T80" fmla="*/ 2741 w 3645"/>
              <a:gd name="T81" fmla="*/ 1187 h 3626"/>
              <a:gd name="T82" fmla="*/ 2800 w 3645"/>
              <a:gd name="T83" fmla="*/ 1446 h 3626"/>
              <a:gd name="T84" fmla="*/ 2624 w 3645"/>
              <a:gd name="T85" fmla="*/ 1870 h 3626"/>
              <a:gd name="T86" fmla="*/ 2624 w 3645"/>
              <a:gd name="T87" fmla="*/ 1870 h 3626"/>
              <a:gd name="T88" fmla="*/ 2624 w 3645"/>
              <a:gd name="T89" fmla="*/ 1870 h 3626"/>
              <a:gd name="T90" fmla="*/ 2247 w 3645"/>
              <a:gd name="T91" fmla="*/ 2247 h 3626"/>
              <a:gd name="T92" fmla="*/ 2247 w 3645"/>
              <a:gd name="T93" fmla="*/ 2247 h 3626"/>
              <a:gd name="T94" fmla="*/ 1870 w 3645"/>
              <a:gd name="T95" fmla="*/ 2624 h 3626"/>
              <a:gd name="T96" fmla="*/ 1870 w 3645"/>
              <a:gd name="T97" fmla="*/ 2624 h 3626"/>
              <a:gd name="T98" fmla="*/ 1446 w 3645"/>
              <a:gd name="T99" fmla="*/ 2800 h 3626"/>
              <a:gd name="T100" fmla="*/ 1187 w 3645"/>
              <a:gd name="T101" fmla="*/ 2741 h 3626"/>
              <a:gd name="T102" fmla="*/ 1493 w 3645"/>
              <a:gd name="T103" fmla="*/ 2436 h 3626"/>
              <a:gd name="T104" fmla="*/ 1493 w 3645"/>
              <a:gd name="T105" fmla="*/ 2153 h 3626"/>
              <a:gd name="T106" fmla="*/ 1210 w 3645"/>
              <a:gd name="T107" fmla="*/ 2153 h 3626"/>
              <a:gd name="T108" fmla="*/ 904 w 3645"/>
              <a:gd name="T109" fmla="*/ 2458 h 3626"/>
              <a:gd name="T110" fmla="*/ 1021 w 3645"/>
              <a:gd name="T111" fmla="*/ 1776 h 3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645" h="3626">
                <a:moveTo>
                  <a:pt x="220" y="3626"/>
                </a:moveTo>
                <a:cubicBezTo>
                  <a:pt x="271" y="3626"/>
                  <a:pt x="322" y="3606"/>
                  <a:pt x="361" y="3567"/>
                </a:cubicBezTo>
                <a:lnTo>
                  <a:pt x="894" y="3034"/>
                </a:lnTo>
                <a:cubicBezTo>
                  <a:pt x="1056" y="3142"/>
                  <a:pt x="1246" y="3200"/>
                  <a:pt x="1446" y="3200"/>
                </a:cubicBezTo>
                <a:lnTo>
                  <a:pt x="1446" y="3200"/>
                </a:lnTo>
                <a:cubicBezTo>
                  <a:pt x="1713" y="3200"/>
                  <a:pt x="1964" y="3096"/>
                  <a:pt x="2152" y="2907"/>
                </a:cubicBezTo>
                <a:cubicBezTo>
                  <a:pt x="2153" y="2907"/>
                  <a:pt x="2153" y="2907"/>
                  <a:pt x="2153" y="2907"/>
                </a:cubicBezTo>
                <a:lnTo>
                  <a:pt x="2530" y="2530"/>
                </a:lnTo>
                <a:cubicBezTo>
                  <a:pt x="2530" y="2530"/>
                  <a:pt x="2530" y="2530"/>
                  <a:pt x="2530" y="2530"/>
                </a:cubicBezTo>
                <a:lnTo>
                  <a:pt x="2907" y="2153"/>
                </a:lnTo>
                <a:cubicBezTo>
                  <a:pt x="2907" y="2153"/>
                  <a:pt x="2907" y="2153"/>
                  <a:pt x="2907" y="2152"/>
                </a:cubicBezTo>
                <a:cubicBezTo>
                  <a:pt x="3096" y="1964"/>
                  <a:pt x="3200" y="1713"/>
                  <a:pt x="3200" y="1446"/>
                </a:cubicBezTo>
                <a:cubicBezTo>
                  <a:pt x="3200" y="1246"/>
                  <a:pt x="3142" y="1056"/>
                  <a:pt x="3034" y="894"/>
                </a:cubicBezTo>
                <a:lnTo>
                  <a:pt x="3567" y="361"/>
                </a:lnTo>
                <a:cubicBezTo>
                  <a:pt x="3645" y="283"/>
                  <a:pt x="3645" y="157"/>
                  <a:pt x="3567" y="79"/>
                </a:cubicBezTo>
                <a:cubicBezTo>
                  <a:pt x="3489" y="0"/>
                  <a:pt x="3362" y="0"/>
                  <a:pt x="3284" y="79"/>
                </a:cubicBezTo>
                <a:lnTo>
                  <a:pt x="2751" y="611"/>
                </a:lnTo>
                <a:cubicBezTo>
                  <a:pt x="2589" y="504"/>
                  <a:pt x="2399" y="446"/>
                  <a:pt x="2200" y="446"/>
                </a:cubicBezTo>
                <a:cubicBezTo>
                  <a:pt x="1933" y="446"/>
                  <a:pt x="1682" y="550"/>
                  <a:pt x="1493" y="738"/>
                </a:cubicBezTo>
                <a:cubicBezTo>
                  <a:pt x="1493" y="738"/>
                  <a:pt x="1493" y="738"/>
                  <a:pt x="1493" y="739"/>
                </a:cubicBezTo>
                <a:lnTo>
                  <a:pt x="1116" y="1116"/>
                </a:lnTo>
                <a:cubicBezTo>
                  <a:pt x="1116" y="1116"/>
                  <a:pt x="1116" y="1116"/>
                  <a:pt x="1116" y="1116"/>
                </a:cubicBezTo>
                <a:lnTo>
                  <a:pt x="739" y="1493"/>
                </a:lnTo>
                <a:cubicBezTo>
                  <a:pt x="739" y="1493"/>
                  <a:pt x="739" y="1493"/>
                  <a:pt x="739" y="1493"/>
                </a:cubicBezTo>
                <a:cubicBezTo>
                  <a:pt x="397" y="1834"/>
                  <a:pt x="355" y="2363"/>
                  <a:pt x="611" y="2751"/>
                </a:cubicBezTo>
                <a:lnTo>
                  <a:pt x="79" y="3284"/>
                </a:lnTo>
                <a:cubicBezTo>
                  <a:pt x="0" y="3362"/>
                  <a:pt x="0" y="3489"/>
                  <a:pt x="79" y="3567"/>
                </a:cubicBezTo>
                <a:cubicBezTo>
                  <a:pt x="118" y="3606"/>
                  <a:pt x="169" y="3626"/>
                  <a:pt x="220" y="3626"/>
                </a:cubicBezTo>
                <a:close/>
                <a:moveTo>
                  <a:pt x="1021" y="1776"/>
                </a:moveTo>
                <a:lnTo>
                  <a:pt x="1021" y="1776"/>
                </a:lnTo>
                <a:lnTo>
                  <a:pt x="1398" y="1399"/>
                </a:lnTo>
                <a:cubicBezTo>
                  <a:pt x="1398" y="1399"/>
                  <a:pt x="1398" y="1399"/>
                  <a:pt x="1398" y="1398"/>
                </a:cubicBezTo>
                <a:lnTo>
                  <a:pt x="1776" y="1021"/>
                </a:lnTo>
                <a:cubicBezTo>
                  <a:pt x="1776" y="1021"/>
                  <a:pt x="1776" y="1021"/>
                  <a:pt x="1776" y="1021"/>
                </a:cubicBezTo>
                <a:cubicBezTo>
                  <a:pt x="1889" y="908"/>
                  <a:pt x="2040" y="846"/>
                  <a:pt x="2200" y="846"/>
                </a:cubicBezTo>
                <a:cubicBezTo>
                  <a:pt x="2291" y="846"/>
                  <a:pt x="2379" y="866"/>
                  <a:pt x="2459" y="904"/>
                </a:cubicBezTo>
                <a:lnTo>
                  <a:pt x="2153" y="1210"/>
                </a:lnTo>
                <a:cubicBezTo>
                  <a:pt x="2075" y="1288"/>
                  <a:pt x="2075" y="1415"/>
                  <a:pt x="2153" y="1493"/>
                </a:cubicBezTo>
                <a:cubicBezTo>
                  <a:pt x="2192" y="1532"/>
                  <a:pt x="2243" y="1551"/>
                  <a:pt x="2294" y="1551"/>
                </a:cubicBezTo>
                <a:cubicBezTo>
                  <a:pt x="2345" y="1551"/>
                  <a:pt x="2397" y="1532"/>
                  <a:pt x="2436" y="1493"/>
                </a:cubicBezTo>
                <a:lnTo>
                  <a:pt x="2741" y="1187"/>
                </a:lnTo>
                <a:cubicBezTo>
                  <a:pt x="2780" y="1267"/>
                  <a:pt x="2800" y="1355"/>
                  <a:pt x="2800" y="1446"/>
                </a:cubicBezTo>
                <a:cubicBezTo>
                  <a:pt x="2800" y="1606"/>
                  <a:pt x="2737" y="1757"/>
                  <a:pt x="2624" y="1870"/>
                </a:cubicBezTo>
                <a:lnTo>
                  <a:pt x="2624" y="1870"/>
                </a:lnTo>
                <a:lnTo>
                  <a:pt x="2624" y="1870"/>
                </a:lnTo>
                <a:lnTo>
                  <a:pt x="2247" y="2247"/>
                </a:lnTo>
                <a:cubicBezTo>
                  <a:pt x="2247" y="2247"/>
                  <a:pt x="2247" y="2247"/>
                  <a:pt x="2247" y="2247"/>
                </a:cubicBezTo>
                <a:lnTo>
                  <a:pt x="1870" y="2624"/>
                </a:lnTo>
                <a:cubicBezTo>
                  <a:pt x="1870" y="2624"/>
                  <a:pt x="1870" y="2624"/>
                  <a:pt x="1870" y="2624"/>
                </a:cubicBezTo>
                <a:cubicBezTo>
                  <a:pt x="1757" y="2737"/>
                  <a:pt x="1606" y="2800"/>
                  <a:pt x="1446" y="2800"/>
                </a:cubicBezTo>
                <a:cubicBezTo>
                  <a:pt x="1355" y="2800"/>
                  <a:pt x="1267" y="2780"/>
                  <a:pt x="1187" y="2741"/>
                </a:cubicBezTo>
                <a:lnTo>
                  <a:pt x="1493" y="2436"/>
                </a:lnTo>
                <a:cubicBezTo>
                  <a:pt x="1571" y="2357"/>
                  <a:pt x="1571" y="2231"/>
                  <a:pt x="1493" y="2153"/>
                </a:cubicBezTo>
                <a:cubicBezTo>
                  <a:pt x="1415" y="2075"/>
                  <a:pt x="1288" y="2075"/>
                  <a:pt x="1210" y="2153"/>
                </a:cubicBezTo>
                <a:lnTo>
                  <a:pt x="904" y="2458"/>
                </a:lnTo>
                <a:cubicBezTo>
                  <a:pt x="798" y="2235"/>
                  <a:pt x="837" y="1960"/>
                  <a:pt x="1021" y="1776"/>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9pPr>
          </a:lstStyle>
          <a:p>
            <a:pPr algn="ctr"/>
            <a:endParaRPr lang="en-US"/>
          </a:p>
        </p:txBody>
      </p:sp>
      <p:sp>
        <p:nvSpPr>
          <p:cNvPr id="86" name="chain-links_29">
            <a:extLst>
              <a:ext uri="{FF2B5EF4-FFF2-40B4-BE49-F238E27FC236}">
                <a16:creationId xmlns:a16="http://schemas.microsoft.com/office/drawing/2014/main" id="{60FBC74B-9D12-4FA8-9A41-5E79069CED7F}"/>
              </a:ext>
            </a:extLst>
          </p:cNvPr>
          <p:cNvSpPr/>
          <p:nvPr/>
        </p:nvSpPr>
        <p:spPr>
          <a:xfrm rot="7986001">
            <a:off x="4284914" y="2363406"/>
            <a:ext cx="333014" cy="330783"/>
          </a:xfrm>
          <a:custGeom>
            <a:avLst/>
            <a:gdLst>
              <a:gd name="T0" fmla="*/ 220 w 3645"/>
              <a:gd name="T1" fmla="*/ 3626 h 3626"/>
              <a:gd name="T2" fmla="*/ 361 w 3645"/>
              <a:gd name="T3" fmla="*/ 3567 h 3626"/>
              <a:gd name="T4" fmla="*/ 894 w 3645"/>
              <a:gd name="T5" fmla="*/ 3034 h 3626"/>
              <a:gd name="T6" fmla="*/ 1446 w 3645"/>
              <a:gd name="T7" fmla="*/ 3200 h 3626"/>
              <a:gd name="T8" fmla="*/ 1446 w 3645"/>
              <a:gd name="T9" fmla="*/ 3200 h 3626"/>
              <a:gd name="T10" fmla="*/ 2152 w 3645"/>
              <a:gd name="T11" fmla="*/ 2907 h 3626"/>
              <a:gd name="T12" fmla="*/ 2153 w 3645"/>
              <a:gd name="T13" fmla="*/ 2907 h 3626"/>
              <a:gd name="T14" fmla="*/ 2530 w 3645"/>
              <a:gd name="T15" fmla="*/ 2530 h 3626"/>
              <a:gd name="T16" fmla="*/ 2530 w 3645"/>
              <a:gd name="T17" fmla="*/ 2530 h 3626"/>
              <a:gd name="T18" fmla="*/ 2907 w 3645"/>
              <a:gd name="T19" fmla="*/ 2153 h 3626"/>
              <a:gd name="T20" fmla="*/ 2907 w 3645"/>
              <a:gd name="T21" fmla="*/ 2152 h 3626"/>
              <a:gd name="T22" fmla="*/ 3200 w 3645"/>
              <a:gd name="T23" fmla="*/ 1446 h 3626"/>
              <a:gd name="T24" fmla="*/ 3034 w 3645"/>
              <a:gd name="T25" fmla="*/ 894 h 3626"/>
              <a:gd name="T26" fmla="*/ 3567 w 3645"/>
              <a:gd name="T27" fmla="*/ 361 h 3626"/>
              <a:gd name="T28" fmla="*/ 3567 w 3645"/>
              <a:gd name="T29" fmla="*/ 79 h 3626"/>
              <a:gd name="T30" fmla="*/ 3284 w 3645"/>
              <a:gd name="T31" fmla="*/ 79 h 3626"/>
              <a:gd name="T32" fmla="*/ 2751 w 3645"/>
              <a:gd name="T33" fmla="*/ 611 h 3626"/>
              <a:gd name="T34" fmla="*/ 2200 w 3645"/>
              <a:gd name="T35" fmla="*/ 446 h 3626"/>
              <a:gd name="T36" fmla="*/ 1493 w 3645"/>
              <a:gd name="T37" fmla="*/ 738 h 3626"/>
              <a:gd name="T38" fmla="*/ 1493 w 3645"/>
              <a:gd name="T39" fmla="*/ 739 h 3626"/>
              <a:gd name="T40" fmla="*/ 1116 w 3645"/>
              <a:gd name="T41" fmla="*/ 1116 h 3626"/>
              <a:gd name="T42" fmla="*/ 1116 w 3645"/>
              <a:gd name="T43" fmla="*/ 1116 h 3626"/>
              <a:gd name="T44" fmla="*/ 739 w 3645"/>
              <a:gd name="T45" fmla="*/ 1493 h 3626"/>
              <a:gd name="T46" fmla="*/ 739 w 3645"/>
              <a:gd name="T47" fmla="*/ 1493 h 3626"/>
              <a:gd name="T48" fmla="*/ 611 w 3645"/>
              <a:gd name="T49" fmla="*/ 2751 h 3626"/>
              <a:gd name="T50" fmla="*/ 79 w 3645"/>
              <a:gd name="T51" fmla="*/ 3284 h 3626"/>
              <a:gd name="T52" fmla="*/ 79 w 3645"/>
              <a:gd name="T53" fmla="*/ 3567 h 3626"/>
              <a:gd name="T54" fmla="*/ 220 w 3645"/>
              <a:gd name="T55" fmla="*/ 3626 h 3626"/>
              <a:gd name="T56" fmla="*/ 1021 w 3645"/>
              <a:gd name="T57" fmla="*/ 1776 h 3626"/>
              <a:gd name="T58" fmla="*/ 1021 w 3645"/>
              <a:gd name="T59" fmla="*/ 1776 h 3626"/>
              <a:gd name="T60" fmla="*/ 1398 w 3645"/>
              <a:gd name="T61" fmla="*/ 1399 h 3626"/>
              <a:gd name="T62" fmla="*/ 1398 w 3645"/>
              <a:gd name="T63" fmla="*/ 1398 h 3626"/>
              <a:gd name="T64" fmla="*/ 1776 w 3645"/>
              <a:gd name="T65" fmla="*/ 1021 h 3626"/>
              <a:gd name="T66" fmla="*/ 1776 w 3645"/>
              <a:gd name="T67" fmla="*/ 1021 h 3626"/>
              <a:gd name="T68" fmla="*/ 2200 w 3645"/>
              <a:gd name="T69" fmla="*/ 846 h 3626"/>
              <a:gd name="T70" fmla="*/ 2459 w 3645"/>
              <a:gd name="T71" fmla="*/ 904 h 3626"/>
              <a:gd name="T72" fmla="*/ 2153 w 3645"/>
              <a:gd name="T73" fmla="*/ 1210 h 3626"/>
              <a:gd name="T74" fmla="*/ 2153 w 3645"/>
              <a:gd name="T75" fmla="*/ 1493 h 3626"/>
              <a:gd name="T76" fmla="*/ 2294 w 3645"/>
              <a:gd name="T77" fmla="*/ 1551 h 3626"/>
              <a:gd name="T78" fmla="*/ 2436 w 3645"/>
              <a:gd name="T79" fmla="*/ 1493 h 3626"/>
              <a:gd name="T80" fmla="*/ 2741 w 3645"/>
              <a:gd name="T81" fmla="*/ 1187 h 3626"/>
              <a:gd name="T82" fmla="*/ 2800 w 3645"/>
              <a:gd name="T83" fmla="*/ 1446 h 3626"/>
              <a:gd name="T84" fmla="*/ 2624 w 3645"/>
              <a:gd name="T85" fmla="*/ 1870 h 3626"/>
              <a:gd name="T86" fmla="*/ 2624 w 3645"/>
              <a:gd name="T87" fmla="*/ 1870 h 3626"/>
              <a:gd name="T88" fmla="*/ 2624 w 3645"/>
              <a:gd name="T89" fmla="*/ 1870 h 3626"/>
              <a:gd name="T90" fmla="*/ 2247 w 3645"/>
              <a:gd name="T91" fmla="*/ 2247 h 3626"/>
              <a:gd name="T92" fmla="*/ 2247 w 3645"/>
              <a:gd name="T93" fmla="*/ 2247 h 3626"/>
              <a:gd name="T94" fmla="*/ 1870 w 3645"/>
              <a:gd name="T95" fmla="*/ 2624 h 3626"/>
              <a:gd name="T96" fmla="*/ 1870 w 3645"/>
              <a:gd name="T97" fmla="*/ 2624 h 3626"/>
              <a:gd name="T98" fmla="*/ 1446 w 3645"/>
              <a:gd name="T99" fmla="*/ 2800 h 3626"/>
              <a:gd name="T100" fmla="*/ 1187 w 3645"/>
              <a:gd name="T101" fmla="*/ 2741 h 3626"/>
              <a:gd name="T102" fmla="*/ 1493 w 3645"/>
              <a:gd name="T103" fmla="*/ 2436 h 3626"/>
              <a:gd name="T104" fmla="*/ 1493 w 3645"/>
              <a:gd name="T105" fmla="*/ 2153 h 3626"/>
              <a:gd name="T106" fmla="*/ 1210 w 3645"/>
              <a:gd name="T107" fmla="*/ 2153 h 3626"/>
              <a:gd name="T108" fmla="*/ 904 w 3645"/>
              <a:gd name="T109" fmla="*/ 2458 h 3626"/>
              <a:gd name="T110" fmla="*/ 1021 w 3645"/>
              <a:gd name="T111" fmla="*/ 1776 h 3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645" h="3626">
                <a:moveTo>
                  <a:pt x="220" y="3626"/>
                </a:moveTo>
                <a:cubicBezTo>
                  <a:pt x="271" y="3626"/>
                  <a:pt x="322" y="3606"/>
                  <a:pt x="361" y="3567"/>
                </a:cubicBezTo>
                <a:lnTo>
                  <a:pt x="894" y="3034"/>
                </a:lnTo>
                <a:cubicBezTo>
                  <a:pt x="1056" y="3142"/>
                  <a:pt x="1246" y="3200"/>
                  <a:pt x="1446" y="3200"/>
                </a:cubicBezTo>
                <a:lnTo>
                  <a:pt x="1446" y="3200"/>
                </a:lnTo>
                <a:cubicBezTo>
                  <a:pt x="1713" y="3200"/>
                  <a:pt x="1964" y="3096"/>
                  <a:pt x="2152" y="2907"/>
                </a:cubicBezTo>
                <a:cubicBezTo>
                  <a:pt x="2153" y="2907"/>
                  <a:pt x="2153" y="2907"/>
                  <a:pt x="2153" y="2907"/>
                </a:cubicBezTo>
                <a:lnTo>
                  <a:pt x="2530" y="2530"/>
                </a:lnTo>
                <a:cubicBezTo>
                  <a:pt x="2530" y="2530"/>
                  <a:pt x="2530" y="2530"/>
                  <a:pt x="2530" y="2530"/>
                </a:cubicBezTo>
                <a:lnTo>
                  <a:pt x="2907" y="2153"/>
                </a:lnTo>
                <a:cubicBezTo>
                  <a:pt x="2907" y="2153"/>
                  <a:pt x="2907" y="2153"/>
                  <a:pt x="2907" y="2152"/>
                </a:cubicBezTo>
                <a:cubicBezTo>
                  <a:pt x="3096" y="1964"/>
                  <a:pt x="3200" y="1713"/>
                  <a:pt x="3200" y="1446"/>
                </a:cubicBezTo>
                <a:cubicBezTo>
                  <a:pt x="3200" y="1246"/>
                  <a:pt x="3142" y="1056"/>
                  <a:pt x="3034" y="894"/>
                </a:cubicBezTo>
                <a:lnTo>
                  <a:pt x="3567" y="361"/>
                </a:lnTo>
                <a:cubicBezTo>
                  <a:pt x="3645" y="283"/>
                  <a:pt x="3645" y="157"/>
                  <a:pt x="3567" y="79"/>
                </a:cubicBezTo>
                <a:cubicBezTo>
                  <a:pt x="3489" y="0"/>
                  <a:pt x="3362" y="0"/>
                  <a:pt x="3284" y="79"/>
                </a:cubicBezTo>
                <a:lnTo>
                  <a:pt x="2751" y="611"/>
                </a:lnTo>
                <a:cubicBezTo>
                  <a:pt x="2589" y="504"/>
                  <a:pt x="2399" y="446"/>
                  <a:pt x="2200" y="446"/>
                </a:cubicBezTo>
                <a:cubicBezTo>
                  <a:pt x="1933" y="446"/>
                  <a:pt x="1682" y="550"/>
                  <a:pt x="1493" y="738"/>
                </a:cubicBezTo>
                <a:cubicBezTo>
                  <a:pt x="1493" y="738"/>
                  <a:pt x="1493" y="738"/>
                  <a:pt x="1493" y="739"/>
                </a:cubicBezTo>
                <a:lnTo>
                  <a:pt x="1116" y="1116"/>
                </a:lnTo>
                <a:cubicBezTo>
                  <a:pt x="1116" y="1116"/>
                  <a:pt x="1116" y="1116"/>
                  <a:pt x="1116" y="1116"/>
                </a:cubicBezTo>
                <a:lnTo>
                  <a:pt x="739" y="1493"/>
                </a:lnTo>
                <a:cubicBezTo>
                  <a:pt x="739" y="1493"/>
                  <a:pt x="739" y="1493"/>
                  <a:pt x="739" y="1493"/>
                </a:cubicBezTo>
                <a:cubicBezTo>
                  <a:pt x="397" y="1834"/>
                  <a:pt x="355" y="2363"/>
                  <a:pt x="611" y="2751"/>
                </a:cubicBezTo>
                <a:lnTo>
                  <a:pt x="79" y="3284"/>
                </a:lnTo>
                <a:cubicBezTo>
                  <a:pt x="0" y="3362"/>
                  <a:pt x="0" y="3489"/>
                  <a:pt x="79" y="3567"/>
                </a:cubicBezTo>
                <a:cubicBezTo>
                  <a:pt x="118" y="3606"/>
                  <a:pt x="169" y="3626"/>
                  <a:pt x="220" y="3626"/>
                </a:cubicBezTo>
                <a:close/>
                <a:moveTo>
                  <a:pt x="1021" y="1776"/>
                </a:moveTo>
                <a:lnTo>
                  <a:pt x="1021" y="1776"/>
                </a:lnTo>
                <a:lnTo>
                  <a:pt x="1398" y="1399"/>
                </a:lnTo>
                <a:cubicBezTo>
                  <a:pt x="1398" y="1399"/>
                  <a:pt x="1398" y="1399"/>
                  <a:pt x="1398" y="1398"/>
                </a:cubicBezTo>
                <a:lnTo>
                  <a:pt x="1776" y="1021"/>
                </a:lnTo>
                <a:cubicBezTo>
                  <a:pt x="1776" y="1021"/>
                  <a:pt x="1776" y="1021"/>
                  <a:pt x="1776" y="1021"/>
                </a:cubicBezTo>
                <a:cubicBezTo>
                  <a:pt x="1889" y="908"/>
                  <a:pt x="2040" y="846"/>
                  <a:pt x="2200" y="846"/>
                </a:cubicBezTo>
                <a:cubicBezTo>
                  <a:pt x="2291" y="846"/>
                  <a:pt x="2379" y="866"/>
                  <a:pt x="2459" y="904"/>
                </a:cubicBezTo>
                <a:lnTo>
                  <a:pt x="2153" y="1210"/>
                </a:lnTo>
                <a:cubicBezTo>
                  <a:pt x="2075" y="1288"/>
                  <a:pt x="2075" y="1415"/>
                  <a:pt x="2153" y="1493"/>
                </a:cubicBezTo>
                <a:cubicBezTo>
                  <a:pt x="2192" y="1532"/>
                  <a:pt x="2243" y="1551"/>
                  <a:pt x="2294" y="1551"/>
                </a:cubicBezTo>
                <a:cubicBezTo>
                  <a:pt x="2345" y="1551"/>
                  <a:pt x="2397" y="1532"/>
                  <a:pt x="2436" y="1493"/>
                </a:cubicBezTo>
                <a:lnTo>
                  <a:pt x="2741" y="1187"/>
                </a:lnTo>
                <a:cubicBezTo>
                  <a:pt x="2780" y="1267"/>
                  <a:pt x="2800" y="1355"/>
                  <a:pt x="2800" y="1446"/>
                </a:cubicBezTo>
                <a:cubicBezTo>
                  <a:pt x="2800" y="1606"/>
                  <a:pt x="2737" y="1757"/>
                  <a:pt x="2624" y="1870"/>
                </a:cubicBezTo>
                <a:lnTo>
                  <a:pt x="2624" y="1870"/>
                </a:lnTo>
                <a:lnTo>
                  <a:pt x="2624" y="1870"/>
                </a:lnTo>
                <a:lnTo>
                  <a:pt x="2247" y="2247"/>
                </a:lnTo>
                <a:cubicBezTo>
                  <a:pt x="2247" y="2247"/>
                  <a:pt x="2247" y="2247"/>
                  <a:pt x="2247" y="2247"/>
                </a:cubicBezTo>
                <a:lnTo>
                  <a:pt x="1870" y="2624"/>
                </a:lnTo>
                <a:cubicBezTo>
                  <a:pt x="1870" y="2624"/>
                  <a:pt x="1870" y="2624"/>
                  <a:pt x="1870" y="2624"/>
                </a:cubicBezTo>
                <a:cubicBezTo>
                  <a:pt x="1757" y="2737"/>
                  <a:pt x="1606" y="2800"/>
                  <a:pt x="1446" y="2800"/>
                </a:cubicBezTo>
                <a:cubicBezTo>
                  <a:pt x="1355" y="2800"/>
                  <a:pt x="1267" y="2780"/>
                  <a:pt x="1187" y="2741"/>
                </a:cubicBezTo>
                <a:lnTo>
                  <a:pt x="1493" y="2436"/>
                </a:lnTo>
                <a:cubicBezTo>
                  <a:pt x="1571" y="2357"/>
                  <a:pt x="1571" y="2231"/>
                  <a:pt x="1493" y="2153"/>
                </a:cubicBezTo>
                <a:cubicBezTo>
                  <a:pt x="1415" y="2075"/>
                  <a:pt x="1288" y="2075"/>
                  <a:pt x="1210" y="2153"/>
                </a:cubicBezTo>
                <a:lnTo>
                  <a:pt x="904" y="2458"/>
                </a:lnTo>
                <a:cubicBezTo>
                  <a:pt x="798" y="2235"/>
                  <a:pt x="837" y="1960"/>
                  <a:pt x="1021" y="1776"/>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9pPr>
          </a:lstStyle>
          <a:p>
            <a:pPr algn="ctr"/>
            <a:endParaRPr lang="en-US"/>
          </a:p>
        </p:txBody>
      </p:sp>
      <p:sp>
        <p:nvSpPr>
          <p:cNvPr id="87" name="chain-links_29">
            <a:extLst>
              <a:ext uri="{FF2B5EF4-FFF2-40B4-BE49-F238E27FC236}">
                <a16:creationId xmlns:a16="http://schemas.microsoft.com/office/drawing/2014/main" id="{25AD08E2-139C-44ED-8267-43C5B0BB6153}"/>
              </a:ext>
            </a:extLst>
          </p:cNvPr>
          <p:cNvSpPr/>
          <p:nvPr/>
        </p:nvSpPr>
        <p:spPr>
          <a:xfrm rot="7986001">
            <a:off x="4282191" y="2683742"/>
            <a:ext cx="333014" cy="330783"/>
          </a:xfrm>
          <a:custGeom>
            <a:avLst/>
            <a:gdLst>
              <a:gd name="T0" fmla="*/ 220 w 3645"/>
              <a:gd name="T1" fmla="*/ 3626 h 3626"/>
              <a:gd name="T2" fmla="*/ 361 w 3645"/>
              <a:gd name="T3" fmla="*/ 3567 h 3626"/>
              <a:gd name="T4" fmla="*/ 894 w 3645"/>
              <a:gd name="T5" fmla="*/ 3034 h 3626"/>
              <a:gd name="T6" fmla="*/ 1446 w 3645"/>
              <a:gd name="T7" fmla="*/ 3200 h 3626"/>
              <a:gd name="T8" fmla="*/ 1446 w 3645"/>
              <a:gd name="T9" fmla="*/ 3200 h 3626"/>
              <a:gd name="T10" fmla="*/ 2152 w 3645"/>
              <a:gd name="T11" fmla="*/ 2907 h 3626"/>
              <a:gd name="T12" fmla="*/ 2153 w 3645"/>
              <a:gd name="T13" fmla="*/ 2907 h 3626"/>
              <a:gd name="T14" fmla="*/ 2530 w 3645"/>
              <a:gd name="T15" fmla="*/ 2530 h 3626"/>
              <a:gd name="T16" fmla="*/ 2530 w 3645"/>
              <a:gd name="T17" fmla="*/ 2530 h 3626"/>
              <a:gd name="T18" fmla="*/ 2907 w 3645"/>
              <a:gd name="T19" fmla="*/ 2153 h 3626"/>
              <a:gd name="T20" fmla="*/ 2907 w 3645"/>
              <a:gd name="T21" fmla="*/ 2152 h 3626"/>
              <a:gd name="T22" fmla="*/ 3200 w 3645"/>
              <a:gd name="T23" fmla="*/ 1446 h 3626"/>
              <a:gd name="T24" fmla="*/ 3034 w 3645"/>
              <a:gd name="T25" fmla="*/ 894 h 3626"/>
              <a:gd name="T26" fmla="*/ 3567 w 3645"/>
              <a:gd name="T27" fmla="*/ 361 h 3626"/>
              <a:gd name="T28" fmla="*/ 3567 w 3645"/>
              <a:gd name="T29" fmla="*/ 79 h 3626"/>
              <a:gd name="T30" fmla="*/ 3284 w 3645"/>
              <a:gd name="T31" fmla="*/ 79 h 3626"/>
              <a:gd name="T32" fmla="*/ 2751 w 3645"/>
              <a:gd name="T33" fmla="*/ 611 h 3626"/>
              <a:gd name="T34" fmla="*/ 2200 w 3645"/>
              <a:gd name="T35" fmla="*/ 446 h 3626"/>
              <a:gd name="T36" fmla="*/ 1493 w 3645"/>
              <a:gd name="T37" fmla="*/ 738 h 3626"/>
              <a:gd name="T38" fmla="*/ 1493 w 3645"/>
              <a:gd name="T39" fmla="*/ 739 h 3626"/>
              <a:gd name="T40" fmla="*/ 1116 w 3645"/>
              <a:gd name="T41" fmla="*/ 1116 h 3626"/>
              <a:gd name="T42" fmla="*/ 1116 w 3645"/>
              <a:gd name="T43" fmla="*/ 1116 h 3626"/>
              <a:gd name="T44" fmla="*/ 739 w 3645"/>
              <a:gd name="T45" fmla="*/ 1493 h 3626"/>
              <a:gd name="T46" fmla="*/ 739 w 3645"/>
              <a:gd name="T47" fmla="*/ 1493 h 3626"/>
              <a:gd name="T48" fmla="*/ 611 w 3645"/>
              <a:gd name="T49" fmla="*/ 2751 h 3626"/>
              <a:gd name="T50" fmla="*/ 79 w 3645"/>
              <a:gd name="T51" fmla="*/ 3284 h 3626"/>
              <a:gd name="T52" fmla="*/ 79 w 3645"/>
              <a:gd name="T53" fmla="*/ 3567 h 3626"/>
              <a:gd name="T54" fmla="*/ 220 w 3645"/>
              <a:gd name="T55" fmla="*/ 3626 h 3626"/>
              <a:gd name="T56" fmla="*/ 1021 w 3645"/>
              <a:gd name="T57" fmla="*/ 1776 h 3626"/>
              <a:gd name="T58" fmla="*/ 1021 w 3645"/>
              <a:gd name="T59" fmla="*/ 1776 h 3626"/>
              <a:gd name="T60" fmla="*/ 1398 w 3645"/>
              <a:gd name="T61" fmla="*/ 1399 h 3626"/>
              <a:gd name="T62" fmla="*/ 1398 w 3645"/>
              <a:gd name="T63" fmla="*/ 1398 h 3626"/>
              <a:gd name="T64" fmla="*/ 1776 w 3645"/>
              <a:gd name="T65" fmla="*/ 1021 h 3626"/>
              <a:gd name="T66" fmla="*/ 1776 w 3645"/>
              <a:gd name="T67" fmla="*/ 1021 h 3626"/>
              <a:gd name="T68" fmla="*/ 2200 w 3645"/>
              <a:gd name="T69" fmla="*/ 846 h 3626"/>
              <a:gd name="T70" fmla="*/ 2459 w 3645"/>
              <a:gd name="T71" fmla="*/ 904 h 3626"/>
              <a:gd name="T72" fmla="*/ 2153 w 3645"/>
              <a:gd name="T73" fmla="*/ 1210 h 3626"/>
              <a:gd name="T74" fmla="*/ 2153 w 3645"/>
              <a:gd name="T75" fmla="*/ 1493 h 3626"/>
              <a:gd name="T76" fmla="*/ 2294 w 3645"/>
              <a:gd name="T77" fmla="*/ 1551 h 3626"/>
              <a:gd name="T78" fmla="*/ 2436 w 3645"/>
              <a:gd name="T79" fmla="*/ 1493 h 3626"/>
              <a:gd name="T80" fmla="*/ 2741 w 3645"/>
              <a:gd name="T81" fmla="*/ 1187 h 3626"/>
              <a:gd name="T82" fmla="*/ 2800 w 3645"/>
              <a:gd name="T83" fmla="*/ 1446 h 3626"/>
              <a:gd name="T84" fmla="*/ 2624 w 3645"/>
              <a:gd name="T85" fmla="*/ 1870 h 3626"/>
              <a:gd name="T86" fmla="*/ 2624 w 3645"/>
              <a:gd name="T87" fmla="*/ 1870 h 3626"/>
              <a:gd name="T88" fmla="*/ 2624 w 3645"/>
              <a:gd name="T89" fmla="*/ 1870 h 3626"/>
              <a:gd name="T90" fmla="*/ 2247 w 3645"/>
              <a:gd name="T91" fmla="*/ 2247 h 3626"/>
              <a:gd name="T92" fmla="*/ 2247 w 3645"/>
              <a:gd name="T93" fmla="*/ 2247 h 3626"/>
              <a:gd name="T94" fmla="*/ 1870 w 3645"/>
              <a:gd name="T95" fmla="*/ 2624 h 3626"/>
              <a:gd name="T96" fmla="*/ 1870 w 3645"/>
              <a:gd name="T97" fmla="*/ 2624 h 3626"/>
              <a:gd name="T98" fmla="*/ 1446 w 3645"/>
              <a:gd name="T99" fmla="*/ 2800 h 3626"/>
              <a:gd name="T100" fmla="*/ 1187 w 3645"/>
              <a:gd name="T101" fmla="*/ 2741 h 3626"/>
              <a:gd name="T102" fmla="*/ 1493 w 3645"/>
              <a:gd name="T103" fmla="*/ 2436 h 3626"/>
              <a:gd name="T104" fmla="*/ 1493 w 3645"/>
              <a:gd name="T105" fmla="*/ 2153 h 3626"/>
              <a:gd name="T106" fmla="*/ 1210 w 3645"/>
              <a:gd name="T107" fmla="*/ 2153 h 3626"/>
              <a:gd name="T108" fmla="*/ 904 w 3645"/>
              <a:gd name="T109" fmla="*/ 2458 h 3626"/>
              <a:gd name="T110" fmla="*/ 1021 w 3645"/>
              <a:gd name="T111" fmla="*/ 1776 h 3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645" h="3626">
                <a:moveTo>
                  <a:pt x="220" y="3626"/>
                </a:moveTo>
                <a:cubicBezTo>
                  <a:pt x="271" y="3626"/>
                  <a:pt x="322" y="3606"/>
                  <a:pt x="361" y="3567"/>
                </a:cubicBezTo>
                <a:lnTo>
                  <a:pt x="894" y="3034"/>
                </a:lnTo>
                <a:cubicBezTo>
                  <a:pt x="1056" y="3142"/>
                  <a:pt x="1246" y="3200"/>
                  <a:pt x="1446" y="3200"/>
                </a:cubicBezTo>
                <a:lnTo>
                  <a:pt x="1446" y="3200"/>
                </a:lnTo>
                <a:cubicBezTo>
                  <a:pt x="1713" y="3200"/>
                  <a:pt x="1964" y="3096"/>
                  <a:pt x="2152" y="2907"/>
                </a:cubicBezTo>
                <a:cubicBezTo>
                  <a:pt x="2153" y="2907"/>
                  <a:pt x="2153" y="2907"/>
                  <a:pt x="2153" y="2907"/>
                </a:cubicBezTo>
                <a:lnTo>
                  <a:pt x="2530" y="2530"/>
                </a:lnTo>
                <a:cubicBezTo>
                  <a:pt x="2530" y="2530"/>
                  <a:pt x="2530" y="2530"/>
                  <a:pt x="2530" y="2530"/>
                </a:cubicBezTo>
                <a:lnTo>
                  <a:pt x="2907" y="2153"/>
                </a:lnTo>
                <a:cubicBezTo>
                  <a:pt x="2907" y="2153"/>
                  <a:pt x="2907" y="2153"/>
                  <a:pt x="2907" y="2152"/>
                </a:cubicBezTo>
                <a:cubicBezTo>
                  <a:pt x="3096" y="1964"/>
                  <a:pt x="3200" y="1713"/>
                  <a:pt x="3200" y="1446"/>
                </a:cubicBezTo>
                <a:cubicBezTo>
                  <a:pt x="3200" y="1246"/>
                  <a:pt x="3142" y="1056"/>
                  <a:pt x="3034" y="894"/>
                </a:cubicBezTo>
                <a:lnTo>
                  <a:pt x="3567" y="361"/>
                </a:lnTo>
                <a:cubicBezTo>
                  <a:pt x="3645" y="283"/>
                  <a:pt x="3645" y="157"/>
                  <a:pt x="3567" y="79"/>
                </a:cubicBezTo>
                <a:cubicBezTo>
                  <a:pt x="3489" y="0"/>
                  <a:pt x="3362" y="0"/>
                  <a:pt x="3284" y="79"/>
                </a:cubicBezTo>
                <a:lnTo>
                  <a:pt x="2751" y="611"/>
                </a:lnTo>
                <a:cubicBezTo>
                  <a:pt x="2589" y="504"/>
                  <a:pt x="2399" y="446"/>
                  <a:pt x="2200" y="446"/>
                </a:cubicBezTo>
                <a:cubicBezTo>
                  <a:pt x="1933" y="446"/>
                  <a:pt x="1682" y="550"/>
                  <a:pt x="1493" y="738"/>
                </a:cubicBezTo>
                <a:cubicBezTo>
                  <a:pt x="1493" y="738"/>
                  <a:pt x="1493" y="738"/>
                  <a:pt x="1493" y="739"/>
                </a:cubicBezTo>
                <a:lnTo>
                  <a:pt x="1116" y="1116"/>
                </a:lnTo>
                <a:cubicBezTo>
                  <a:pt x="1116" y="1116"/>
                  <a:pt x="1116" y="1116"/>
                  <a:pt x="1116" y="1116"/>
                </a:cubicBezTo>
                <a:lnTo>
                  <a:pt x="739" y="1493"/>
                </a:lnTo>
                <a:cubicBezTo>
                  <a:pt x="739" y="1493"/>
                  <a:pt x="739" y="1493"/>
                  <a:pt x="739" y="1493"/>
                </a:cubicBezTo>
                <a:cubicBezTo>
                  <a:pt x="397" y="1834"/>
                  <a:pt x="355" y="2363"/>
                  <a:pt x="611" y="2751"/>
                </a:cubicBezTo>
                <a:lnTo>
                  <a:pt x="79" y="3284"/>
                </a:lnTo>
                <a:cubicBezTo>
                  <a:pt x="0" y="3362"/>
                  <a:pt x="0" y="3489"/>
                  <a:pt x="79" y="3567"/>
                </a:cubicBezTo>
                <a:cubicBezTo>
                  <a:pt x="118" y="3606"/>
                  <a:pt x="169" y="3626"/>
                  <a:pt x="220" y="3626"/>
                </a:cubicBezTo>
                <a:close/>
                <a:moveTo>
                  <a:pt x="1021" y="1776"/>
                </a:moveTo>
                <a:lnTo>
                  <a:pt x="1021" y="1776"/>
                </a:lnTo>
                <a:lnTo>
                  <a:pt x="1398" y="1399"/>
                </a:lnTo>
                <a:cubicBezTo>
                  <a:pt x="1398" y="1399"/>
                  <a:pt x="1398" y="1399"/>
                  <a:pt x="1398" y="1398"/>
                </a:cubicBezTo>
                <a:lnTo>
                  <a:pt x="1776" y="1021"/>
                </a:lnTo>
                <a:cubicBezTo>
                  <a:pt x="1776" y="1021"/>
                  <a:pt x="1776" y="1021"/>
                  <a:pt x="1776" y="1021"/>
                </a:cubicBezTo>
                <a:cubicBezTo>
                  <a:pt x="1889" y="908"/>
                  <a:pt x="2040" y="846"/>
                  <a:pt x="2200" y="846"/>
                </a:cubicBezTo>
                <a:cubicBezTo>
                  <a:pt x="2291" y="846"/>
                  <a:pt x="2379" y="866"/>
                  <a:pt x="2459" y="904"/>
                </a:cubicBezTo>
                <a:lnTo>
                  <a:pt x="2153" y="1210"/>
                </a:lnTo>
                <a:cubicBezTo>
                  <a:pt x="2075" y="1288"/>
                  <a:pt x="2075" y="1415"/>
                  <a:pt x="2153" y="1493"/>
                </a:cubicBezTo>
                <a:cubicBezTo>
                  <a:pt x="2192" y="1532"/>
                  <a:pt x="2243" y="1551"/>
                  <a:pt x="2294" y="1551"/>
                </a:cubicBezTo>
                <a:cubicBezTo>
                  <a:pt x="2345" y="1551"/>
                  <a:pt x="2397" y="1532"/>
                  <a:pt x="2436" y="1493"/>
                </a:cubicBezTo>
                <a:lnTo>
                  <a:pt x="2741" y="1187"/>
                </a:lnTo>
                <a:cubicBezTo>
                  <a:pt x="2780" y="1267"/>
                  <a:pt x="2800" y="1355"/>
                  <a:pt x="2800" y="1446"/>
                </a:cubicBezTo>
                <a:cubicBezTo>
                  <a:pt x="2800" y="1606"/>
                  <a:pt x="2737" y="1757"/>
                  <a:pt x="2624" y="1870"/>
                </a:cubicBezTo>
                <a:lnTo>
                  <a:pt x="2624" y="1870"/>
                </a:lnTo>
                <a:lnTo>
                  <a:pt x="2624" y="1870"/>
                </a:lnTo>
                <a:lnTo>
                  <a:pt x="2247" y="2247"/>
                </a:lnTo>
                <a:cubicBezTo>
                  <a:pt x="2247" y="2247"/>
                  <a:pt x="2247" y="2247"/>
                  <a:pt x="2247" y="2247"/>
                </a:cubicBezTo>
                <a:lnTo>
                  <a:pt x="1870" y="2624"/>
                </a:lnTo>
                <a:cubicBezTo>
                  <a:pt x="1870" y="2624"/>
                  <a:pt x="1870" y="2624"/>
                  <a:pt x="1870" y="2624"/>
                </a:cubicBezTo>
                <a:cubicBezTo>
                  <a:pt x="1757" y="2737"/>
                  <a:pt x="1606" y="2800"/>
                  <a:pt x="1446" y="2800"/>
                </a:cubicBezTo>
                <a:cubicBezTo>
                  <a:pt x="1355" y="2800"/>
                  <a:pt x="1267" y="2780"/>
                  <a:pt x="1187" y="2741"/>
                </a:cubicBezTo>
                <a:lnTo>
                  <a:pt x="1493" y="2436"/>
                </a:lnTo>
                <a:cubicBezTo>
                  <a:pt x="1571" y="2357"/>
                  <a:pt x="1571" y="2231"/>
                  <a:pt x="1493" y="2153"/>
                </a:cubicBezTo>
                <a:cubicBezTo>
                  <a:pt x="1415" y="2075"/>
                  <a:pt x="1288" y="2075"/>
                  <a:pt x="1210" y="2153"/>
                </a:cubicBezTo>
                <a:lnTo>
                  <a:pt x="904" y="2458"/>
                </a:lnTo>
                <a:cubicBezTo>
                  <a:pt x="798" y="2235"/>
                  <a:pt x="837" y="1960"/>
                  <a:pt x="1021" y="1776"/>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9pPr>
          </a:lstStyle>
          <a:p>
            <a:pPr algn="ctr"/>
            <a:endParaRPr lang="en-US"/>
          </a:p>
        </p:txBody>
      </p:sp>
      <p:sp>
        <p:nvSpPr>
          <p:cNvPr id="88" name="chain-links_29">
            <a:extLst>
              <a:ext uri="{FF2B5EF4-FFF2-40B4-BE49-F238E27FC236}">
                <a16:creationId xmlns:a16="http://schemas.microsoft.com/office/drawing/2014/main" id="{C5718552-0C85-4499-BBCB-5E16C9276987}"/>
              </a:ext>
            </a:extLst>
          </p:cNvPr>
          <p:cNvSpPr/>
          <p:nvPr/>
        </p:nvSpPr>
        <p:spPr>
          <a:xfrm rot="7986001">
            <a:off x="4291110" y="3034281"/>
            <a:ext cx="333014" cy="330783"/>
          </a:xfrm>
          <a:custGeom>
            <a:avLst/>
            <a:gdLst>
              <a:gd name="T0" fmla="*/ 220 w 3645"/>
              <a:gd name="T1" fmla="*/ 3626 h 3626"/>
              <a:gd name="T2" fmla="*/ 361 w 3645"/>
              <a:gd name="T3" fmla="*/ 3567 h 3626"/>
              <a:gd name="T4" fmla="*/ 894 w 3645"/>
              <a:gd name="T5" fmla="*/ 3034 h 3626"/>
              <a:gd name="T6" fmla="*/ 1446 w 3645"/>
              <a:gd name="T7" fmla="*/ 3200 h 3626"/>
              <a:gd name="T8" fmla="*/ 1446 w 3645"/>
              <a:gd name="T9" fmla="*/ 3200 h 3626"/>
              <a:gd name="T10" fmla="*/ 2152 w 3645"/>
              <a:gd name="T11" fmla="*/ 2907 h 3626"/>
              <a:gd name="T12" fmla="*/ 2153 w 3645"/>
              <a:gd name="T13" fmla="*/ 2907 h 3626"/>
              <a:gd name="T14" fmla="*/ 2530 w 3645"/>
              <a:gd name="T15" fmla="*/ 2530 h 3626"/>
              <a:gd name="T16" fmla="*/ 2530 w 3645"/>
              <a:gd name="T17" fmla="*/ 2530 h 3626"/>
              <a:gd name="T18" fmla="*/ 2907 w 3645"/>
              <a:gd name="T19" fmla="*/ 2153 h 3626"/>
              <a:gd name="T20" fmla="*/ 2907 w 3645"/>
              <a:gd name="T21" fmla="*/ 2152 h 3626"/>
              <a:gd name="T22" fmla="*/ 3200 w 3645"/>
              <a:gd name="T23" fmla="*/ 1446 h 3626"/>
              <a:gd name="T24" fmla="*/ 3034 w 3645"/>
              <a:gd name="T25" fmla="*/ 894 h 3626"/>
              <a:gd name="T26" fmla="*/ 3567 w 3645"/>
              <a:gd name="T27" fmla="*/ 361 h 3626"/>
              <a:gd name="T28" fmla="*/ 3567 w 3645"/>
              <a:gd name="T29" fmla="*/ 79 h 3626"/>
              <a:gd name="T30" fmla="*/ 3284 w 3645"/>
              <a:gd name="T31" fmla="*/ 79 h 3626"/>
              <a:gd name="T32" fmla="*/ 2751 w 3645"/>
              <a:gd name="T33" fmla="*/ 611 h 3626"/>
              <a:gd name="T34" fmla="*/ 2200 w 3645"/>
              <a:gd name="T35" fmla="*/ 446 h 3626"/>
              <a:gd name="T36" fmla="*/ 1493 w 3645"/>
              <a:gd name="T37" fmla="*/ 738 h 3626"/>
              <a:gd name="T38" fmla="*/ 1493 w 3645"/>
              <a:gd name="T39" fmla="*/ 739 h 3626"/>
              <a:gd name="T40" fmla="*/ 1116 w 3645"/>
              <a:gd name="T41" fmla="*/ 1116 h 3626"/>
              <a:gd name="T42" fmla="*/ 1116 w 3645"/>
              <a:gd name="T43" fmla="*/ 1116 h 3626"/>
              <a:gd name="T44" fmla="*/ 739 w 3645"/>
              <a:gd name="T45" fmla="*/ 1493 h 3626"/>
              <a:gd name="T46" fmla="*/ 739 w 3645"/>
              <a:gd name="T47" fmla="*/ 1493 h 3626"/>
              <a:gd name="T48" fmla="*/ 611 w 3645"/>
              <a:gd name="T49" fmla="*/ 2751 h 3626"/>
              <a:gd name="T50" fmla="*/ 79 w 3645"/>
              <a:gd name="T51" fmla="*/ 3284 h 3626"/>
              <a:gd name="T52" fmla="*/ 79 w 3645"/>
              <a:gd name="T53" fmla="*/ 3567 h 3626"/>
              <a:gd name="T54" fmla="*/ 220 w 3645"/>
              <a:gd name="T55" fmla="*/ 3626 h 3626"/>
              <a:gd name="T56" fmla="*/ 1021 w 3645"/>
              <a:gd name="T57" fmla="*/ 1776 h 3626"/>
              <a:gd name="T58" fmla="*/ 1021 w 3645"/>
              <a:gd name="T59" fmla="*/ 1776 h 3626"/>
              <a:gd name="T60" fmla="*/ 1398 w 3645"/>
              <a:gd name="T61" fmla="*/ 1399 h 3626"/>
              <a:gd name="T62" fmla="*/ 1398 w 3645"/>
              <a:gd name="T63" fmla="*/ 1398 h 3626"/>
              <a:gd name="T64" fmla="*/ 1776 w 3645"/>
              <a:gd name="T65" fmla="*/ 1021 h 3626"/>
              <a:gd name="T66" fmla="*/ 1776 w 3645"/>
              <a:gd name="T67" fmla="*/ 1021 h 3626"/>
              <a:gd name="T68" fmla="*/ 2200 w 3645"/>
              <a:gd name="T69" fmla="*/ 846 h 3626"/>
              <a:gd name="T70" fmla="*/ 2459 w 3645"/>
              <a:gd name="T71" fmla="*/ 904 h 3626"/>
              <a:gd name="T72" fmla="*/ 2153 w 3645"/>
              <a:gd name="T73" fmla="*/ 1210 h 3626"/>
              <a:gd name="T74" fmla="*/ 2153 w 3645"/>
              <a:gd name="T75" fmla="*/ 1493 h 3626"/>
              <a:gd name="T76" fmla="*/ 2294 w 3645"/>
              <a:gd name="T77" fmla="*/ 1551 h 3626"/>
              <a:gd name="T78" fmla="*/ 2436 w 3645"/>
              <a:gd name="T79" fmla="*/ 1493 h 3626"/>
              <a:gd name="T80" fmla="*/ 2741 w 3645"/>
              <a:gd name="T81" fmla="*/ 1187 h 3626"/>
              <a:gd name="T82" fmla="*/ 2800 w 3645"/>
              <a:gd name="T83" fmla="*/ 1446 h 3626"/>
              <a:gd name="T84" fmla="*/ 2624 w 3645"/>
              <a:gd name="T85" fmla="*/ 1870 h 3626"/>
              <a:gd name="T86" fmla="*/ 2624 w 3645"/>
              <a:gd name="T87" fmla="*/ 1870 h 3626"/>
              <a:gd name="T88" fmla="*/ 2624 w 3645"/>
              <a:gd name="T89" fmla="*/ 1870 h 3626"/>
              <a:gd name="T90" fmla="*/ 2247 w 3645"/>
              <a:gd name="T91" fmla="*/ 2247 h 3626"/>
              <a:gd name="T92" fmla="*/ 2247 w 3645"/>
              <a:gd name="T93" fmla="*/ 2247 h 3626"/>
              <a:gd name="T94" fmla="*/ 1870 w 3645"/>
              <a:gd name="T95" fmla="*/ 2624 h 3626"/>
              <a:gd name="T96" fmla="*/ 1870 w 3645"/>
              <a:gd name="T97" fmla="*/ 2624 h 3626"/>
              <a:gd name="T98" fmla="*/ 1446 w 3645"/>
              <a:gd name="T99" fmla="*/ 2800 h 3626"/>
              <a:gd name="T100" fmla="*/ 1187 w 3645"/>
              <a:gd name="T101" fmla="*/ 2741 h 3626"/>
              <a:gd name="T102" fmla="*/ 1493 w 3645"/>
              <a:gd name="T103" fmla="*/ 2436 h 3626"/>
              <a:gd name="T104" fmla="*/ 1493 w 3645"/>
              <a:gd name="T105" fmla="*/ 2153 h 3626"/>
              <a:gd name="T106" fmla="*/ 1210 w 3645"/>
              <a:gd name="T107" fmla="*/ 2153 h 3626"/>
              <a:gd name="T108" fmla="*/ 904 w 3645"/>
              <a:gd name="T109" fmla="*/ 2458 h 3626"/>
              <a:gd name="T110" fmla="*/ 1021 w 3645"/>
              <a:gd name="T111" fmla="*/ 1776 h 3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645" h="3626">
                <a:moveTo>
                  <a:pt x="220" y="3626"/>
                </a:moveTo>
                <a:cubicBezTo>
                  <a:pt x="271" y="3626"/>
                  <a:pt x="322" y="3606"/>
                  <a:pt x="361" y="3567"/>
                </a:cubicBezTo>
                <a:lnTo>
                  <a:pt x="894" y="3034"/>
                </a:lnTo>
                <a:cubicBezTo>
                  <a:pt x="1056" y="3142"/>
                  <a:pt x="1246" y="3200"/>
                  <a:pt x="1446" y="3200"/>
                </a:cubicBezTo>
                <a:lnTo>
                  <a:pt x="1446" y="3200"/>
                </a:lnTo>
                <a:cubicBezTo>
                  <a:pt x="1713" y="3200"/>
                  <a:pt x="1964" y="3096"/>
                  <a:pt x="2152" y="2907"/>
                </a:cubicBezTo>
                <a:cubicBezTo>
                  <a:pt x="2153" y="2907"/>
                  <a:pt x="2153" y="2907"/>
                  <a:pt x="2153" y="2907"/>
                </a:cubicBezTo>
                <a:lnTo>
                  <a:pt x="2530" y="2530"/>
                </a:lnTo>
                <a:cubicBezTo>
                  <a:pt x="2530" y="2530"/>
                  <a:pt x="2530" y="2530"/>
                  <a:pt x="2530" y="2530"/>
                </a:cubicBezTo>
                <a:lnTo>
                  <a:pt x="2907" y="2153"/>
                </a:lnTo>
                <a:cubicBezTo>
                  <a:pt x="2907" y="2153"/>
                  <a:pt x="2907" y="2153"/>
                  <a:pt x="2907" y="2152"/>
                </a:cubicBezTo>
                <a:cubicBezTo>
                  <a:pt x="3096" y="1964"/>
                  <a:pt x="3200" y="1713"/>
                  <a:pt x="3200" y="1446"/>
                </a:cubicBezTo>
                <a:cubicBezTo>
                  <a:pt x="3200" y="1246"/>
                  <a:pt x="3142" y="1056"/>
                  <a:pt x="3034" y="894"/>
                </a:cubicBezTo>
                <a:lnTo>
                  <a:pt x="3567" y="361"/>
                </a:lnTo>
                <a:cubicBezTo>
                  <a:pt x="3645" y="283"/>
                  <a:pt x="3645" y="157"/>
                  <a:pt x="3567" y="79"/>
                </a:cubicBezTo>
                <a:cubicBezTo>
                  <a:pt x="3489" y="0"/>
                  <a:pt x="3362" y="0"/>
                  <a:pt x="3284" y="79"/>
                </a:cubicBezTo>
                <a:lnTo>
                  <a:pt x="2751" y="611"/>
                </a:lnTo>
                <a:cubicBezTo>
                  <a:pt x="2589" y="504"/>
                  <a:pt x="2399" y="446"/>
                  <a:pt x="2200" y="446"/>
                </a:cubicBezTo>
                <a:cubicBezTo>
                  <a:pt x="1933" y="446"/>
                  <a:pt x="1682" y="550"/>
                  <a:pt x="1493" y="738"/>
                </a:cubicBezTo>
                <a:cubicBezTo>
                  <a:pt x="1493" y="738"/>
                  <a:pt x="1493" y="738"/>
                  <a:pt x="1493" y="739"/>
                </a:cubicBezTo>
                <a:lnTo>
                  <a:pt x="1116" y="1116"/>
                </a:lnTo>
                <a:cubicBezTo>
                  <a:pt x="1116" y="1116"/>
                  <a:pt x="1116" y="1116"/>
                  <a:pt x="1116" y="1116"/>
                </a:cubicBezTo>
                <a:lnTo>
                  <a:pt x="739" y="1493"/>
                </a:lnTo>
                <a:cubicBezTo>
                  <a:pt x="739" y="1493"/>
                  <a:pt x="739" y="1493"/>
                  <a:pt x="739" y="1493"/>
                </a:cubicBezTo>
                <a:cubicBezTo>
                  <a:pt x="397" y="1834"/>
                  <a:pt x="355" y="2363"/>
                  <a:pt x="611" y="2751"/>
                </a:cubicBezTo>
                <a:lnTo>
                  <a:pt x="79" y="3284"/>
                </a:lnTo>
                <a:cubicBezTo>
                  <a:pt x="0" y="3362"/>
                  <a:pt x="0" y="3489"/>
                  <a:pt x="79" y="3567"/>
                </a:cubicBezTo>
                <a:cubicBezTo>
                  <a:pt x="118" y="3606"/>
                  <a:pt x="169" y="3626"/>
                  <a:pt x="220" y="3626"/>
                </a:cubicBezTo>
                <a:close/>
                <a:moveTo>
                  <a:pt x="1021" y="1776"/>
                </a:moveTo>
                <a:lnTo>
                  <a:pt x="1021" y="1776"/>
                </a:lnTo>
                <a:lnTo>
                  <a:pt x="1398" y="1399"/>
                </a:lnTo>
                <a:cubicBezTo>
                  <a:pt x="1398" y="1399"/>
                  <a:pt x="1398" y="1399"/>
                  <a:pt x="1398" y="1398"/>
                </a:cubicBezTo>
                <a:lnTo>
                  <a:pt x="1776" y="1021"/>
                </a:lnTo>
                <a:cubicBezTo>
                  <a:pt x="1776" y="1021"/>
                  <a:pt x="1776" y="1021"/>
                  <a:pt x="1776" y="1021"/>
                </a:cubicBezTo>
                <a:cubicBezTo>
                  <a:pt x="1889" y="908"/>
                  <a:pt x="2040" y="846"/>
                  <a:pt x="2200" y="846"/>
                </a:cubicBezTo>
                <a:cubicBezTo>
                  <a:pt x="2291" y="846"/>
                  <a:pt x="2379" y="866"/>
                  <a:pt x="2459" y="904"/>
                </a:cubicBezTo>
                <a:lnTo>
                  <a:pt x="2153" y="1210"/>
                </a:lnTo>
                <a:cubicBezTo>
                  <a:pt x="2075" y="1288"/>
                  <a:pt x="2075" y="1415"/>
                  <a:pt x="2153" y="1493"/>
                </a:cubicBezTo>
                <a:cubicBezTo>
                  <a:pt x="2192" y="1532"/>
                  <a:pt x="2243" y="1551"/>
                  <a:pt x="2294" y="1551"/>
                </a:cubicBezTo>
                <a:cubicBezTo>
                  <a:pt x="2345" y="1551"/>
                  <a:pt x="2397" y="1532"/>
                  <a:pt x="2436" y="1493"/>
                </a:cubicBezTo>
                <a:lnTo>
                  <a:pt x="2741" y="1187"/>
                </a:lnTo>
                <a:cubicBezTo>
                  <a:pt x="2780" y="1267"/>
                  <a:pt x="2800" y="1355"/>
                  <a:pt x="2800" y="1446"/>
                </a:cubicBezTo>
                <a:cubicBezTo>
                  <a:pt x="2800" y="1606"/>
                  <a:pt x="2737" y="1757"/>
                  <a:pt x="2624" y="1870"/>
                </a:cubicBezTo>
                <a:lnTo>
                  <a:pt x="2624" y="1870"/>
                </a:lnTo>
                <a:lnTo>
                  <a:pt x="2624" y="1870"/>
                </a:lnTo>
                <a:lnTo>
                  <a:pt x="2247" y="2247"/>
                </a:lnTo>
                <a:cubicBezTo>
                  <a:pt x="2247" y="2247"/>
                  <a:pt x="2247" y="2247"/>
                  <a:pt x="2247" y="2247"/>
                </a:cubicBezTo>
                <a:lnTo>
                  <a:pt x="1870" y="2624"/>
                </a:lnTo>
                <a:cubicBezTo>
                  <a:pt x="1870" y="2624"/>
                  <a:pt x="1870" y="2624"/>
                  <a:pt x="1870" y="2624"/>
                </a:cubicBezTo>
                <a:cubicBezTo>
                  <a:pt x="1757" y="2737"/>
                  <a:pt x="1606" y="2800"/>
                  <a:pt x="1446" y="2800"/>
                </a:cubicBezTo>
                <a:cubicBezTo>
                  <a:pt x="1355" y="2800"/>
                  <a:pt x="1267" y="2780"/>
                  <a:pt x="1187" y="2741"/>
                </a:cubicBezTo>
                <a:lnTo>
                  <a:pt x="1493" y="2436"/>
                </a:lnTo>
                <a:cubicBezTo>
                  <a:pt x="1571" y="2357"/>
                  <a:pt x="1571" y="2231"/>
                  <a:pt x="1493" y="2153"/>
                </a:cubicBezTo>
                <a:cubicBezTo>
                  <a:pt x="1415" y="2075"/>
                  <a:pt x="1288" y="2075"/>
                  <a:pt x="1210" y="2153"/>
                </a:cubicBezTo>
                <a:lnTo>
                  <a:pt x="904" y="2458"/>
                </a:lnTo>
                <a:cubicBezTo>
                  <a:pt x="798" y="2235"/>
                  <a:pt x="837" y="1960"/>
                  <a:pt x="1021" y="1776"/>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9pPr>
          </a:lstStyle>
          <a:p>
            <a:pPr algn="ctr"/>
            <a:endParaRPr lang="en-US"/>
          </a:p>
        </p:txBody>
      </p:sp>
      <p:sp>
        <p:nvSpPr>
          <p:cNvPr id="89" name="chain-links_29">
            <a:extLst>
              <a:ext uri="{FF2B5EF4-FFF2-40B4-BE49-F238E27FC236}">
                <a16:creationId xmlns:a16="http://schemas.microsoft.com/office/drawing/2014/main" id="{47796992-2F08-44E9-96ED-27E38F183E33}"/>
              </a:ext>
            </a:extLst>
          </p:cNvPr>
          <p:cNvSpPr/>
          <p:nvPr/>
        </p:nvSpPr>
        <p:spPr>
          <a:xfrm rot="7986001">
            <a:off x="4288387" y="3354617"/>
            <a:ext cx="333014" cy="330783"/>
          </a:xfrm>
          <a:custGeom>
            <a:avLst/>
            <a:gdLst>
              <a:gd name="T0" fmla="*/ 220 w 3645"/>
              <a:gd name="T1" fmla="*/ 3626 h 3626"/>
              <a:gd name="T2" fmla="*/ 361 w 3645"/>
              <a:gd name="T3" fmla="*/ 3567 h 3626"/>
              <a:gd name="T4" fmla="*/ 894 w 3645"/>
              <a:gd name="T5" fmla="*/ 3034 h 3626"/>
              <a:gd name="T6" fmla="*/ 1446 w 3645"/>
              <a:gd name="T7" fmla="*/ 3200 h 3626"/>
              <a:gd name="T8" fmla="*/ 1446 w 3645"/>
              <a:gd name="T9" fmla="*/ 3200 h 3626"/>
              <a:gd name="T10" fmla="*/ 2152 w 3645"/>
              <a:gd name="T11" fmla="*/ 2907 h 3626"/>
              <a:gd name="T12" fmla="*/ 2153 w 3645"/>
              <a:gd name="T13" fmla="*/ 2907 h 3626"/>
              <a:gd name="T14" fmla="*/ 2530 w 3645"/>
              <a:gd name="T15" fmla="*/ 2530 h 3626"/>
              <a:gd name="T16" fmla="*/ 2530 w 3645"/>
              <a:gd name="T17" fmla="*/ 2530 h 3626"/>
              <a:gd name="T18" fmla="*/ 2907 w 3645"/>
              <a:gd name="T19" fmla="*/ 2153 h 3626"/>
              <a:gd name="T20" fmla="*/ 2907 w 3645"/>
              <a:gd name="T21" fmla="*/ 2152 h 3626"/>
              <a:gd name="T22" fmla="*/ 3200 w 3645"/>
              <a:gd name="T23" fmla="*/ 1446 h 3626"/>
              <a:gd name="T24" fmla="*/ 3034 w 3645"/>
              <a:gd name="T25" fmla="*/ 894 h 3626"/>
              <a:gd name="T26" fmla="*/ 3567 w 3645"/>
              <a:gd name="T27" fmla="*/ 361 h 3626"/>
              <a:gd name="T28" fmla="*/ 3567 w 3645"/>
              <a:gd name="T29" fmla="*/ 79 h 3626"/>
              <a:gd name="T30" fmla="*/ 3284 w 3645"/>
              <a:gd name="T31" fmla="*/ 79 h 3626"/>
              <a:gd name="T32" fmla="*/ 2751 w 3645"/>
              <a:gd name="T33" fmla="*/ 611 h 3626"/>
              <a:gd name="T34" fmla="*/ 2200 w 3645"/>
              <a:gd name="T35" fmla="*/ 446 h 3626"/>
              <a:gd name="T36" fmla="*/ 1493 w 3645"/>
              <a:gd name="T37" fmla="*/ 738 h 3626"/>
              <a:gd name="T38" fmla="*/ 1493 w 3645"/>
              <a:gd name="T39" fmla="*/ 739 h 3626"/>
              <a:gd name="T40" fmla="*/ 1116 w 3645"/>
              <a:gd name="T41" fmla="*/ 1116 h 3626"/>
              <a:gd name="T42" fmla="*/ 1116 w 3645"/>
              <a:gd name="T43" fmla="*/ 1116 h 3626"/>
              <a:gd name="T44" fmla="*/ 739 w 3645"/>
              <a:gd name="T45" fmla="*/ 1493 h 3626"/>
              <a:gd name="T46" fmla="*/ 739 w 3645"/>
              <a:gd name="T47" fmla="*/ 1493 h 3626"/>
              <a:gd name="T48" fmla="*/ 611 w 3645"/>
              <a:gd name="T49" fmla="*/ 2751 h 3626"/>
              <a:gd name="T50" fmla="*/ 79 w 3645"/>
              <a:gd name="T51" fmla="*/ 3284 h 3626"/>
              <a:gd name="T52" fmla="*/ 79 w 3645"/>
              <a:gd name="T53" fmla="*/ 3567 h 3626"/>
              <a:gd name="T54" fmla="*/ 220 w 3645"/>
              <a:gd name="T55" fmla="*/ 3626 h 3626"/>
              <a:gd name="T56" fmla="*/ 1021 w 3645"/>
              <a:gd name="T57" fmla="*/ 1776 h 3626"/>
              <a:gd name="T58" fmla="*/ 1021 w 3645"/>
              <a:gd name="T59" fmla="*/ 1776 h 3626"/>
              <a:gd name="T60" fmla="*/ 1398 w 3645"/>
              <a:gd name="T61" fmla="*/ 1399 h 3626"/>
              <a:gd name="T62" fmla="*/ 1398 w 3645"/>
              <a:gd name="T63" fmla="*/ 1398 h 3626"/>
              <a:gd name="T64" fmla="*/ 1776 w 3645"/>
              <a:gd name="T65" fmla="*/ 1021 h 3626"/>
              <a:gd name="T66" fmla="*/ 1776 w 3645"/>
              <a:gd name="T67" fmla="*/ 1021 h 3626"/>
              <a:gd name="T68" fmla="*/ 2200 w 3645"/>
              <a:gd name="T69" fmla="*/ 846 h 3626"/>
              <a:gd name="T70" fmla="*/ 2459 w 3645"/>
              <a:gd name="T71" fmla="*/ 904 h 3626"/>
              <a:gd name="T72" fmla="*/ 2153 w 3645"/>
              <a:gd name="T73" fmla="*/ 1210 h 3626"/>
              <a:gd name="T74" fmla="*/ 2153 w 3645"/>
              <a:gd name="T75" fmla="*/ 1493 h 3626"/>
              <a:gd name="T76" fmla="*/ 2294 w 3645"/>
              <a:gd name="T77" fmla="*/ 1551 h 3626"/>
              <a:gd name="T78" fmla="*/ 2436 w 3645"/>
              <a:gd name="T79" fmla="*/ 1493 h 3626"/>
              <a:gd name="T80" fmla="*/ 2741 w 3645"/>
              <a:gd name="T81" fmla="*/ 1187 h 3626"/>
              <a:gd name="T82" fmla="*/ 2800 w 3645"/>
              <a:gd name="T83" fmla="*/ 1446 h 3626"/>
              <a:gd name="T84" fmla="*/ 2624 w 3645"/>
              <a:gd name="T85" fmla="*/ 1870 h 3626"/>
              <a:gd name="T86" fmla="*/ 2624 w 3645"/>
              <a:gd name="T87" fmla="*/ 1870 h 3626"/>
              <a:gd name="T88" fmla="*/ 2624 w 3645"/>
              <a:gd name="T89" fmla="*/ 1870 h 3626"/>
              <a:gd name="T90" fmla="*/ 2247 w 3645"/>
              <a:gd name="T91" fmla="*/ 2247 h 3626"/>
              <a:gd name="T92" fmla="*/ 2247 w 3645"/>
              <a:gd name="T93" fmla="*/ 2247 h 3626"/>
              <a:gd name="T94" fmla="*/ 1870 w 3645"/>
              <a:gd name="T95" fmla="*/ 2624 h 3626"/>
              <a:gd name="T96" fmla="*/ 1870 w 3645"/>
              <a:gd name="T97" fmla="*/ 2624 h 3626"/>
              <a:gd name="T98" fmla="*/ 1446 w 3645"/>
              <a:gd name="T99" fmla="*/ 2800 h 3626"/>
              <a:gd name="T100" fmla="*/ 1187 w 3645"/>
              <a:gd name="T101" fmla="*/ 2741 h 3626"/>
              <a:gd name="T102" fmla="*/ 1493 w 3645"/>
              <a:gd name="T103" fmla="*/ 2436 h 3626"/>
              <a:gd name="T104" fmla="*/ 1493 w 3645"/>
              <a:gd name="T105" fmla="*/ 2153 h 3626"/>
              <a:gd name="T106" fmla="*/ 1210 w 3645"/>
              <a:gd name="T107" fmla="*/ 2153 h 3626"/>
              <a:gd name="T108" fmla="*/ 904 w 3645"/>
              <a:gd name="T109" fmla="*/ 2458 h 3626"/>
              <a:gd name="T110" fmla="*/ 1021 w 3645"/>
              <a:gd name="T111" fmla="*/ 1776 h 3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645" h="3626">
                <a:moveTo>
                  <a:pt x="220" y="3626"/>
                </a:moveTo>
                <a:cubicBezTo>
                  <a:pt x="271" y="3626"/>
                  <a:pt x="322" y="3606"/>
                  <a:pt x="361" y="3567"/>
                </a:cubicBezTo>
                <a:lnTo>
                  <a:pt x="894" y="3034"/>
                </a:lnTo>
                <a:cubicBezTo>
                  <a:pt x="1056" y="3142"/>
                  <a:pt x="1246" y="3200"/>
                  <a:pt x="1446" y="3200"/>
                </a:cubicBezTo>
                <a:lnTo>
                  <a:pt x="1446" y="3200"/>
                </a:lnTo>
                <a:cubicBezTo>
                  <a:pt x="1713" y="3200"/>
                  <a:pt x="1964" y="3096"/>
                  <a:pt x="2152" y="2907"/>
                </a:cubicBezTo>
                <a:cubicBezTo>
                  <a:pt x="2153" y="2907"/>
                  <a:pt x="2153" y="2907"/>
                  <a:pt x="2153" y="2907"/>
                </a:cubicBezTo>
                <a:lnTo>
                  <a:pt x="2530" y="2530"/>
                </a:lnTo>
                <a:cubicBezTo>
                  <a:pt x="2530" y="2530"/>
                  <a:pt x="2530" y="2530"/>
                  <a:pt x="2530" y="2530"/>
                </a:cubicBezTo>
                <a:lnTo>
                  <a:pt x="2907" y="2153"/>
                </a:lnTo>
                <a:cubicBezTo>
                  <a:pt x="2907" y="2153"/>
                  <a:pt x="2907" y="2153"/>
                  <a:pt x="2907" y="2152"/>
                </a:cubicBezTo>
                <a:cubicBezTo>
                  <a:pt x="3096" y="1964"/>
                  <a:pt x="3200" y="1713"/>
                  <a:pt x="3200" y="1446"/>
                </a:cubicBezTo>
                <a:cubicBezTo>
                  <a:pt x="3200" y="1246"/>
                  <a:pt x="3142" y="1056"/>
                  <a:pt x="3034" y="894"/>
                </a:cubicBezTo>
                <a:lnTo>
                  <a:pt x="3567" y="361"/>
                </a:lnTo>
                <a:cubicBezTo>
                  <a:pt x="3645" y="283"/>
                  <a:pt x="3645" y="157"/>
                  <a:pt x="3567" y="79"/>
                </a:cubicBezTo>
                <a:cubicBezTo>
                  <a:pt x="3489" y="0"/>
                  <a:pt x="3362" y="0"/>
                  <a:pt x="3284" y="79"/>
                </a:cubicBezTo>
                <a:lnTo>
                  <a:pt x="2751" y="611"/>
                </a:lnTo>
                <a:cubicBezTo>
                  <a:pt x="2589" y="504"/>
                  <a:pt x="2399" y="446"/>
                  <a:pt x="2200" y="446"/>
                </a:cubicBezTo>
                <a:cubicBezTo>
                  <a:pt x="1933" y="446"/>
                  <a:pt x="1682" y="550"/>
                  <a:pt x="1493" y="738"/>
                </a:cubicBezTo>
                <a:cubicBezTo>
                  <a:pt x="1493" y="738"/>
                  <a:pt x="1493" y="738"/>
                  <a:pt x="1493" y="739"/>
                </a:cubicBezTo>
                <a:lnTo>
                  <a:pt x="1116" y="1116"/>
                </a:lnTo>
                <a:cubicBezTo>
                  <a:pt x="1116" y="1116"/>
                  <a:pt x="1116" y="1116"/>
                  <a:pt x="1116" y="1116"/>
                </a:cubicBezTo>
                <a:lnTo>
                  <a:pt x="739" y="1493"/>
                </a:lnTo>
                <a:cubicBezTo>
                  <a:pt x="739" y="1493"/>
                  <a:pt x="739" y="1493"/>
                  <a:pt x="739" y="1493"/>
                </a:cubicBezTo>
                <a:cubicBezTo>
                  <a:pt x="397" y="1834"/>
                  <a:pt x="355" y="2363"/>
                  <a:pt x="611" y="2751"/>
                </a:cubicBezTo>
                <a:lnTo>
                  <a:pt x="79" y="3284"/>
                </a:lnTo>
                <a:cubicBezTo>
                  <a:pt x="0" y="3362"/>
                  <a:pt x="0" y="3489"/>
                  <a:pt x="79" y="3567"/>
                </a:cubicBezTo>
                <a:cubicBezTo>
                  <a:pt x="118" y="3606"/>
                  <a:pt x="169" y="3626"/>
                  <a:pt x="220" y="3626"/>
                </a:cubicBezTo>
                <a:close/>
                <a:moveTo>
                  <a:pt x="1021" y="1776"/>
                </a:moveTo>
                <a:lnTo>
                  <a:pt x="1021" y="1776"/>
                </a:lnTo>
                <a:lnTo>
                  <a:pt x="1398" y="1399"/>
                </a:lnTo>
                <a:cubicBezTo>
                  <a:pt x="1398" y="1399"/>
                  <a:pt x="1398" y="1399"/>
                  <a:pt x="1398" y="1398"/>
                </a:cubicBezTo>
                <a:lnTo>
                  <a:pt x="1776" y="1021"/>
                </a:lnTo>
                <a:cubicBezTo>
                  <a:pt x="1776" y="1021"/>
                  <a:pt x="1776" y="1021"/>
                  <a:pt x="1776" y="1021"/>
                </a:cubicBezTo>
                <a:cubicBezTo>
                  <a:pt x="1889" y="908"/>
                  <a:pt x="2040" y="846"/>
                  <a:pt x="2200" y="846"/>
                </a:cubicBezTo>
                <a:cubicBezTo>
                  <a:pt x="2291" y="846"/>
                  <a:pt x="2379" y="866"/>
                  <a:pt x="2459" y="904"/>
                </a:cubicBezTo>
                <a:lnTo>
                  <a:pt x="2153" y="1210"/>
                </a:lnTo>
                <a:cubicBezTo>
                  <a:pt x="2075" y="1288"/>
                  <a:pt x="2075" y="1415"/>
                  <a:pt x="2153" y="1493"/>
                </a:cubicBezTo>
                <a:cubicBezTo>
                  <a:pt x="2192" y="1532"/>
                  <a:pt x="2243" y="1551"/>
                  <a:pt x="2294" y="1551"/>
                </a:cubicBezTo>
                <a:cubicBezTo>
                  <a:pt x="2345" y="1551"/>
                  <a:pt x="2397" y="1532"/>
                  <a:pt x="2436" y="1493"/>
                </a:cubicBezTo>
                <a:lnTo>
                  <a:pt x="2741" y="1187"/>
                </a:lnTo>
                <a:cubicBezTo>
                  <a:pt x="2780" y="1267"/>
                  <a:pt x="2800" y="1355"/>
                  <a:pt x="2800" y="1446"/>
                </a:cubicBezTo>
                <a:cubicBezTo>
                  <a:pt x="2800" y="1606"/>
                  <a:pt x="2737" y="1757"/>
                  <a:pt x="2624" y="1870"/>
                </a:cubicBezTo>
                <a:lnTo>
                  <a:pt x="2624" y="1870"/>
                </a:lnTo>
                <a:lnTo>
                  <a:pt x="2624" y="1870"/>
                </a:lnTo>
                <a:lnTo>
                  <a:pt x="2247" y="2247"/>
                </a:lnTo>
                <a:cubicBezTo>
                  <a:pt x="2247" y="2247"/>
                  <a:pt x="2247" y="2247"/>
                  <a:pt x="2247" y="2247"/>
                </a:cubicBezTo>
                <a:lnTo>
                  <a:pt x="1870" y="2624"/>
                </a:lnTo>
                <a:cubicBezTo>
                  <a:pt x="1870" y="2624"/>
                  <a:pt x="1870" y="2624"/>
                  <a:pt x="1870" y="2624"/>
                </a:cubicBezTo>
                <a:cubicBezTo>
                  <a:pt x="1757" y="2737"/>
                  <a:pt x="1606" y="2800"/>
                  <a:pt x="1446" y="2800"/>
                </a:cubicBezTo>
                <a:cubicBezTo>
                  <a:pt x="1355" y="2800"/>
                  <a:pt x="1267" y="2780"/>
                  <a:pt x="1187" y="2741"/>
                </a:cubicBezTo>
                <a:lnTo>
                  <a:pt x="1493" y="2436"/>
                </a:lnTo>
                <a:cubicBezTo>
                  <a:pt x="1571" y="2357"/>
                  <a:pt x="1571" y="2231"/>
                  <a:pt x="1493" y="2153"/>
                </a:cubicBezTo>
                <a:cubicBezTo>
                  <a:pt x="1415" y="2075"/>
                  <a:pt x="1288" y="2075"/>
                  <a:pt x="1210" y="2153"/>
                </a:cubicBezTo>
                <a:lnTo>
                  <a:pt x="904" y="2458"/>
                </a:lnTo>
                <a:cubicBezTo>
                  <a:pt x="798" y="2235"/>
                  <a:pt x="837" y="1960"/>
                  <a:pt x="1021" y="1776"/>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9pPr>
          </a:lstStyle>
          <a:p>
            <a:pPr algn="ctr"/>
            <a:endParaRPr lang="en-US"/>
          </a:p>
        </p:txBody>
      </p:sp>
      <p:sp>
        <p:nvSpPr>
          <p:cNvPr id="90" name="chain-links_29">
            <a:extLst>
              <a:ext uri="{FF2B5EF4-FFF2-40B4-BE49-F238E27FC236}">
                <a16:creationId xmlns:a16="http://schemas.microsoft.com/office/drawing/2014/main" id="{B81F31AC-2D8C-43D1-AC9C-3584AF88DD8B}"/>
              </a:ext>
            </a:extLst>
          </p:cNvPr>
          <p:cNvSpPr/>
          <p:nvPr/>
        </p:nvSpPr>
        <p:spPr>
          <a:xfrm rot="7986001">
            <a:off x="4282192" y="3695581"/>
            <a:ext cx="333014" cy="330783"/>
          </a:xfrm>
          <a:custGeom>
            <a:avLst/>
            <a:gdLst>
              <a:gd name="T0" fmla="*/ 220 w 3645"/>
              <a:gd name="T1" fmla="*/ 3626 h 3626"/>
              <a:gd name="T2" fmla="*/ 361 w 3645"/>
              <a:gd name="T3" fmla="*/ 3567 h 3626"/>
              <a:gd name="T4" fmla="*/ 894 w 3645"/>
              <a:gd name="T5" fmla="*/ 3034 h 3626"/>
              <a:gd name="T6" fmla="*/ 1446 w 3645"/>
              <a:gd name="T7" fmla="*/ 3200 h 3626"/>
              <a:gd name="T8" fmla="*/ 1446 w 3645"/>
              <a:gd name="T9" fmla="*/ 3200 h 3626"/>
              <a:gd name="T10" fmla="*/ 2152 w 3645"/>
              <a:gd name="T11" fmla="*/ 2907 h 3626"/>
              <a:gd name="T12" fmla="*/ 2153 w 3645"/>
              <a:gd name="T13" fmla="*/ 2907 h 3626"/>
              <a:gd name="T14" fmla="*/ 2530 w 3645"/>
              <a:gd name="T15" fmla="*/ 2530 h 3626"/>
              <a:gd name="T16" fmla="*/ 2530 w 3645"/>
              <a:gd name="T17" fmla="*/ 2530 h 3626"/>
              <a:gd name="T18" fmla="*/ 2907 w 3645"/>
              <a:gd name="T19" fmla="*/ 2153 h 3626"/>
              <a:gd name="T20" fmla="*/ 2907 w 3645"/>
              <a:gd name="T21" fmla="*/ 2152 h 3626"/>
              <a:gd name="T22" fmla="*/ 3200 w 3645"/>
              <a:gd name="T23" fmla="*/ 1446 h 3626"/>
              <a:gd name="T24" fmla="*/ 3034 w 3645"/>
              <a:gd name="T25" fmla="*/ 894 h 3626"/>
              <a:gd name="T26" fmla="*/ 3567 w 3645"/>
              <a:gd name="T27" fmla="*/ 361 h 3626"/>
              <a:gd name="T28" fmla="*/ 3567 w 3645"/>
              <a:gd name="T29" fmla="*/ 79 h 3626"/>
              <a:gd name="T30" fmla="*/ 3284 w 3645"/>
              <a:gd name="T31" fmla="*/ 79 h 3626"/>
              <a:gd name="T32" fmla="*/ 2751 w 3645"/>
              <a:gd name="T33" fmla="*/ 611 h 3626"/>
              <a:gd name="T34" fmla="*/ 2200 w 3645"/>
              <a:gd name="T35" fmla="*/ 446 h 3626"/>
              <a:gd name="T36" fmla="*/ 1493 w 3645"/>
              <a:gd name="T37" fmla="*/ 738 h 3626"/>
              <a:gd name="T38" fmla="*/ 1493 w 3645"/>
              <a:gd name="T39" fmla="*/ 739 h 3626"/>
              <a:gd name="T40" fmla="*/ 1116 w 3645"/>
              <a:gd name="T41" fmla="*/ 1116 h 3626"/>
              <a:gd name="T42" fmla="*/ 1116 w 3645"/>
              <a:gd name="T43" fmla="*/ 1116 h 3626"/>
              <a:gd name="T44" fmla="*/ 739 w 3645"/>
              <a:gd name="T45" fmla="*/ 1493 h 3626"/>
              <a:gd name="T46" fmla="*/ 739 w 3645"/>
              <a:gd name="T47" fmla="*/ 1493 h 3626"/>
              <a:gd name="T48" fmla="*/ 611 w 3645"/>
              <a:gd name="T49" fmla="*/ 2751 h 3626"/>
              <a:gd name="T50" fmla="*/ 79 w 3645"/>
              <a:gd name="T51" fmla="*/ 3284 h 3626"/>
              <a:gd name="T52" fmla="*/ 79 w 3645"/>
              <a:gd name="T53" fmla="*/ 3567 h 3626"/>
              <a:gd name="T54" fmla="*/ 220 w 3645"/>
              <a:gd name="T55" fmla="*/ 3626 h 3626"/>
              <a:gd name="T56" fmla="*/ 1021 w 3645"/>
              <a:gd name="T57" fmla="*/ 1776 h 3626"/>
              <a:gd name="T58" fmla="*/ 1021 w 3645"/>
              <a:gd name="T59" fmla="*/ 1776 h 3626"/>
              <a:gd name="T60" fmla="*/ 1398 w 3645"/>
              <a:gd name="T61" fmla="*/ 1399 h 3626"/>
              <a:gd name="T62" fmla="*/ 1398 w 3645"/>
              <a:gd name="T63" fmla="*/ 1398 h 3626"/>
              <a:gd name="T64" fmla="*/ 1776 w 3645"/>
              <a:gd name="T65" fmla="*/ 1021 h 3626"/>
              <a:gd name="T66" fmla="*/ 1776 w 3645"/>
              <a:gd name="T67" fmla="*/ 1021 h 3626"/>
              <a:gd name="T68" fmla="*/ 2200 w 3645"/>
              <a:gd name="T69" fmla="*/ 846 h 3626"/>
              <a:gd name="T70" fmla="*/ 2459 w 3645"/>
              <a:gd name="T71" fmla="*/ 904 h 3626"/>
              <a:gd name="T72" fmla="*/ 2153 w 3645"/>
              <a:gd name="T73" fmla="*/ 1210 h 3626"/>
              <a:gd name="T74" fmla="*/ 2153 w 3645"/>
              <a:gd name="T75" fmla="*/ 1493 h 3626"/>
              <a:gd name="T76" fmla="*/ 2294 w 3645"/>
              <a:gd name="T77" fmla="*/ 1551 h 3626"/>
              <a:gd name="T78" fmla="*/ 2436 w 3645"/>
              <a:gd name="T79" fmla="*/ 1493 h 3626"/>
              <a:gd name="T80" fmla="*/ 2741 w 3645"/>
              <a:gd name="T81" fmla="*/ 1187 h 3626"/>
              <a:gd name="T82" fmla="*/ 2800 w 3645"/>
              <a:gd name="T83" fmla="*/ 1446 h 3626"/>
              <a:gd name="T84" fmla="*/ 2624 w 3645"/>
              <a:gd name="T85" fmla="*/ 1870 h 3626"/>
              <a:gd name="T86" fmla="*/ 2624 w 3645"/>
              <a:gd name="T87" fmla="*/ 1870 h 3626"/>
              <a:gd name="T88" fmla="*/ 2624 w 3645"/>
              <a:gd name="T89" fmla="*/ 1870 h 3626"/>
              <a:gd name="T90" fmla="*/ 2247 w 3645"/>
              <a:gd name="T91" fmla="*/ 2247 h 3626"/>
              <a:gd name="T92" fmla="*/ 2247 w 3645"/>
              <a:gd name="T93" fmla="*/ 2247 h 3626"/>
              <a:gd name="T94" fmla="*/ 1870 w 3645"/>
              <a:gd name="T95" fmla="*/ 2624 h 3626"/>
              <a:gd name="T96" fmla="*/ 1870 w 3645"/>
              <a:gd name="T97" fmla="*/ 2624 h 3626"/>
              <a:gd name="T98" fmla="*/ 1446 w 3645"/>
              <a:gd name="T99" fmla="*/ 2800 h 3626"/>
              <a:gd name="T100" fmla="*/ 1187 w 3645"/>
              <a:gd name="T101" fmla="*/ 2741 h 3626"/>
              <a:gd name="T102" fmla="*/ 1493 w 3645"/>
              <a:gd name="T103" fmla="*/ 2436 h 3626"/>
              <a:gd name="T104" fmla="*/ 1493 w 3645"/>
              <a:gd name="T105" fmla="*/ 2153 h 3626"/>
              <a:gd name="T106" fmla="*/ 1210 w 3645"/>
              <a:gd name="T107" fmla="*/ 2153 h 3626"/>
              <a:gd name="T108" fmla="*/ 904 w 3645"/>
              <a:gd name="T109" fmla="*/ 2458 h 3626"/>
              <a:gd name="T110" fmla="*/ 1021 w 3645"/>
              <a:gd name="T111" fmla="*/ 1776 h 3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645" h="3626">
                <a:moveTo>
                  <a:pt x="220" y="3626"/>
                </a:moveTo>
                <a:cubicBezTo>
                  <a:pt x="271" y="3626"/>
                  <a:pt x="322" y="3606"/>
                  <a:pt x="361" y="3567"/>
                </a:cubicBezTo>
                <a:lnTo>
                  <a:pt x="894" y="3034"/>
                </a:lnTo>
                <a:cubicBezTo>
                  <a:pt x="1056" y="3142"/>
                  <a:pt x="1246" y="3200"/>
                  <a:pt x="1446" y="3200"/>
                </a:cubicBezTo>
                <a:lnTo>
                  <a:pt x="1446" y="3200"/>
                </a:lnTo>
                <a:cubicBezTo>
                  <a:pt x="1713" y="3200"/>
                  <a:pt x="1964" y="3096"/>
                  <a:pt x="2152" y="2907"/>
                </a:cubicBezTo>
                <a:cubicBezTo>
                  <a:pt x="2153" y="2907"/>
                  <a:pt x="2153" y="2907"/>
                  <a:pt x="2153" y="2907"/>
                </a:cubicBezTo>
                <a:lnTo>
                  <a:pt x="2530" y="2530"/>
                </a:lnTo>
                <a:cubicBezTo>
                  <a:pt x="2530" y="2530"/>
                  <a:pt x="2530" y="2530"/>
                  <a:pt x="2530" y="2530"/>
                </a:cubicBezTo>
                <a:lnTo>
                  <a:pt x="2907" y="2153"/>
                </a:lnTo>
                <a:cubicBezTo>
                  <a:pt x="2907" y="2153"/>
                  <a:pt x="2907" y="2153"/>
                  <a:pt x="2907" y="2152"/>
                </a:cubicBezTo>
                <a:cubicBezTo>
                  <a:pt x="3096" y="1964"/>
                  <a:pt x="3200" y="1713"/>
                  <a:pt x="3200" y="1446"/>
                </a:cubicBezTo>
                <a:cubicBezTo>
                  <a:pt x="3200" y="1246"/>
                  <a:pt x="3142" y="1056"/>
                  <a:pt x="3034" y="894"/>
                </a:cubicBezTo>
                <a:lnTo>
                  <a:pt x="3567" y="361"/>
                </a:lnTo>
                <a:cubicBezTo>
                  <a:pt x="3645" y="283"/>
                  <a:pt x="3645" y="157"/>
                  <a:pt x="3567" y="79"/>
                </a:cubicBezTo>
                <a:cubicBezTo>
                  <a:pt x="3489" y="0"/>
                  <a:pt x="3362" y="0"/>
                  <a:pt x="3284" y="79"/>
                </a:cubicBezTo>
                <a:lnTo>
                  <a:pt x="2751" y="611"/>
                </a:lnTo>
                <a:cubicBezTo>
                  <a:pt x="2589" y="504"/>
                  <a:pt x="2399" y="446"/>
                  <a:pt x="2200" y="446"/>
                </a:cubicBezTo>
                <a:cubicBezTo>
                  <a:pt x="1933" y="446"/>
                  <a:pt x="1682" y="550"/>
                  <a:pt x="1493" y="738"/>
                </a:cubicBezTo>
                <a:cubicBezTo>
                  <a:pt x="1493" y="738"/>
                  <a:pt x="1493" y="738"/>
                  <a:pt x="1493" y="739"/>
                </a:cubicBezTo>
                <a:lnTo>
                  <a:pt x="1116" y="1116"/>
                </a:lnTo>
                <a:cubicBezTo>
                  <a:pt x="1116" y="1116"/>
                  <a:pt x="1116" y="1116"/>
                  <a:pt x="1116" y="1116"/>
                </a:cubicBezTo>
                <a:lnTo>
                  <a:pt x="739" y="1493"/>
                </a:lnTo>
                <a:cubicBezTo>
                  <a:pt x="739" y="1493"/>
                  <a:pt x="739" y="1493"/>
                  <a:pt x="739" y="1493"/>
                </a:cubicBezTo>
                <a:cubicBezTo>
                  <a:pt x="397" y="1834"/>
                  <a:pt x="355" y="2363"/>
                  <a:pt x="611" y="2751"/>
                </a:cubicBezTo>
                <a:lnTo>
                  <a:pt x="79" y="3284"/>
                </a:lnTo>
                <a:cubicBezTo>
                  <a:pt x="0" y="3362"/>
                  <a:pt x="0" y="3489"/>
                  <a:pt x="79" y="3567"/>
                </a:cubicBezTo>
                <a:cubicBezTo>
                  <a:pt x="118" y="3606"/>
                  <a:pt x="169" y="3626"/>
                  <a:pt x="220" y="3626"/>
                </a:cubicBezTo>
                <a:close/>
                <a:moveTo>
                  <a:pt x="1021" y="1776"/>
                </a:moveTo>
                <a:lnTo>
                  <a:pt x="1021" y="1776"/>
                </a:lnTo>
                <a:lnTo>
                  <a:pt x="1398" y="1399"/>
                </a:lnTo>
                <a:cubicBezTo>
                  <a:pt x="1398" y="1399"/>
                  <a:pt x="1398" y="1399"/>
                  <a:pt x="1398" y="1398"/>
                </a:cubicBezTo>
                <a:lnTo>
                  <a:pt x="1776" y="1021"/>
                </a:lnTo>
                <a:cubicBezTo>
                  <a:pt x="1776" y="1021"/>
                  <a:pt x="1776" y="1021"/>
                  <a:pt x="1776" y="1021"/>
                </a:cubicBezTo>
                <a:cubicBezTo>
                  <a:pt x="1889" y="908"/>
                  <a:pt x="2040" y="846"/>
                  <a:pt x="2200" y="846"/>
                </a:cubicBezTo>
                <a:cubicBezTo>
                  <a:pt x="2291" y="846"/>
                  <a:pt x="2379" y="866"/>
                  <a:pt x="2459" y="904"/>
                </a:cubicBezTo>
                <a:lnTo>
                  <a:pt x="2153" y="1210"/>
                </a:lnTo>
                <a:cubicBezTo>
                  <a:pt x="2075" y="1288"/>
                  <a:pt x="2075" y="1415"/>
                  <a:pt x="2153" y="1493"/>
                </a:cubicBezTo>
                <a:cubicBezTo>
                  <a:pt x="2192" y="1532"/>
                  <a:pt x="2243" y="1551"/>
                  <a:pt x="2294" y="1551"/>
                </a:cubicBezTo>
                <a:cubicBezTo>
                  <a:pt x="2345" y="1551"/>
                  <a:pt x="2397" y="1532"/>
                  <a:pt x="2436" y="1493"/>
                </a:cubicBezTo>
                <a:lnTo>
                  <a:pt x="2741" y="1187"/>
                </a:lnTo>
                <a:cubicBezTo>
                  <a:pt x="2780" y="1267"/>
                  <a:pt x="2800" y="1355"/>
                  <a:pt x="2800" y="1446"/>
                </a:cubicBezTo>
                <a:cubicBezTo>
                  <a:pt x="2800" y="1606"/>
                  <a:pt x="2737" y="1757"/>
                  <a:pt x="2624" y="1870"/>
                </a:cubicBezTo>
                <a:lnTo>
                  <a:pt x="2624" y="1870"/>
                </a:lnTo>
                <a:lnTo>
                  <a:pt x="2624" y="1870"/>
                </a:lnTo>
                <a:lnTo>
                  <a:pt x="2247" y="2247"/>
                </a:lnTo>
                <a:cubicBezTo>
                  <a:pt x="2247" y="2247"/>
                  <a:pt x="2247" y="2247"/>
                  <a:pt x="2247" y="2247"/>
                </a:cubicBezTo>
                <a:lnTo>
                  <a:pt x="1870" y="2624"/>
                </a:lnTo>
                <a:cubicBezTo>
                  <a:pt x="1870" y="2624"/>
                  <a:pt x="1870" y="2624"/>
                  <a:pt x="1870" y="2624"/>
                </a:cubicBezTo>
                <a:cubicBezTo>
                  <a:pt x="1757" y="2737"/>
                  <a:pt x="1606" y="2800"/>
                  <a:pt x="1446" y="2800"/>
                </a:cubicBezTo>
                <a:cubicBezTo>
                  <a:pt x="1355" y="2800"/>
                  <a:pt x="1267" y="2780"/>
                  <a:pt x="1187" y="2741"/>
                </a:cubicBezTo>
                <a:lnTo>
                  <a:pt x="1493" y="2436"/>
                </a:lnTo>
                <a:cubicBezTo>
                  <a:pt x="1571" y="2357"/>
                  <a:pt x="1571" y="2231"/>
                  <a:pt x="1493" y="2153"/>
                </a:cubicBezTo>
                <a:cubicBezTo>
                  <a:pt x="1415" y="2075"/>
                  <a:pt x="1288" y="2075"/>
                  <a:pt x="1210" y="2153"/>
                </a:cubicBezTo>
                <a:lnTo>
                  <a:pt x="904" y="2458"/>
                </a:lnTo>
                <a:cubicBezTo>
                  <a:pt x="798" y="2235"/>
                  <a:pt x="837" y="1960"/>
                  <a:pt x="1021" y="1776"/>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9pPr>
          </a:lstStyle>
          <a:p>
            <a:pPr algn="ctr"/>
            <a:endParaRPr lang="en-US"/>
          </a:p>
        </p:txBody>
      </p:sp>
      <p:sp>
        <p:nvSpPr>
          <p:cNvPr id="91" name="chain-links_29">
            <a:extLst>
              <a:ext uri="{FF2B5EF4-FFF2-40B4-BE49-F238E27FC236}">
                <a16:creationId xmlns:a16="http://schemas.microsoft.com/office/drawing/2014/main" id="{F92B30E4-8CFE-4313-8067-6B338DEE9BB8}"/>
              </a:ext>
            </a:extLst>
          </p:cNvPr>
          <p:cNvSpPr/>
          <p:nvPr/>
        </p:nvSpPr>
        <p:spPr>
          <a:xfrm rot="7986001">
            <a:off x="7013951" y="2366942"/>
            <a:ext cx="333014" cy="330783"/>
          </a:xfrm>
          <a:custGeom>
            <a:avLst/>
            <a:gdLst>
              <a:gd name="T0" fmla="*/ 220 w 3645"/>
              <a:gd name="T1" fmla="*/ 3626 h 3626"/>
              <a:gd name="T2" fmla="*/ 361 w 3645"/>
              <a:gd name="T3" fmla="*/ 3567 h 3626"/>
              <a:gd name="T4" fmla="*/ 894 w 3645"/>
              <a:gd name="T5" fmla="*/ 3034 h 3626"/>
              <a:gd name="T6" fmla="*/ 1446 w 3645"/>
              <a:gd name="T7" fmla="*/ 3200 h 3626"/>
              <a:gd name="T8" fmla="*/ 1446 w 3645"/>
              <a:gd name="T9" fmla="*/ 3200 h 3626"/>
              <a:gd name="T10" fmla="*/ 2152 w 3645"/>
              <a:gd name="T11" fmla="*/ 2907 h 3626"/>
              <a:gd name="T12" fmla="*/ 2153 w 3645"/>
              <a:gd name="T13" fmla="*/ 2907 h 3626"/>
              <a:gd name="T14" fmla="*/ 2530 w 3645"/>
              <a:gd name="T15" fmla="*/ 2530 h 3626"/>
              <a:gd name="T16" fmla="*/ 2530 w 3645"/>
              <a:gd name="T17" fmla="*/ 2530 h 3626"/>
              <a:gd name="T18" fmla="*/ 2907 w 3645"/>
              <a:gd name="T19" fmla="*/ 2153 h 3626"/>
              <a:gd name="T20" fmla="*/ 2907 w 3645"/>
              <a:gd name="T21" fmla="*/ 2152 h 3626"/>
              <a:gd name="T22" fmla="*/ 3200 w 3645"/>
              <a:gd name="T23" fmla="*/ 1446 h 3626"/>
              <a:gd name="T24" fmla="*/ 3034 w 3645"/>
              <a:gd name="T25" fmla="*/ 894 h 3626"/>
              <a:gd name="T26" fmla="*/ 3567 w 3645"/>
              <a:gd name="T27" fmla="*/ 361 h 3626"/>
              <a:gd name="T28" fmla="*/ 3567 w 3645"/>
              <a:gd name="T29" fmla="*/ 79 h 3626"/>
              <a:gd name="T30" fmla="*/ 3284 w 3645"/>
              <a:gd name="T31" fmla="*/ 79 h 3626"/>
              <a:gd name="T32" fmla="*/ 2751 w 3645"/>
              <a:gd name="T33" fmla="*/ 611 h 3626"/>
              <a:gd name="T34" fmla="*/ 2200 w 3645"/>
              <a:gd name="T35" fmla="*/ 446 h 3626"/>
              <a:gd name="T36" fmla="*/ 1493 w 3645"/>
              <a:gd name="T37" fmla="*/ 738 h 3626"/>
              <a:gd name="T38" fmla="*/ 1493 w 3645"/>
              <a:gd name="T39" fmla="*/ 739 h 3626"/>
              <a:gd name="T40" fmla="*/ 1116 w 3645"/>
              <a:gd name="T41" fmla="*/ 1116 h 3626"/>
              <a:gd name="T42" fmla="*/ 1116 w 3645"/>
              <a:gd name="T43" fmla="*/ 1116 h 3626"/>
              <a:gd name="T44" fmla="*/ 739 w 3645"/>
              <a:gd name="T45" fmla="*/ 1493 h 3626"/>
              <a:gd name="T46" fmla="*/ 739 w 3645"/>
              <a:gd name="T47" fmla="*/ 1493 h 3626"/>
              <a:gd name="T48" fmla="*/ 611 w 3645"/>
              <a:gd name="T49" fmla="*/ 2751 h 3626"/>
              <a:gd name="T50" fmla="*/ 79 w 3645"/>
              <a:gd name="T51" fmla="*/ 3284 h 3626"/>
              <a:gd name="T52" fmla="*/ 79 w 3645"/>
              <a:gd name="T53" fmla="*/ 3567 h 3626"/>
              <a:gd name="T54" fmla="*/ 220 w 3645"/>
              <a:gd name="T55" fmla="*/ 3626 h 3626"/>
              <a:gd name="T56" fmla="*/ 1021 w 3645"/>
              <a:gd name="T57" fmla="*/ 1776 h 3626"/>
              <a:gd name="T58" fmla="*/ 1021 w 3645"/>
              <a:gd name="T59" fmla="*/ 1776 h 3626"/>
              <a:gd name="T60" fmla="*/ 1398 w 3645"/>
              <a:gd name="T61" fmla="*/ 1399 h 3626"/>
              <a:gd name="T62" fmla="*/ 1398 w 3645"/>
              <a:gd name="T63" fmla="*/ 1398 h 3626"/>
              <a:gd name="T64" fmla="*/ 1776 w 3645"/>
              <a:gd name="T65" fmla="*/ 1021 h 3626"/>
              <a:gd name="T66" fmla="*/ 1776 w 3645"/>
              <a:gd name="T67" fmla="*/ 1021 h 3626"/>
              <a:gd name="T68" fmla="*/ 2200 w 3645"/>
              <a:gd name="T69" fmla="*/ 846 h 3626"/>
              <a:gd name="T70" fmla="*/ 2459 w 3645"/>
              <a:gd name="T71" fmla="*/ 904 h 3626"/>
              <a:gd name="T72" fmla="*/ 2153 w 3645"/>
              <a:gd name="T73" fmla="*/ 1210 h 3626"/>
              <a:gd name="T74" fmla="*/ 2153 w 3645"/>
              <a:gd name="T75" fmla="*/ 1493 h 3626"/>
              <a:gd name="T76" fmla="*/ 2294 w 3645"/>
              <a:gd name="T77" fmla="*/ 1551 h 3626"/>
              <a:gd name="T78" fmla="*/ 2436 w 3645"/>
              <a:gd name="T79" fmla="*/ 1493 h 3626"/>
              <a:gd name="T80" fmla="*/ 2741 w 3645"/>
              <a:gd name="T81" fmla="*/ 1187 h 3626"/>
              <a:gd name="T82" fmla="*/ 2800 w 3645"/>
              <a:gd name="T83" fmla="*/ 1446 h 3626"/>
              <a:gd name="T84" fmla="*/ 2624 w 3645"/>
              <a:gd name="T85" fmla="*/ 1870 h 3626"/>
              <a:gd name="T86" fmla="*/ 2624 w 3645"/>
              <a:gd name="T87" fmla="*/ 1870 h 3626"/>
              <a:gd name="T88" fmla="*/ 2624 w 3645"/>
              <a:gd name="T89" fmla="*/ 1870 h 3626"/>
              <a:gd name="T90" fmla="*/ 2247 w 3645"/>
              <a:gd name="T91" fmla="*/ 2247 h 3626"/>
              <a:gd name="T92" fmla="*/ 2247 w 3645"/>
              <a:gd name="T93" fmla="*/ 2247 h 3626"/>
              <a:gd name="T94" fmla="*/ 1870 w 3645"/>
              <a:gd name="T95" fmla="*/ 2624 h 3626"/>
              <a:gd name="T96" fmla="*/ 1870 w 3645"/>
              <a:gd name="T97" fmla="*/ 2624 h 3626"/>
              <a:gd name="T98" fmla="*/ 1446 w 3645"/>
              <a:gd name="T99" fmla="*/ 2800 h 3626"/>
              <a:gd name="T100" fmla="*/ 1187 w 3645"/>
              <a:gd name="T101" fmla="*/ 2741 h 3626"/>
              <a:gd name="T102" fmla="*/ 1493 w 3645"/>
              <a:gd name="T103" fmla="*/ 2436 h 3626"/>
              <a:gd name="T104" fmla="*/ 1493 w 3645"/>
              <a:gd name="T105" fmla="*/ 2153 h 3626"/>
              <a:gd name="T106" fmla="*/ 1210 w 3645"/>
              <a:gd name="T107" fmla="*/ 2153 h 3626"/>
              <a:gd name="T108" fmla="*/ 904 w 3645"/>
              <a:gd name="T109" fmla="*/ 2458 h 3626"/>
              <a:gd name="T110" fmla="*/ 1021 w 3645"/>
              <a:gd name="T111" fmla="*/ 1776 h 3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645" h="3626">
                <a:moveTo>
                  <a:pt x="220" y="3626"/>
                </a:moveTo>
                <a:cubicBezTo>
                  <a:pt x="271" y="3626"/>
                  <a:pt x="322" y="3606"/>
                  <a:pt x="361" y="3567"/>
                </a:cubicBezTo>
                <a:lnTo>
                  <a:pt x="894" y="3034"/>
                </a:lnTo>
                <a:cubicBezTo>
                  <a:pt x="1056" y="3142"/>
                  <a:pt x="1246" y="3200"/>
                  <a:pt x="1446" y="3200"/>
                </a:cubicBezTo>
                <a:lnTo>
                  <a:pt x="1446" y="3200"/>
                </a:lnTo>
                <a:cubicBezTo>
                  <a:pt x="1713" y="3200"/>
                  <a:pt x="1964" y="3096"/>
                  <a:pt x="2152" y="2907"/>
                </a:cubicBezTo>
                <a:cubicBezTo>
                  <a:pt x="2153" y="2907"/>
                  <a:pt x="2153" y="2907"/>
                  <a:pt x="2153" y="2907"/>
                </a:cubicBezTo>
                <a:lnTo>
                  <a:pt x="2530" y="2530"/>
                </a:lnTo>
                <a:cubicBezTo>
                  <a:pt x="2530" y="2530"/>
                  <a:pt x="2530" y="2530"/>
                  <a:pt x="2530" y="2530"/>
                </a:cubicBezTo>
                <a:lnTo>
                  <a:pt x="2907" y="2153"/>
                </a:lnTo>
                <a:cubicBezTo>
                  <a:pt x="2907" y="2153"/>
                  <a:pt x="2907" y="2153"/>
                  <a:pt x="2907" y="2152"/>
                </a:cubicBezTo>
                <a:cubicBezTo>
                  <a:pt x="3096" y="1964"/>
                  <a:pt x="3200" y="1713"/>
                  <a:pt x="3200" y="1446"/>
                </a:cubicBezTo>
                <a:cubicBezTo>
                  <a:pt x="3200" y="1246"/>
                  <a:pt x="3142" y="1056"/>
                  <a:pt x="3034" y="894"/>
                </a:cubicBezTo>
                <a:lnTo>
                  <a:pt x="3567" y="361"/>
                </a:lnTo>
                <a:cubicBezTo>
                  <a:pt x="3645" y="283"/>
                  <a:pt x="3645" y="157"/>
                  <a:pt x="3567" y="79"/>
                </a:cubicBezTo>
                <a:cubicBezTo>
                  <a:pt x="3489" y="0"/>
                  <a:pt x="3362" y="0"/>
                  <a:pt x="3284" y="79"/>
                </a:cubicBezTo>
                <a:lnTo>
                  <a:pt x="2751" y="611"/>
                </a:lnTo>
                <a:cubicBezTo>
                  <a:pt x="2589" y="504"/>
                  <a:pt x="2399" y="446"/>
                  <a:pt x="2200" y="446"/>
                </a:cubicBezTo>
                <a:cubicBezTo>
                  <a:pt x="1933" y="446"/>
                  <a:pt x="1682" y="550"/>
                  <a:pt x="1493" y="738"/>
                </a:cubicBezTo>
                <a:cubicBezTo>
                  <a:pt x="1493" y="738"/>
                  <a:pt x="1493" y="738"/>
                  <a:pt x="1493" y="739"/>
                </a:cubicBezTo>
                <a:lnTo>
                  <a:pt x="1116" y="1116"/>
                </a:lnTo>
                <a:cubicBezTo>
                  <a:pt x="1116" y="1116"/>
                  <a:pt x="1116" y="1116"/>
                  <a:pt x="1116" y="1116"/>
                </a:cubicBezTo>
                <a:lnTo>
                  <a:pt x="739" y="1493"/>
                </a:lnTo>
                <a:cubicBezTo>
                  <a:pt x="739" y="1493"/>
                  <a:pt x="739" y="1493"/>
                  <a:pt x="739" y="1493"/>
                </a:cubicBezTo>
                <a:cubicBezTo>
                  <a:pt x="397" y="1834"/>
                  <a:pt x="355" y="2363"/>
                  <a:pt x="611" y="2751"/>
                </a:cubicBezTo>
                <a:lnTo>
                  <a:pt x="79" y="3284"/>
                </a:lnTo>
                <a:cubicBezTo>
                  <a:pt x="0" y="3362"/>
                  <a:pt x="0" y="3489"/>
                  <a:pt x="79" y="3567"/>
                </a:cubicBezTo>
                <a:cubicBezTo>
                  <a:pt x="118" y="3606"/>
                  <a:pt x="169" y="3626"/>
                  <a:pt x="220" y="3626"/>
                </a:cubicBezTo>
                <a:close/>
                <a:moveTo>
                  <a:pt x="1021" y="1776"/>
                </a:moveTo>
                <a:lnTo>
                  <a:pt x="1021" y="1776"/>
                </a:lnTo>
                <a:lnTo>
                  <a:pt x="1398" y="1399"/>
                </a:lnTo>
                <a:cubicBezTo>
                  <a:pt x="1398" y="1399"/>
                  <a:pt x="1398" y="1399"/>
                  <a:pt x="1398" y="1398"/>
                </a:cubicBezTo>
                <a:lnTo>
                  <a:pt x="1776" y="1021"/>
                </a:lnTo>
                <a:cubicBezTo>
                  <a:pt x="1776" y="1021"/>
                  <a:pt x="1776" y="1021"/>
                  <a:pt x="1776" y="1021"/>
                </a:cubicBezTo>
                <a:cubicBezTo>
                  <a:pt x="1889" y="908"/>
                  <a:pt x="2040" y="846"/>
                  <a:pt x="2200" y="846"/>
                </a:cubicBezTo>
                <a:cubicBezTo>
                  <a:pt x="2291" y="846"/>
                  <a:pt x="2379" y="866"/>
                  <a:pt x="2459" y="904"/>
                </a:cubicBezTo>
                <a:lnTo>
                  <a:pt x="2153" y="1210"/>
                </a:lnTo>
                <a:cubicBezTo>
                  <a:pt x="2075" y="1288"/>
                  <a:pt x="2075" y="1415"/>
                  <a:pt x="2153" y="1493"/>
                </a:cubicBezTo>
                <a:cubicBezTo>
                  <a:pt x="2192" y="1532"/>
                  <a:pt x="2243" y="1551"/>
                  <a:pt x="2294" y="1551"/>
                </a:cubicBezTo>
                <a:cubicBezTo>
                  <a:pt x="2345" y="1551"/>
                  <a:pt x="2397" y="1532"/>
                  <a:pt x="2436" y="1493"/>
                </a:cubicBezTo>
                <a:lnTo>
                  <a:pt x="2741" y="1187"/>
                </a:lnTo>
                <a:cubicBezTo>
                  <a:pt x="2780" y="1267"/>
                  <a:pt x="2800" y="1355"/>
                  <a:pt x="2800" y="1446"/>
                </a:cubicBezTo>
                <a:cubicBezTo>
                  <a:pt x="2800" y="1606"/>
                  <a:pt x="2737" y="1757"/>
                  <a:pt x="2624" y="1870"/>
                </a:cubicBezTo>
                <a:lnTo>
                  <a:pt x="2624" y="1870"/>
                </a:lnTo>
                <a:lnTo>
                  <a:pt x="2624" y="1870"/>
                </a:lnTo>
                <a:lnTo>
                  <a:pt x="2247" y="2247"/>
                </a:lnTo>
                <a:cubicBezTo>
                  <a:pt x="2247" y="2247"/>
                  <a:pt x="2247" y="2247"/>
                  <a:pt x="2247" y="2247"/>
                </a:cubicBezTo>
                <a:lnTo>
                  <a:pt x="1870" y="2624"/>
                </a:lnTo>
                <a:cubicBezTo>
                  <a:pt x="1870" y="2624"/>
                  <a:pt x="1870" y="2624"/>
                  <a:pt x="1870" y="2624"/>
                </a:cubicBezTo>
                <a:cubicBezTo>
                  <a:pt x="1757" y="2737"/>
                  <a:pt x="1606" y="2800"/>
                  <a:pt x="1446" y="2800"/>
                </a:cubicBezTo>
                <a:cubicBezTo>
                  <a:pt x="1355" y="2800"/>
                  <a:pt x="1267" y="2780"/>
                  <a:pt x="1187" y="2741"/>
                </a:cubicBezTo>
                <a:lnTo>
                  <a:pt x="1493" y="2436"/>
                </a:lnTo>
                <a:cubicBezTo>
                  <a:pt x="1571" y="2357"/>
                  <a:pt x="1571" y="2231"/>
                  <a:pt x="1493" y="2153"/>
                </a:cubicBezTo>
                <a:cubicBezTo>
                  <a:pt x="1415" y="2075"/>
                  <a:pt x="1288" y="2075"/>
                  <a:pt x="1210" y="2153"/>
                </a:cubicBezTo>
                <a:lnTo>
                  <a:pt x="904" y="2458"/>
                </a:lnTo>
                <a:cubicBezTo>
                  <a:pt x="798" y="2235"/>
                  <a:pt x="837" y="1960"/>
                  <a:pt x="1021" y="1776"/>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9pPr>
          </a:lstStyle>
          <a:p>
            <a:pPr algn="ctr"/>
            <a:endParaRPr lang="en-US"/>
          </a:p>
        </p:txBody>
      </p:sp>
      <p:sp>
        <p:nvSpPr>
          <p:cNvPr id="92" name="chain-links_29">
            <a:extLst>
              <a:ext uri="{FF2B5EF4-FFF2-40B4-BE49-F238E27FC236}">
                <a16:creationId xmlns:a16="http://schemas.microsoft.com/office/drawing/2014/main" id="{FB88B684-C58B-433D-8399-3543DE794C56}"/>
              </a:ext>
            </a:extLst>
          </p:cNvPr>
          <p:cNvSpPr/>
          <p:nvPr/>
        </p:nvSpPr>
        <p:spPr>
          <a:xfrm rot="7986001">
            <a:off x="7011228" y="2687278"/>
            <a:ext cx="333014" cy="330783"/>
          </a:xfrm>
          <a:custGeom>
            <a:avLst/>
            <a:gdLst>
              <a:gd name="T0" fmla="*/ 220 w 3645"/>
              <a:gd name="T1" fmla="*/ 3626 h 3626"/>
              <a:gd name="T2" fmla="*/ 361 w 3645"/>
              <a:gd name="T3" fmla="*/ 3567 h 3626"/>
              <a:gd name="T4" fmla="*/ 894 w 3645"/>
              <a:gd name="T5" fmla="*/ 3034 h 3626"/>
              <a:gd name="T6" fmla="*/ 1446 w 3645"/>
              <a:gd name="T7" fmla="*/ 3200 h 3626"/>
              <a:gd name="T8" fmla="*/ 1446 w 3645"/>
              <a:gd name="T9" fmla="*/ 3200 h 3626"/>
              <a:gd name="T10" fmla="*/ 2152 w 3645"/>
              <a:gd name="T11" fmla="*/ 2907 h 3626"/>
              <a:gd name="T12" fmla="*/ 2153 w 3645"/>
              <a:gd name="T13" fmla="*/ 2907 h 3626"/>
              <a:gd name="T14" fmla="*/ 2530 w 3645"/>
              <a:gd name="T15" fmla="*/ 2530 h 3626"/>
              <a:gd name="T16" fmla="*/ 2530 w 3645"/>
              <a:gd name="T17" fmla="*/ 2530 h 3626"/>
              <a:gd name="T18" fmla="*/ 2907 w 3645"/>
              <a:gd name="T19" fmla="*/ 2153 h 3626"/>
              <a:gd name="T20" fmla="*/ 2907 w 3645"/>
              <a:gd name="T21" fmla="*/ 2152 h 3626"/>
              <a:gd name="T22" fmla="*/ 3200 w 3645"/>
              <a:gd name="T23" fmla="*/ 1446 h 3626"/>
              <a:gd name="T24" fmla="*/ 3034 w 3645"/>
              <a:gd name="T25" fmla="*/ 894 h 3626"/>
              <a:gd name="T26" fmla="*/ 3567 w 3645"/>
              <a:gd name="T27" fmla="*/ 361 h 3626"/>
              <a:gd name="T28" fmla="*/ 3567 w 3645"/>
              <a:gd name="T29" fmla="*/ 79 h 3626"/>
              <a:gd name="T30" fmla="*/ 3284 w 3645"/>
              <a:gd name="T31" fmla="*/ 79 h 3626"/>
              <a:gd name="T32" fmla="*/ 2751 w 3645"/>
              <a:gd name="T33" fmla="*/ 611 h 3626"/>
              <a:gd name="T34" fmla="*/ 2200 w 3645"/>
              <a:gd name="T35" fmla="*/ 446 h 3626"/>
              <a:gd name="T36" fmla="*/ 1493 w 3645"/>
              <a:gd name="T37" fmla="*/ 738 h 3626"/>
              <a:gd name="T38" fmla="*/ 1493 w 3645"/>
              <a:gd name="T39" fmla="*/ 739 h 3626"/>
              <a:gd name="T40" fmla="*/ 1116 w 3645"/>
              <a:gd name="T41" fmla="*/ 1116 h 3626"/>
              <a:gd name="T42" fmla="*/ 1116 w 3645"/>
              <a:gd name="T43" fmla="*/ 1116 h 3626"/>
              <a:gd name="T44" fmla="*/ 739 w 3645"/>
              <a:gd name="T45" fmla="*/ 1493 h 3626"/>
              <a:gd name="T46" fmla="*/ 739 w 3645"/>
              <a:gd name="T47" fmla="*/ 1493 h 3626"/>
              <a:gd name="T48" fmla="*/ 611 w 3645"/>
              <a:gd name="T49" fmla="*/ 2751 h 3626"/>
              <a:gd name="T50" fmla="*/ 79 w 3645"/>
              <a:gd name="T51" fmla="*/ 3284 h 3626"/>
              <a:gd name="T52" fmla="*/ 79 w 3645"/>
              <a:gd name="T53" fmla="*/ 3567 h 3626"/>
              <a:gd name="T54" fmla="*/ 220 w 3645"/>
              <a:gd name="T55" fmla="*/ 3626 h 3626"/>
              <a:gd name="T56" fmla="*/ 1021 w 3645"/>
              <a:gd name="T57" fmla="*/ 1776 h 3626"/>
              <a:gd name="T58" fmla="*/ 1021 w 3645"/>
              <a:gd name="T59" fmla="*/ 1776 h 3626"/>
              <a:gd name="T60" fmla="*/ 1398 w 3645"/>
              <a:gd name="T61" fmla="*/ 1399 h 3626"/>
              <a:gd name="T62" fmla="*/ 1398 w 3645"/>
              <a:gd name="T63" fmla="*/ 1398 h 3626"/>
              <a:gd name="T64" fmla="*/ 1776 w 3645"/>
              <a:gd name="T65" fmla="*/ 1021 h 3626"/>
              <a:gd name="T66" fmla="*/ 1776 w 3645"/>
              <a:gd name="T67" fmla="*/ 1021 h 3626"/>
              <a:gd name="T68" fmla="*/ 2200 w 3645"/>
              <a:gd name="T69" fmla="*/ 846 h 3626"/>
              <a:gd name="T70" fmla="*/ 2459 w 3645"/>
              <a:gd name="T71" fmla="*/ 904 h 3626"/>
              <a:gd name="T72" fmla="*/ 2153 w 3645"/>
              <a:gd name="T73" fmla="*/ 1210 h 3626"/>
              <a:gd name="T74" fmla="*/ 2153 w 3645"/>
              <a:gd name="T75" fmla="*/ 1493 h 3626"/>
              <a:gd name="T76" fmla="*/ 2294 w 3645"/>
              <a:gd name="T77" fmla="*/ 1551 h 3626"/>
              <a:gd name="T78" fmla="*/ 2436 w 3645"/>
              <a:gd name="T79" fmla="*/ 1493 h 3626"/>
              <a:gd name="T80" fmla="*/ 2741 w 3645"/>
              <a:gd name="T81" fmla="*/ 1187 h 3626"/>
              <a:gd name="T82" fmla="*/ 2800 w 3645"/>
              <a:gd name="T83" fmla="*/ 1446 h 3626"/>
              <a:gd name="T84" fmla="*/ 2624 w 3645"/>
              <a:gd name="T85" fmla="*/ 1870 h 3626"/>
              <a:gd name="T86" fmla="*/ 2624 w 3645"/>
              <a:gd name="T87" fmla="*/ 1870 h 3626"/>
              <a:gd name="T88" fmla="*/ 2624 w 3645"/>
              <a:gd name="T89" fmla="*/ 1870 h 3626"/>
              <a:gd name="T90" fmla="*/ 2247 w 3645"/>
              <a:gd name="T91" fmla="*/ 2247 h 3626"/>
              <a:gd name="T92" fmla="*/ 2247 w 3645"/>
              <a:gd name="T93" fmla="*/ 2247 h 3626"/>
              <a:gd name="T94" fmla="*/ 1870 w 3645"/>
              <a:gd name="T95" fmla="*/ 2624 h 3626"/>
              <a:gd name="T96" fmla="*/ 1870 w 3645"/>
              <a:gd name="T97" fmla="*/ 2624 h 3626"/>
              <a:gd name="T98" fmla="*/ 1446 w 3645"/>
              <a:gd name="T99" fmla="*/ 2800 h 3626"/>
              <a:gd name="T100" fmla="*/ 1187 w 3645"/>
              <a:gd name="T101" fmla="*/ 2741 h 3626"/>
              <a:gd name="T102" fmla="*/ 1493 w 3645"/>
              <a:gd name="T103" fmla="*/ 2436 h 3626"/>
              <a:gd name="T104" fmla="*/ 1493 w 3645"/>
              <a:gd name="T105" fmla="*/ 2153 h 3626"/>
              <a:gd name="T106" fmla="*/ 1210 w 3645"/>
              <a:gd name="T107" fmla="*/ 2153 h 3626"/>
              <a:gd name="T108" fmla="*/ 904 w 3645"/>
              <a:gd name="T109" fmla="*/ 2458 h 3626"/>
              <a:gd name="T110" fmla="*/ 1021 w 3645"/>
              <a:gd name="T111" fmla="*/ 1776 h 3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645" h="3626">
                <a:moveTo>
                  <a:pt x="220" y="3626"/>
                </a:moveTo>
                <a:cubicBezTo>
                  <a:pt x="271" y="3626"/>
                  <a:pt x="322" y="3606"/>
                  <a:pt x="361" y="3567"/>
                </a:cubicBezTo>
                <a:lnTo>
                  <a:pt x="894" y="3034"/>
                </a:lnTo>
                <a:cubicBezTo>
                  <a:pt x="1056" y="3142"/>
                  <a:pt x="1246" y="3200"/>
                  <a:pt x="1446" y="3200"/>
                </a:cubicBezTo>
                <a:lnTo>
                  <a:pt x="1446" y="3200"/>
                </a:lnTo>
                <a:cubicBezTo>
                  <a:pt x="1713" y="3200"/>
                  <a:pt x="1964" y="3096"/>
                  <a:pt x="2152" y="2907"/>
                </a:cubicBezTo>
                <a:cubicBezTo>
                  <a:pt x="2153" y="2907"/>
                  <a:pt x="2153" y="2907"/>
                  <a:pt x="2153" y="2907"/>
                </a:cubicBezTo>
                <a:lnTo>
                  <a:pt x="2530" y="2530"/>
                </a:lnTo>
                <a:cubicBezTo>
                  <a:pt x="2530" y="2530"/>
                  <a:pt x="2530" y="2530"/>
                  <a:pt x="2530" y="2530"/>
                </a:cubicBezTo>
                <a:lnTo>
                  <a:pt x="2907" y="2153"/>
                </a:lnTo>
                <a:cubicBezTo>
                  <a:pt x="2907" y="2153"/>
                  <a:pt x="2907" y="2153"/>
                  <a:pt x="2907" y="2152"/>
                </a:cubicBezTo>
                <a:cubicBezTo>
                  <a:pt x="3096" y="1964"/>
                  <a:pt x="3200" y="1713"/>
                  <a:pt x="3200" y="1446"/>
                </a:cubicBezTo>
                <a:cubicBezTo>
                  <a:pt x="3200" y="1246"/>
                  <a:pt x="3142" y="1056"/>
                  <a:pt x="3034" y="894"/>
                </a:cubicBezTo>
                <a:lnTo>
                  <a:pt x="3567" y="361"/>
                </a:lnTo>
                <a:cubicBezTo>
                  <a:pt x="3645" y="283"/>
                  <a:pt x="3645" y="157"/>
                  <a:pt x="3567" y="79"/>
                </a:cubicBezTo>
                <a:cubicBezTo>
                  <a:pt x="3489" y="0"/>
                  <a:pt x="3362" y="0"/>
                  <a:pt x="3284" y="79"/>
                </a:cubicBezTo>
                <a:lnTo>
                  <a:pt x="2751" y="611"/>
                </a:lnTo>
                <a:cubicBezTo>
                  <a:pt x="2589" y="504"/>
                  <a:pt x="2399" y="446"/>
                  <a:pt x="2200" y="446"/>
                </a:cubicBezTo>
                <a:cubicBezTo>
                  <a:pt x="1933" y="446"/>
                  <a:pt x="1682" y="550"/>
                  <a:pt x="1493" y="738"/>
                </a:cubicBezTo>
                <a:cubicBezTo>
                  <a:pt x="1493" y="738"/>
                  <a:pt x="1493" y="738"/>
                  <a:pt x="1493" y="739"/>
                </a:cubicBezTo>
                <a:lnTo>
                  <a:pt x="1116" y="1116"/>
                </a:lnTo>
                <a:cubicBezTo>
                  <a:pt x="1116" y="1116"/>
                  <a:pt x="1116" y="1116"/>
                  <a:pt x="1116" y="1116"/>
                </a:cubicBezTo>
                <a:lnTo>
                  <a:pt x="739" y="1493"/>
                </a:lnTo>
                <a:cubicBezTo>
                  <a:pt x="739" y="1493"/>
                  <a:pt x="739" y="1493"/>
                  <a:pt x="739" y="1493"/>
                </a:cubicBezTo>
                <a:cubicBezTo>
                  <a:pt x="397" y="1834"/>
                  <a:pt x="355" y="2363"/>
                  <a:pt x="611" y="2751"/>
                </a:cubicBezTo>
                <a:lnTo>
                  <a:pt x="79" y="3284"/>
                </a:lnTo>
                <a:cubicBezTo>
                  <a:pt x="0" y="3362"/>
                  <a:pt x="0" y="3489"/>
                  <a:pt x="79" y="3567"/>
                </a:cubicBezTo>
                <a:cubicBezTo>
                  <a:pt x="118" y="3606"/>
                  <a:pt x="169" y="3626"/>
                  <a:pt x="220" y="3626"/>
                </a:cubicBezTo>
                <a:close/>
                <a:moveTo>
                  <a:pt x="1021" y="1776"/>
                </a:moveTo>
                <a:lnTo>
                  <a:pt x="1021" y="1776"/>
                </a:lnTo>
                <a:lnTo>
                  <a:pt x="1398" y="1399"/>
                </a:lnTo>
                <a:cubicBezTo>
                  <a:pt x="1398" y="1399"/>
                  <a:pt x="1398" y="1399"/>
                  <a:pt x="1398" y="1398"/>
                </a:cubicBezTo>
                <a:lnTo>
                  <a:pt x="1776" y="1021"/>
                </a:lnTo>
                <a:cubicBezTo>
                  <a:pt x="1776" y="1021"/>
                  <a:pt x="1776" y="1021"/>
                  <a:pt x="1776" y="1021"/>
                </a:cubicBezTo>
                <a:cubicBezTo>
                  <a:pt x="1889" y="908"/>
                  <a:pt x="2040" y="846"/>
                  <a:pt x="2200" y="846"/>
                </a:cubicBezTo>
                <a:cubicBezTo>
                  <a:pt x="2291" y="846"/>
                  <a:pt x="2379" y="866"/>
                  <a:pt x="2459" y="904"/>
                </a:cubicBezTo>
                <a:lnTo>
                  <a:pt x="2153" y="1210"/>
                </a:lnTo>
                <a:cubicBezTo>
                  <a:pt x="2075" y="1288"/>
                  <a:pt x="2075" y="1415"/>
                  <a:pt x="2153" y="1493"/>
                </a:cubicBezTo>
                <a:cubicBezTo>
                  <a:pt x="2192" y="1532"/>
                  <a:pt x="2243" y="1551"/>
                  <a:pt x="2294" y="1551"/>
                </a:cubicBezTo>
                <a:cubicBezTo>
                  <a:pt x="2345" y="1551"/>
                  <a:pt x="2397" y="1532"/>
                  <a:pt x="2436" y="1493"/>
                </a:cubicBezTo>
                <a:lnTo>
                  <a:pt x="2741" y="1187"/>
                </a:lnTo>
                <a:cubicBezTo>
                  <a:pt x="2780" y="1267"/>
                  <a:pt x="2800" y="1355"/>
                  <a:pt x="2800" y="1446"/>
                </a:cubicBezTo>
                <a:cubicBezTo>
                  <a:pt x="2800" y="1606"/>
                  <a:pt x="2737" y="1757"/>
                  <a:pt x="2624" y="1870"/>
                </a:cubicBezTo>
                <a:lnTo>
                  <a:pt x="2624" y="1870"/>
                </a:lnTo>
                <a:lnTo>
                  <a:pt x="2624" y="1870"/>
                </a:lnTo>
                <a:lnTo>
                  <a:pt x="2247" y="2247"/>
                </a:lnTo>
                <a:cubicBezTo>
                  <a:pt x="2247" y="2247"/>
                  <a:pt x="2247" y="2247"/>
                  <a:pt x="2247" y="2247"/>
                </a:cubicBezTo>
                <a:lnTo>
                  <a:pt x="1870" y="2624"/>
                </a:lnTo>
                <a:cubicBezTo>
                  <a:pt x="1870" y="2624"/>
                  <a:pt x="1870" y="2624"/>
                  <a:pt x="1870" y="2624"/>
                </a:cubicBezTo>
                <a:cubicBezTo>
                  <a:pt x="1757" y="2737"/>
                  <a:pt x="1606" y="2800"/>
                  <a:pt x="1446" y="2800"/>
                </a:cubicBezTo>
                <a:cubicBezTo>
                  <a:pt x="1355" y="2800"/>
                  <a:pt x="1267" y="2780"/>
                  <a:pt x="1187" y="2741"/>
                </a:cubicBezTo>
                <a:lnTo>
                  <a:pt x="1493" y="2436"/>
                </a:lnTo>
                <a:cubicBezTo>
                  <a:pt x="1571" y="2357"/>
                  <a:pt x="1571" y="2231"/>
                  <a:pt x="1493" y="2153"/>
                </a:cubicBezTo>
                <a:cubicBezTo>
                  <a:pt x="1415" y="2075"/>
                  <a:pt x="1288" y="2075"/>
                  <a:pt x="1210" y="2153"/>
                </a:cubicBezTo>
                <a:lnTo>
                  <a:pt x="904" y="2458"/>
                </a:lnTo>
                <a:cubicBezTo>
                  <a:pt x="798" y="2235"/>
                  <a:pt x="837" y="1960"/>
                  <a:pt x="1021" y="1776"/>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9pPr>
          </a:lstStyle>
          <a:p>
            <a:pPr algn="ctr"/>
            <a:endParaRPr lang="en-US"/>
          </a:p>
        </p:txBody>
      </p:sp>
      <p:sp>
        <p:nvSpPr>
          <p:cNvPr id="93" name="chain-links_29">
            <a:extLst>
              <a:ext uri="{FF2B5EF4-FFF2-40B4-BE49-F238E27FC236}">
                <a16:creationId xmlns:a16="http://schemas.microsoft.com/office/drawing/2014/main" id="{BCB41967-1EDB-410A-BB36-EF014CE3804F}"/>
              </a:ext>
            </a:extLst>
          </p:cNvPr>
          <p:cNvSpPr/>
          <p:nvPr/>
        </p:nvSpPr>
        <p:spPr>
          <a:xfrm rot="7986001">
            <a:off x="7020147" y="3037817"/>
            <a:ext cx="333014" cy="330783"/>
          </a:xfrm>
          <a:custGeom>
            <a:avLst/>
            <a:gdLst>
              <a:gd name="T0" fmla="*/ 220 w 3645"/>
              <a:gd name="T1" fmla="*/ 3626 h 3626"/>
              <a:gd name="T2" fmla="*/ 361 w 3645"/>
              <a:gd name="T3" fmla="*/ 3567 h 3626"/>
              <a:gd name="T4" fmla="*/ 894 w 3645"/>
              <a:gd name="T5" fmla="*/ 3034 h 3626"/>
              <a:gd name="T6" fmla="*/ 1446 w 3645"/>
              <a:gd name="T7" fmla="*/ 3200 h 3626"/>
              <a:gd name="T8" fmla="*/ 1446 w 3645"/>
              <a:gd name="T9" fmla="*/ 3200 h 3626"/>
              <a:gd name="T10" fmla="*/ 2152 w 3645"/>
              <a:gd name="T11" fmla="*/ 2907 h 3626"/>
              <a:gd name="T12" fmla="*/ 2153 w 3645"/>
              <a:gd name="T13" fmla="*/ 2907 h 3626"/>
              <a:gd name="T14" fmla="*/ 2530 w 3645"/>
              <a:gd name="T15" fmla="*/ 2530 h 3626"/>
              <a:gd name="T16" fmla="*/ 2530 w 3645"/>
              <a:gd name="T17" fmla="*/ 2530 h 3626"/>
              <a:gd name="T18" fmla="*/ 2907 w 3645"/>
              <a:gd name="T19" fmla="*/ 2153 h 3626"/>
              <a:gd name="T20" fmla="*/ 2907 w 3645"/>
              <a:gd name="T21" fmla="*/ 2152 h 3626"/>
              <a:gd name="T22" fmla="*/ 3200 w 3645"/>
              <a:gd name="T23" fmla="*/ 1446 h 3626"/>
              <a:gd name="T24" fmla="*/ 3034 w 3645"/>
              <a:gd name="T25" fmla="*/ 894 h 3626"/>
              <a:gd name="T26" fmla="*/ 3567 w 3645"/>
              <a:gd name="T27" fmla="*/ 361 h 3626"/>
              <a:gd name="T28" fmla="*/ 3567 w 3645"/>
              <a:gd name="T29" fmla="*/ 79 h 3626"/>
              <a:gd name="T30" fmla="*/ 3284 w 3645"/>
              <a:gd name="T31" fmla="*/ 79 h 3626"/>
              <a:gd name="T32" fmla="*/ 2751 w 3645"/>
              <a:gd name="T33" fmla="*/ 611 h 3626"/>
              <a:gd name="T34" fmla="*/ 2200 w 3645"/>
              <a:gd name="T35" fmla="*/ 446 h 3626"/>
              <a:gd name="T36" fmla="*/ 1493 w 3645"/>
              <a:gd name="T37" fmla="*/ 738 h 3626"/>
              <a:gd name="T38" fmla="*/ 1493 w 3645"/>
              <a:gd name="T39" fmla="*/ 739 h 3626"/>
              <a:gd name="T40" fmla="*/ 1116 w 3645"/>
              <a:gd name="T41" fmla="*/ 1116 h 3626"/>
              <a:gd name="T42" fmla="*/ 1116 w 3645"/>
              <a:gd name="T43" fmla="*/ 1116 h 3626"/>
              <a:gd name="T44" fmla="*/ 739 w 3645"/>
              <a:gd name="T45" fmla="*/ 1493 h 3626"/>
              <a:gd name="T46" fmla="*/ 739 w 3645"/>
              <a:gd name="T47" fmla="*/ 1493 h 3626"/>
              <a:gd name="T48" fmla="*/ 611 w 3645"/>
              <a:gd name="T49" fmla="*/ 2751 h 3626"/>
              <a:gd name="T50" fmla="*/ 79 w 3645"/>
              <a:gd name="T51" fmla="*/ 3284 h 3626"/>
              <a:gd name="T52" fmla="*/ 79 w 3645"/>
              <a:gd name="T53" fmla="*/ 3567 h 3626"/>
              <a:gd name="T54" fmla="*/ 220 w 3645"/>
              <a:gd name="T55" fmla="*/ 3626 h 3626"/>
              <a:gd name="T56" fmla="*/ 1021 w 3645"/>
              <a:gd name="T57" fmla="*/ 1776 h 3626"/>
              <a:gd name="T58" fmla="*/ 1021 w 3645"/>
              <a:gd name="T59" fmla="*/ 1776 h 3626"/>
              <a:gd name="T60" fmla="*/ 1398 w 3645"/>
              <a:gd name="T61" fmla="*/ 1399 h 3626"/>
              <a:gd name="T62" fmla="*/ 1398 w 3645"/>
              <a:gd name="T63" fmla="*/ 1398 h 3626"/>
              <a:gd name="T64" fmla="*/ 1776 w 3645"/>
              <a:gd name="T65" fmla="*/ 1021 h 3626"/>
              <a:gd name="T66" fmla="*/ 1776 w 3645"/>
              <a:gd name="T67" fmla="*/ 1021 h 3626"/>
              <a:gd name="T68" fmla="*/ 2200 w 3645"/>
              <a:gd name="T69" fmla="*/ 846 h 3626"/>
              <a:gd name="T70" fmla="*/ 2459 w 3645"/>
              <a:gd name="T71" fmla="*/ 904 h 3626"/>
              <a:gd name="T72" fmla="*/ 2153 w 3645"/>
              <a:gd name="T73" fmla="*/ 1210 h 3626"/>
              <a:gd name="T74" fmla="*/ 2153 w 3645"/>
              <a:gd name="T75" fmla="*/ 1493 h 3626"/>
              <a:gd name="T76" fmla="*/ 2294 w 3645"/>
              <a:gd name="T77" fmla="*/ 1551 h 3626"/>
              <a:gd name="T78" fmla="*/ 2436 w 3645"/>
              <a:gd name="T79" fmla="*/ 1493 h 3626"/>
              <a:gd name="T80" fmla="*/ 2741 w 3645"/>
              <a:gd name="T81" fmla="*/ 1187 h 3626"/>
              <a:gd name="T82" fmla="*/ 2800 w 3645"/>
              <a:gd name="T83" fmla="*/ 1446 h 3626"/>
              <a:gd name="T84" fmla="*/ 2624 w 3645"/>
              <a:gd name="T85" fmla="*/ 1870 h 3626"/>
              <a:gd name="T86" fmla="*/ 2624 w 3645"/>
              <a:gd name="T87" fmla="*/ 1870 h 3626"/>
              <a:gd name="T88" fmla="*/ 2624 w 3645"/>
              <a:gd name="T89" fmla="*/ 1870 h 3626"/>
              <a:gd name="T90" fmla="*/ 2247 w 3645"/>
              <a:gd name="T91" fmla="*/ 2247 h 3626"/>
              <a:gd name="T92" fmla="*/ 2247 w 3645"/>
              <a:gd name="T93" fmla="*/ 2247 h 3626"/>
              <a:gd name="T94" fmla="*/ 1870 w 3645"/>
              <a:gd name="T95" fmla="*/ 2624 h 3626"/>
              <a:gd name="T96" fmla="*/ 1870 w 3645"/>
              <a:gd name="T97" fmla="*/ 2624 h 3626"/>
              <a:gd name="T98" fmla="*/ 1446 w 3645"/>
              <a:gd name="T99" fmla="*/ 2800 h 3626"/>
              <a:gd name="T100" fmla="*/ 1187 w 3645"/>
              <a:gd name="T101" fmla="*/ 2741 h 3626"/>
              <a:gd name="T102" fmla="*/ 1493 w 3645"/>
              <a:gd name="T103" fmla="*/ 2436 h 3626"/>
              <a:gd name="T104" fmla="*/ 1493 w 3645"/>
              <a:gd name="T105" fmla="*/ 2153 h 3626"/>
              <a:gd name="T106" fmla="*/ 1210 w 3645"/>
              <a:gd name="T107" fmla="*/ 2153 h 3626"/>
              <a:gd name="T108" fmla="*/ 904 w 3645"/>
              <a:gd name="T109" fmla="*/ 2458 h 3626"/>
              <a:gd name="T110" fmla="*/ 1021 w 3645"/>
              <a:gd name="T111" fmla="*/ 1776 h 3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645" h="3626">
                <a:moveTo>
                  <a:pt x="220" y="3626"/>
                </a:moveTo>
                <a:cubicBezTo>
                  <a:pt x="271" y="3626"/>
                  <a:pt x="322" y="3606"/>
                  <a:pt x="361" y="3567"/>
                </a:cubicBezTo>
                <a:lnTo>
                  <a:pt x="894" y="3034"/>
                </a:lnTo>
                <a:cubicBezTo>
                  <a:pt x="1056" y="3142"/>
                  <a:pt x="1246" y="3200"/>
                  <a:pt x="1446" y="3200"/>
                </a:cubicBezTo>
                <a:lnTo>
                  <a:pt x="1446" y="3200"/>
                </a:lnTo>
                <a:cubicBezTo>
                  <a:pt x="1713" y="3200"/>
                  <a:pt x="1964" y="3096"/>
                  <a:pt x="2152" y="2907"/>
                </a:cubicBezTo>
                <a:cubicBezTo>
                  <a:pt x="2153" y="2907"/>
                  <a:pt x="2153" y="2907"/>
                  <a:pt x="2153" y="2907"/>
                </a:cubicBezTo>
                <a:lnTo>
                  <a:pt x="2530" y="2530"/>
                </a:lnTo>
                <a:cubicBezTo>
                  <a:pt x="2530" y="2530"/>
                  <a:pt x="2530" y="2530"/>
                  <a:pt x="2530" y="2530"/>
                </a:cubicBezTo>
                <a:lnTo>
                  <a:pt x="2907" y="2153"/>
                </a:lnTo>
                <a:cubicBezTo>
                  <a:pt x="2907" y="2153"/>
                  <a:pt x="2907" y="2153"/>
                  <a:pt x="2907" y="2152"/>
                </a:cubicBezTo>
                <a:cubicBezTo>
                  <a:pt x="3096" y="1964"/>
                  <a:pt x="3200" y="1713"/>
                  <a:pt x="3200" y="1446"/>
                </a:cubicBezTo>
                <a:cubicBezTo>
                  <a:pt x="3200" y="1246"/>
                  <a:pt x="3142" y="1056"/>
                  <a:pt x="3034" y="894"/>
                </a:cubicBezTo>
                <a:lnTo>
                  <a:pt x="3567" y="361"/>
                </a:lnTo>
                <a:cubicBezTo>
                  <a:pt x="3645" y="283"/>
                  <a:pt x="3645" y="157"/>
                  <a:pt x="3567" y="79"/>
                </a:cubicBezTo>
                <a:cubicBezTo>
                  <a:pt x="3489" y="0"/>
                  <a:pt x="3362" y="0"/>
                  <a:pt x="3284" y="79"/>
                </a:cubicBezTo>
                <a:lnTo>
                  <a:pt x="2751" y="611"/>
                </a:lnTo>
                <a:cubicBezTo>
                  <a:pt x="2589" y="504"/>
                  <a:pt x="2399" y="446"/>
                  <a:pt x="2200" y="446"/>
                </a:cubicBezTo>
                <a:cubicBezTo>
                  <a:pt x="1933" y="446"/>
                  <a:pt x="1682" y="550"/>
                  <a:pt x="1493" y="738"/>
                </a:cubicBezTo>
                <a:cubicBezTo>
                  <a:pt x="1493" y="738"/>
                  <a:pt x="1493" y="738"/>
                  <a:pt x="1493" y="739"/>
                </a:cubicBezTo>
                <a:lnTo>
                  <a:pt x="1116" y="1116"/>
                </a:lnTo>
                <a:cubicBezTo>
                  <a:pt x="1116" y="1116"/>
                  <a:pt x="1116" y="1116"/>
                  <a:pt x="1116" y="1116"/>
                </a:cubicBezTo>
                <a:lnTo>
                  <a:pt x="739" y="1493"/>
                </a:lnTo>
                <a:cubicBezTo>
                  <a:pt x="739" y="1493"/>
                  <a:pt x="739" y="1493"/>
                  <a:pt x="739" y="1493"/>
                </a:cubicBezTo>
                <a:cubicBezTo>
                  <a:pt x="397" y="1834"/>
                  <a:pt x="355" y="2363"/>
                  <a:pt x="611" y="2751"/>
                </a:cubicBezTo>
                <a:lnTo>
                  <a:pt x="79" y="3284"/>
                </a:lnTo>
                <a:cubicBezTo>
                  <a:pt x="0" y="3362"/>
                  <a:pt x="0" y="3489"/>
                  <a:pt x="79" y="3567"/>
                </a:cubicBezTo>
                <a:cubicBezTo>
                  <a:pt x="118" y="3606"/>
                  <a:pt x="169" y="3626"/>
                  <a:pt x="220" y="3626"/>
                </a:cubicBezTo>
                <a:close/>
                <a:moveTo>
                  <a:pt x="1021" y="1776"/>
                </a:moveTo>
                <a:lnTo>
                  <a:pt x="1021" y="1776"/>
                </a:lnTo>
                <a:lnTo>
                  <a:pt x="1398" y="1399"/>
                </a:lnTo>
                <a:cubicBezTo>
                  <a:pt x="1398" y="1399"/>
                  <a:pt x="1398" y="1399"/>
                  <a:pt x="1398" y="1398"/>
                </a:cubicBezTo>
                <a:lnTo>
                  <a:pt x="1776" y="1021"/>
                </a:lnTo>
                <a:cubicBezTo>
                  <a:pt x="1776" y="1021"/>
                  <a:pt x="1776" y="1021"/>
                  <a:pt x="1776" y="1021"/>
                </a:cubicBezTo>
                <a:cubicBezTo>
                  <a:pt x="1889" y="908"/>
                  <a:pt x="2040" y="846"/>
                  <a:pt x="2200" y="846"/>
                </a:cubicBezTo>
                <a:cubicBezTo>
                  <a:pt x="2291" y="846"/>
                  <a:pt x="2379" y="866"/>
                  <a:pt x="2459" y="904"/>
                </a:cubicBezTo>
                <a:lnTo>
                  <a:pt x="2153" y="1210"/>
                </a:lnTo>
                <a:cubicBezTo>
                  <a:pt x="2075" y="1288"/>
                  <a:pt x="2075" y="1415"/>
                  <a:pt x="2153" y="1493"/>
                </a:cubicBezTo>
                <a:cubicBezTo>
                  <a:pt x="2192" y="1532"/>
                  <a:pt x="2243" y="1551"/>
                  <a:pt x="2294" y="1551"/>
                </a:cubicBezTo>
                <a:cubicBezTo>
                  <a:pt x="2345" y="1551"/>
                  <a:pt x="2397" y="1532"/>
                  <a:pt x="2436" y="1493"/>
                </a:cubicBezTo>
                <a:lnTo>
                  <a:pt x="2741" y="1187"/>
                </a:lnTo>
                <a:cubicBezTo>
                  <a:pt x="2780" y="1267"/>
                  <a:pt x="2800" y="1355"/>
                  <a:pt x="2800" y="1446"/>
                </a:cubicBezTo>
                <a:cubicBezTo>
                  <a:pt x="2800" y="1606"/>
                  <a:pt x="2737" y="1757"/>
                  <a:pt x="2624" y="1870"/>
                </a:cubicBezTo>
                <a:lnTo>
                  <a:pt x="2624" y="1870"/>
                </a:lnTo>
                <a:lnTo>
                  <a:pt x="2624" y="1870"/>
                </a:lnTo>
                <a:lnTo>
                  <a:pt x="2247" y="2247"/>
                </a:lnTo>
                <a:cubicBezTo>
                  <a:pt x="2247" y="2247"/>
                  <a:pt x="2247" y="2247"/>
                  <a:pt x="2247" y="2247"/>
                </a:cubicBezTo>
                <a:lnTo>
                  <a:pt x="1870" y="2624"/>
                </a:lnTo>
                <a:cubicBezTo>
                  <a:pt x="1870" y="2624"/>
                  <a:pt x="1870" y="2624"/>
                  <a:pt x="1870" y="2624"/>
                </a:cubicBezTo>
                <a:cubicBezTo>
                  <a:pt x="1757" y="2737"/>
                  <a:pt x="1606" y="2800"/>
                  <a:pt x="1446" y="2800"/>
                </a:cubicBezTo>
                <a:cubicBezTo>
                  <a:pt x="1355" y="2800"/>
                  <a:pt x="1267" y="2780"/>
                  <a:pt x="1187" y="2741"/>
                </a:cubicBezTo>
                <a:lnTo>
                  <a:pt x="1493" y="2436"/>
                </a:lnTo>
                <a:cubicBezTo>
                  <a:pt x="1571" y="2357"/>
                  <a:pt x="1571" y="2231"/>
                  <a:pt x="1493" y="2153"/>
                </a:cubicBezTo>
                <a:cubicBezTo>
                  <a:pt x="1415" y="2075"/>
                  <a:pt x="1288" y="2075"/>
                  <a:pt x="1210" y="2153"/>
                </a:cubicBezTo>
                <a:lnTo>
                  <a:pt x="904" y="2458"/>
                </a:lnTo>
                <a:cubicBezTo>
                  <a:pt x="798" y="2235"/>
                  <a:pt x="837" y="1960"/>
                  <a:pt x="1021" y="1776"/>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9pPr>
          </a:lstStyle>
          <a:p>
            <a:pPr algn="ctr"/>
            <a:endParaRPr lang="en-US"/>
          </a:p>
        </p:txBody>
      </p:sp>
      <p:sp>
        <p:nvSpPr>
          <p:cNvPr id="94" name="chain-links_29">
            <a:extLst>
              <a:ext uri="{FF2B5EF4-FFF2-40B4-BE49-F238E27FC236}">
                <a16:creationId xmlns:a16="http://schemas.microsoft.com/office/drawing/2014/main" id="{336B6721-4A4E-46A1-AADF-EA7AAB2B780B}"/>
              </a:ext>
            </a:extLst>
          </p:cNvPr>
          <p:cNvSpPr/>
          <p:nvPr/>
        </p:nvSpPr>
        <p:spPr>
          <a:xfrm rot="7986001">
            <a:off x="7017424" y="3358153"/>
            <a:ext cx="333014" cy="330783"/>
          </a:xfrm>
          <a:custGeom>
            <a:avLst/>
            <a:gdLst>
              <a:gd name="T0" fmla="*/ 220 w 3645"/>
              <a:gd name="T1" fmla="*/ 3626 h 3626"/>
              <a:gd name="T2" fmla="*/ 361 w 3645"/>
              <a:gd name="T3" fmla="*/ 3567 h 3626"/>
              <a:gd name="T4" fmla="*/ 894 w 3645"/>
              <a:gd name="T5" fmla="*/ 3034 h 3626"/>
              <a:gd name="T6" fmla="*/ 1446 w 3645"/>
              <a:gd name="T7" fmla="*/ 3200 h 3626"/>
              <a:gd name="T8" fmla="*/ 1446 w 3645"/>
              <a:gd name="T9" fmla="*/ 3200 h 3626"/>
              <a:gd name="T10" fmla="*/ 2152 w 3645"/>
              <a:gd name="T11" fmla="*/ 2907 h 3626"/>
              <a:gd name="T12" fmla="*/ 2153 w 3645"/>
              <a:gd name="T13" fmla="*/ 2907 h 3626"/>
              <a:gd name="T14" fmla="*/ 2530 w 3645"/>
              <a:gd name="T15" fmla="*/ 2530 h 3626"/>
              <a:gd name="T16" fmla="*/ 2530 w 3645"/>
              <a:gd name="T17" fmla="*/ 2530 h 3626"/>
              <a:gd name="T18" fmla="*/ 2907 w 3645"/>
              <a:gd name="T19" fmla="*/ 2153 h 3626"/>
              <a:gd name="T20" fmla="*/ 2907 w 3645"/>
              <a:gd name="T21" fmla="*/ 2152 h 3626"/>
              <a:gd name="T22" fmla="*/ 3200 w 3645"/>
              <a:gd name="T23" fmla="*/ 1446 h 3626"/>
              <a:gd name="T24" fmla="*/ 3034 w 3645"/>
              <a:gd name="T25" fmla="*/ 894 h 3626"/>
              <a:gd name="T26" fmla="*/ 3567 w 3645"/>
              <a:gd name="T27" fmla="*/ 361 h 3626"/>
              <a:gd name="T28" fmla="*/ 3567 w 3645"/>
              <a:gd name="T29" fmla="*/ 79 h 3626"/>
              <a:gd name="T30" fmla="*/ 3284 w 3645"/>
              <a:gd name="T31" fmla="*/ 79 h 3626"/>
              <a:gd name="T32" fmla="*/ 2751 w 3645"/>
              <a:gd name="T33" fmla="*/ 611 h 3626"/>
              <a:gd name="T34" fmla="*/ 2200 w 3645"/>
              <a:gd name="T35" fmla="*/ 446 h 3626"/>
              <a:gd name="T36" fmla="*/ 1493 w 3645"/>
              <a:gd name="T37" fmla="*/ 738 h 3626"/>
              <a:gd name="T38" fmla="*/ 1493 w 3645"/>
              <a:gd name="T39" fmla="*/ 739 h 3626"/>
              <a:gd name="T40" fmla="*/ 1116 w 3645"/>
              <a:gd name="T41" fmla="*/ 1116 h 3626"/>
              <a:gd name="T42" fmla="*/ 1116 w 3645"/>
              <a:gd name="T43" fmla="*/ 1116 h 3626"/>
              <a:gd name="T44" fmla="*/ 739 w 3645"/>
              <a:gd name="T45" fmla="*/ 1493 h 3626"/>
              <a:gd name="T46" fmla="*/ 739 w 3645"/>
              <a:gd name="T47" fmla="*/ 1493 h 3626"/>
              <a:gd name="T48" fmla="*/ 611 w 3645"/>
              <a:gd name="T49" fmla="*/ 2751 h 3626"/>
              <a:gd name="T50" fmla="*/ 79 w 3645"/>
              <a:gd name="T51" fmla="*/ 3284 h 3626"/>
              <a:gd name="T52" fmla="*/ 79 w 3645"/>
              <a:gd name="T53" fmla="*/ 3567 h 3626"/>
              <a:gd name="T54" fmla="*/ 220 w 3645"/>
              <a:gd name="T55" fmla="*/ 3626 h 3626"/>
              <a:gd name="T56" fmla="*/ 1021 w 3645"/>
              <a:gd name="T57" fmla="*/ 1776 h 3626"/>
              <a:gd name="T58" fmla="*/ 1021 w 3645"/>
              <a:gd name="T59" fmla="*/ 1776 h 3626"/>
              <a:gd name="T60" fmla="*/ 1398 w 3645"/>
              <a:gd name="T61" fmla="*/ 1399 h 3626"/>
              <a:gd name="T62" fmla="*/ 1398 w 3645"/>
              <a:gd name="T63" fmla="*/ 1398 h 3626"/>
              <a:gd name="T64" fmla="*/ 1776 w 3645"/>
              <a:gd name="T65" fmla="*/ 1021 h 3626"/>
              <a:gd name="T66" fmla="*/ 1776 w 3645"/>
              <a:gd name="T67" fmla="*/ 1021 h 3626"/>
              <a:gd name="T68" fmla="*/ 2200 w 3645"/>
              <a:gd name="T69" fmla="*/ 846 h 3626"/>
              <a:gd name="T70" fmla="*/ 2459 w 3645"/>
              <a:gd name="T71" fmla="*/ 904 h 3626"/>
              <a:gd name="T72" fmla="*/ 2153 w 3645"/>
              <a:gd name="T73" fmla="*/ 1210 h 3626"/>
              <a:gd name="T74" fmla="*/ 2153 w 3645"/>
              <a:gd name="T75" fmla="*/ 1493 h 3626"/>
              <a:gd name="T76" fmla="*/ 2294 w 3645"/>
              <a:gd name="T77" fmla="*/ 1551 h 3626"/>
              <a:gd name="T78" fmla="*/ 2436 w 3645"/>
              <a:gd name="T79" fmla="*/ 1493 h 3626"/>
              <a:gd name="T80" fmla="*/ 2741 w 3645"/>
              <a:gd name="T81" fmla="*/ 1187 h 3626"/>
              <a:gd name="T82" fmla="*/ 2800 w 3645"/>
              <a:gd name="T83" fmla="*/ 1446 h 3626"/>
              <a:gd name="T84" fmla="*/ 2624 w 3645"/>
              <a:gd name="T85" fmla="*/ 1870 h 3626"/>
              <a:gd name="T86" fmla="*/ 2624 w 3645"/>
              <a:gd name="T87" fmla="*/ 1870 h 3626"/>
              <a:gd name="T88" fmla="*/ 2624 w 3645"/>
              <a:gd name="T89" fmla="*/ 1870 h 3626"/>
              <a:gd name="T90" fmla="*/ 2247 w 3645"/>
              <a:gd name="T91" fmla="*/ 2247 h 3626"/>
              <a:gd name="T92" fmla="*/ 2247 w 3645"/>
              <a:gd name="T93" fmla="*/ 2247 h 3626"/>
              <a:gd name="T94" fmla="*/ 1870 w 3645"/>
              <a:gd name="T95" fmla="*/ 2624 h 3626"/>
              <a:gd name="T96" fmla="*/ 1870 w 3645"/>
              <a:gd name="T97" fmla="*/ 2624 h 3626"/>
              <a:gd name="T98" fmla="*/ 1446 w 3645"/>
              <a:gd name="T99" fmla="*/ 2800 h 3626"/>
              <a:gd name="T100" fmla="*/ 1187 w 3645"/>
              <a:gd name="T101" fmla="*/ 2741 h 3626"/>
              <a:gd name="T102" fmla="*/ 1493 w 3645"/>
              <a:gd name="T103" fmla="*/ 2436 h 3626"/>
              <a:gd name="T104" fmla="*/ 1493 w 3645"/>
              <a:gd name="T105" fmla="*/ 2153 h 3626"/>
              <a:gd name="T106" fmla="*/ 1210 w 3645"/>
              <a:gd name="T107" fmla="*/ 2153 h 3626"/>
              <a:gd name="T108" fmla="*/ 904 w 3645"/>
              <a:gd name="T109" fmla="*/ 2458 h 3626"/>
              <a:gd name="T110" fmla="*/ 1021 w 3645"/>
              <a:gd name="T111" fmla="*/ 1776 h 3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645" h="3626">
                <a:moveTo>
                  <a:pt x="220" y="3626"/>
                </a:moveTo>
                <a:cubicBezTo>
                  <a:pt x="271" y="3626"/>
                  <a:pt x="322" y="3606"/>
                  <a:pt x="361" y="3567"/>
                </a:cubicBezTo>
                <a:lnTo>
                  <a:pt x="894" y="3034"/>
                </a:lnTo>
                <a:cubicBezTo>
                  <a:pt x="1056" y="3142"/>
                  <a:pt x="1246" y="3200"/>
                  <a:pt x="1446" y="3200"/>
                </a:cubicBezTo>
                <a:lnTo>
                  <a:pt x="1446" y="3200"/>
                </a:lnTo>
                <a:cubicBezTo>
                  <a:pt x="1713" y="3200"/>
                  <a:pt x="1964" y="3096"/>
                  <a:pt x="2152" y="2907"/>
                </a:cubicBezTo>
                <a:cubicBezTo>
                  <a:pt x="2153" y="2907"/>
                  <a:pt x="2153" y="2907"/>
                  <a:pt x="2153" y="2907"/>
                </a:cubicBezTo>
                <a:lnTo>
                  <a:pt x="2530" y="2530"/>
                </a:lnTo>
                <a:cubicBezTo>
                  <a:pt x="2530" y="2530"/>
                  <a:pt x="2530" y="2530"/>
                  <a:pt x="2530" y="2530"/>
                </a:cubicBezTo>
                <a:lnTo>
                  <a:pt x="2907" y="2153"/>
                </a:lnTo>
                <a:cubicBezTo>
                  <a:pt x="2907" y="2153"/>
                  <a:pt x="2907" y="2153"/>
                  <a:pt x="2907" y="2152"/>
                </a:cubicBezTo>
                <a:cubicBezTo>
                  <a:pt x="3096" y="1964"/>
                  <a:pt x="3200" y="1713"/>
                  <a:pt x="3200" y="1446"/>
                </a:cubicBezTo>
                <a:cubicBezTo>
                  <a:pt x="3200" y="1246"/>
                  <a:pt x="3142" y="1056"/>
                  <a:pt x="3034" y="894"/>
                </a:cubicBezTo>
                <a:lnTo>
                  <a:pt x="3567" y="361"/>
                </a:lnTo>
                <a:cubicBezTo>
                  <a:pt x="3645" y="283"/>
                  <a:pt x="3645" y="157"/>
                  <a:pt x="3567" y="79"/>
                </a:cubicBezTo>
                <a:cubicBezTo>
                  <a:pt x="3489" y="0"/>
                  <a:pt x="3362" y="0"/>
                  <a:pt x="3284" y="79"/>
                </a:cubicBezTo>
                <a:lnTo>
                  <a:pt x="2751" y="611"/>
                </a:lnTo>
                <a:cubicBezTo>
                  <a:pt x="2589" y="504"/>
                  <a:pt x="2399" y="446"/>
                  <a:pt x="2200" y="446"/>
                </a:cubicBezTo>
                <a:cubicBezTo>
                  <a:pt x="1933" y="446"/>
                  <a:pt x="1682" y="550"/>
                  <a:pt x="1493" y="738"/>
                </a:cubicBezTo>
                <a:cubicBezTo>
                  <a:pt x="1493" y="738"/>
                  <a:pt x="1493" y="738"/>
                  <a:pt x="1493" y="739"/>
                </a:cubicBezTo>
                <a:lnTo>
                  <a:pt x="1116" y="1116"/>
                </a:lnTo>
                <a:cubicBezTo>
                  <a:pt x="1116" y="1116"/>
                  <a:pt x="1116" y="1116"/>
                  <a:pt x="1116" y="1116"/>
                </a:cubicBezTo>
                <a:lnTo>
                  <a:pt x="739" y="1493"/>
                </a:lnTo>
                <a:cubicBezTo>
                  <a:pt x="739" y="1493"/>
                  <a:pt x="739" y="1493"/>
                  <a:pt x="739" y="1493"/>
                </a:cubicBezTo>
                <a:cubicBezTo>
                  <a:pt x="397" y="1834"/>
                  <a:pt x="355" y="2363"/>
                  <a:pt x="611" y="2751"/>
                </a:cubicBezTo>
                <a:lnTo>
                  <a:pt x="79" y="3284"/>
                </a:lnTo>
                <a:cubicBezTo>
                  <a:pt x="0" y="3362"/>
                  <a:pt x="0" y="3489"/>
                  <a:pt x="79" y="3567"/>
                </a:cubicBezTo>
                <a:cubicBezTo>
                  <a:pt x="118" y="3606"/>
                  <a:pt x="169" y="3626"/>
                  <a:pt x="220" y="3626"/>
                </a:cubicBezTo>
                <a:close/>
                <a:moveTo>
                  <a:pt x="1021" y="1776"/>
                </a:moveTo>
                <a:lnTo>
                  <a:pt x="1021" y="1776"/>
                </a:lnTo>
                <a:lnTo>
                  <a:pt x="1398" y="1399"/>
                </a:lnTo>
                <a:cubicBezTo>
                  <a:pt x="1398" y="1399"/>
                  <a:pt x="1398" y="1399"/>
                  <a:pt x="1398" y="1398"/>
                </a:cubicBezTo>
                <a:lnTo>
                  <a:pt x="1776" y="1021"/>
                </a:lnTo>
                <a:cubicBezTo>
                  <a:pt x="1776" y="1021"/>
                  <a:pt x="1776" y="1021"/>
                  <a:pt x="1776" y="1021"/>
                </a:cubicBezTo>
                <a:cubicBezTo>
                  <a:pt x="1889" y="908"/>
                  <a:pt x="2040" y="846"/>
                  <a:pt x="2200" y="846"/>
                </a:cubicBezTo>
                <a:cubicBezTo>
                  <a:pt x="2291" y="846"/>
                  <a:pt x="2379" y="866"/>
                  <a:pt x="2459" y="904"/>
                </a:cubicBezTo>
                <a:lnTo>
                  <a:pt x="2153" y="1210"/>
                </a:lnTo>
                <a:cubicBezTo>
                  <a:pt x="2075" y="1288"/>
                  <a:pt x="2075" y="1415"/>
                  <a:pt x="2153" y="1493"/>
                </a:cubicBezTo>
                <a:cubicBezTo>
                  <a:pt x="2192" y="1532"/>
                  <a:pt x="2243" y="1551"/>
                  <a:pt x="2294" y="1551"/>
                </a:cubicBezTo>
                <a:cubicBezTo>
                  <a:pt x="2345" y="1551"/>
                  <a:pt x="2397" y="1532"/>
                  <a:pt x="2436" y="1493"/>
                </a:cubicBezTo>
                <a:lnTo>
                  <a:pt x="2741" y="1187"/>
                </a:lnTo>
                <a:cubicBezTo>
                  <a:pt x="2780" y="1267"/>
                  <a:pt x="2800" y="1355"/>
                  <a:pt x="2800" y="1446"/>
                </a:cubicBezTo>
                <a:cubicBezTo>
                  <a:pt x="2800" y="1606"/>
                  <a:pt x="2737" y="1757"/>
                  <a:pt x="2624" y="1870"/>
                </a:cubicBezTo>
                <a:lnTo>
                  <a:pt x="2624" y="1870"/>
                </a:lnTo>
                <a:lnTo>
                  <a:pt x="2624" y="1870"/>
                </a:lnTo>
                <a:lnTo>
                  <a:pt x="2247" y="2247"/>
                </a:lnTo>
                <a:cubicBezTo>
                  <a:pt x="2247" y="2247"/>
                  <a:pt x="2247" y="2247"/>
                  <a:pt x="2247" y="2247"/>
                </a:cubicBezTo>
                <a:lnTo>
                  <a:pt x="1870" y="2624"/>
                </a:lnTo>
                <a:cubicBezTo>
                  <a:pt x="1870" y="2624"/>
                  <a:pt x="1870" y="2624"/>
                  <a:pt x="1870" y="2624"/>
                </a:cubicBezTo>
                <a:cubicBezTo>
                  <a:pt x="1757" y="2737"/>
                  <a:pt x="1606" y="2800"/>
                  <a:pt x="1446" y="2800"/>
                </a:cubicBezTo>
                <a:cubicBezTo>
                  <a:pt x="1355" y="2800"/>
                  <a:pt x="1267" y="2780"/>
                  <a:pt x="1187" y="2741"/>
                </a:cubicBezTo>
                <a:lnTo>
                  <a:pt x="1493" y="2436"/>
                </a:lnTo>
                <a:cubicBezTo>
                  <a:pt x="1571" y="2357"/>
                  <a:pt x="1571" y="2231"/>
                  <a:pt x="1493" y="2153"/>
                </a:cubicBezTo>
                <a:cubicBezTo>
                  <a:pt x="1415" y="2075"/>
                  <a:pt x="1288" y="2075"/>
                  <a:pt x="1210" y="2153"/>
                </a:cubicBezTo>
                <a:lnTo>
                  <a:pt x="904" y="2458"/>
                </a:lnTo>
                <a:cubicBezTo>
                  <a:pt x="798" y="2235"/>
                  <a:pt x="837" y="1960"/>
                  <a:pt x="1021" y="1776"/>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9pPr>
          </a:lstStyle>
          <a:p>
            <a:pPr algn="ctr"/>
            <a:endParaRPr lang="en-US"/>
          </a:p>
        </p:txBody>
      </p:sp>
      <p:sp>
        <p:nvSpPr>
          <p:cNvPr id="95" name="chain-links_29">
            <a:extLst>
              <a:ext uri="{FF2B5EF4-FFF2-40B4-BE49-F238E27FC236}">
                <a16:creationId xmlns:a16="http://schemas.microsoft.com/office/drawing/2014/main" id="{5E748450-22FE-40F6-BF07-0A9B118B199F}"/>
              </a:ext>
            </a:extLst>
          </p:cNvPr>
          <p:cNvSpPr/>
          <p:nvPr/>
        </p:nvSpPr>
        <p:spPr>
          <a:xfrm rot="7986001">
            <a:off x="7011229" y="3699117"/>
            <a:ext cx="333014" cy="330783"/>
          </a:xfrm>
          <a:custGeom>
            <a:avLst/>
            <a:gdLst>
              <a:gd name="T0" fmla="*/ 220 w 3645"/>
              <a:gd name="T1" fmla="*/ 3626 h 3626"/>
              <a:gd name="T2" fmla="*/ 361 w 3645"/>
              <a:gd name="T3" fmla="*/ 3567 h 3626"/>
              <a:gd name="T4" fmla="*/ 894 w 3645"/>
              <a:gd name="T5" fmla="*/ 3034 h 3626"/>
              <a:gd name="T6" fmla="*/ 1446 w 3645"/>
              <a:gd name="T7" fmla="*/ 3200 h 3626"/>
              <a:gd name="T8" fmla="*/ 1446 w 3645"/>
              <a:gd name="T9" fmla="*/ 3200 h 3626"/>
              <a:gd name="T10" fmla="*/ 2152 w 3645"/>
              <a:gd name="T11" fmla="*/ 2907 h 3626"/>
              <a:gd name="T12" fmla="*/ 2153 w 3645"/>
              <a:gd name="T13" fmla="*/ 2907 h 3626"/>
              <a:gd name="T14" fmla="*/ 2530 w 3645"/>
              <a:gd name="T15" fmla="*/ 2530 h 3626"/>
              <a:gd name="T16" fmla="*/ 2530 w 3645"/>
              <a:gd name="T17" fmla="*/ 2530 h 3626"/>
              <a:gd name="T18" fmla="*/ 2907 w 3645"/>
              <a:gd name="T19" fmla="*/ 2153 h 3626"/>
              <a:gd name="T20" fmla="*/ 2907 w 3645"/>
              <a:gd name="T21" fmla="*/ 2152 h 3626"/>
              <a:gd name="T22" fmla="*/ 3200 w 3645"/>
              <a:gd name="T23" fmla="*/ 1446 h 3626"/>
              <a:gd name="T24" fmla="*/ 3034 w 3645"/>
              <a:gd name="T25" fmla="*/ 894 h 3626"/>
              <a:gd name="T26" fmla="*/ 3567 w 3645"/>
              <a:gd name="T27" fmla="*/ 361 h 3626"/>
              <a:gd name="T28" fmla="*/ 3567 w 3645"/>
              <a:gd name="T29" fmla="*/ 79 h 3626"/>
              <a:gd name="T30" fmla="*/ 3284 w 3645"/>
              <a:gd name="T31" fmla="*/ 79 h 3626"/>
              <a:gd name="T32" fmla="*/ 2751 w 3645"/>
              <a:gd name="T33" fmla="*/ 611 h 3626"/>
              <a:gd name="T34" fmla="*/ 2200 w 3645"/>
              <a:gd name="T35" fmla="*/ 446 h 3626"/>
              <a:gd name="T36" fmla="*/ 1493 w 3645"/>
              <a:gd name="T37" fmla="*/ 738 h 3626"/>
              <a:gd name="T38" fmla="*/ 1493 w 3645"/>
              <a:gd name="T39" fmla="*/ 739 h 3626"/>
              <a:gd name="T40" fmla="*/ 1116 w 3645"/>
              <a:gd name="T41" fmla="*/ 1116 h 3626"/>
              <a:gd name="T42" fmla="*/ 1116 w 3645"/>
              <a:gd name="T43" fmla="*/ 1116 h 3626"/>
              <a:gd name="T44" fmla="*/ 739 w 3645"/>
              <a:gd name="T45" fmla="*/ 1493 h 3626"/>
              <a:gd name="T46" fmla="*/ 739 w 3645"/>
              <a:gd name="T47" fmla="*/ 1493 h 3626"/>
              <a:gd name="T48" fmla="*/ 611 w 3645"/>
              <a:gd name="T49" fmla="*/ 2751 h 3626"/>
              <a:gd name="T50" fmla="*/ 79 w 3645"/>
              <a:gd name="T51" fmla="*/ 3284 h 3626"/>
              <a:gd name="T52" fmla="*/ 79 w 3645"/>
              <a:gd name="T53" fmla="*/ 3567 h 3626"/>
              <a:gd name="T54" fmla="*/ 220 w 3645"/>
              <a:gd name="T55" fmla="*/ 3626 h 3626"/>
              <a:gd name="T56" fmla="*/ 1021 w 3645"/>
              <a:gd name="T57" fmla="*/ 1776 h 3626"/>
              <a:gd name="T58" fmla="*/ 1021 w 3645"/>
              <a:gd name="T59" fmla="*/ 1776 h 3626"/>
              <a:gd name="T60" fmla="*/ 1398 w 3645"/>
              <a:gd name="T61" fmla="*/ 1399 h 3626"/>
              <a:gd name="T62" fmla="*/ 1398 w 3645"/>
              <a:gd name="T63" fmla="*/ 1398 h 3626"/>
              <a:gd name="T64" fmla="*/ 1776 w 3645"/>
              <a:gd name="T65" fmla="*/ 1021 h 3626"/>
              <a:gd name="T66" fmla="*/ 1776 w 3645"/>
              <a:gd name="T67" fmla="*/ 1021 h 3626"/>
              <a:gd name="T68" fmla="*/ 2200 w 3645"/>
              <a:gd name="T69" fmla="*/ 846 h 3626"/>
              <a:gd name="T70" fmla="*/ 2459 w 3645"/>
              <a:gd name="T71" fmla="*/ 904 h 3626"/>
              <a:gd name="T72" fmla="*/ 2153 w 3645"/>
              <a:gd name="T73" fmla="*/ 1210 h 3626"/>
              <a:gd name="T74" fmla="*/ 2153 w 3645"/>
              <a:gd name="T75" fmla="*/ 1493 h 3626"/>
              <a:gd name="T76" fmla="*/ 2294 w 3645"/>
              <a:gd name="T77" fmla="*/ 1551 h 3626"/>
              <a:gd name="T78" fmla="*/ 2436 w 3645"/>
              <a:gd name="T79" fmla="*/ 1493 h 3626"/>
              <a:gd name="T80" fmla="*/ 2741 w 3645"/>
              <a:gd name="T81" fmla="*/ 1187 h 3626"/>
              <a:gd name="T82" fmla="*/ 2800 w 3645"/>
              <a:gd name="T83" fmla="*/ 1446 h 3626"/>
              <a:gd name="T84" fmla="*/ 2624 w 3645"/>
              <a:gd name="T85" fmla="*/ 1870 h 3626"/>
              <a:gd name="T86" fmla="*/ 2624 w 3645"/>
              <a:gd name="T87" fmla="*/ 1870 h 3626"/>
              <a:gd name="T88" fmla="*/ 2624 w 3645"/>
              <a:gd name="T89" fmla="*/ 1870 h 3626"/>
              <a:gd name="T90" fmla="*/ 2247 w 3645"/>
              <a:gd name="T91" fmla="*/ 2247 h 3626"/>
              <a:gd name="T92" fmla="*/ 2247 w 3645"/>
              <a:gd name="T93" fmla="*/ 2247 h 3626"/>
              <a:gd name="T94" fmla="*/ 1870 w 3645"/>
              <a:gd name="T95" fmla="*/ 2624 h 3626"/>
              <a:gd name="T96" fmla="*/ 1870 w 3645"/>
              <a:gd name="T97" fmla="*/ 2624 h 3626"/>
              <a:gd name="T98" fmla="*/ 1446 w 3645"/>
              <a:gd name="T99" fmla="*/ 2800 h 3626"/>
              <a:gd name="T100" fmla="*/ 1187 w 3645"/>
              <a:gd name="T101" fmla="*/ 2741 h 3626"/>
              <a:gd name="T102" fmla="*/ 1493 w 3645"/>
              <a:gd name="T103" fmla="*/ 2436 h 3626"/>
              <a:gd name="T104" fmla="*/ 1493 w 3645"/>
              <a:gd name="T105" fmla="*/ 2153 h 3626"/>
              <a:gd name="T106" fmla="*/ 1210 w 3645"/>
              <a:gd name="T107" fmla="*/ 2153 h 3626"/>
              <a:gd name="T108" fmla="*/ 904 w 3645"/>
              <a:gd name="T109" fmla="*/ 2458 h 3626"/>
              <a:gd name="T110" fmla="*/ 1021 w 3645"/>
              <a:gd name="T111" fmla="*/ 1776 h 3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645" h="3626">
                <a:moveTo>
                  <a:pt x="220" y="3626"/>
                </a:moveTo>
                <a:cubicBezTo>
                  <a:pt x="271" y="3626"/>
                  <a:pt x="322" y="3606"/>
                  <a:pt x="361" y="3567"/>
                </a:cubicBezTo>
                <a:lnTo>
                  <a:pt x="894" y="3034"/>
                </a:lnTo>
                <a:cubicBezTo>
                  <a:pt x="1056" y="3142"/>
                  <a:pt x="1246" y="3200"/>
                  <a:pt x="1446" y="3200"/>
                </a:cubicBezTo>
                <a:lnTo>
                  <a:pt x="1446" y="3200"/>
                </a:lnTo>
                <a:cubicBezTo>
                  <a:pt x="1713" y="3200"/>
                  <a:pt x="1964" y="3096"/>
                  <a:pt x="2152" y="2907"/>
                </a:cubicBezTo>
                <a:cubicBezTo>
                  <a:pt x="2153" y="2907"/>
                  <a:pt x="2153" y="2907"/>
                  <a:pt x="2153" y="2907"/>
                </a:cubicBezTo>
                <a:lnTo>
                  <a:pt x="2530" y="2530"/>
                </a:lnTo>
                <a:cubicBezTo>
                  <a:pt x="2530" y="2530"/>
                  <a:pt x="2530" y="2530"/>
                  <a:pt x="2530" y="2530"/>
                </a:cubicBezTo>
                <a:lnTo>
                  <a:pt x="2907" y="2153"/>
                </a:lnTo>
                <a:cubicBezTo>
                  <a:pt x="2907" y="2153"/>
                  <a:pt x="2907" y="2153"/>
                  <a:pt x="2907" y="2152"/>
                </a:cubicBezTo>
                <a:cubicBezTo>
                  <a:pt x="3096" y="1964"/>
                  <a:pt x="3200" y="1713"/>
                  <a:pt x="3200" y="1446"/>
                </a:cubicBezTo>
                <a:cubicBezTo>
                  <a:pt x="3200" y="1246"/>
                  <a:pt x="3142" y="1056"/>
                  <a:pt x="3034" y="894"/>
                </a:cubicBezTo>
                <a:lnTo>
                  <a:pt x="3567" y="361"/>
                </a:lnTo>
                <a:cubicBezTo>
                  <a:pt x="3645" y="283"/>
                  <a:pt x="3645" y="157"/>
                  <a:pt x="3567" y="79"/>
                </a:cubicBezTo>
                <a:cubicBezTo>
                  <a:pt x="3489" y="0"/>
                  <a:pt x="3362" y="0"/>
                  <a:pt x="3284" y="79"/>
                </a:cubicBezTo>
                <a:lnTo>
                  <a:pt x="2751" y="611"/>
                </a:lnTo>
                <a:cubicBezTo>
                  <a:pt x="2589" y="504"/>
                  <a:pt x="2399" y="446"/>
                  <a:pt x="2200" y="446"/>
                </a:cubicBezTo>
                <a:cubicBezTo>
                  <a:pt x="1933" y="446"/>
                  <a:pt x="1682" y="550"/>
                  <a:pt x="1493" y="738"/>
                </a:cubicBezTo>
                <a:cubicBezTo>
                  <a:pt x="1493" y="738"/>
                  <a:pt x="1493" y="738"/>
                  <a:pt x="1493" y="739"/>
                </a:cubicBezTo>
                <a:lnTo>
                  <a:pt x="1116" y="1116"/>
                </a:lnTo>
                <a:cubicBezTo>
                  <a:pt x="1116" y="1116"/>
                  <a:pt x="1116" y="1116"/>
                  <a:pt x="1116" y="1116"/>
                </a:cubicBezTo>
                <a:lnTo>
                  <a:pt x="739" y="1493"/>
                </a:lnTo>
                <a:cubicBezTo>
                  <a:pt x="739" y="1493"/>
                  <a:pt x="739" y="1493"/>
                  <a:pt x="739" y="1493"/>
                </a:cubicBezTo>
                <a:cubicBezTo>
                  <a:pt x="397" y="1834"/>
                  <a:pt x="355" y="2363"/>
                  <a:pt x="611" y="2751"/>
                </a:cubicBezTo>
                <a:lnTo>
                  <a:pt x="79" y="3284"/>
                </a:lnTo>
                <a:cubicBezTo>
                  <a:pt x="0" y="3362"/>
                  <a:pt x="0" y="3489"/>
                  <a:pt x="79" y="3567"/>
                </a:cubicBezTo>
                <a:cubicBezTo>
                  <a:pt x="118" y="3606"/>
                  <a:pt x="169" y="3626"/>
                  <a:pt x="220" y="3626"/>
                </a:cubicBezTo>
                <a:close/>
                <a:moveTo>
                  <a:pt x="1021" y="1776"/>
                </a:moveTo>
                <a:lnTo>
                  <a:pt x="1021" y="1776"/>
                </a:lnTo>
                <a:lnTo>
                  <a:pt x="1398" y="1399"/>
                </a:lnTo>
                <a:cubicBezTo>
                  <a:pt x="1398" y="1399"/>
                  <a:pt x="1398" y="1399"/>
                  <a:pt x="1398" y="1398"/>
                </a:cubicBezTo>
                <a:lnTo>
                  <a:pt x="1776" y="1021"/>
                </a:lnTo>
                <a:cubicBezTo>
                  <a:pt x="1776" y="1021"/>
                  <a:pt x="1776" y="1021"/>
                  <a:pt x="1776" y="1021"/>
                </a:cubicBezTo>
                <a:cubicBezTo>
                  <a:pt x="1889" y="908"/>
                  <a:pt x="2040" y="846"/>
                  <a:pt x="2200" y="846"/>
                </a:cubicBezTo>
                <a:cubicBezTo>
                  <a:pt x="2291" y="846"/>
                  <a:pt x="2379" y="866"/>
                  <a:pt x="2459" y="904"/>
                </a:cubicBezTo>
                <a:lnTo>
                  <a:pt x="2153" y="1210"/>
                </a:lnTo>
                <a:cubicBezTo>
                  <a:pt x="2075" y="1288"/>
                  <a:pt x="2075" y="1415"/>
                  <a:pt x="2153" y="1493"/>
                </a:cubicBezTo>
                <a:cubicBezTo>
                  <a:pt x="2192" y="1532"/>
                  <a:pt x="2243" y="1551"/>
                  <a:pt x="2294" y="1551"/>
                </a:cubicBezTo>
                <a:cubicBezTo>
                  <a:pt x="2345" y="1551"/>
                  <a:pt x="2397" y="1532"/>
                  <a:pt x="2436" y="1493"/>
                </a:cubicBezTo>
                <a:lnTo>
                  <a:pt x="2741" y="1187"/>
                </a:lnTo>
                <a:cubicBezTo>
                  <a:pt x="2780" y="1267"/>
                  <a:pt x="2800" y="1355"/>
                  <a:pt x="2800" y="1446"/>
                </a:cubicBezTo>
                <a:cubicBezTo>
                  <a:pt x="2800" y="1606"/>
                  <a:pt x="2737" y="1757"/>
                  <a:pt x="2624" y="1870"/>
                </a:cubicBezTo>
                <a:lnTo>
                  <a:pt x="2624" y="1870"/>
                </a:lnTo>
                <a:lnTo>
                  <a:pt x="2624" y="1870"/>
                </a:lnTo>
                <a:lnTo>
                  <a:pt x="2247" y="2247"/>
                </a:lnTo>
                <a:cubicBezTo>
                  <a:pt x="2247" y="2247"/>
                  <a:pt x="2247" y="2247"/>
                  <a:pt x="2247" y="2247"/>
                </a:cubicBezTo>
                <a:lnTo>
                  <a:pt x="1870" y="2624"/>
                </a:lnTo>
                <a:cubicBezTo>
                  <a:pt x="1870" y="2624"/>
                  <a:pt x="1870" y="2624"/>
                  <a:pt x="1870" y="2624"/>
                </a:cubicBezTo>
                <a:cubicBezTo>
                  <a:pt x="1757" y="2737"/>
                  <a:pt x="1606" y="2800"/>
                  <a:pt x="1446" y="2800"/>
                </a:cubicBezTo>
                <a:cubicBezTo>
                  <a:pt x="1355" y="2800"/>
                  <a:pt x="1267" y="2780"/>
                  <a:pt x="1187" y="2741"/>
                </a:cubicBezTo>
                <a:lnTo>
                  <a:pt x="1493" y="2436"/>
                </a:lnTo>
                <a:cubicBezTo>
                  <a:pt x="1571" y="2357"/>
                  <a:pt x="1571" y="2231"/>
                  <a:pt x="1493" y="2153"/>
                </a:cubicBezTo>
                <a:cubicBezTo>
                  <a:pt x="1415" y="2075"/>
                  <a:pt x="1288" y="2075"/>
                  <a:pt x="1210" y="2153"/>
                </a:cubicBezTo>
                <a:lnTo>
                  <a:pt x="904" y="2458"/>
                </a:lnTo>
                <a:cubicBezTo>
                  <a:pt x="798" y="2235"/>
                  <a:pt x="837" y="1960"/>
                  <a:pt x="1021" y="1776"/>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9pPr>
          </a:lstStyle>
          <a:p>
            <a:pPr algn="ctr"/>
            <a:endParaRPr lang="en-US"/>
          </a:p>
        </p:txBody>
      </p:sp>
      <p:sp>
        <p:nvSpPr>
          <p:cNvPr id="97" name="文本框 96">
            <a:extLst>
              <a:ext uri="{FF2B5EF4-FFF2-40B4-BE49-F238E27FC236}">
                <a16:creationId xmlns:a16="http://schemas.microsoft.com/office/drawing/2014/main" id="{8B04344C-DCB2-42BA-974A-1FDEA57193E7}"/>
              </a:ext>
            </a:extLst>
          </p:cNvPr>
          <p:cNvSpPr txBox="1"/>
          <p:nvPr/>
        </p:nvSpPr>
        <p:spPr>
          <a:xfrm>
            <a:off x="4538233" y="2840892"/>
            <a:ext cx="2466327" cy="70788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altLang="zh-CN" sz="4000" b="1" i="0" u="none" strike="noStrike" cap="none" spc="0" normalizeH="0" baseline="0" dirty="0">
                <a:ln>
                  <a:noFill/>
                </a:ln>
                <a:solidFill>
                  <a:srgbClr val="000000"/>
                </a:solidFill>
                <a:effectLst/>
                <a:uFillTx/>
                <a:latin typeface="+mn-lt"/>
                <a:ea typeface="+mn-ea"/>
                <a:cs typeface="+mn-cs"/>
                <a:sym typeface="Calibri"/>
              </a:rPr>
              <a:t>Database</a:t>
            </a:r>
          </a:p>
        </p:txBody>
      </p:sp>
      <p:sp>
        <p:nvSpPr>
          <p:cNvPr id="6" name="对话气泡: 椭圆形 5">
            <a:extLst>
              <a:ext uri="{FF2B5EF4-FFF2-40B4-BE49-F238E27FC236}">
                <a16:creationId xmlns:a16="http://schemas.microsoft.com/office/drawing/2014/main" id="{4FF8E074-72A1-4C48-8781-F24761242E3B}"/>
              </a:ext>
            </a:extLst>
          </p:cNvPr>
          <p:cNvSpPr/>
          <p:nvPr/>
        </p:nvSpPr>
        <p:spPr>
          <a:xfrm>
            <a:off x="7412267" y="1970612"/>
            <a:ext cx="3059983" cy="1168533"/>
          </a:xfrm>
          <a:prstGeom prst="wedgeEllipseCallout">
            <a:avLst>
              <a:gd name="adj1" fmla="val -68569"/>
              <a:gd name="adj2" fmla="val 58398"/>
            </a:avLst>
          </a:prstGeom>
          <a:solidFill>
            <a:srgbClr val="FFFFFF"/>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altLang="zh-CN" sz="2400" b="1" i="0" u="none" strike="noStrike" cap="none" spc="0" normalizeH="0" baseline="0" dirty="0">
                <a:ln>
                  <a:noFill/>
                </a:ln>
                <a:solidFill>
                  <a:srgbClr val="C00000"/>
                </a:solidFill>
                <a:effectLst/>
                <a:uFillTx/>
                <a:latin typeface="+mn-lt"/>
                <a:ea typeface="+mn-ea"/>
                <a:cs typeface="+mn-cs"/>
                <a:sym typeface="Calibri"/>
              </a:rPr>
              <a:t>Hard to change database API</a:t>
            </a:r>
            <a:endParaRPr kumimoji="0" lang="zh-CN" altLang="en-US" sz="2400" b="1" i="0" u="none" strike="noStrike" cap="none" spc="0" normalizeH="0" baseline="0" dirty="0">
              <a:ln>
                <a:noFill/>
              </a:ln>
              <a:solidFill>
                <a:srgbClr val="C00000"/>
              </a:solidFill>
              <a:effectLst/>
              <a:uFillTx/>
              <a:latin typeface="+mn-lt"/>
              <a:ea typeface="+mn-ea"/>
              <a:cs typeface="+mn-cs"/>
              <a:sym typeface="Calibri"/>
            </a:endParaRPr>
          </a:p>
        </p:txBody>
      </p:sp>
      <p:sp>
        <p:nvSpPr>
          <p:cNvPr id="98" name="对话气泡: 椭圆形 97">
            <a:extLst>
              <a:ext uri="{FF2B5EF4-FFF2-40B4-BE49-F238E27FC236}">
                <a16:creationId xmlns:a16="http://schemas.microsoft.com/office/drawing/2014/main" id="{D07BBE1E-36F3-4B82-B563-304B439BEE6B}"/>
              </a:ext>
            </a:extLst>
          </p:cNvPr>
          <p:cNvSpPr/>
          <p:nvPr/>
        </p:nvSpPr>
        <p:spPr>
          <a:xfrm>
            <a:off x="1263030" y="5300671"/>
            <a:ext cx="3059983" cy="1168533"/>
          </a:xfrm>
          <a:prstGeom prst="wedgeEllipseCallout">
            <a:avLst>
              <a:gd name="adj1" fmla="val 61700"/>
              <a:gd name="adj2" fmla="val -83434"/>
            </a:avLst>
          </a:prstGeom>
          <a:solidFill>
            <a:srgbClr val="FFFFFF"/>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altLang="zh-CN" sz="2400" b="1" i="0" u="none" strike="noStrike" cap="none" spc="0" normalizeH="0" baseline="0" dirty="0">
                <a:ln>
                  <a:noFill/>
                </a:ln>
                <a:solidFill>
                  <a:srgbClr val="C00000"/>
                </a:solidFill>
                <a:effectLst/>
                <a:uFillTx/>
                <a:latin typeface="+mn-lt"/>
                <a:ea typeface="+mn-ea"/>
                <a:cs typeface="+mn-cs"/>
                <a:sym typeface="Calibri"/>
              </a:rPr>
              <a:t>Hard to change protocol</a:t>
            </a:r>
            <a:endParaRPr kumimoji="0" lang="zh-CN" altLang="en-US" sz="2400" b="1" i="0" u="none" strike="noStrike" cap="none" spc="0" normalizeH="0" baseline="0" dirty="0">
              <a:ln>
                <a:noFill/>
              </a:ln>
              <a:solidFill>
                <a:srgbClr val="C00000"/>
              </a:solidFill>
              <a:effectLst/>
              <a:uFillTx/>
              <a:latin typeface="+mn-lt"/>
              <a:ea typeface="+mn-ea"/>
              <a:cs typeface="+mn-cs"/>
              <a:sym typeface="Calibri"/>
            </a:endParaRPr>
          </a:p>
        </p:txBody>
      </p:sp>
    </p:spTree>
    <p:custDataLst>
      <p:tags r:id="rId1"/>
    </p:custDataLst>
    <p:extLst>
      <p:ext uri="{BB962C8B-B14F-4D97-AF65-F5344CB8AC3E}">
        <p14:creationId xmlns:p14="http://schemas.microsoft.com/office/powerpoint/2010/main" val="299820214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8"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 name="日期占位符 3"/>
          <p:cNvSpPr txBox="1">
            <a:spLocks noGrp="1"/>
          </p:cNvSpPr>
          <p:nvPr>
            <p:ph type="sldNum" sz="quarter" idx="2"/>
          </p:nvPr>
        </p:nvSpPr>
        <p:spPr>
          <a:xfrm>
            <a:off x="11173459" y="6401179"/>
            <a:ext cx="180341" cy="275467"/>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50</a:t>
            </a:fld>
            <a:endParaRPr/>
          </a:p>
        </p:txBody>
      </p:sp>
      <p:sp>
        <p:nvSpPr>
          <p:cNvPr id="177" name="标题 1"/>
          <p:cNvSpPr txBox="1">
            <a:spLocks noGrp="1"/>
          </p:cNvSpPr>
          <p:nvPr>
            <p:ph type="title"/>
          </p:nvPr>
        </p:nvSpPr>
        <p:spPr>
          <a:prstGeom prst="rect">
            <a:avLst/>
          </a:prstGeom>
        </p:spPr>
        <p:txBody>
          <a:bodyPr/>
          <a:lstStyle>
            <a:lvl1pPr>
              <a:defRPr sz="3900"/>
            </a:lvl1pPr>
          </a:lstStyle>
          <a:p>
            <a:r>
              <a:rPr lang="en-US" altLang="zh-CN" dirty="0"/>
              <a:t>Future Work</a:t>
            </a:r>
            <a:endParaRPr dirty="0"/>
          </a:p>
        </p:txBody>
      </p:sp>
      <p:sp>
        <p:nvSpPr>
          <p:cNvPr id="178" name="日期占位符 3"/>
          <p:cNvSpPr txBox="1"/>
          <p:nvPr/>
        </p:nvSpPr>
        <p:spPr>
          <a:xfrm>
            <a:off x="883919" y="6401179"/>
            <a:ext cx="2651762" cy="27546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defRPr sz="1200">
                <a:solidFill>
                  <a:srgbClr val="888888"/>
                </a:solidFill>
              </a:defRPr>
            </a:lvl1pPr>
          </a:lstStyle>
          <a:p>
            <a:r>
              <a:t>2021/1/5</a:t>
            </a:r>
          </a:p>
        </p:txBody>
      </p:sp>
      <p:pic>
        <p:nvPicPr>
          <p:cNvPr id="7" name="图片 6">
            <a:extLst>
              <a:ext uri="{FF2B5EF4-FFF2-40B4-BE49-F238E27FC236}">
                <a16:creationId xmlns:a16="http://schemas.microsoft.com/office/drawing/2014/main" id="{2B69707A-3BC8-4A2E-BAD4-F47009734CFA}"/>
              </a:ext>
            </a:extLst>
          </p:cNvPr>
          <p:cNvPicPr>
            <a:picLocks noChangeAspect="1"/>
          </p:cNvPicPr>
          <p:nvPr/>
        </p:nvPicPr>
        <p:blipFill>
          <a:blip r:embed="rId3"/>
          <a:stretch>
            <a:fillRect/>
          </a:stretch>
        </p:blipFill>
        <p:spPr>
          <a:xfrm>
            <a:off x="3715047" y="2244164"/>
            <a:ext cx="4761905" cy="3400000"/>
          </a:xfrm>
          <a:prstGeom prst="rect">
            <a:avLst/>
          </a:prstGeom>
        </p:spPr>
      </p:pic>
    </p:spTree>
    <p:extLst>
      <p:ext uri="{BB962C8B-B14F-4D97-AF65-F5344CB8AC3E}">
        <p14:creationId xmlns:p14="http://schemas.microsoft.com/office/powerpoint/2010/main" val="1296675316"/>
      </p:ext>
    </p:extLst>
  </p:cSld>
  <p:clrMapOvr>
    <a:masterClrMapping/>
  </p:clrMapOvr>
  <p:transition spd="med"/>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 name="日期占位符 3"/>
          <p:cNvSpPr txBox="1">
            <a:spLocks noGrp="1"/>
          </p:cNvSpPr>
          <p:nvPr>
            <p:ph type="sldNum" sz="quarter" idx="2"/>
          </p:nvPr>
        </p:nvSpPr>
        <p:spPr>
          <a:xfrm>
            <a:off x="11173459" y="6401179"/>
            <a:ext cx="180341" cy="275467"/>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51</a:t>
            </a:fld>
            <a:endParaRPr/>
          </a:p>
        </p:txBody>
      </p:sp>
      <p:sp>
        <p:nvSpPr>
          <p:cNvPr id="177" name="标题 1"/>
          <p:cNvSpPr txBox="1">
            <a:spLocks noGrp="1"/>
          </p:cNvSpPr>
          <p:nvPr>
            <p:ph type="title"/>
          </p:nvPr>
        </p:nvSpPr>
        <p:spPr>
          <a:prstGeom prst="rect">
            <a:avLst/>
          </a:prstGeom>
        </p:spPr>
        <p:txBody>
          <a:bodyPr/>
          <a:lstStyle>
            <a:lvl1pPr>
              <a:defRPr sz="3900"/>
            </a:lvl1pPr>
          </a:lstStyle>
          <a:p>
            <a:r>
              <a:rPr lang="en-US" altLang="zh-CN" dirty="0"/>
              <a:t>Future Work</a:t>
            </a:r>
            <a:endParaRPr dirty="0"/>
          </a:p>
        </p:txBody>
      </p:sp>
      <p:sp>
        <p:nvSpPr>
          <p:cNvPr id="178" name="日期占位符 3"/>
          <p:cNvSpPr txBox="1"/>
          <p:nvPr/>
        </p:nvSpPr>
        <p:spPr>
          <a:xfrm>
            <a:off x="883919" y="6401179"/>
            <a:ext cx="2651762" cy="27546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defRPr sz="1200">
                <a:solidFill>
                  <a:srgbClr val="888888"/>
                </a:solidFill>
              </a:defRPr>
            </a:lvl1pPr>
          </a:lstStyle>
          <a:p>
            <a:r>
              <a:t>2021/1/5</a:t>
            </a:r>
          </a:p>
        </p:txBody>
      </p:sp>
      <p:pic>
        <p:nvPicPr>
          <p:cNvPr id="7" name="图片 6">
            <a:extLst>
              <a:ext uri="{FF2B5EF4-FFF2-40B4-BE49-F238E27FC236}">
                <a16:creationId xmlns:a16="http://schemas.microsoft.com/office/drawing/2014/main" id="{2B69707A-3BC8-4A2E-BAD4-F47009734CFA}"/>
              </a:ext>
            </a:extLst>
          </p:cNvPr>
          <p:cNvPicPr>
            <a:picLocks noChangeAspect="1"/>
          </p:cNvPicPr>
          <p:nvPr/>
        </p:nvPicPr>
        <p:blipFill>
          <a:blip r:embed="rId3"/>
          <a:stretch>
            <a:fillRect/>
          </a:stretch>
        </p:blipFill>
        <p:spPr>
          <a:xfrm>
            <a:off x="3715047" y="2244164"/>
            <a:ext cx="4761905" cy="3400000"/>
          </a:xfrm>
          <a:prstGeom prst="rect">
            <a:avLst/>
          </a:prstGeom>
        </p:spPr>
      </p:pic>
      <p:sp>
        <p:nvSpPr>
          <p:cNvPr id="2" name="椭圆 1">
            <a:extLst>
              <a:ext uri="{FF2B5EF4-FFF2-40B4-BE49-F238E27FC236}">
                <a16:creationId xmlns:a16="http://schemas.microsoft.com/office/drawing/2014/main" id="{D3DA9AC9-869A-4FA4-BFC9-18481F102D84}"/>
              </a:ext>
            </a:extLst>
          </p:cNvPr>
          <p:cNvSpPr/>
          <p:nvPr/>
        </p:nvSpPr>
        <p:spPr>
          <a:xfrm>
            <a:off x="6839248" y="2948940"/>
            <a:ext cx="1394460" cy="400050"/>
          </a:xfrm>
          <a:prstGeom prst="ellipse">
            <a:avLst/>
          </a:prstGeom>
          <a:noFill/>
          <a:ln w="28575">
            <a:solidFill>
              <a:srgbClr val="FF0000"/>
            </a:solidFill>
          </a:ln>
        </p:spPr>
        <p:style>
          <a:lnRef idx="2">
            <a:schemeClr val="accent1"/>
          </a:lnRef>
          <a:fillRef idx="1">
            <a:schemeClr val="lt1"/>
          </a:fillRef>
          <a:effectRef idx="0">
            <a:schemeClr val="accent1"/>
          </a:effectRef>
          <a:fontRef idx="minor">
            <a:schemeClr val="dk1"/>
          </a:fontRef>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zh-CN" altLang="en-US" sz="1800" b="0" i="0" u="none" strike="noStrike" cap="none" spc="0" normalizeH="0" baseline="0">
              <a:ln>
                <a:noFill/>
              </a:ln>
              <a:solidFill>
                <a:srgbClr val="000000"/>
              </a:solidFill>
              <a:effectLst/>
              <a:uFillTx/>
              <a:latin typeface="Times New Roman"/>
              <a:ea typeface="Times New Roman"/>
              <a:cs typeface="Times New Roman"/>
              <a:sym typeface="Times New Roman"/>
            </a:endParaRPr>
          </a:p>
        </p:txBody>
      </p:sp>
      <p:cxnSp>
        <p:nvCxnSpPr>
          <p:cNvPr id="4" name="直接箭头连接符 3">
            <a:extLst>
              <a:ext uri="{FF2B5EF4-FFF2-40B4-BE49-F238E27FC236}">
                <a16:creationId xmlns:a16="http://schemas.microsoft.com/office/drawing/2014/main" id="{D3AE7941-E1ED-4423-84E2-BD35A3E13E23}"/>
              </a:ext>
            </a:extLst>
          </p:cNvPr>
          <p:cNvCxnSpPr/>
          <p:nvPr/>
        </p:nvCxnSpPr>
        <p:spPr>
          <a:xfrm>
            <a:off x="8263890" y="3131820"/>
            <a:ext cx="628650" cy="0"/>
          </a:xfrm>
          <a:prstGeom prst="straightConnector1">
            <a:avLst/>
          </a:prstGeom>
          <a:noFill/>
          <a:ln w="12700" cap="flat">
            <a:solidFill>
              <a:srgbClr val="FF0000"/>
            </a:solidFill>
            <a:prstDash val="solid"/>
            <a:miter lim="800000"/>
            <a:tailEnd type="triangle"/>
          </a:ln>
          <a:effectLst/>
          <a:sp3d/>
        </p:spPr>
        <p:style>
          <a:lnRef idx="0">
            <a:scrgbClr r="0" g="0" b="0"/>
          </a:lnRef>
          <a:fillRef idx="0">
            <a:scrgbClr r="0" g="0" b="0"/>
          </a:fillRef>
          <a:effectRef idx="0">
            <a:scrgbClr r="0" g="0" b="0"/>
          </a:effectRef>
          <a:fontRef idx="none"/>
        </p:style>
      </p:cxnSp>
      <p:sp>
        <p:nvSpPr>
          <p:cNvPr id="10" name="文本框 9">
            <a:extLst>
              <a:ext uri="{FF2B5EF4-FFF2-40B4-BE49-F238E27FC236}">
                <a16:creationId xmlns:a16="http://schemas.microsoft.com/office/drawing/2014/main" id="{24E7EF86-EB30-483F-B174-45084D9326FC}"/>
              </a:ext>
            </a:extLst>
          </p:cNvPr>
          <p:cNvSpPr txBox="1"/>
          <p:nvPr/>
        </p:nvSpPr>
        <p:spPr>
          <a:xfrm>
            <a:off x="8892540" y="2887327"/>
            <a:ext cx="2334933" cy="4616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altLang="zh-CN" sz="2400" b="0" i="0" u="none" strike="noStrike" cap="none" spc="0" normalizeH="0" baseline="0" dirty="0">
                <a:ln>
                  <a:noFill/>
                </a:ln>
                <a:solidFill>
                  <a:srgbClr val="FF0000"/>
                </a:solidFill>
                <a:effectLst/>
                <a:uFillTx/>
                <a:latin typeface="Times New Roman"/>
                <a:ea typeface="Times New Roman"/>
                <a:cs typeface="Times New Roman"/>
                <a:sym typeface="Times New Roman"/>
              </a:rPr>
              <a:t>Bottleneck: </a:t>
            </a:r>
            <a:r>
              <a:rPr kumimoji="0" lang="en-US" altLang="zh-CN" sz="2400" b="0" i="0" u="none" strike="noStrike" cap="none" spc="0" normalizeH="0" baseline="0" dirty="0">
                <a:ln>
                  <a:noFill/>
                </a:ln>
                <a:solidFill>
                  <a:srgbClr val="000000"/>
                </a:solidFill>
                <a:effectLst/>
                <a:uFillTx/>
                <a:latin typeface="Times New Roman"/>
                <a:ea typeface="Times New Roman"/>
                <a:cs typeface="Times New Roman"/>
                <a:sym typeface="Times New Roman"/>
              </a:rPr>
              <a:t>Client</a:t>
            </a:r>
            <a:endParaRPr kumimoji="0" lang="zh-CN" altLang="en-US" sz="2400" b="0" i="0" u="none" strike="noStrike" cap="none" spc="0" normalizeH="0" baseline="0" dirty="0">
              <a:ln>
                <a:noFill/>
              </a:ln>
              <a:solidFill>
                <a:srgbClr val="000000"/>
              </a:solidFill>
              <a:effectLst/>
              <a:uFillTx/>
              <a:latin typeface="Times New Roman"/>
              <a:ea typeface="Times New Roman"/>
              <a:cs typeface="Times New Roman"/>
              <a:sym typeface="Times New Roman"/>
            </a:endParaRPr>
          </a:p>
        </p:txBody>
      </p:sp>
    </p:spTree>
    <p:extLst>
      <p:ext uri="{BB962C8B-B14F-4D97-AF65-F5344CB8AC3E}">
        <p14:creationId xmlns:p14="http://schemas.microsoft.com/office/powerpoint/2010/main" val="667783437"/>
      </p:ext>
    </p:extLst>
  </p:cSld>
  <p:clrMapOvr>
    <a:masterClrMapping/>
  </p:clrMapOvr>
  <p:transition spd="med"/>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 name="日期占位符 3"/>
          <p:cNvSpPr txBox="1">
            <a:spLocks noGrp="1"/>
          </p:cNvSpPr>
          <p:nvPr>
            <p:ph type="sldNum" sz="quarter" idx="2"/>
          </p:nvPr>
        </p:nvSpPr>
        <p:spPr>
          <a:xfrm>
            <a:off x="11173459" y="6401179"/>
            <a:ext cx="180341" cy="275467"/>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52</a:t>
            </a:fld>
            <a:endParaRPr/>
          </a:p>
        </p:txBody>
      </p:sp>
      <p:sp>
        <p:nvSpPr>
          <p:cNvPr id="177" name="标题 1"/>
          <p:cNvSpPr txBox="1">
            <a:spLocks noGrp="1"/>
          </p:cNvSpPr>
          <p:nvPr>
            <p:ph type="title"/>
          </p:nvPr>
        </p:nvSpPr>
        <p:spPr>
          <a:prstGeom prst="rect">
            <a:avLst/>
          </a:prstGeom>
        </p:spPr>
        <p:txBody>
          <a:bodyPr/>
          <a:lstStyle>
            <a:lvl1pPr>
              <a:defRPr sz="3900"/>
            </a:lvl1pPr>
          </a:lstStyle>
          <a:p>
            <a:r>
              <a:rPr lang="en-US" altLang="zh-CN" dirty="0"/>
              <a:t>Conclusion                                                                                                                                                                                                                                                                                                                                                                                                                        </a:t>
            </a:r>
            <a:endParaRPr dirty="0"/>
          </a:p>
        </p:txBody>
      </p:sp>
      <p:sp>
        <p:nvSpPr>
          <p:cNvPr id="178" name="日期占位符 3"/>
          <p:cNvSpPr txBox="1"/>
          <p:nvPr/>
        </p:nvSpPr>
        <p:spPr>
          <a:xfrm>
            <a:off x="883919" y="6401179"/>
            <a:ext cx="2651762" cy="27546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defRPr sz="1200">
                <a:solidFill>
                  <a:srgbClr val="888888"/>
                </a:solidFill>
              </a:defRPr>
            </a:lvl1pPr>
          </a:lstStyle>
          <a:p>
            <a:r>
              <a:t>2021/1/5</a:t>
            </a:r>
          </a:p>
        </p:txBody>
      </p:sp>
      <p:sp>
        <p:nvSpPr>
          <p:cNvPr id="12" name="内容占位符 2">
            <a:extLst>
              <a:ext uri="{FF2B5EF4-FFF2-40B4-BE49-F238E27FC236}">
                <a16:creationId xmlns:a16="http://schemas.microsoft.com/office/drawing/2014/main" id="{0658BD4D-E5F1-41F2-8B1F-01B89810FB92}"/>
              </a:ext>
            </a:extLst>
          </p:cNvPr>
          <p:cNvSpPr txBox="1">
            <a:spLocks noGrp="1"/>
          </p:cNvSpPr>
          <p:nvPr>
            <p:ph type="body" idx="1"/>
          </p:nvPr>
        </p:nvSpPr>
        <p:spPr>
          <a:xfrm>
            <a:off x="838200" y="1213836"/>
            <a:ext cx="10515600" cy="4963127"/>
          </a:xfrm>
          <a:prstGeom prst="rect">
            <a:avLst/>
          </a:prstGeom>
        </p:spPr>
        <p:txBody>
          <a:bodyPr/>
          <a:lstStyle/>
          <a:p>
            <a:r>
              <a:rPr lang="en-US" altLang="zh-CN" dirty="0"/>
              <a:t>Virtual consensus enables faster deployment and development of replicated systems. </a:t>
            </a:r>
          </a:p>
          <a:p>
            <a:r>
              <a:rPr lang="en-US" altLang="zh-CN" dirty="0"/>
              <a:t>Delos is the first system that supports heterogeneous reconfiguration.</a:t>
            </a:r>
          </a:p>
        </p:txBody>
      </p:sp>
    </p:spTree>
    <p:extLst>
      <p:ext uri="{BB962C8B-B14F-4D97-AF65-F5344CB8AC3E}">
        <p14:creationId xmlns:p14="http://schemas.microsoft.com/office/powerpoint/2010/main" val="3051335519"/>
      </p:ext>
    </p:extLst>
  </p:cSld>
  <p:clrMapOvr>
    <a:masterClrMapping/>
  </p:clrMapOvr>
  <p:transition spd="med"/>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 name="日期占位符 3"/>
          <p:cNvSpPr txBox="1">
            <a:spLocks noGrp="1"/>
          </p:cNvSpPr>
          <p:nvPr>
            <p:ph type="sldNum" sz="quarter" idx="2"/>
          </p:nvPr>
        </p:nvSpPr>
        <p:spPr>
          <a:xfrm>
            <a:off x="11173459" y="6401179"/>
            <a:ext cx="180341" cy="275467"/>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53</a:t>
            </a:fld>
            <a:endParaRPr/>
          </a:p>
        </p:txBody>
      </p:sp>
      <p:sp>
        <p:nvSpPr>
          <p:cNvPr id="177" name="标题 1"/>
          <p:cNvSpPr txBox="1">
            <a:spLocks noGrp="1"/>
          </p:cNvSpPr>
          <p:nvPr>
            <p:ph type="title"/>
          </p:nvPr>
        </p:nvSpPr>
        <p:spPr>
          <a:prstGeom prst="rect">
            <a:avLst/>
          </a:prstGeom>
        </p:spPr>
        <p:txBody>
          <a:bodyPr/>
          <a:lstStyle>
            <a:lvl1pPr>
              <a:defRPr sz="3900"/>
            </a:lvl1pPr>
          </a:lstStyle>
          <a:p>
            <a:r>
              <a:rPr lang="en-US" altLang="zh-CN" dirty="0"/>
              <a:t>Conclusion                                                                                                                                                                                                                                                                                                                                                                                                                        </a:t>
            </a:r>
            <a:endParaRPr dirty="0"/>
          </a:p>
        </p:txBody>
      </p:sp>
      <p:sp>
        <p:nvSpPr>
          <p:cNvPr id="178" name="日期占位符 3"/>
          <p:cNvSpPr txBox="1"/>
          <p:nvPr/>
        </p:nvSpPr>
        <p:spPr>
          <a:xfrm>
            <a:off x="883919" y="6401179"/>
            <a:ext cx="2651762" cy="27546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defRPr sz="1200">
                <a:solidFill>
                  <a:srgbClr val="888888"/>
                </a:solidFill>
              </a:defRPr>
            </a:lvl1pPr>
          </a:lstStyle>
          <a:p>
            <a:r>
              <a:t>2021/1/5</a:t>
            </a:r>
          </a:p>
        </p:txBody>
      </p:sp>
      <p:sp>
        <p:nvSpPr>
          <p:cNvPr id="12" name="内容占位符 2">
            <a:extLst>
              <a:ext uri="{FF2B5EF4-FFF2-40B4-BE49-F238E27FC236}">
                <a16:creationId xmlns:a16="http://schemas.microsoft.com/office/drawing/2014/main" id="{0658BD4D-E5F1-41F2-8B1F-01B89810FB92}"/>
              </a:ext>
            </a:extLst>
          </p:cNvPr>
          <p:cNvSpPr txBox="1">
            <a:spLocks noGrp="1"/>
          </p:cNvSpPr>
          <p:nvPr>
            <p:ph type="body" idx="1"/>
          </p:nvPr>
        </p:nvSpPr>
        <p:spPr>
          <a:xfrm>
            <a:off x="838200" y="1213836"/>
            <a:ext cx="10515600" cy="4963127"/>
          </a:xfrm>
          <a:prstGeom prst="rect">
            <a:avLst/>
          </a:prstGeom>
        </p:spPr>
        <p:txBody>
          <a:bodyPr/>
          <a:lstStyle/>
          <a:p>
            <a:r>
              <a:rPr lang="en-US" altLang="zh-CN" dirty="0"/>
              <a:t>Virtual consensus enables faster deployment and development of replicated systems. </a:t>
            </a:r>
          </a:p>
          <a:p>
            <a:r>
              <a:rPr lang="en-US" altLang="zh-CN" dirty="0"/>
              <a:t>Delos is the first system that supports heterogeneous reconfiguration.</a:t>
            </a:r>
          </a:p>
          <a:p>
            <a:endParaRPr lang="en-US" altLang="zh-CN" dirty="0"/>
          </a:p>
          <a:p>
            <a:r>
              <a:rPr lang="en-US" altLang="zh-CN" dirty="0"/>
              <a:t>Developed and deployed rapidly.</a:t>
            </a:r>
          </a:p>
          <a:p>
            <a:r>
              <a:rPr lang="en-US" altLang="zh-CN" dirty="0"/>
              <a:t>upgraded without downtime to provide significantly different performance and fault-tolerance properties</a:t>
            </a:r>
          </a:p>
          <a:p>
            <a:endParaRPr lang="zh-CN" altLang="en-US" dirty="0"/>
          </a:p>
        </p:txBody>
      </p:sp>
      <p:sp>
        <p:nvSpPr>
          <p:cNvPr id="2" name="箭头: 下 1">
            <a:extLst>
              <a:ext uri="{FF2B5EF4-FFF2-40B4-BE49-F238E27FC236}">
                <a16:creationId xmlns:a16="http://schemas.microsoft.com/office/drawing/2014/main" id="{461F1525-3F35-4A40-8C97-D5C77E29FEA1}"/>
              </a:ext>
            </a:extLst>
          </p:cNvPr>
          <p:cNvSpPr/>
          <p:nvPr/>
        </p:nvSpPr>
        <p:spPr>
          <a:xfrm>
            <a:off x="5300663" y="3014663"/>
            <a:ext cx="557212" cy="728662"/>
          </a:xfrm>
          <a:prstGeom prst="downArrow">
            <a:avLst/>
          </a:prstGeom>
          <a:ln/>
        </p:spPr>
        <p:style>
          <a:lnRef idx="2">
            <a:schemeClr val="accent2">
              <a:shade val="50000"/>
            </a:schemeClr>
          </a:lnRef>
          <a:fillRef idx="1">
            <a:schemeClr val="accent2"/>
          </a:fillRef>
          <a:effectRef idx="0">
            <a:schemeClr val="accent2"/>
          </a:effectRef>
          <a:fontRef idx="minor">
            <a:schemeClr val="lt1"/>
          </a:fontRef>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zh-CN" altLang="en-US" sz="1800" b="0" i="0" u="none" strike="noStrike" cap="none" spc="0" normalizeH="0" baseline="0">
              <a:ln>
                <a:noFill/>
              </a:ln>
              <a:solidFill>
                <a:srgbClr val="000000"/>
              </a:solidFill>
              <a:effectLst/>
              <a:uFillTx/>
              <a:latin typeface="+mn-lt"/>
              <a:ea typeface="+mn-ea"/>
              <a:cs typeface="+mn-cs"/>
              <a:sym typeface="Calibri"/>
            </a:endParaRPr>
          </a:p>
        </p:txBody>
      </p:sp>
      <p:sp>
        <p:nvSpPr>
          <p:cNvPr id="5" name="文本框 4">
            <a:extLst>
              <a:ext uri="{FF2B5EF4-FFF2-40B4-BE49-F238E27FC236}">
                <a16:creationId xmlns:a16="http://schemas.microsoft.com/office/drawing/2014/main" id="{F681C020-0668-43F6-A703-99863764344C}"/>
              </a:ext>
            </a:extLst>
          </p:cNvPr>
          <p:cNvSpPr txBox="1"/>
          <p:nvPr/>
        </p:nvSpPr>
        <p:spPr>
          <a:xfrm>
            <a:off x="5993147" y="3117386"/>
            <a:ext cx="2944072" cy="52321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altLang="zh-CN" sz="2800" b="0" i="0" u="none" strike="noStrike" cap="none" spc="0" normalizeH="0" baseline="0" dirty="0">
                <a:ln>
                  <a:noFill/>
                </a:ln>
                <a:solidFill>
                  <a:schemeClr val="accent2"/>
                </a:solidFill>
                <a:effectLst/>
                <a:uFillTx/>
                <a:latin typeface="Gill Sans MT" panose="020B0502020104020203" pitchFamily="34" charset="0"/>
                <a:sym typeface="Calibri"/>
              </a:rPr>
              <a:t>New system can be</a:t>
            </a:r>
            <a:endParaRPr kumimoji="0" lang="zh-CN" altLang="en-US" sz="2800" b="0" i="0" u="none" strike="noStrike" cap="none" spc="0" normalizeH="0" baseline="0" dirty="0">
              <a:ln>
                <a:noFill/>
              </a:ln>
              <a:solidFill>
                <a:schemeClr val="accent2"/>
              </a:solidFill>
              <a:effectLst/>
              <a:uFillTx/>
              <a:latin typeface="Gill Sans MT" panose="020B0502020104020203" pitchFamily="34" charset="0"/>
              <a:sym typeface="Calibri"/>
            </a:endParaRPr>
          </a:p>
        </p:txBody>
      </p:sp>
    </p:spTree>
    <p:extLst>
      <p:ext uri="{BB962C8B-B14F-4D97-AF65-F5344CB8AC3E}">
        <p14:creationId xmlns:p14="http://schemas.microsoft.com/office/powerpoint/2010/main" val="638456180"/>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标题 1"/>
          <p:cNvSpPr txBox="1">
            <a:spLocks noGrp="1"/>
          </p:cNvSpPr>
          <p:nvPr>
            <p:ph type="title"/>
          </p:nvPr>
        </p:nvSpPr>
        <p:spPr>
          <a:xfrm>
            <a:off x="838200" y="388796"/>
            <a:ext cx="10515600" cy="688519"/>
          </a:xfrm>
          <a:prstGeom prst="rect">
            <a:avLst/>
          </a:prstGeom>
        </p:spPr>
        <p:txBody>
          <a:bodyPr/>
          <a:lstStyle>
            <a:lvl1pPr defTabSz="905255">
              <a:defRPr sz="3900"/>
            </a:lvl1pPr>
          </a:lstStyle>
          <a:p>
            <a:r>
              <a:rPr lang="en-US" dirty="0"/>
              <a:t>Shared Log</a:t>
            </a:r>
            <a:endParaRPr dirty="0"/>
          </a:p>
        </p:txBody>
      </p:sp>
      <p:pic>
        <p:nvPicPr>
          <p:cNvPr id="39" name="图形 4" descr="图形 4">
            <a:extLst>
              <a:ext uri="{FF2B5EF4-FFF2-40B4-BE49-F238E27FC236}">
                <a16:creationId xmlns:a16="http://schemas.microsoft.com/office/drawing/2014/main" id="{4D5748D0-357F-459C-9858-708AF0659C8D}"/>
              </a:ext>
            </a:extLst>
          </p:cNvPr>
          <p:cNvPicPr>
            <a:picLocks noChangeAspect="1"/>
          </p:cNvPicPr>
          <p:nvPr/>
        </p:nvPicPr>
        <p:blipFill>
          <a:blip r:embed="rId3"/>
          <a:stretch>
            <a:fillRect/>
          </a:stretch>
        </p:blipFill>
        <p:spPr>
          <a:xfrm>
            <a:off x="2709898" y="1288904"/>
            <a:ext cx="1443222" cy="1407710"/>
          </a:xfrm>
          <a:prstGeom prst="rect">
            <a:avLst/>
          </a:prstGeom>
          <a:ln w="12700" cap="flat">
            <a:noFill/>
            <a:miter lim="400000"/>
          </a:ln>
          <a:effectLst/>
        </p:spPr>
      </p:pic>
      <p:pic>
        <p:nvPicPr>
          <p:cNvPr id="40" name="图形 4" descr="图形 4">
            <a:extLst>
              <a:ext uri="{FF2B5EF4-FFF2-40B4-BE49-F238E27FC236}">
                <a16:creationId xmlns:a16="http://schemas.microsoft.com/office/drawing/2014/main" id="{0E36404D-D2E9-4B30-BA23-776097B8CDFD}"/>
              </a:ext>
            </a:extLst>
          </p:cNvPr>
          <p:cNvPicPr>
            <a:picLocks noChangeAspect="1"/>
          </p:cNvPicPr>
          <p:nvPr/>
        </p:nvPicPr>
        <p:blipFill>
          <a:blip r:embed="rId3"/>
          <a:stretch>
            <a:fillRect/>
          </a:stretch>
        </p:blipFill>
        <p:spPr>
          <a:xfrm>
            <a:off x="5116213" y="1288904"/>
            <a:ext cx="1443222" cy="1407710"/>
          </a:xfrm>
          <a:prstGeom prst="rect">
            <a:avLst/>
          </a:prstGeom>
          <a:ln w="12700" cap="flat">
            <a:noFill/>
            <a:miter lim="400000"/>
          </a:ln>
          <a:effectLst/>
        </p:spPr>
      </p:pic>
      <p:pic>
        <p:nvPicPr>
          <p:cNvPr id="41" name="图形 4" descr="图形 4">
            <a:extLst>
              <a:ext uri="{FF2B5EF4-FFF2-40B4-BE49-F238E27FC236}">
                <a16:creationId xmlns:a16="http://schemas.microsoft.com/office/drawing/2014/main" id="{E6BF6FB6-3749-411E-97EC-49867F40811A}"/>
              </a:ext>
            </a:extLst>
          </p:cNvPr>
          <p:cNvPicPr>
            <a:picLocks noChangeAspect="1"/>
          </p:cNvPicPr>
          <p:nvPr/>
        </p:nvPicPr>
        <p:blipFill>
          <a:blip r:embed="rId3"/>
          <a:stretch>
            <a:fillRect/>
          </a:stretch>
        </p:blipFill>
        <p:spPr>
          <a:xfrm>
            <a:off x="7522528" y="1288904"/>
            <a:ext cx="1443222" cy="1407710"/>
          </a:xfrm>
          <a:prstGeom prst="rect">
            <a:avLst/>
          </a:prstGeom>
          <a:ln w="12700" cap="flat">
            <a:noFill/>
            <a:miter lim="400000"/>
          </a:ln>
          <a:effectLst/>
        </p:spPr>
      </p:pic>
      <p:cxnSp>
        <p:nvCxnSpPr>
          <p:cNvPr id="6" name="直接连接符 5">
            <a:extLst>
              <a:ext uri="{FF2B5EF4-FFF2-40B4-BE49-F238E27FC236}">
                <a16:creationId xmlns:a16="http://schemas.microsoft.com/office/drawing/2014/main" id="{0EDF1769-F45E-4CF9-B07C-FD214875D604}"/>
              </a:ext>
            </a:extLst>
          </p:cNvPr>
          <p:cNvCxnSpPr/>
          <p:nvPr/>
        </p:nvCxnSpPr>
        <p:spPr>
          <a:xfrm>
            <a:off x="620761" y="3684387"/>
            <a:ext cx="11008895" cy="0"/>
          </a:xfrm>
          <a:prstGeom prst="line">
            <a:avLst/>
          </a:prstGeom>
          <a:ln w="2857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9" name="文本框 8">
            <a:extLst>
              <a:ext uri="{FF2B5EF4-FFF2-40B4-BE49-F238E27FC236}">
                <a16:creationId xmlns:a16="http://schemas.microsoft.com/office/drawing/2014/main" id="{05E28D8B-2929-416D-A837-6AF74327794F}"/>
              </a:ext>
            </a:extLst>
          </p:cNvPr>
          <p:cNvSpPr txBox="1"/>
          <p:nvPr/>
        </p:nvSpPr>
        <p:spPr>
          <a:xfrm>
            <a:off x="11028077" y="3300263"/>
            <a:ext cx="601579" cy="46166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altLang="zh-CN" sz="2400" b="0" i="0" u="none" strike="noStrike" cap="none" spc="0" normalizeH="0" baseline="0" dirty="0">
                <a:ln>
                  <a:noFill/>
                </a:ln>
                <a:solidFill>
                  <a:schemeClr val="tx1"/>
                </a:solidFill>
                <a:effectLst/>
                <a:uFillTx/>
                <a:latin typeface="+mn-lt"/>
                <a:ea typeface="+mn-ea"/>
                <a:cs typeface="+mn-cs"/>
                <a:sym typeface="Calibri"/>
              </a:rPr>
              <a:t>API</a:t>
            </a:r>
            <a:endParaRPr kumimoji="0" lang="zh-CN" altLang="en-US" sz="1800" b="0" i="0" u="none" strike="noStrike" cap="none" spc="0" normalizeH="0" baseline="0" dirty="0">
              <a:ln>
                <a:noFill/>
              </a:ln>
              <a:solidFill>
                <a:schemeClr val="tx1"/>
              </a:solidFill>
              <a:effectLst/>
              <a:uFillTx/>
              <a:latin typeface="+mn-lt"/>
              <a:ea typeface="+mn-ea"/>
              <a:cs typeface="+mn-cs"/>
              <a:sym typeface="Calibri"/>
            </a:endParaRPr>
          </a:p>
        </p:txBody>
      </p:sp>
      <p:sp>
        <p:nvSpPr>
          <p:cNvPr id="10" name="矩形: 圆角 9">
            <a:extLst>
              <a:ext uri="{FF2B5EF4-FFF2-40B4-BE49-F238E27FC236}">
                <a16:creationId xmlns:a16="http://schemas.microsoft.com/office/drawing/2014/main" id="{59A6C4E7-3C2C-4BBE-A6DB-A4ABF5A673BE}"/>
              </a:ext>
            </a:extLst>
          </p:cNvPr>
          <p:cNvSpPr/>
          <p:nvPr/>
        </p:nvSpPr>
        <p:spPr>
          <a:xfrm>
            <a:off x="2890385" y="3429000"/>
            <a:ext cx="1607216" cy="510774"/>
          </a:xfrm>
          <a:prstGeom prst="roundRect">
            <a:avLst/>
          </a:prstGeom>
          <a:ln/>
        </p:spPr>
        <p:style>
          <a:lnRef idx="3">
            <a:schemeClr val="lt1"/>
          </a:lnRef>
          <a:fillRef idx="1">
            <a:schemeClr val="dk1"/>
          </a:fillRef>
          <a:effectRef idx="1">
            <a:schemeClr val="dk1"/>
          </a:effectRef>
          <a:fontRef idx="minor">
            <a:schemeClr val="lt1"/>
          </a:fontRef>
        </p:style>
        <p:txBody>
          <a:bodyPr rot="0" spcFirstLastPara="1" vertOverflow="overflow" horzOverflow="overflow" vert="horz" wrap="square" lIns="45718" tIns="45718" rIns="45718" bIns="45718"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lang="en-US" altLang="zh-CN" sz="2400" dirty="0">
                <a:solidFill>
                  <a:schemeClr val="bg1"/>
                </a:solidFill>
              </a:rPr>
              <a:t>Read</a:t>
            </a:r>
            <a:endParaRPr kumimoji="0" lang="zh-CN" altLang="en-US" sz="1800" b="0" i="0" u="none" strike="noStrike" cap="none" spc="0" normalizeH="0" baseline="0" dirty="0">
              <a:ln>
                <a:noFill/>
              </a:ln>
              <a:solidFill>
                <a:schemeClr val="bg1"/>
              </a:solidFill>
              <a:effectLst/>
              <a:uFillTx/>
              <a:latin typeface="+mn-lt"/>
              <a:ea typeface="+mn-ea"/>
              <a:cs typeface="+mn-cs"/>
              <a:sym typeface="Calibri"/>
            </a:endParaRPr>
          </a:p>
        </p:txBody>
      </p:sp>
      <p:sp>
        <p:nvSpPr>
          <p:cNvPr id="52" name="矩形: 圆角 51">
            <a:extLst>
              <a:ext uri="{FF2B5EF4-FFF2-40B4-BE49-F238E27FC236}">
                <a16:creationId xmlns:a16="http://schemas.microsoft.com/office/drawing/2014/main" id="{AD8C8EE9-6BED-45EA-AEEA-58B5FC638429}"/>
              </a:ext>
            </a:extLst>
          </p:cNvPr>
          <p:cNvSpPr/>
          <p:nvPr/>
        </p:nvSpPr>
        <p:spPr>
          <a:xfrm>
            <a:off x="4966668" y="3429000"/>
            <a:ext cx="1607217" cy="510774"/>
          </a:xfrm>
          <a:prstGeom prst="roundRect">
            <a:avLst/>
          </a:prstGeom>
          <a:ln/>
        </p:spPr>
        <p:style>
          <a:lnRef idx="3">
            <a:schemeClr val="lt1"/>
          </a:lnRef>
          <a:fillRef idx="1">
            <a:schemeClr val="dk1"/>
          </a:fillRef>
          <a:effectRef idx="1">
            <a:schemeClr val="dk1"/>
          </a:effectRef>
          <a:fontRef idx="minor">
            <a:schemeClr val="lt1"/>
          </a:fontRef>
        </p:style>
        <p:txBody>
          <a:bodyPr rot="0" spcFirstLastPara="1" vertOverflow="overflow" horzOverflow="overflow" vert="horz" wrap="square" lIns="45718" tIns="45718" rIns="45718" bIns="45718"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altLang="zh-CN" sz="2400" b="0" i="0" u="none" strike="noStrike" cap="none" spc="0" normalizeH="0" baseline="0" dirty="0">
                <a:ln>
                  <a:noFill/>
                </a:ln>
                <a:solidFill>
                  <a:schemeClr val="bg1"/>
                </a:solidFill>
                <a:effectLst/>
                <a:uFillTx/>
                <a:latin typeface="+mn-lt"/>
                <a:ea typeface="+mn-ea"/>
                <a:cs typeface="+mn-cs"/>
                <a:sym typeface="Calibri"/>
              </a:rPr>
              <a:t>Append</a:t>
            </a:r>
            <a:endParaRPr kumimoji="0" lang="zh-CN" altLang="en-US" sz="1800" b="0" i="0" u="none" strike="noStrike" cap="none" spc="0" normalizeH="0" baseline="0" dirty="0">
              <a:ln>
                <a:noFill/>
              </a:ln>
              <a:solidFill>
                <a:schemeClr val="bg1"/>
              </a:solidFill>
              <a:effectLst/>
              <a:uFillTx/>
              <a:latin typeface="+mn-lt"/>
              <a:ea typeface="+mn-ea"/>
              <a:cs typeface="+mn-cs"/>
              <a:sym typeface="Calibri"/>
            </a:endParaRPr>
          </a:p>
        </p:txBody>
      </p:sp>
      <p:sp>
        <p:nvSpPr>
          <p:cNvPr id="53" name="矩形: 圆角 52">
            <a:extLst>
              <a:ext uri="{FF2B5EF4-FFF2-40B4-BE49-F238E27FC236}">
                <a16:creationId xmlns:a16="http://schemas.microsoft.com/office/drawing/2014/main" id="{8E7CB0C4-8F11-41CC-8086-46C07CEEAF58}"/>
              </a:ext>
            </a:extLst>
          </p:cNvPr>
          <p:cNvSpPr/>
          <p:nvPr/>
        </p:nvSpPr>
        <p:spPr>
          <a:xfrm>
            <a:off x="7042952" y="3429000"/>
            <a:ext cx="1607216" cy="510774"/>
          </a:xfrm>
          <a:prstGeom prst="roundRect">
            <a:avLst/>
          </a:prstGeom>
          <a:ln/>
        </p:spPr>
        <p:style>
          <a:lnRef idx="3">
            <a:schemeClr val="lt1"/>
          </a:lnRef>
          <a:fillRef idx="1">
            <a:schemeClr val="dk1"/>
          </a:fillRef>
          <a:effectRef idx="1">
            <a:schemeClr val="dk1"/>
          </a:effectRef>
          <a:fontRef idx="minor">
            <a:schemeClr val="lt1"/>
          </a:fontRef>
        </p:style>
        <p:txBody>
          <a:bodyPr rot="0" spcFirstLastPara="1" vertOverflow="overflow" horzOverflow="overflow" vert="horz" wrap="square" lIns="45718" tIns="45718" rIns="45718" bIns="45718"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altLang="zh-CN" sz="2400" b="0" i="0" u="none" strike="noStrike" cap="none" spc="0" normalizeH="0" baseline="0" dirty="0">
                <a:ln>
                  <a:noFill/>
                </a:ln>
                <a:solidFill>
                  <a:schemeClr val="bg1"/>
                </a:solidFill>
                <a:effectLst/>
                <a:uFillTx/>
                <a:latin typeface="+mn-lt"/>
                <a:ea typeface="+mn-ea"/>
                <a:cs typeface="+mn-cs"/>
                <a:sym typeface="Calibri"/>
              </a:rPr>
              <a:t>Seal</a:t>
            </a:r>
            <a:endParaRPr kumimoji="0" lang="zh-CN" altLang="en-US" sz="1800" b="0" i="0" u="none" strike="noStrike" cap="none" spc="0" normalizeH="0" baseline="0" dirty="0">
              <a:ln>
                <a:noFill/>
              </a:ln>
              <a:solidFill>
                <a:schemeClr val="bg1"/>
              </a:solidFill>
              <a:effectLst/>
              <a:uFillTx/>
              <a:latin typeface="+mn-lt"/>
              <a:ea typeface="+mn-ea"/>
              <a:cs typeface="+mn-cs"/>
              <a:sym typeface="Calibri"/>
            </a:endParaRPr>
          </a:p>
        </p:txBody>
      </p:sp>
      <p:sp>
        <p:nvSpPr>
          <p:cNvPr id="54" name="矩形: 圆角 53">
            <a:extLst>
              <a:ext uri="{FF2B5EF4-FFF2-40B4-BE49-F238E27FC236}">
                <a16:creationId xmlns:a16="http://schemas.microsoft.com/office/drawing/2014/main" id="{5EE8FCF9-2966-4EAA-AC36-DC4A13505426}"/>
              </a:ext>
            </a:extLst>
          </p:cNvPr>
          <p:cNvSpPr/>
          <p:nvPr/>
        </p:nvSpPr>
        <p:spPr>
          <a:xfrm>
            <a:off x="9119236" y="3429000"/>
            <a:ext cx="1607216" cy="510774"/>
          </a:xfrm>
          <a:prstGeom prst="roundRect">
            <a:avLst/>
          </a:prstGeom>
          <a:ln/>
        </p:spPr>
        <p:style>
          <a:lnRef idx="3">
            <a:schemeClr val="lt1"/>
          </a:lnRef>
          <a:fillRef idx="1">
            <a:schemeClr val="dk1"/>
          </a:fillRef>
          <a:effectRef idx="1">
            <a:schemeClr val="dk1"/>
          </a:effectRef>
          <a:fontRef idx="minor">
            <a:schemeClr val="lt1"/>
          </a:fontRef>
        </p:style>
        <p:txBody>
          <a:bodyPr rot="0" spcFirstLastPara="1" vertOverflow="overflow" horzOverflow="overflow" vert="horz" wrap="square" lIns="45718" tIns="45718" rIns="45718" bIns="45718"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altLang="zh-CN" sz="2400" b="0" i="0" u="none" strike="noStrike" cap="none" spc="0" normalizeH="0" baseline="0" dirty="0">
                <a:ln>
                  <a:noFill/>
                </a:ln>
                <a:solidFill>
                  <a:schemeClr val="bg1"/>
                </a:solidFill>
                <a:effectLst/>
                <a:uFillTx/>
                <a:latin typeface="+mn-lt"/>
                <a:ea typeface="+mn-ea"/>
                <a:cs typeface="+mn-cs"/>
                <a:sym typeface="Calibri"/>
              </a:rPr>
              <a:t>Trim</a:t>
            </a:r>
            <a:endParaRPr kumimoji="0" lang="zh-CN" altLang="en-US" sz="1800" b="0" i="0" u="none" strike="noStrike" cap="none" spc="0" normalizeH="0" baseline="0" dirty="0">
              <a:ln>
                <a:noFill/>
              </a:ln>
              <a:solidFill>
                <a:schemeClr val="bg1"/>
              </a:solidFill>
              <a:effectLst/>
              <a:uFillTx/>
              <a:latin typeface="+mn-lt"/>
              <a:ea typeface="+mn-ea"/>
              <a:cs typeface="+mn-cs"/>
              <a:sym typeface="Calibri"/>
            </a:endParaRPr>
          </a:p>
        </p:txBody>
      </p:sp>
      <p:sp>
        <p:nvSpPr>
          <p:cNvPr id="55" name="矩形: 圆角 54">
            <a:extLst>
              <a:ext uri="{FF2B5EF4-FFF2-40B4-BE49-F238E27FC236}">
                <a16:creationId xmlns:a16="http://schemas.microsoft.com/office/drawing/2014/main" id="{281880AB-9B94-4F9A-A8AF-1ACFECC53F3E}"/>
              </a:ext>
            </a:extLst>
          </p:cNvPr>
          <p:cNvSpPr/>
          <p:nvPr/>
        </p:nvSpPr>
        <p:spPr>
          <a:xfrm>
            <a:off x="814102" y="3429000"/>
            <a:ext cx="1607216" cy="510774"/>
          </a:xfrm>
          <a:prstGeom prst="roundRect">
            <a:avLst/>
          </a:prstGeom>
          <a:ln/>
        </p:spPr>
        <p:style>
          <a:lnRef idx="3">
            <a:schemeClr val="lt1"/>
          </a:lnRef>
          <a:fillRef idx="1">
            <a:schemeClr val="dk1"/>
          </a:fillRef>
          <a:effectRef idx="1">
            <a:schemeClr val="dk1"/>
          </a:effectRef>
          <a:fontRef idx="minor">
            <a:schemeClr val="lt1"/>
          </a:fontRef>
        </p:style>
        <p:txBody>
          <a:bodyPr rot="0" spcFirstLastPara="1" vertOverflow="overflow" horzOverflow="overflow" vert="horz" wrap="square" lIns="45718" tIns="45718" rIns="45718" bIns="45718"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lang="en-US" altLang="zh-CN" sz="2400" dirty="0" err="1">
                <a:solidFill>
                  <a:schemeClr val="bg1"/>
                </a:solidFill>
              </a:rPr>
              <a:t>Checktail</a:t>
            </a:r>
            <a:endParaRPr kumimoji="0" lang="zh-CN" altLang="en-US" sz="1800" b="0" i="0" u="none" strike="noStrike" cap="none" spc="0" normalizeH="0" baseline="0" dirty="0">
              <a:ln>
                <a:noFill/>
              </a:ln>
              <a:solidFill>
                <a:schemeClr val="bg1"/>
              </a:solidFill>
              <a:effectLst/>
              <a:uFillTx/>
              <a:latin typeface="+mn-lt"/>
              <a:ea typeface="+mn-ea"/>
              <a:cs typeface="+mn-cs"/>
              <a:sym typeface="Calibri"/>
            </a:endParaRPr>
          </a:p>
        </p:txBody>
      </p:sp>
      <p:sp>
        <p:nvSpPr>
          <p:cNvPr id="11" name="箭头: 右 10">
            <a:extLst>
              <a:ext uri="{FF2B5EF4-FFF2-40B4-BE49-F238E27FC236}">
                <a16:creationId xmlns:a16="http://schemas.microsoft.com/office/drawing/2014/main" id="{67165C2A-92A4-4DD3-A80A-E697F8D20CE8}"/>
              </a:ext>
            </a:extLst>
          </p:cNvPr>
          <p:cNvSpPr/>
          <p:nvPr/>
        </p:nvSpPr>
        <p:spPr>
          <a:xfrm>
            <a:off x="1576343" y="4934022"/>
            <a:ext cx="9154739" cy="977256"/>
          </a:xfrm>
          <a:prstGeom prst="rightArrow">
            <a:avLst>
              <a:gd name="adj1" fmla="val 72161"/>
              <a:gd name="adj2" fmla="val 50000"/>
            </a:avLst>
          </a:prstGeom>
          <a:solidFill>
            <a:schemeClr val="accent3">
              <a:alpha val="98000"/>
            </a:schemeClr>
          </a:solidFill>
          <a:ln cap="rnd">
            <a:round/>
          </a:ln>
        </p:spPr>
        <p:style>
          <a:lnRef idx="2">
            <a:schemeClr val="accent3">
              <a:shade val="50000"/>
            </a:schemeClr>
          </a:lnRef>
          <a:fillRef idx="1">
            <a:schemeClr val="accent3"/>
          </a:fillRef>
          <a:effectRef idx="0">
            <a:schemeClr val="accent3"/>
          </a:effectRef>
          <a:fontRef idx="minor">
            <a:schemeClr val="lt1"/>
          </a:fontRef>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zh-CN" altLang="en-US" sz="1800" b="0" i="0" u="none" strike="noStrike" cap="none" spc="0" normalizeH="0" baseline="0">
              <a:ln>
                <a:noFill/>
              </a:ln>
              <a:solidFill>
                <a:srgbClr val="000000"/>
              </a:solidFill>
              <a:effectLst/>
              <a:uFillTx/>
              <a:latin typeface="+mn-lt"/>
              <a:ea typeface="+mn-ea"/>
              <a:cs typeface="+mn-cs"/>
              <a:sym typeface="Calibri"/>
            </a:endParaRPr>
          </a:p>
        </p:txBody>
      </p:sp>
      <p:sp>
        <p:nvSpPr>
          <p:cNvPr id="13" name="矩形: 圆角 12">
            <a:extLst>
              <a:ext uri="{FF2B5EF4-FFF2-40B4-BE49-F238E27FC236}">
                <a16:creationId xmlns:a16="http://schemas.microsoft.com/office/drawing/2014/main" id="{C65D22FC-1FF6-4987-AC9A-10FDDBA36702}"/>
              </a:ext>
            </a:extLst>
          </p:cNvPr>
          <p:cNvSpPr/>
          <p:nvPr/>
        </p:nvSpPr>
        <p:spPr>
          <a:xfrm>
            <a:off x="1479670" y="5167263"/>
            <a:ext cx="738773" cy="510774"/>
          </a:xfrm>
          <a:prstGeom prst="roundRect">
            <a:avLst/>
          </a:prstGeom>
          <a:solidFill>
            <a:srgbClr val="FFFFFF"/>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altLang="zh-CN" sz="2400" b="0" i="0" u="none" strike="noStrike" cap="none" spc="0" normalizeH="0" baseline="0" dirty="0">
                <a:ln>
                  <a:noFill/>
                </a:ln>
                <a:solidFill>
                  <a:srgbClr val="000000"/>
                </a:solidFill>
                <a:effectLst/>
                <a:uFillTx/>
                <a:latin typeface="+mn-lt"/>
                <a:ea typeface="+mn-ea"/>
                <a:cs typeface="+mn-cs"/>
                <a:sym typeface="Calibri"/>
              </a:rPr>
              <a:t>0</a:t>
            </a:r>
            <a:endParaRPr kumimoji="0" lang="zh-CN" altLang="en-US" sz="2400" b="0" i="0" u="none" strike="noStrike" cap="none" spc="0" normalizeH="0" baseline="0" dirty="0">
              <a:ln>
                <a:noFill/>
              </a:ln>
              <a:solidFill>
                <a:srgbClr val="000000"/>
              </a:solidFill>
              <a:effectLst/>
              <a:uFillTx/>
              <a:latin typeface="+mn-lt"/>
              <a:ea typeface="+mn-ea"/>
              <a:cs typeface="+mn-cs"/>
              <a:sym typeface="Calibri"/>
            </a:endParaRPr>
          </a:p>
        </p:txBody>
      </p:sp>
      <p:sp>
        <p:nvSpPr>
          <p:cNvPr id="59" name="矩形: 圆角 58">
            <a:extLst>
              <a:ext uri="{FF2B5EF4-FFF2-40B4-BE49-F238E27FC236}">
                <a16:creationId xmlns:a16="http://schemas.microsoft.com/office/drawing/2014/main" id="{EBC53646-1B7B-40AC-BCCE-A3405739CA2D}"/>
              </a:ext>
            </a:extLst>
          </p:cNvPr>
          <p:cNvSpPr/>
          <p:nvPr/>
        </p:nvSpPr>
        <p:spPr>
          <a:xfrm>
            <a:off x="6501382" y="5142151"/>
            <a:ext cx="738773" cy="560998"/>
          </a:xfrm>
          <a:prstGeom prst="roundRect">
            <a:avLst/>
          </a:prstGeom>
          <a:solidFill>
            <a:srgbClr val="FFFFFF"/>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zh-CN" altLang="en-US" sz="1800" b="0" i="0" u="none" strike="noStrike" cap="none" spc="0" normalizeH="0" baseline="0">
              <a:ln>
                <a:noFill/>
              </a:ln>
              <a:solidFill>
                <a:srgbClr val="000000"/>
              </a:solidFill>
              <a:effectLst/>
              <a:uFillTx/>
              <a:latin typeface="+mn-lt"/>
              <a:ea typeface="+mn-ea"/>
              <a:cs typeface="+mn-cs"/>
              <a:sym typeface="Calibri"/>
            </a:endParaRPr>
          </a:p>
        </p:txBody>
      </p:sp>
      <p:sp>
        <p:nvSpPr>
          <p:cNvPr id="60" name="矩形: 圆角 59">
            <a:extLst>
              <a:ext uri="{FF2B5EF4-FFF2-40B4-BE49-F238E27FC236}">
                <a16:creationId xmlns:a16="http://schemas.microsoft.com/office/drawing/2014/main" id="{C10C0F56-FDC0-454B-845F-F0F46642A8E5}"/>
              </a:ext>
            </a:extLst>
          </p:cNvPr>
          <p:cNvSpPr/>
          <p:nvPr/>
        </p:nvSpPr>
        <p:spPr>
          <a:xfrm>
            <a:off x="7338334" y="5142151"/>
            <a:ext cx="738773" cy="560998"/>
          </a:xfrm>
          <a:prstGeom prst="roundRect">
            <a:avLst/>
          </a:prstGeom>
          <a:solidFill>
            <a:srgbClr val="FFFFFF"/>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zh-CN" altLang="en-US" sz="1800" b="0" i="0" u="none" strike="noStrike" cap="none" spc="0" normalizeH="0" baseline="0">
              <a:ln>
                <a:noFill/>
              </a:ln>
              <a:solidFill>
                <a:srgbClr val="000000"/>
              </a:solidFill>
              <a:effectLst/>
              <a:uFillTx/>
              <a:latin typeface="+mn-lt"/>
              <a:ea typeface="+mn-ea"/>
              <a:cs typeface="+mn-cs"/>
              <a:sym typeface="Calibri"/>
            </a:endParaRPr>
          </a:p>
        </p:txBody>
      </p:sp>
      <p:sp>
        <p:nvSpPr>
          <p:cNvPr id="61" name="矩形: 圆角 60">
            <a:extLst>
              <a:ext uri="{FF2B5EF4-FFF2-40B4-BE49-F238E27FC236}">
                <a16:creationId xmlns:a16="http://schemas.microsoft.com/office/drawing/2014/main" id="{42496F5E-EA2D-4BDA-A166-C0E118074CC7}"/>
              </a:ext>
            </a:extLst>
          </p:cNvPr>
          <p:cNvSpPr/>
          <p:nvPr/>
        </p:nvSpPr>
        <p:spPr>
          <a:xfrm>
            <a:off x="8175286" y="5142151"/>
            <a:ext cx="738773" cy="560998"/>
          </a:xfrm>
          <a:prstGeom prst="roundRect">
            <a:avLst/>
          </a:prstGeom>
          <a:solidFill>
            <a:srgbClr val="FFFFFF"/>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zh-CN" altLang="en-US" sz="1800" b="0" i="0" u="none" strike="noStrike" cap="none" spc="0" normalizeH="0" baseline="0">
              <a:ln>
                <a:noFill/>
              </a:ln>
              <a:solidFill>
                <a:srgbClr val="000000"/>
              </a:solidFill>
              <a:effectLst/>
              <a:uFillTx/>
              <a:latin typeface="+mn-lt"/>
              <a:ea typeface="+mn-ea"/>
              <a:cs typeface="+mn-cs"/>
              <a:sym typeface="Calibri"/>
            </a:endParaRPr>
          </a:p>
        </p:txBody>
      </p:sp>
      <p:sp>
        <p:nvSpPr>
          <p:cNvPr id="63" name="矩形: 圆角 62">
            <a:extLst>
              <a:ext uri="{FF2B5EF4-FFF2-40B4-BE49-F238E27FC236}">
                <a16:creationId xmlns:a16="http://schemas.microsoft.com/office/drawing/2014/main" id="{5E8031A2-FBD4-46F1-A099-1C86E2E53B40}"/>
              </a:ext>
            </a:extLst>
          </p:cNvPr>
          <p:cNvSpPr/>
          <p:nvPr/>
        </p:nvSpPr>
        <p:spPr>
          <a:xfrm>
            <a:off x="9012238" y="5142151"/>
            <a:ext cx="738773" cy="560998"/>
          </a:xfrm>
          <a:prstGeom prst="roundRect">
            <a:avLst/>
          </a:prstGeom>
          <a:solidFill>
            <a:srgbClr val="FFFFFF"/>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zh-CN" altLang="en-US" sz="1800" b="0" i="0" u="none" strike="noStrike" cap="none" spc="0" normalizeH="0" baseline="0">
              <a:ln>
                <a:noFill/>
              </a:ln>
              <a:solidFill>
                <a:srgbClr val="000000"/>
              </a:solidFill>
              <a:effectLst/>
              <a:uFillTx/>
              <a:latin typeface="+mn-lt"/>
              <a:ea typeface="+mn-ea"/>
              <a:cs typeface="+mn-cs"/>
              <a:sym typeface="Calibri"/>
            </a:endParaRPr>
          </a:p>
        </p:txBody>
      </p:sp>
      <p:sp>
        <p:nvSpPr>
          <p:cNvPr id="64" name="矩形: 圆角 63">
            <a:extLst>
              <a:ext uri="{FF2B5EF4-FFF2-40B4-BE49-F238E27FC236}">
                <a16:creationId xmlns:a16="http://schemas.microsoft.com/office/drawing/2014/main" id="{1ACB50DC-D93E-4D78-AE19-72B4D3A0E61A}"/>
              </a:ext>
            </a:extLst>
          </p:cNvPr>
          <p:cNvSpPr/>
          <p:nvPr/>
        </p:nvSpPr>
        <p:spPr>
          <a:xfrm>
            <a:off x="9849190" y="5142151"/>
            <a:ext cx="738773" cy="560998"/>
          </a:xfrm>
          <a:prstGeom prst="roundRect">
            <a:avLst/>
          </a:prstGeom>
          <a:solidFill>
            <a:srgbClr val="FFFFFF"/>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zh-CN" altLang="en-US" sz="1800" b="0" i="0" u="none" strike="noStrike" cap="none" spc="0" normalizeH="0" baseline="0">
              <a:ln>
                <a:noFill/>
              </a:ln>
              <a:solidFill>
                <a:srgbClr val="000000"/>
              </a:solidFill>
              <a:effectLst/>
              <a:uFillTx/>
              <a:latin typeface="+mn-lt"/>
              <a:ea typeface="+mn-ea"/>
              <a:cs typeface="+mn-cs"/>
              <a:sym typeface="Calibri"/>
            </a:endParaRPr>
          </a:p>
        </p:txBody>
      </p:sp>
      <p:sp>
        <p:nvSpPr>
          <p:cNvPr id="65" name="矩形: 圆角 64">
            <a:extLst>
              <a:ext uri="{FF2B5EF4-FFF2-40B4-BE49-F238E27FC236}">
                <a16:creationId xmlns:a16="http://schemas.microsoft.com/office/drawing/2014/main" id="{00F7BB1F-85C3-4D94-B0A1-5AC32536009D}"/>
              </a:ext>
            </a:extLst>
          </p:cNvPr>
          <p:cNvSpPr/>
          <p:nvPr/>
        </p:nvSpPr>
        <p:spPr>
          <a:xfrm>
            <a:off x="2316622" y="5167263"/>
            <a:ext cx="738773" cy="510774"/>
          </a:xfrm>
          <a:prstGeom prst="roundRect">
            <a:avLst/>
          </a:prstGeom>
          <a:solidFill>
            <a:srgbClr val="FFFFFF"/>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altLang="zh-CN" sz="2400" b="0" i="0" u="none" strike="noStrike" cap="none" spc="0" normalizeH="0" baseline="0" dirty="0">
                <a:ln>
                  <a:noFill/>
                </a:ln>
                <a:solidFill>
                  <a:srgbClr val="000000"/>
                </a:solidFill>
                <a:effectLst/>
                <a:uFillTx/>
                <a:latin typeface="+mn-lt"/>
                <a:ea typeface="+mn-ea"/>
                <a:cs typeface="+mn-cs"/>
                <a:sym typeface="Calibri"/>
              </a:rPr>
              <a:t>1</a:t>
            </a:r>
            <a:endParaRPr kumimoji="0" lang="zh-CN" altLang="en-US" sz="2400" b="0" i="0" u="none" strike="noStrike" cap="none" spc="0" normalizeH="0" baseline="0" dirty="0">
              <a:ln>
                <a:noFill/>
              </a:ln>
              <a:solidFill>
                <a:srgbClr val="000000"/>
              </a:solidFill>
              <a:effectLst/>
              <a:uFillTx/>
              <a:latin typeface="+mn-lt"/>
              <a:ea typeface="+mn-ea"/>
              <a:cs typeface="+mn-cs"/>
              <a:sym typeface="Calibri"/>
            </a:endParaRPr>
          </a:p>
        </p:txBody>
      </p:sp>
      <p:sp>
        <p:nvSpPr>
          <p:cNvPr id="66" name="矩形: 圆角 65">
            <a:extLst>
              <a:ext uri="{FF2B5EF4-FFF2-40B4-BE49-F238E27FC236}">
                <a16:creationId xmlns:a16="http://schemas.microsoft.com/office/drawing/2014/main" id="{D562384A-E987-4266-895A-5D9D34799199}"/>
              </a:ext>
            </a:extLst>
          </p:cNvPr>
          <p:cNvSpPr/>
          <p:nvPr/>
        </p:nvSpPr>
        <p:spPr>
          <a:xfrm>
            <a:off x="3153574" y="5167263"/>
            <a:ext cx="738773" cy="510774"/>
          </a:xfrm>
          <a:prstGeom prst="roundRect">
            <a:avLst/>
          </a:prstGeom>
          <a:solidFill>
            <a:srgbClr val="FFFFFF"/>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altLang="zh-CN" sz="2400" b="0" i="0" u="none" strike="noStrike" cap="none" spc="0" normalizeH="0" baseline="0" dirty="0">
                <a:ln>
                  <a:noFill/>
                </a:ln>
                <a:solidFill>
                  <a:srgbClr val="000000"/>
                </a:solidFill>
                <a:effectLst/>
                <a:uFillTx/>
                <a:latin typeface="+mn-lt"/>
                <a:ea typeface="+mn-ea"/>
                <a:cs typeface="+mn-cs"/>
                <a:sym typeface="Calibri"/>
              </a:rPr>
              <a:t>2</a:t>
            </a:r>
            <a:endParaRPr kumimoji="0" lang="zh-CN" altLang="en-US" sz="2400" b="0" i="0" u="none" strike="noStrike" cap="none" spc="0" normalizeH="0" baseline="0" dirty="0">
              <a:ln>
                <a:noFill/>
              </a:ln>
              <a:solidFill>
                <a:srgbClr val="000000"/>
              </a:solidFill>
              <a:effectLst/>
              <a:uFillTx/>
              <a:latin typeface="+mn-lt"/>
              <a:ea typeface="+mn-ea"/>
              <a:cs typeface="+mn-cs"/>
              <a:sym typeface="Calibri"/>
            </a:endParaRPr>
          </a:p>
        </p:txBody>
      </p:sp>
      <p:sp>
        <p:nvSpPr>
          <p:cNvPr id="67" name="矩形: 圆角 66">
            <a:extLst>
              <a:ext uri="{FF2B5EF4-FFF2-40B4-BE49-F238E27FC236}">
                <a16:creationId xmlns:a16="http://schemas.microsoft.com/office/drawing/2014/main" id="{5E1FD9D2-6C70-4A0D-A822-2AEDA0E0D5EF}"/>
              </a:ext>
            </a:extLst>
          </p:cNvPr>
          <p:cNvSpPr/>
          <p:nvPr/>
        </p:nvSpPr>
        <p:spPr>
          <a:xfrm>
            <a:off x="3990526" y="5167263"/>
            <a:ext cx="738773" cy="510774"/>
          </a:xfrm>
          <a:prstGeom prst="roundRect">
            <a:avLst/>
          </a:prstGeom>
          <a:solidFill>
            <a:srgbClr val="FFFFFF"/>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altLang="zh-CN" sz="2400" b="0" i="0" u="none" strike="noStrike" cap="none" spc="0" normalizeH="0" baseline="0" dirty="0">
                <a:ln>
                  <a:noFill/>
                </a:ln>
                <a:solidFill>
                  <a:srgbClr val="000000"/>
                </a:solidFill>
                <a:effectLst/>
                <a:uFillTx/>
                <a:latin typeface="+mn-lt"/>
                <a:ea typeface="+mn-ea"/>
                <a:cs typeface="+mn-cs"/>
                <a:sym typeface="Calibri"/>
              </a:rPr>
              <a:t>…</a:t>
            </a:r>
            <a:endParaRPr kumimoji="0" lang="zh-CN" altLang="en-US" sz="2400" b="0" i="0" u="none" strike="noStrike" cap="none" spc="0" normalizeH="0" baseline="0" dirty="0">
              <a:ln>
                <a:noFill/>
              </a:ln>
              <a:solidFill>
                <a:srgbClr val="000000"/>
              </a:solidFill>
              <a:effectLst/>
              <a:uFillTx/>
              <a:latin typeface="+mn-lt"/>
              <a:ea typeface="+mn-ea"/>
              <a:cs typeface="+mn-cs"/>
              <a:sym typeface="Calibri"/>
            </a:endParaRPr>
          </a:p>
        </p:txBody>
      </p:sp>
      <p:sp>
        <p:nvSpPr>
          <p:cNvPr id="68" name="矩形: 圆角 67">
            <a:extLst>
              <a:ext uri="{FF2B5EF4-FFF2-40B4-BE49-F238E27FC236}">
                <a16:creationId xmlns:a16="http://schemas.microsoft.com/office/drawing/2014/main" id="{4A7210E3-6128-484E-B72F-11A694775C33}"/>
              </a:ext>
            </a:extLst>
          </p:cNvPr>
          <p:cNvSpPr/>
          <p:nvPr/>
        </p:nvSpPr>
        <p:spPr>
          <a:xfrm>
            <a:off x="4827478" y="5142151"/>
            <a:ext cx="738773" cy="560998"/>
          </a:xfrm>
          <a:prstGeom prst="roundRect">
            <a:avLst/>
          </a:prstGeom>
          <a:solidFill>
            <a:srgbClr val="FFFFFF"/>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zh-CN" altLang="en-US" sz="1800" b="0" i="0" u="none" strike="noStrike" cap="none" spc="0" normalizeH="0" baseline="0">
              <a:ln>
                <a:noFill/>
              </a:ln>
              <a:solidFill>
                <a:srgbClr val="000000"/>
              </a:solidFill>
              <a:effectLst/>
              <a:uFillTx/>
              <a:latin typeface="+mn-lt"/>
              <a:ea typeface="+mn-ea"/>
              <a:cs typeface="+mn-cs"/>
              <a:sym typeface="Calibri"/>
            </a:endParaRPr>
          </a:p>
        </p:txBody>
      </p:sp>
      <p:sp>
        <p:nvSpPr>
          <p:cNvPr id="69" name="矩形: 圆角 68">
            <a:extLst>
              <a:ext uri="{FF2B5EF4-FFF2-40B4-BE49-F238E27FC236}">
                <a16:creationId xmlns:a16="http://schemas.microsoft.com/office/drawing/2014/main" id="{D470AC36-F53B-4928-B286-8DD0AA8104D3}"/>
              </a:ext>
            </a:extLst>
          </p:cNvPr>
          <p:cNvSpPr/>
          <p:nvPr/>
        </p:nvSpPr>
        <p:spPr>
          <a:xfrm>
            <a:off x="5664430" y="5142151"/>
            <a:ext cx="738773" cy="560998"/>
          </a:xfrm>
          <a:prstGeom prst="roundRect">
            <a:avLst/>
          </a:prstGeom>
          <a:solidFill>
            <a:srgbClr val="FFFFFF"/>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zh-CN" altLang="en-US" sz="1800" b="0" i="0" u="none" strike="noStrike" cap="none" spc="0" normalizeH="0" baseline="0">
              <a:ln>
                <a:noFill/>
              </a:ln>
              <a:solidFill>
                <a:srgbClr val="000000"/>
              </a:solidFill>
              <a:effectLst/>
              <a:uFillTx/>
              <a:latin typeface="+mn-lt"/>
              <a:ea typeface="+mn-ea"/>
              <a:cs typeface="+mn-cs"/>
              <a:sym typeface="Calibri"/>
            </a:endParaRPr>
          </a:p>
        </p:txBody>
      </p:sp>
      <p:cxnSp>
        <p:nvCxnSpPr>
          <p:cNvPr id="16" name="直接连接符 15">
            <a:extLst>
              <a:ext uri="{FF2B5EF4-FFF2-40B4-BE49-F238E27FC236}">
                <a16:creationId xmlns:a16="http://schemas.microsoft.com/office/drawing/2014/main" id="{EC7A76A2-F88C-420C-A705-A5DCCAA0A7EC}"/>
              </a:ext>
            </a:extLst>
          </p:cNvPr>
          <p:cNvCxnSpPr>
            <a:cxnSpLocks/>
          </p:cNvCxnSpPr>
          <p:nvPr/>
        </p:nvCxnSpPr>
        <p:spPr>
          <a:xfrm>
            <a:off x="4617477" y="1192667"/>
            <a:ext cx="0" cy="2236333"/>
          </a:xfrm>
          <a:prstGeom prst="line">
            <a:avLst/>
          </a:prstGeom>
          <a:ln>
            <a:headEnd type="none" w="med" len="med"/>
            <a:tailEnd type="none" w="med" len="med"/>
          </a:ln>
        </p:spPr>
        <p:style>
          <a:lnRef idx="3">
            <a:schemeClr val="dk1"/>
          </a:lnRef>
          <a:fillRef idx="0">
            <a:schemeClr val="dk1"/>
          </a:fillRef>
          <a:effectRef idx="2">
            <a:schemeClr val="dk1"/>
          </a:effectRef>
          <a:fontRef idx="minor">
            <a:schemeClr val="tx1"/>
          </a:fontRef>
        </p:style>
      </p:cxnSp>
      <p:cxnSp>
        <p:nvCxnSpPr>
          <p:cNvPr id="75" name="直接连接符 74">
            <a:extLst>
              <a:ext uri="{FF2B5EF4-FFF2-40B4-BE49-F238E27FC236}">
                <a16:creationId xmlns:a16="http://schemas.microsoft.com/office/drawing/2014/main" id="{62B6CA97-01E8-4112-A7B4-C00FFC9AA460}"/>
              </a:ext>
            </a:extLst>
          </p:cNvPr>
          <p:cNvCxnSpPr>
            <a:cxnSpLocks/>
          </p:cNvCxnSpPr>
          <p:nvPr/>
        </p:nvCxnSpPr>
        <p:spPr>
          <a:xfrm>
            <a:off x="7157768" y="1192667"/>
            <a:ext cx="0" cy="2158797"/>
          </a:xfrm>
          <a:prstGeom prst="line">
            <a:avLst/>
          </a:prstGeom>
          <a:ln>
            <a:headEnd type="none" w="med" len="med"/>
            <a:tailEnd type="none" w="med" len="med"/>
          </a:ln>
        </p:spPr>
        <p:style>
          <a:lnRef idx="3">
            <a:schemeClr val="dk1"/>
          </a:lnRef>
          <a:fillRef idx="0">
            <a:schemeClr val="dk1"/>
          </a:fillRef>
          <a:effectRef idx="2">
            <a:schemeClr val="dk1"/>
          </a:effectRef>
          <a:fontRef idx="minor">
            <a:schemeClr val="tx1"/>
          </a:fontRef>
        </p:style>
      </p:cxnSp>
      <p:sp>
        <p:nvSpPr>
          <p:cNvPr id="18" name="箭头: 上下 17">
            <a:extLst>
              <a:ext uri="{FF2B5EF4-FFF2-40B4-BE49-F238E27FC236}">
                <a16:creationId xmlns:a16="http://schemas.microsoft.com/office/drawing/2014/main" id="{9014C6A7-B575-44E8-8F02-89A7E8507012}"/>
              </a:ext>
            </a:extLst>
          </p:cNvPr>
          <p:cNvSpPr/>
          <p:nvPr/>
        </p:nvSpPr>
        <p:spPr>
          <a:xfrm>
            <a:off x="3260558" y="2696614"/>
            <a:ext cx="421787" cy="654850"/>
          </a:xfrm>
          <a:prstGeom prst="upDownArrow">
            <a:avLst/>
          </a:prstGeom>
          <a:solidFill>
            <a:srgbClr val="FFFFFF"/>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zh-CN" altLang="en-US" sz="1800" b="0" i="0" u="none" strike="noStrike" cap="none" spc="0" normalizeH="0" baseline="0">
              <a:ln>
                <a:noFill/>
              </a:ln>
              <a:solidFill>
                <a:srgbClr val="000000"/>
              </a:solidFill>
              <a:effectLst/>
              <a:uFillTx/>
              <a:latin typeface="+mn-lt"/>
              <a:ea typeface="+mn-ea"/>
              <a:cs typeface="+mn-cs"/>
              <a:sym typeface="Calibri"/>
            </a:endParaRPr>
          </a:p>
        </p:txBody>
      </p:sp>
      <p:sp>
        <p:nvSpPr>
          <p:cNvPr id="77" name="箭头: 上下 76">
            <a:extLst>
              <a:ext uri="{FF2B5EF4-FFF2-40B4-BE49-F238E27FC236}">
                <a16:creationId xmlns:a16="http://schemas.microsoft.com/office/drawing/2014/main" id="{C17466B1-AB08-499B-84DB-24CE835C973B}"/>
              </a:ext>
            </a:extLst>
          </p:cNvPr>
          <p:cNvSpPr/>
          <p:nvPr/>
        </p:nvSpPr>
        <p:spPr>
          <a:xfrm>
            <a:off x="5662863" y="2696614"/>
            <a:ext cx="421787" cy="654850"/>
          </a:xfrm>
          <a:prstGeom prst="upDownArrow">
            <a:avLst/>
          </a:prstGeom>
          <a:solidFill>
            <a:srgbClr val="FFFFFF"/>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zh-CN" altLang="en-US" sz="1800" b="0" i="0" u="none" strike="noStrike" cap="none" spc="0" normalizeH="0" baseline="0">
              <a:ln>
                <a:noFill/>
              </a:ln>
              <a:solidFill>
                <a:srgbClr val="000000"/>
              </a:solidFill>
              <a:effectLst/>
              <a:uFillTx/>
              <a:latin typeface="+mn-lt"/>
              <a:ea typeface="+mn-ea"/>
              <a:cs typeface="+mn-cs"/>
              <a:sym typeface="Calibri"/>
            </a:endParaRPr>
          </a:p>
        </p:txBody>
      </p:sp>
      <p:sp>
        <p:nvSpPr>
          <p:cNvPr id="78" name="箭头: 上下 77">
            <a:extLst>
              <a:ext uri="{FF2B5EF4-FFF2-40B4-BE49-F238E27FC236}">
                <a16:creationId xmlns:a16="http://schemas.microsoft.com/office/drawing/2014/main" id="{C268DE34-8F84-4611-AC1B-156F62A136FC}"/>
              </a:ext>
            </a:extLst>
          </p:cNvPr>
          <p:cNvSpPr/>
          <p:nvPr/>
        </p:nvSpPr>
        <p:spPr>
          <a:xfrm>
            <a:off x="8065168" y="2645413"/>
            <a:ext cx="421787" cy="654850"/>
          </a:xfrm>
          <a:prstGeom prst="upDownArrow">
            <a:avLst/>
          </a:prstGeom>
          <a:solidFill>
            <a:srgbClr val="FFFFFF"/>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zh-CN" altLang="en-US" sz="1800" b="0" i="0" u="none" strike="noStrike" cap="none" spc="0" normalizeH="0" baseline="0">
              <a:ln>
                <a:noFill/>
              </a:ln>
              <a:solidFill>
                <a:srgbClr val="000000"/>
              </a:solidFill>
              <a:effectLst/>
              <a:uFillTx/>
              <a:latin typeface="+mn-lt"/>
              <a:ea typeface="+mn-ea"/>
              <a:cs typeface="+mn-cs"/>
              <a:sym typeface="Calibri"/>
            </a:endParaRPr>
          </a:p>
        </p:txBody>
      </p:sp>
      <p:sp>
        <p:nvSpPr>
          <p:cNvPr id="79" name="箭头: 上下 78">
            <a:extLst>
              <a:ext uri="{FF2B5EF4-FFF2-40B4-BE49-F238E27FC236}">
                <a16:creationId xmlns:a16="http://schemas.microsoft.com/office/drawing/2014/main" id="{9D056D23-5EC2-4502-8F84-1E8024DCB147}"/>
              </a:ext>
            </a:extLst>
          </p:cNvPr>
          <p:cNvSpPr/>
          <p:nvPr/>
        </p:nvSpPr>
        <p:spPr>
          <a:xfrm>
            <a:off x="5612921" y="4257441"/>
            <a:ext cx="421787" cy="654850"/>
          </a:xfrm>
          <a:prstGeom prst="upDownArrow">
            <a:avLst/>
          </a:prstGeom>
          <a:solidFill>
            <a:srgbClr val="FFFFFF"/>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zh-CN" altLang="en-US" sz="1800" b="0" i="0" u="none" strike="noStrike" cap="none" spc="0" normalizeH="0" baseline="0">
              <a:ln>
                <a:noFill/>
              </a:ln>
              <a:solidFill>
                <a:srgbClr val="000000"/>
              </a:solidFill>
              <a:effectLst/>
              <a:uFillTx/>
              <a:latin typeface="+mn-lt"/>
              <a:ea typeface="+mn-ea"/>
              <a:cs typeface="+mn-cs"/>
              <a:sym typeface="Calibri"/>
            </a:endParaRPr>
          </a:p>
        </p:txBody>
      </p:sp>
      <p:sp>
        <p:nvSpPr>
          <p:cNvPr id="80" name="文本框 79">
            <a:extLst>
              <a:ext uri="{FF2B5EF4-FFF2-40B4-BE49-F238E27FC236}">
                <a16:creationId xmlns:a16="http://schemas.microsoft.com/office/drawing/2014/main" id="{DD7304EE-6A89-4C01-9868-C959C2DC4CD2}"/>
              </a:ext>
            </a:extLst>
          </p:cNvPr>
          <p:cNvSpPr txBox="1"/>
          <p:nvPr/>
        </p:nvSpPr>
        <p:spPr>
          <a:xfrm>
            <a:off x="5261499" y="5941469"/>
            <a:ext cx="2292395" cy="46166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altLang="zh-CN" sz="2400" dirty="0">
                <a:solidFill>
                  <a:schemeClr val="tx1"/>
                </a:solidFill>
              </a:rPr>
              <a:t>Shared Log</a:t>
            </a:r>
            <a:endParaRPr kumimoji="0" lang="zh-CN" altLang="en-US" sz="1800" b="0" i="0" u="none" strike="noStrike" cap="none" spc="0" normalizeH="0" baseline="0" dirty="0">
              <a:ln>
                <a:noFill/>
              </a:ln>
              <a:solidFill>
                <a:schemeClr val="tx1"/>
              </a:solidFill>
              <a:effectLst/>
              <a:uFillTx/>
              <a:latin typeface="+mn-lt"/>
              <a:ea typeface="+mn-ea"/>
              <a:cs typeface="+mn-cs"/>
              <a:sym typeface="Calibri"/>
            </a:endParaRPr>
          </a:p>
        </p:txBody>
      </p:sp>
    </p:spTree>
    <p:extLst>
      <p:ext uri="{BB962C8B-B14F-4D97-AF65-F5344CB8AC3E}">
        <p14:creationId xmlns:p14="http://schemas.microsoft.com/office/powerpoint/2010/main" val="3801895398"/>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 name="标题 1"/>
          <p:cNvSpPr txBox="1">
            <a:spLocks noGrp="1"/>
          </p:cNvSpPr>
          <p:nvPr>
            <p:ph type="title"/>
          </p:nvPr>
        </p:nvSpPr>
        <p:spPr>
          <a:xfrm>
            <a:off x="838200" y="388796"/>
            <a:ext cx="10515600" cy="688519"/>
          </a:xfrm>
          <a:prstGeom prst="rect">
            <a:avLst/>
          </a:prstGeom>
        </p:spPr>
        <p:txBody>
          <a:bodyPr/>
          <a:lstStyle>
            <a:lvl1pPr defTabSz="905255">
              <a:defRPr sz="3900"/>
            </a:lvl1pPr>
          </a:lstStyle>
          <a:p>
            <a:r>
              <a:rPr lang="en-US" altLang="zh-CN" dirty="0"/>
              <a:t>Two problems</a:t>
            </a:r>
            <a:endParaRPr dirty="0"/>
          </a:p>
        </p:txBody>
      </p:sp>
      <p:sp>
        <p:nvSpPr>
          <p:cNvPr id="216" name="文本占位符 8"/>
          <p:cNvSpPr txBox="1">
            <a:spLocks noGrp="1"/>
          </p:cNvSpPr>
          <p:nvPr>
            <p:ph type="body" idx="1"/>
          </p:nvPr>
        </p:nvSpPr>
        <p:spPr>
          <a:xfrm>
            <a:off x="838197" y="1213835"/>
            <a:ext cx="10798747" cy="4963131"/>
          </a:xfrm>
          <a:prstGeom prst="rect">
            <a:avLst/>
          </a:prstGeom>
        </p:spPr>
        <p:txBody>
          <a:bodyPr/>
          <a:lstStyle/>
          <a:p>
            <a:r>
              <a:rPr lang="en-US" dirty="0"/>
              <a:t>How to develop a new shared log?</a:t>
            </a:r>
            <a:endParaRPr dirty="0"/>
          </a:p>
          <a:p>
            <a:pPr lvl="1">
              <a:defRPr sz="2400" b="0"/>
            </a:pPr>
            <a:r>
              <a:rPr lang="en-US" dirty="0"/>
              <a:t>Without re-implement</a:t>
            </a:r>
          </a:p>
          <a:p>
            <a:r>
              <a:rPr lang="en-US" dirty="0"/>
              <a:t>How to deploy a new shared log?</a:t>
            </a:r>
          </a:p>
          <a:p>
            <a:pPr lvl="1">
              <a:defRPr sz="2400" b="0"/>
            </a:pPr>
            <a:r>
              <a:rPr lang="en-US" dirty="0"/>
              <a:t>Without service downtime</a:t>
            </a:r>
          </a:p>
        </p:txBody>
      </p:sp>
      <p:sp>
        <p:nvSpPr>
          <p:cNvPr id="2" name="文本框 1">
            <a:extLst>
              <a:ext uri="{FF2B5EF4-FFF2-40B4-BE49-F238E27FC236}">
                <a16:creationId xmlns:a16="http://schemas.microsoft.com/office/drawing/2014/main" id="{D1103146-5868-4880-B7BD-2E5EEC33B71D}"/>
              </a:ext>
            </a:extLst>
          </p:cNvPr>
          <p:cNvSpPr txBox="1"/>
          <p:nvPr/>
        </p:nvSpPr>
        <p:spPr>
          <a:xfrm>
            <a:off x="838197" y="4997838"/>
            <a:ext cx="4852598" cy="70788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altLang="zh-CN" sz="4000" b="0" i="0" u="none" strike="noStrike" cap="none" spc="0" normalizeH="0" baseline="0" dirty="0">
                <a:ln>
                  <a:noFill/>
                </a:ln>
                <a:solidFill>
                  <a:srgbClr val="C00000"/>
                </a:solidFill>
                <a:effectLst/>
                <a:uFillTx/>
                <a:latin typeface="+mn-lt"/>
                <a:ea typeface="+mn-ea"/>
                <a:cs typeface="+mn-cs"/>
                <a:sym typeface="Calibri"/>
              </a:rPr>
              <a:t>Virtualize shared log!</a:t>
            </a:r>
            <a:endParaRPr kumimoji="0" lang="zh-CN" altLang="en-US" sz="4000" b="0" i="0" u="none" strike="noStrike" cap="none" spc="0" normalizeH="0" baseline="0" dirty="0">
              <a:ln>
                <a:noFill/>
              </a:ln>
              <a:solidFill>
                <a:srgbClr val="C00000"/>
              </a:solidFill>
              <a:effectLst/>
              <a:uFillTx/>
              <a:latin typeface="+mn-lt"/>
              <a:ea typeface="+mn-ea"/>
              <a:cs typeface="+mn-cs"/>
              <a:sym typeface="Calibri"/>
            </a:endParaRPr>
          </a:p>
        </p:txBody>
      </p:sp>
    </p:spTree>
    <p:extLst>
      <p:ext uri="{BB962C8B-B14F-4D97-AF65-F5344CB8AC3E}">
        <p14:creationId xmlns:p14="http://schemas.microsoft.com/office/powerpoint/2010/main" val="71037455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 name="标题 1"/>
          <p:cNvSpPr txBox="1">
            <a:spLocks noGrp="1"/>
          </p:cNvSpPr>
          <p:nvPr>
            <p:ph type="title"/>
          </p:nvPr>
        </p:nvSpPr>
        <p:spPr>
          <a:xfrm>
            <a:off x="838200" y="388796"/>
            <a:ext cx="10515600" cy="688519"/>
          </a:xfrm>
          <a:prstGeom prst="rect">
            <a:avLst/>
          </a:prstGeom>
        </p:spPr>
        <p:txBody>
          <a:bodyPr/>
          <a:lstStyle>
            <a:lvl1pPr defTabSz="905255">
              <a:defRPr sz="3900"/>
            </a:lvl1pPr>
          </a:lstStyle>
          <a:p>
            <a:r>
              <a:rPr lang="en-US" altLang="zh-CN" dirty="0"/>
              <a:t>Virtual consensus</a:t>
            </a:r>
            <a:endParaRPr dirty="0"/>
          </a:p>
        </p:txBody>
      </p:sp>
      <p:pic>
        <p:nvPicPr>
          <p:cNvPr id="6" name="图形 4" descr="图形 4">
            <a:extLst>
              <a:ext uri="{FF2B5EF4-FFF2-40B4-BE49-F238E27FC236}">
                <a16:creationId xmlns:a16="http://schemas.microsoft.com/office/drawing/2014/main" id="{FC051579-7A1A-419B-A52A-D5040737BEC2}"/>
              </a:ext>
            </a:extLst>
          </p:cNvPr>
          <p:cNvPicPr>
            <a:picLocks noChangeAspect="1"/>
          </p:cNvPicPr>
          <p:nvPr/>
        </p:nvPicPr>
        <p:blipFill>
          <a:blip r:embed="rId3"/>
          <a:stretch>
            <a:fillRect/>
          </a:stretch>
        </p:blipFill>
        <p:spPr>
          <a:xfrm>
            <a:off x="2771850" y="1186866"/>
            <a:ext cx="954880" cy="931384"/>
          </a:xfrm>
          <a:prstGeom prst="rect">
            <a:avLst/>
          </a:prstGeom>
          <a:ln w="12700" cap="flat">
            <a:noFill/>
            <a:miter lim="400000"/>
          </a:ln>
          <a:effectLst/>
        </p:spPr>
      </p:pic>
      <p:cxnSp>
        <p:nvCxnSpPr>
          <p:cNvPr id="9" name="直接连接符 8">
            <a:extLst>
              <a:ext uri="{FF2B5EF4-FFF2-40B4-BE49-F238E27FC236}">
                <a16:creationId xmlns:a16="http://schemas.microsoft.com/office/drawing/2014/main" id="{42E21C91-2ED5-4A17-BB18-4C69C1BC2A40}"/>
              </a:ext>
            </a:extLst>
          </p:cNvPr>
          <p:cNvCxnSpPr>
            <a:cxnSpLocks/>
          </p:cNvCxnSpPr>
          <p:nvPr/>
        </p:nvCxnSpPr>
        <p:spPr>
          <a:xfrm>
            <a:off x="591095" y="2911418"/>
            <a:ext cx="11008895" cy="0"/>
          </a:xfrm>
          <a:prstGeom prst="line">
            <a:avLst/>
          </a:prstGeom>
          <a:ln w="2857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0" name="文本框 9">
            <a:extLst>
              <a:ext uri="{FF2B5EF4-FFF2-40B4-BE49-F238E27FC236}">
                <a16:creationId xmlns:a16="http://schemas.microsoft.com/office/drawing/2014/main" id="{4EE2DA1A-3C1F-4B35-9FC7-FF28109961A6}"/>
              </a:ext>
            </a:extLst>
          </p:cNvPr>
          <p:cNvSpPr txBox="1"/>
          <p:nvPr/>
        </p:nvSpPr>
        <p:spPr>
          <a:xfrm>
            <a:off x="10674801" y="2432931"/>
            <a:ext cx="601579" cy="46166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altLang="zh-CN" sz="2400" b="0" i="0" u="none" strike="noStrike" cap="none" spc="0" normalizeH="0" baseline="0" dirty="0">
                <a:ln>
                  <a:noFill/>
                </a:ln>
                <a:solidFill>
                  <a:schemeClr val="tx1"/>
                </a:solidFill>
                <a:effectLst/>
                <a:uFillTx/>
                <a:latin typeface="+mn-lt"/>
                <a:ea typeface="+mn-ea"/>
                <a:cs typeface="+mn-cs"/>
                <a:sym typeface="Calibri"/>
              </a:rPr>
              <a:t>API</a:t>
            </a:r>
            <a:endParaRPr kumimoji="0" lang="zh-CN" altLang="en-US" sz="1800" b="0" i="0" u="none" strike="noStrike" cap="none" spc="0" normalizeH="0" baseline="0" dirty="0">
              <a:ln>
                <a:noFill/>
              </a:ln>
              <a:solidFill>
                <a:schemeClr val="tx1"/>
              </a:solidFill>
              <a:effectLst/>
              <a:uFillTx/>
              <a:latin typeface="+mn-lt"/>
              <a:ea typeface="+mn-ea"/>
              <a:cs typeface="+mn-cs"/>
              <a:sym typeface="Calibri"/>
            </a:endParaRPr>
          </a:p>
        </p:txBody>
      </p:sp>
      <p:sp>
        <p:nvSpPr>
          <p:cNvPr id="11" name="矩形: 圆角 10">
            <a:extLst>
              <a:ext uri="{FF2B5EF4-FFF2-40B4-BE49-F238E27FC236}">
                <a16:creationId xmlns:a16="http://schemas.microsoft.com/office/drawing/2014/main" id="{D940CB09-ED7D-4870-8403-392B050790FE}"/>
              </a:ext>
            </a:extLst>
          </p:cNvPr>
          <p:cNvSpPr/>
          <p:nvPr/>
        </p:nvSpPr>
        <p:spPr>
          <a:xfrm>
            <a:off x="2616482" y="2658343"/>
            <a:ext cx="1607216" cy="510774"/>
          </a:xfrm>
          <a:prstGeom prst="roundRect">
            <a:avLst/>
          </a:prstGeom>
          <a:ln/>
        </p:spPr>
        <p:style>
          <a:lnRef idx="3">
            <a:schemeClr val="lt1"/>
          </a:lnRef>
          <a:fillRef idx="1">
            <a:schemeClr val="dk1"/>
          </a:fillRef>
          <a:effectRef idx="1">
            <a:schemeClr val="dk1"/>
          </a:effectRef>
          <a:fontRef idx="minor">
            <a:schemeClr val="lt1"/>
          </a:fontRef>
        </p:style>
        <p:txBody>
          <a:bodyPr rot="0" spcFirstLastPara="1" vertOverflow="overflow" horzOverflow="overflow" vert="horz" wrap="square" lIns="45718" tIns="45718" rIns="45718" bIns="45718"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lang="en-US" altLang="zh-CN" sz="2400" dirty="0" err="1">
                <a:solidFill>
                  <a:schemeClr val="bg1"/>
                </a:solidFill>
              </a:rPr>
              <a:t>ReadNext</a:t>
            </a:r>
            <a:endParaRPr kumimoji="0" lang="zh-CN" altLang="en-US" sz="1800" b="0" i="0" u="none" strike="noStrike" cap="none" spc="0" normalizeH="0" baseline="0" dirty="0">
              <a:ln>
                <a:noFill/>
              </a:ln>
              <a:solidFill>
                <a:schemeClr val="bg1"/>
              </a:solidFill>
              <a:effectLst/>
              <a:uFillTx/>
              <a:latin typeface="+mn-lt"/>
              <a:ea typeface="+mn-ea"/>
              <a:cs typeface="+mn-cs"/>
              <a:sym typeface="Calibri"/>
            </a:endParaRPr>
          </a:p>
        </p:txBody>
      </p:sp>
      <p:sp>
        <p:nvSpPr>
          <p:cNvPr id="12" name="矩形: 圆角 11">
            <a:extLst>
              <a:ext uri="{FF2B5EF4-FFF2-40B4-BE49-F238E27FC236}">
                <a16:creationId xmlns:a16="http://schemas.microsoft.com/office/drawing/2014/main" id="{83713712-3A74-4AAB-8191-56207C88D9BC}"/>
              </a:ext>
            </a:extLst>
          </p:cNvPr>
          <p:cNvSpPr/>
          <p:nvPr/>
        </p:nvSpPr>
        <p:spPr>
          <a:xfrm>
            <a:off x="4948174" y="2658343"/>
            <a:ext cx="1607217" cy="510774"/>
          </a:xfrm>
          <a:prstGeom prst="roundRect">
            <a:avLst/>
          </a:prstGeom>
          <a:ln/>
        </p:spPr>
        <p:style>
          <a:lnRef idx="3">
            <a:schemeClr val="lt1"/>
          </a:lnRef>
          <a:fillRef idx="1">
            <a:schemeClr val="dk1"/>
          </a:fillRef>
          <a:effectRef idx="1">
            <a:schemeClr val="dk1"/>
          </a:effectRef>
          <a:fontRef idx="minor">
            <a:schemeClr val="lt1"/>
          </a:fontRef>
        </p:style>
        <p:txBody>
          <a:bodyPr rot="0" spcFirstLastPara="1" vertOverflow="overflow" horzOverflow="overflow" vert="horz" wrap="square" lIns="45718" tIns="45718" rIns="45718" bIns="45718"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altLang="zh-CN" sz="2400" b="0" i="0" u="none" strike="noStrike" cap="none" spc="0" normalizeH="0" baseline="0" dirty="0">
                <a:ln>
                  <a:noFill/>
                </a:ln>
                <a:solidFill>
                  <a:schemeClr val="bg1"/>
                </a:solidFill>
                <a:effectLst/>
                <a:uFillTx/>
                <a:latin typeface="+mn-lt"/>
                <a:ea typeface="+mn-ea"/>
                <a:cs typeface="+mn-cs"/>
                <a:sym typeface="Calibri"/>
              </a:rPr>
              <a:t>Append</a:t>
            </a:r>
            <a:endParaRPr kumimoji="0" lang="zh-CN" altLang="en-US" sz="1800" b="0" i="0" u="none" strike="noStrike" cap="none" spc="0" normalizeH="0" baseline="0" dirty="0">
              <a:ln>
                <a:noFill/>
              </a:ln>
              <a:solidFill>
                <a:schemeClr val="bg1"/>
              </a:solidFill>
              <a:effectLst/>
              <a:uFillTx/>
              <a:latin typeface="+mn-lt"/>
              <a:ea typeface="+mn-ea"/>
              <a:cs typeface="+mn-cs"/>
              <a:sym typeface="Calibri"/>
            </a:endParaRPr>
          </a:p>
        </p:txBody>
      </p:sp>
      <p:sp>
        <p:nvSpPr>
          <p:cNvPr id="15" name="矩形: 圆角 14">
            <a:extLst>
              <a:ext uri="{FF2B5EF4-FFF2-40B4-BE49-F238E27FC236}">
                <a16:creationId xmlns:a16="http://schemas.microsoft.com/office/drawing/2014/main" id="{0EA2E793-A22A-431F-AEA9-8AC92ED28FAA}"/>
              </a:ext>
            </a:extLst>
          </p:cNvPr>
          <p:cNvSpPr/>
          <p:nvPr/>
        </p:nvSpPr>
        <p:spPr>
          <a:xfrm>
            <a:off x="7279867" y="2658343"/>
            <a:ext cx="1607216" cy="510774"/>
          </a:xfrm>
          <a:prstGeom prst="roundRect">
            <a:avLst/>
          </a:prstGeom>
          <a:ln/>
        </p:spPr>
        <p:style>
          <a:lnRef idx="3">
            <a:schemeClr val="lt1"/>
          </a:lnRef>
          <a:fillRef idx="1">
            <a:schemeClr val="dk1"/>
          </a:fillRef>
          <a:effectRef idx="1">
            <a:schemeClr val="dk1"/>
          </a:effectRef>
          <a:fontRef idx="minor">
            <a:schemeClr val="lt1"/>
          </a:fontRef>
        </p:style>
        <p:txBody>
          <a:bodyPr rot="0" spcFirstLastPara="1" vertOverflow="overflow" horzOverflow="overflow" vert="horz" wrap="square" lIns="45718" tIns="45718" rIns="45718" bIns="45718"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lang="en-US" altLang="zh-CN" sz="2400" dirty="0" err="1">
                <a:solidFill>
                  <a:schemeClr val="bg1"/>
                </a:solidFill>
              </a:rPr>
              <a:t>Checktail</a:t>
            </a:r>
            <a:endParaRPr kumimoji="0" lang="zh-CN" altLang="en-US" sz="1800" b="0" i="0" u="none" strike="noStrike" cap="none" spc="0" normalizeH="0" baseline="0" dirty="0">
              <a:ln>
                <a:noFill/>
              </a:ln>
              <a:solidFill>
                <a:schemeClr val="bg1"/>
              </a:solidFill>
              <a:effectLst/>
              <a:uFillTx/>
              <a:latin typeface="+mn-lt"/>
              <a:ea typeface="+mn-ea"/>
              <a:cs typeface="+mn-cs"/>
              <a:sym typeface="Calibri"/>
            </a:endParaRPr>
          </a:p>
        </p:txBody>
      </p:sp>
      <p:sp>
        <p:nvSpPr>
          <p:cNvPr id="16" name="箭头: 右 15">
            <a:extLst>
              <a:ext uri="{FF2B5EF4-FFF2-40B4-BE49-F238E27FC236}">
                <a16:creationId xmlns:a16="http://schemas.microsoft.com/office/drawing/2014/main" id="{BE9E7C5A-AF88-4E52-B268-70FBBDE5E9DC}"/>
              </a:ext>
            </a:extLst>
          </p:cNvPr>
          <p:cNvSpPr/>
          <p:nvPr/>
        </p:nvSpPr>
        <p:spPr>
          <a:xfrm>
            <a:off x="1203422" y="3677507"/>
            <a:ext cx="9154739" cy="977256"/>
          </a:xfrm>
          <a:prstGeom prst="rightArrow">
            <a:avLst>
              <a:gd name="adj1" fmla="val 72161"/>
              <a:gd name="adj2" fmla="val 50000"/>
            </a:avLst>
          </a:prstGeom>
          <a:solidFill>
            <a:schemeClr val="accent3">
              <a:alpha val="98000"/>
            </a:schemeClr>
          </a:solidFill>
          <a:ln cap="rnd">
            <a:round/>
          </a:ln>
        </p:spPr>
        <p:style>
          <a:lnRef idx="2">
            <a:schemeClr val="accent3">
              <a:shade val="50000"/>
            </a:schemeClr>
          </a:lnRef>
          <a:fillRef idx="1">
            <a:schemeClr val="accent3"/>
          </a:fillRef>
          <a:effectRef idx="0">
            <a:schemeClr val="accent3"/>
          </a:effectRef>
          <a:fontRef idx="minor">
            <a:schemeClr val="lt1"/>
          </a:fontRef>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zh-CN" altLang="en-US" sz="1800" b="0" i="0" u="none" strike="noStrike" cap="none" spc="0" normalizeH="0" baseline="0">
              <a:ln>
                <a:noFill/>
              </a:ln>
              <a:solidFill>
                <a:srgbClr val="000000"/>
              </a:solidFill>
              <a:effectLst/>
              <a:uFillTx/>
              <a:latin typeface="+mn-lt"/>
              <a:ea typeface="+mn-ea"/>
              <a:cs typeface="+mn-cs"/>
              <a:sym typeface="Calibri"/>
            </a:endParaRPr>
          </a:p>
        </p:txBody>
      </p:sp>
      <p:sp>
        <p:nvSpPr>
          <p:cNvPr id="17" name="矩形: 圆角 16">
            <a:extLst>
              <a:ext uri="{FF2B5EF4-FFF2-40B4-BE49-F238E27FC236}">
                <a16:creationId xmlns:a16="http://schemas.microsoft.com/office/drawing/2014/main" id="{F589E53C-C6CE-42FA-A3C3-C1E23D82996B}"/>
              </a:ext>
            </a:extLst>
          </p:cNvPr>
          <p:cNvSpPr/>
          <p:nvPr/>
        </p:nvSpPr>
        <p:spPr>
          <a:xfrm>
            <a:off x="1106749" y="3910748"/>
            <a:ext cx="738773" cy="510774"/>
          </a:xfrm>
          <a:prstGeom prst="roundRect">
            <a:avLst/>
          </a:prstGeom>
          <a:solidFill>
            <a:schemeClr val="accent2"/>
          </a:solidFill>
          <a:ln w="25400" cap="flat">
            <a:solidFill>
              <a:schemeClr val="accent2"/>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altLang="zh-CN" sz="2400" b="0" i="0" u="none" strike="noStrike" cap="none" spc="0" normalizeH="0" baseline="0" dirty="0">
                <a:ln>
                  <a:noFill/>
                </a:ln>
                <a:solidFill>
                  <a:schemeClr val="bg1"/>
                </a:solidFill>
                <a:effectLst/>
                <a:uFillTx/>
                <a:latin typeface="+mn-lt"/>
                <a:ea typeface="+mn-ea"/>
                <a:cs typeface="+mn-cs"/>
                <a:sym typeface="Calibri"/>
              </a:rPr>
              <a:t>0</a:t>
            </a:r>
            <a:endParaRPr kumimoji="0" lang="zh-CN" altLang="en-US" sz="2400" b="0" i="0" u="none" strike="noStrike" cap="none" spc="0" normalizeH="0" baseline="0" dirty="0">
              <a:ln>
                <a:noFill/>
              </a:ln>
              <a:solidFill>
                <a:schemeClr val="bg1"/>
              </a:solidFill>
              <a:effectLst/>
              <a:uFillTx/>
              <a:latin typeface="+mn-lt"/>
              <a:ea typeface="+mn-ea"/>
              <a:cs typeface="+mn-cs"/>
              <a:sym typeface="Calibri"/>
            </a:endParaRPr>
          </a:p>
        </p:txBody>
      </p:sp>
      <p:sp>
        <p:nvSpPr>
          <p:cNvPr id="18" name="矩形: 圆角 17">
            <a:extLst>
              <a:ext uri="{FF2B5EF4-FFF2-40B4-BE49-F238E27FC236}">
                <a16:creationId xmlns:a16="http://schemas.microsoft.com/office/drawing/2014/main" id="{F9EFAEBD-AEB3-4253-84DA-1AF03968A86D}"/>
              </a:ext>
            </a:extLst>
          </p:cNvPr>
          <p:cNvSpPr/>
          <p:nvPr/>
        </p:nvSpPr>
        <p:spPr>
          <a:xfrm>
            <a:off x="6128461" y="3885636"/>
            <a:ext cx="738773" cy="560998"/>
          </a:xfrm>
          <a:prstGeom prst="roundRect">
            <a:avLst/>
          </a:prstGeom>
          <a:solidFill>
            <a:srgbClr val="FFFFFF"/>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zh-CN" altLang="en-US" sz="1800" b="0" i="0" u="none" strike="noStrike" cap="none" spc="0" normalizeH="0" baseline="0">
              <a:ln>
                <a:noFill/>
              </a:ln>
              <a:solidFill>
                <a:srgbClr val="000000"/>
              </a:solidFill>
              <a:effectLst/>
              <a:uFillTx/>
              <a:latin typeface="+mn-lt"/>
              <a:ea typeface="+mn-ea"/>
              <a:cs typeface="+mn-cs"/>
              <a:sym typeface="Calibri"/>
            </a:endParaRPr>
          </a:p>
        </p:txBody>
      </p:sp>
      <p:sp>
        <p:nvSpPr>
          <p:cNvPr id="19" name="矩形: 圆角 18">
            <a:extLst>
              <a:ext uri="{FF2B5EF4-FFF2-40B4-BE49-F238E27FC236}">
                <a16:creationId xmlns:a16="http://schemas.microsoft.com/office/drawing/2014/main" id="{A16A663C-171E-4C66-9E72-7CCBAF8E3BE7}"/>
              </a:ext>
            </a:extLst>
          </p:cNvPr>
          <p:cNvSpPr/>
          <p:nvPr/>
        </p:nvSpPr>
        <p:spPr>
          <a:xfrm>
            <a:off x="6965413" y="3885636"/>
            <a:ext cx="738773" cy="560998"/>
          </a:xfrm>
          <a:prstGeom prst="roundRect">
            <a:avLst/>
          </a:prstGeom>
          <a:solidFill>
            <a:srgbClr val="FFFFFF"/>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zh-CN" altLang="en-US" sz="1800" b="0" i="0" u="none" strike="noStrike" cap="none" spc="0" normalizeH="0" baseline="0">
              <a:ln>
                <a:noFill/>
              </a:ln>
              <a:solidFill>
                <a:srgbClr val="000000"/>
              </a:solidFill>
              <a:effectLst/>
              <a:uFillTx/>
              <a:latin typeface="+mn-lt"/>
              <a:ea typeface="+mn-ea"/>
              <a:cs typeface="+mn-cs"/>
              <a:sym typeface="Calibri"/>
            </a:endParaRPr>
          </a:p>
        </p:txBody>
      </p:sp>
      <p:sp>
        <p:nvSpPr>
          <p:cNvPr id="20" name="矩形: 圆角 19">
            <a:extLst>
              <a:ext uri="{FF2B5EF4-FFF2-40B4-BE49-F238E27FC236}">
                <a16:creationId xmlns:a16="http://schemas.microsoft.com/office/drawing/2014/main" id="{C7AD1166-68FB-492D-A788-851CEC60824F}"/>
              </a:ext>
            </a:extLst>
          </p:cNvPr>
          <p:cNvSpPr/>
          <p:nvPr/>
        </p:nvSpPr>
        <p:spPr>
          <a:xfrm>
            <a:off x="7802365" y="3885636"/>
            <a:ext cx="738773" cy="560998"/>
          </a:xfrm>
          <a:prstGeom prst="roundRect">
            <a:avLst/>
          </a:prstGeom>
          <a:solidFill>
            <a:srgbClr val="FFFFFF"/>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zh-CN" altLang="en-US" sz="1800" b="0" i="0" u="none" strike="noStrike" cap="none" spc="0" normalizeH="0" baseline="0">
              <a:ln>
                <a:noFill/>
              </a:ln>
              <a:solidFill>
                <a:srgbClr val="000000"/>
              </a:solidFill>
              <a:effectLst/>
              <a:uFillTx/>
              <a:latin typeface="+mn-lt"/>
              <a:ea typeface="+mn-ea"/>
              <a:cs typeface="+mn-cs"/>
              <a:sym typeface="Calibri"/>
            </a:endParaRPr>
          </a:p>
        </p:txBody>
      </p:sp>
      <p:sp>
        <p:nvSpPr>
          <p:cNvPr id="21" name="矩形: 圆角 20">
            <a:extLst>
              <a:ext uri="{FF2B5EF4-FFF2-40B4-BE49-F238E27FC236}">
                <a16:creationId xmlns:a16="http://schemas.microsoft.com/office/drawing/2014/main" id="{46AFF393-D0B0-4D63-B2BA-C3C9489F7B85}"/>
              </a:ext>
            </a:extLst>
          </p:cNvPr>
          <p:cNvSpPr/>
          <p:nvPr/>
        </p:nvSpPr>
        <p:spPr>
          <a:xfrm>
            <a:off x="8639317" y="3885636"/>
            <a:ext cx="738773" cy="560998"/>
          </a:xfrm>
          <a:prstGeom prst="roundRect">
            <a:avLst/>
          </a:prstGeom>
          <a:solidFill>
            <a:srgbClr val="FFFFFF"/>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zh-CN" altLang="en-US" sz="1800" b="0" i="0" u="none" strike="noStrike" cap="none" spc="0" normalizeH="0" baseline="0">
              <a:ln>
                <a:noFill/>
              </a:ln>
              <a:solidFill>
                <a:srgbClr val="000000"/>
              </a:solidFill>
              <a:effectLst/>
              <a:uFillTx/>
              <a:latin typeface="+mn-lt"/>
              <a:ea typeface="+mn-ea"/>
              <a:cs typeface="+mn-cs"/>
              <a:sym typeface="Calibri"/>
            </a:endParaRPr>
          </a:p>
        </p:txBody>
      </p:sp>
      <p:sp>
        <p:nvSpPr>
          <p:cNvPr id="22" name="矩形: 圆角 21">
            <a:extLst>
              <a:ext uri="{FF2B5EF4-FFF2-40B4-BE49-F238E27FC236}">
                <a16:creationId xmlns:a16="http://schemas.microsoft.com/office/drawing/2014/main" id="{AB3C592F-DA62-40BC-8D05-EF04DC002A6E}"/>
              </a:ext>
            </a:extLst>
          </p:cNvPr>
          <p:cNvSpPr/>
          <p:nvPr/>
        </p:nvSpPr>
        <p:spPr>
          <a:xfrm>
            <a:off x="9476269" y="3885636"/>
            <a:ext cx="738773" cy="560998"/>
          </a:xfrm>
          <a:prstGeom prst="roundRect">
            <a:avLst/>
          </a:prstGeom>
          <a:solidFill>
            <a:srgbClr val="FFFFFF"/>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zh-CN" altLang="en-US" sz="1800" b="0" i="0" u="none" strike="noStrike" cap="none" spc="0" normalizeH="0" baseline="0">
              <a:ln>
                <a:noFill/>
              </a:ln>
              <a:solidFill>
                <a:srgbClr val="000000"/>
              </a:solidFill>
              <a:effectLst/>
              <a:uFillTx/>
              <a:latin typeface="+mn-lt"/>
              <a:ea typeface="+mn-ea"/>
              <a:cs typeface="+mn-cs"/>
              <a:sym typeface="Calibri"/>
            </a:endParaRPr>
          </a:p>
        </p:txBody>
      </p:sp>
      <p:sp>
        <p:nvSpPr>
          <p:cNvPr id="23" name="矩形: 圆角 22">
            <a:extLst>
              <a:ext uri="{FF2B5EF4-FFF2-40B4-BE49-F238E27FC236}">
                <a16:creationId xmlns:a16="http://schemas.microsoft.com/office/drawing/2014/main" id="{1755430C-7607-42CB-A5B8-1F33BB30D38E}"/>
              </a:ext>
            </a:extLst>
          </p:cNvPr>
          <p:cNvSpPr/>
          <p:nvPr/>
        </p:nvSpPr>
        <p:spPr>
          <a:xfrm>
            <a:off x="1943701" y="3910748"/>
            <a:ext cx="738773" cy="510774"/>
          </a:xfrm>
          <a:prstGeom prst="roundRect">
            <a:avLst/>
          </a:prstGeom>
          <a:solidFill>
            <a:schemeClr val="accent2"/>
          </a:solidFill>
          <a:ln w="25400" cap="flat">
            <a:solidFill>
              <a:schemeClr val="accent2"/>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altLang="zh-CN" sz="2400" b="0" i="0" u="none" strike="noStrike" cap="none" spc="0" normalizeH="0" baseline="0" dirty="0">
                <a:ln>
                  <a:noFill/>
                </a:ln>
                <a:solidFill>
                  <a:schemeClr val="bg1"/>
                </a:solidFill>
                <a:effectLst/>
                <a:uFillTx/>
                <a:latin typeface="+mn-lt"/>
                <a:ea typeface="+mn-ea"/>
                <a:cs typeface="+mn-cs"/>
                <a:sym typeface="Calibri"/>
              </a:rPr>
              <a:t>1</a:t>
            </a:r>
            <a:endParaRPr kumimoji="0" lang="zh-CN" altLang="en-US" sz="2400" b="0" i="0" u="none" strike="noStrike" cap="none" spc="0" normalizeH="0" baseline="0" dirty="0">
              <a:ln>
                <a:noFill/>
              </a:ln>
              <a:solidFill>
                <a:schemeClr val="bg1"/>
              </a:solidFill>
              <a:effectLst/>
              <a:uFillTx/>
              <a:latin typeface="+mn-lt"/>
              <a:ea typeface="+mn-ea"/>
              <a:cs typeface="+mn-cs"/>
              <a:sym typeface="Calibri"/>
            </a:endParaRPr>
          </a:p>
        </p:txBody>
      </p:sp>
      <p:sp>
        <p:nvSpPr>
          <p:cNvPr id="24" name="矩形: 圆角 23">
            <a:extLst>
              <a:ext uri="{FF2B5EF4-FFF2-40B4-BE49-F238E27FC236}">
                <a16:creationId xmlns:a16="http://schemas.microsoft.com/office/drawing/2014/main" id="{28C194B7-6820-4EC9-9062-599F65BBD552}"/>
              </a:ext>
            </a:extLst>
          </p:cNvPr>
          <p:cNvSpPr/>
          <p:nvPr/>
        </p:nvSpPr>
        <p:spPr>
          <a:xfrm>
            <a:off x="2780653" y="3910748"/>
            <a:ext cx="738773" cy="510774"/>
          </a:xfrm>
          <a:prstGeom prst="roundRect">
            <a:avLst/>
          </a:prstGeom>
          <a:solidFill>
            <a:schemeClr val="accent2"/>
          </a:solidFill>
          <a:ln w="25400" cap="flat">
            <a:solidFill>
              <a:schemeClr val="accent2"/>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altLang="zh-CN" sz="2400" b="0" i="0" u="none" strike="noStrike" cap="none" spc="0" normalizeH="0" baseline="0" dirty="0">
                <a:ln>
                  <a:noFill/>
                </a:ln>
                <a:solidFill>
                  <a:schemeClr val="bg1"/>
                </a:solidFill>
                <a:effectLst/>
                <a:uFillTx/>
                <a:latin typeface="+mn-lt"/>
                <a:ea typeface="+mn-ea"/>
                <a:cs typeface="+mn-cs"/>
                <a:sym typeface="Calibri"/>
              </a:rPr>
              <a:t>2</a:t>
            </a:r>
            <a:endParaRPr kumimoji="0" lang="zh-CN" altLang="en-US" sz="2400" b="0" i="0" u="none" strike="noStrike" cap="none" spc="0" normalizeH="0" baseline="0" dirty="0">
              <a:ln>
                <a:noFill/>
              </a:ln>
              <a:solidFill>
                <a:schemeClr val="bg1"/>
              </a:solidFill>
              <a:effectLst/>
              <a:uFillTx/>
              <a:latin typeface="+mn-lt"/>
              <a:ea typeface="+mn-ea"/>
              <a:cs typeface="+mn-cs"/>
              <a:sym typeface="Calibri"/>
            </a:endParaRPr>
          </a:p>
        </p:txBody>
      </p:sp>
      <p:sp>
        <p:nvSpPr>
          <p:cNvPr id="25" name="矩形: 圆角 24">
            <a:extLst>
              <a:ext uri="{FF2B5EF4-FFF2-40B4-BE49-F238E27FC236}">
                <a16:creationId xmlns:a16="http://schemas.microsoft.com/office/drawing/2014/main" id="{DCAF1340-09F3-43B1-B78D-302812D6CCD0}"/>
              </a:ext>
            </a:extLst>
          </p:cNvPr>
          <p:cNvSpPr/>
          <p:nvPr/>
        </p:nvSpPr>
        <p:spPr>
          <a:xfrm>
            <a:off x="3617605" y="3910748"/>
            <a:ext cx="738773" cy="510774"/>
          </a:xfrm>
          <a:prstGeom prst="roundRect">
            <a:avLst/>
          </a:prstGeom>
          <a:solidFill>
            <a:schemeClr val="accent5"/>
          </a:solidFill>
          <a:ln w="25400" cap="flat">
            <a:solidFill>
              <a:schemeClr val="accent5"/>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lang="en-US" altLang="zh-CN" sz="2400" dirty="0">
                <a:solidFill>
                  <a:schemeClr val="bg1"/>
                </a:solidFill>
              </a:rPr>
              <a:t>3</a:t>
            </a:r>
            <a:endParaRPr kumimoji="0" lang="zh-CN" altLang="en-US" sz="2400" b="0" i="0" u="none" strike="noStrike" cap="none" spc="0" normalizeH="0" baseline="0" dirty="0">
              <a:ln>
                <a:noFill/>
              </a:ln>
              <a:solidFill>
                <a:schemeClr val="bg1"/>
              </a:solidFill>
              <a:effectLst/>
              <a:uFillTx/>
              <a:latin typeface="+mn-lt"/>
              <a:ea typeface="+mn-ea"/>
              <a:cs typeface="+mn-cs"/>
              <a:sym typeface="Calibri"/>
            </a:endParaRPr>
          </a:p>
        </p:txBody>
      </p:sp>
      <p:sp>
        <p:nvSpPr>
          <p:cNvPr id="26" name="矩形: 圆角 25">
            <a:extLst>
              <a:ext uri="{FF2B5EF4-FFF2-40B4-BE49-F238E27FC236}">
                <a16:creationId xmlns:a16="http://schemas.microsoft.com/office/drawing/2014/main" id="{A904D862-1F6D-4EF2-8B84-D518969D6534}"/>
              </a:ext>
            </a:extLst>
          </p:cNvPr>
          <p:cNvSpPr/>
          <p:nvPr/>
        </p:nvSpPr>
        <p:spPr>
          <a:xfrm>
            <a:off x="4454557" y="3910748"/>
            <a:ext cx="738773" cy="510774"/>
          </a:xfrm>
          <a:prstGeom prst="roundRect">
            <a:avLst/>
          </a:prstGeom>
          <a:solidFill>
            <a:schemeClr val="accent5"/>
          </a:solidFill>
          <a:ln w="25400" cap="flat">
            <a:solidFill>
              <a:schemeClr val="accent5"/>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lang="en-US" altLang="zh-CN" sz="2400" dirty="0">
                <a:solidFill>
                  <a:schemeClr val="bg1"/>
                </a:solidFill>
              </a:rPr>
              <a:t>4</a:t>
            </a:r>
            <a:endParaRPr kumimoji="0" lang="zh-CN" altLang="en-US" sz="2400" b="0" i="0" u="none" strike="noStrike" cap="none" spc="0" normalizeH="0" baseline="0" dirty="0">
              <a:ln>
                <a:noFill/>
              </a:ln>
              <a:solidFill>
                <a:schemeClr val="bg1"/>
              </a:solidFill>
              <a:effectLst/>
              <a:uFillTx/>
              <a:latin typeface="+mn-lt"/>
              <a:ea typeface="+mn-ea"/>
              <a:cs typeface="+mn-cs"/>
              <a:sym typeface="Calibri"/>
            </a:endParaRPr>
          </a:p>
        </p:txBody>
      </p:sp>
      <p:sp>
        <p:nvSpPr>
          <p:cNvPr id="27" name="矩形: 圆角 26">
            <a:extLst>
              <a:ext uri="{FF2B5EF4-FFF2-40B4-BE49-F238E27FC236}">
                <a16:creationId xmlns:a16="http://schemas.microsoft.com/office/drawing/2014/main" id="{ABCC564F-1B10-41BD-91E2-FE17BEC9065E}"/>
              </a:ext>
            </a:extLst>
          </p:cNvPr>
          <p:cNvSpPr/>
          <p:nvPr/>
        </p:nvSpPr>
        <p:spPr>
          <a:xfrm>
            <a:off x="5291509" y="3885636"/>
            <a:ext cx="738773" cy="560998"/>
          </a:xfrm>
          <a:prstGeom prst="roundRect">
            <a:avLst/>
          </a:prstGeom>
          <a:solidFill>
            <a:srgbClr val="FFFFFF"/>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zh-CN" altLang="en-US" sz="1800" b="0" i="0" u="none" strike="noStrike" cap="none" spc="0" normalizeH="0" baseline="0">
              <a:ln>
                <a:noFill/>
              </a:ln>
              <a:solidFill>
                <a:srgbClr val="000000"/>
              </a:solidFill>
              <a:effectLst/>
              <a:uFillTx/>
              <a:latin typeface="+mn-lt"/>
              <a:ea typeface="+mn-ea"/>
              <a:cs typeface="+mn-cs"/>
              <a:sym typeface="Calibri"/>
            </a:endParaRPr>
          </a:p>
        </p:txBody>
      </p:sp>
      <p:cxnSp>
        <p:nvCxnSpPr>
          <p:cNvPr id="28" name="直接连接符 27">
            <a:extLst>
              <a:ext uri="{FF2B5EF4-FFF2-40B4-BE49-F238E27FC236}">
                <a16:creationId xmlns:a16="http://schemas.microsoft.com/office/drawing/2014/main" id="{77EDB0C6-B1C9-4EA6-8CF1-6724AA9FF43E}"/>
              </a:ext>
            </a:extLst>
          </p:cNvPr>
          <p:cNvCxnSpPr>
            <a:cxnSpLocks/>
          </p:cNvCxnSpPr>
          <p:nvPr/>
        </p:nvCxnSpPr>
        <p:spPr>
          <a:xfrm>
            <a:off x="4384126" y="1179963"/>
            <a:ext cx="0" cy="1492594"/>
          </a:xfrm>
          <a:prstGeom prst="line">
            <a:avLst/>
          </a:prstGeom>
          <a:ln w="4127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9" name="直接连接符 28">
            <a:extLst>
              <a:ext uri="{FF2B5EF4-FFF2-40B4-BE49-F238E27FC236}">
                <a16:creationId xmlns:a16="http://schemas.microsoft.com/office/drawing/2014/main" id="{810E9957-6CE6-4E0F-A8CC-9CA722C4D824}"/>
              </a:ext>
            </a:extLst>
          </p:cNvPr>
          <p:cNvCxnSpPr>
            <a:cxnSpLocks/>
          </p:cNvCxnSpPr>
          <p:nvPr/>
        </p:nvCxnSpPr>
        <p:spPr>
          <a:xfrm>
            <a:off x="6924417" y="1285444"/>
            <a:ext cx="0" cy="1387113"/>
          </a:xfrm>
          <a:prstGeom prst="line">
            <a:avLst/>
          </a:prstGeom>
          <a:ln w="4127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0" name="箭头: 上下 29">
            <a:extLst>
              <a:ext uri="{FF2B5EF4-FFF2-40B4-BE49-F238E27FC236}">
                <a16:creationId xmlns:a16="http://schemas.microsoft.com/office/drawing/2014/main" id="{8D125580-04DB-41D3-BAED-E6F5DEEA8816}"/>
              </a:ext>
            </a:extLst>
          </p:cNvPr>
          <p:cNvSpPr/>
          <p:nvPr/>
        </p:nvSpPr>
        <p:spPr>
          <a:xfrm>
            <a:off x="3013764" y="2017707"/>
            <a:ext cx="421787" cy="654850"/>
          </a:xfrm>
          <a:prstGeom prst="upDownArrow">
            <a:avLst/>
          </a:prstGeom>
          <a:solidFill>
            <a:srgbClr val="FFFFFF"/>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zh-CN" altLang="en-US" sz="1800" b="0" i="0" u="none" strike="noStrike" cap="none" spc="0" normalizeH="0" baseline="0">
              <a:ln>
                <a:noFill/>
              </a:ln>
              <a:solidFill>
                <a:srgbClr val="000000"/>
              </a:solidFill>
              <a:effectLst/>
              <a:uFillTx/>
              <a:latin typeface="+mn-lt"/>
              <a:ea typeface="+mn-ea"/>
              <a:cs typeface="+mn-cs"/>
              <a:sym typeface="Calibri"/>
            </a:endParaRPr>
          </a:p>
        </p:txBody>
      </p:sp>
      <p:sp>
        <p:nvSpPr>
          <p:cNvPr id="31" name="箭头: 上下 30">
            <a:extLst>
              <a:ext uri="{FF2B5EF4-FFF2-40B4-BE49-F238E27FC236}">
                <a16:creationId xmlns:a16="http://schemas.microsoft.com/office/drawing/2014/main" id="{95B5204E-8D49-4C5A-9AAC-4BA070E62329}"/>
              </a:ext>
            </a:extLst>
          </p:cNvPr>
          <p:cNvSpPr/>
          <p:nvPr/>
        </p:nvSpPr>
        <p:spPr>
          <a:xfrm>
            <a:off x="5416069" y="2017707"/>
            <a:ext cx="421787" cy="654850"/>
          </a:xfrm>
          <a:prstGeom prst="upDownArrow">
            <a:avLst/>
          </a:prstGeom>
          <a:solidFill>
            <a:srgbClr val="FFFFFF"/>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zh-CN" altLang="en-US" sz="1800" b="0" i="0" u="none" strike="noStrike" cap="none" spc="0" normalizeH="0" baseline="0">
              <a:ln>
                <a:noFill/>
              </a:ln>
              <a:solidFill>
                <a:srgbClr val="000000"/>
              </a:solidFill>
              <a:effectLst/>
              <a:uFillTx/>
              <a:latin typeface="+mn-lt"/>
              <a:ea typeface="+mn-ea"/>
              <a:cs typeface="+mn-cs"/>
              <a:sym typeface="Calibri"/>
            </a:endParaRPr>
          </a:p>
        </p:txBody>
      </p:sp>
      <p:sp>
        <p:nvSpPr>
          <p:cNvPr id="32" name="箭头: 上下 31">
            <a:extLst>
              <a:ext uri="{FF2B5EF4-FFF2-40B4-BE49-F238E27FC236}">
                <a16:creationId xmlns:a16="http://schemas.microsoft.com/office/drawing/2014/main" id="{30B1A8A8-061C-421D-BDD7-06B5AD03E046}"/>
              </a:ext>
            </a:extLst>
          </p:cNvPr>
          <p:cNvSpPr/>
          <p:nvPr/>
        </p:nvSpPr>
        <p:spPr>
          <a:xfrm>
            <a:off x="7817056" y="2030875"/>
            <a:ext cx="421787" cy="654850"/>
          </a:xfrm>
          <a:prstGeom prst="upDownArrow">
            <a:avLst/>
          </a:prstGeom>
          <a:solidFill>
            <a:srgbClr val="FFFFFF"/>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zh-CN" altLang="en-US" sz="1800" b="0" i="0" u="none" strike="noStrike" cap="none" spc="0" normalizeH="0" baseline="0">
              <a:ln>
                <a:noFill/>
              </a:ln>
              <a:solidFill>
                <a:srgbClr val="000000"/>
              </a:solidFill>
              <a:effectLst/>
              <a:uFillTx/>
              <a:latin typeface="+mn-lt"/>
              <a:ea typeface="+mn-ea"/>
              <a:cs typeface="+mn-cs"/>
              <a:sym typeface="Calibri"/>
            </a:endParaRPr>
          </a:p>
        </p:txBody>
      </p:sp>
      <p:sp>
        <p:nvSpPr>
          <p:cNvPr id="33" name="箭头: 上下 32">
            <a:extLst>
              <a:ext uri="{FF2B5EF4-FFF2-40B4-BE49-F238E27FC236}">
                <a16:creationId xmlns:a16="http://schemas.microsoft.com/office/drawing/2014/main" id="{50FE0016-E871-4B8C-850C-E177044DFE4F}"/>
              </a:ext>
            </a:extLst>
          </p:cNvPr>
          <p:cNvSpPr/>
          <p:nvPr/>
        </p:nvSpPr>
        <p:spPr>
          <a:xfrm>
            <a:off x="5416069" y="3165015"/>
            <a:ext cx="421787" cy="654850"/>
          </a:xfrm>
          <a:prstGeom prst="upDownArrow">
            <a:avLst/>
          </a:prstGeom>
          <a:solidFill>
            <a:srgbClr val="FFFFFF"/>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zh-CN" altLang="en-US" sz="1800" b="0" i="0" u="none" strike="noStrike" cap="none" spc="0" normalizeH="0" baseline="0">
              <a:ln>
                <a:noFill/>
              </a:ln>
              <a:solidFill>
                <a:srgbClr val="000000"/>
              </a:solidFill>
              <a:effectLst/>
              <a:uFillTx/>
              <a:latin typeface="+mn-lt"/>
              <a:ea typeface="+mn-ea"/>
              <a:cs typeface="+mn-cs"/>
              <a:sym typeface="Calibri"/>
            </a:endParaRPr>
          </a:p>
        </p:txBody>
      </p:sp>
      <p:sp>
        <p:nvSpPr>
          <p:cNvPr id="34" name="文本框 33">
            <a:extLst>
              <a:ext uri="{FF2B5EF4-FFF2-40B4-BE49-F238E27FC236}">
                <a16:creationId xmlns:a16="http://schemas.microsoft.com/office/drawing/2014/main" id="{8806FCC5-9444-4D4A-B7FB-052A694FE044}"/>
              </a:ext>
            </a:extLst>
          </p:cNvPr>
          <p:cNvSpPr txBox="1"/>
          <p:nvPr/>
        </p:nvSpPr>
        <p:spPr>
          <a:xfrm>
            <a:off x="10674801" y="3895037"/>
            <a:ext cx="2292395" cy="46166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altLang="zh-CN" sz="2400" dirty="0" err="1">
                <a:solidFill>
                  <a:schemeClr val="tx1"/>
                </a:solidFill>
              </a:rPr>
              <a:t>VirtualLog</a:t>
            </a:r>
            <a:endParaRPr kumimoji="0" lang="zh-CN" altLang="en-US" sz="1800" b="0" i="0" u="none" strike="noStrike" cap="none" spc="0" normalizeH="0" baseline="0" dirty="0">
              <a:ln>
                <a:noFill/>
              </a:ln>
              <a:solidFill>
                <a:schemeClr val="tx1"/>
              </a:solidFill>
              <a:effectLst/>
              <a:uFillTx/>
              <a:latin typeface="+mn-lt"/>
              <a:ea typeface="+mn-ea"/>
              <a:cs typeface="+mn-cs"/>
              <a:sym typeface="Calibri"/>
            </a:endParaRPr>
          </a:p>
        </p:txBody>
      </p:sp>
      <p:sp>
        <p:nvSpPr>
          <p:cNvPr id="41" name="箭头: 右 40">
            <a:extLst>
              <a:ext uri="{FF2B5EF4-FFF2-40B4-BE49-F238E27FC236}">
                <a16:creationId xmlns:a16="http://schemas.microsoft.com/office/drawing/2014/main" id="{0478E276-1668-41A4-87C7-BC147D1A2FFE}"/>
              </a:ext>
            </a:extLst>
          </p:cNvPr>
          <p:cNvSpPr/>
          <p:nvPr/>
        </p:nvSpPr>
        <p:spPr>
          <a:xfrm>
            <a:off x="2423234" y="5769731"/>
            <a:ext cx="2413241" cy="977256"/>
          </a:xfrm>
          <a:prstGeom prst="rightArrow">
            <a:avLst>
              <a:gd name="adj1" fmla="val 72161"/>
              <a:gd name="adj2" fmla="val 50000"/>
            </a:avLst>
          </a:prstGeom>
          <a:ln/>
        </p:spPr>
        <p:style>
          <a:lnRef idx="3">
            <a:schemeClr val="lt1"/>
          </a:lnRef>
          <a:fillRef idx="1">
            <a:schemeClr val="accent2"/>
          </a:fillRef>
          <a:effectRef idx="1">
            <a:schemeClr val="accent2"/>
          </a:effectRef>
          <a:fontRef idx="minor">
            <a:schemeClr val="lt1"/>
          </a:fontRef>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zh-CN" altLang="en-US" sz="1800" b="0" i="0" u="none" strike="noStrike" cap="none" spc="0" normalizeH="0" baseline="0">
              <a:ln>
                <a:noFill/>
              </a:ln>
              <a:solidFill>
                <a:srgbClr val="000000"/>
              </a:solidFill>
              <a:effectLst/>
              <a:uFillTx/>
              <a:latin typeface="+mn-lt"/>
              <a:ea typeface="+mn-ea"/>
              <a:cs typeface="+mn-cs"/>
              <a:sym typeface="Calibri"/>
            </a:endParaRPr>
          </a:p>
        </p:txBody>
      </p:sp>
      <p:sp>
        <p:nvSpPr>
          <p:cNvPr id="42" name="矩形: 圆角 41">
            <a:extLst>
              <a:ext uri="{FF2B5EF4-FFF2-40B4-BE49-F238E27FC236}">
                <a16:creationId xmlns:a16="http://schemas.microsoft.com/office/drawing/2014/main" id="{EB9B9CCB-03FE-4D06-999A-CCA22F693E6D}"/>
              </a:ext>
            </a:extLst>
          </p:cNvPr>
          <p:cNvSpPr/>
          <p:nvPr/>
        </p:nvSpPr>
        <p:spPr>
          <a:xfrm>
            <a:off x="2326561" y="6002972"/>
            <a:ext cx="738773" cy="510774"/>
          </a:xfrm>
          <a:prstGeom prst="roundRect">
            <a:avLst/>
          </a:prstGeom>
          <a:solidFill>
            <a:schemeClr val="bg1"/>
          </a:solidFill>
          <a:ln w="25400" cap="flat">
            <a:solidFill>
              <a:schemeClr val="accent2"/>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altLang="zh-CN" sz="2400" b="0" i="0" u="none" strike="noStrike" cap="none" spc="0" normalizeH="0" baseline="0" dirty="0">
                <a:ln>
                  <a:noFill/>
                </a:ln>
                <a:solidFill>
                  <a:srgbClr val="000000"/>
                </a:solidFill>
                <a:effectLst/>
                <a:uFillTx/>
                <a:latin typeface="+mn-lt"/>
                <a:ea typeface="+mn-ea"/>
                <a:cs typeface="+mn-cs"/>
                <a:sym typeface="Calibri"/>
              </a:rPr>
              <a:t>0</a:t>
            </a:r>
            <a:endParaRPr kumimoji="0" lang="zh-CN" altLang="en-US" sz="2400" b="0" i="0" u="none" strike="noStrike" cap="none" spc="0" normalizeH="0" baseline="0" dirty="0">
              <a:ln>
                <a:noFill/>
              </a:ln>
              <a:solidFill>
                <a:srgbClr val="000000"/>
              </a:solidFill>
              <a:effectLst/>
              <a:uFillTx/>
              <a:latin typeface="+mn-lt"/>
              <a:ea typeface="+mn-ea"/>
              <a:cs typeface="+mn-cs"/>
              <a:sym typeface="Calibri"/>
            </a:endParaRPr>
          </a:p>
        </p:txBody>
      </p:sp>
      <p:sp>
        <p:nvSpPr>
          <p:cNvPr id="48" name="矩形: 圆角 47">
            <a:extLst>
              <a:ext uri="{FF2B5EF4-FFF2-40B4-BE49-F238E27FC236}">
                <a16:creationId xmlns:a16="http://schemas.microsoft.com/office/drawing/2014/main" id="{89501AC9-AD4B-4F17-88F5-E01A26665913}"/>
              </a:ext>
            </a:extLst>
          </p:cNvPr>
          <p:cNvSpPr/>
          <p:nvPr/>
        </p:nvSpPr>
        <p:spPr>
          <a:xfrm>
            <a:off x="3163513" y="6002972"/>
            <a:ext cx="738773" cy="510774"/>
          </a:xfrm>
          <a:prstGeom prst="roundRect">
            <a:avLst/>
          </a:prstGeom>
          <a:solidFill>
            <a:schemeClr val="bg1"/>
          </a:solidFill>
          <a:ln w="25400" cap="flat">
            <a:solidFill>
              <a:schemeClr val="accent2"/>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altLang="zh-CN" sz="2400" b="0" i="0" u="none" strike="noStrike" cap="none" spc="0" normalizeH="0" baseline="0" dirty="0">
                <a:ln>
                  <a:noFill/>
                </a:ln>
                <a:solidFill>
                  <a:srgbClr val="000000"/>
                </a:solidFill>
                <a:effectLst/>
                <a:uFillTx/>
                <a:latin typeface="+mn-lt"/>
                <a:ea typeface="+mn-ea"/>
                <a:cs typeface="+mn-cs"/>
                <a:sym typeface="Calibri"/>
              </a:rPr>
              <a:t>1</a:t>
            </a:r>
            <a:endParaRPr kumimoji="0" lang="zh-CN" altLang="en-US" sz="2400" b="0" i="0" u="none" strike="noStrike" cap="none" spc="0" normalizeH="0" baseline="0" dirty="0">
              <a:ln>
                <a:noFill/>
              </a:ln>
              <a:solidFill>
                <a:srgbClr val="000000"/>
              </a:solidFill>
              <a:effectLst/>
              <a:uFillTx/>
              <a:latin typeface="+mn-lt"/>
              <a:ea typeface="+mn-ea"/>
              <a:cs typeface="+mn-cs"/>
              <a:sym typeface="Calibri"/>
            </a:endParaRPr>
          </a:p>
        </p:txBody>
      </p:sp>
      <p:sp>
        <p:nvSpPr>
          <p:cNvPr id="49" name="矩形: 圆角 48">
            <a:extLst>
              <a:ext uri="{FF2B5EF4-FFF2-40B4-BE49-F238E27FC236}">
                <a16:creationId xmlns:a16="http://schemas.microsoft.com/office/drawing/2014/main" id="{FF99CE0E-1BF1-45B1-A316-EE1B3BA3A15E}"/>
              </a:ext>
            </a:extLst>
          </p:cNvPr>
          <p:cNvSpPr/>
          <p:nvPr/>
        </p:nvSpPr>
        <p:spPr>
          <a:xfrm>
            <a:off x="4000465" y="6002972"/>
            <a:ext cx="738773" cy="510774"/>
          </a:xfrm>
          <a:prstGeom prst="roundRect">
            <a:avLst/>
          </a:prstGeom>
          <a:solidFill>
            <a:schemeClr val="bg1"/>
          </a:solidFill>
          <a:ln w="25400" cap="flat">
            <a:solidFill>
              <a:schemeClr val="accent2"/>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altLang="zh-CN" sz="2400" b="0" i="0" u="none" strike="noStrike" cap="none" spc="0" normalizeH="0" baseline="0" dirty="0">
                <a:ln>
                  <a:noFill/>
                </a:ln>
                <a:solidFill>
                  <a:srgbClr val="000000"/>
                </a:solidFill>
                <a:effectLst/>
                <a:uFillTx/>
                <a:latin typeface="+mn-lt"/>
                <a:ea typeface="+mn-ea"/>
                <a:cs typeface="+mn-cs"/>
                <a:sym typeface="Calibri"/>
              </a:rPr>
              <a:t>2</a:t>
            </a:r>
            <a:endParaRPr kumimoji="0" lang="zh-CN" altLang="en-US" sz="2400" b="0" i="0" u="none" strike="noStrike" cap="none" spc="0" normalizeH="0" baseline="0" dirty="0">
              <a:ln>
                <a:noFill/>
              </a:ln>
              <a:solidFill>
                <a:srgbClr val="000000"/>
              </a:solidFill>
              <a:effectLst/>
              <a:uFillTx/>
              <a:latin typeface="+mn-lt"/>
              <a:ea typeface="+mn-ea"/>
              <a:cs typeface="+mn-cs"/>
              <a:sym typeface="Calibri"/>
            </a:endParaRPr>
          </a:p>
        </p:txBody>
      </p:sp>
      <p:sp>
        <p:nvSpPr>
          <p:cNvPr id="39" name="禁止符 38">
            <a:extLst>
              <a:ext uri="{FF2B5EF4-FFF2-40B4-BE49-F238E27FC236}">
                <a16:creationId xmlns:a16="http://schemas.microsoft.com/office/drawing/2014/main" id="{5D47B481-0EF9-4B51-A140-E80C4CFC8EE1}"/>
              </a:ext>
            </a:extLst>
          </p:cNvPr>
          <p:cNvSpPr/>
          <p:nvPr/>
        </p:nvSpPr>
        <p:spPr>
          <a:xfrm>
            <a:off x="4466833" y="5876182"/>
            <a:ext cx="836522" cy="796070"/>
          </a:xfrm>
          <a:prstGeom prst="noSmoking">
            <a:avLst/>
          </a:prstGeom>
          <a:ln>
            <a:solidFill>
              <a:srgbClr val="C00000"/>
            </a:solidFill>
          </a:ln>
        </p:spPr>
        <p:style>
          <a:lnRef idx="2">
            <a:schemeClr val="accent2"/>
          </a:lnRef>
          <a:fillRef idx="1">
            <a:schemeClr val="lt1"/>
          </a:fillRef>
          <a:effectRef idx="0">
            <a:schemeClr val="accent2"/>
          </a:effectRef>
          <a:fontRef idx="minor">
            <a:schemeClr val="dk1"/>
          </a:fontRef>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zh-CN" altLang="en-US" sz="1800" b="0" i="0" u="none" strike="noStrike" cap="none" spc="0" normalizeH="0" baseline="0">
              <a:ln>
                <a:noFill/>
              </a:ln>
              <a:solidFill>
                <a:srgbClr val="000000"/>
              </a:solidFill>
              <a:effectLst/>
              <a:uFillTx/>
              <a:latin typeface="+mn-lt"/>
              <a:ea typeface="+mn-ea"/>
              <a:cs typeface="+mn-cs"/>
              <a:sym typeface="Calibri"/>
            </a:endParaRPr>
          </a:p>
        </p:txBody>
      </p:sp>
      <p:sp>
        <p:nvSpPr>
          <p:cNvPr id="54" name="箭头: 右 53">
            <a:extLst>
              <a:ext uri="{FF2B5EF4-FFF2-40B4-BE49-F238E27FC236}">
                <a16:creationId xmlns:a16="http://schemas.microsoft.com/office/drawing/2014/main" id="{75F6370E-0784-4548-AC70-156B917B1AD2}"/>
              </a:ext>
            </a:extLst>
          </p:cNvPr>
          <p:cNvSpPr/>
          <p:nvPr/>
        </p:nvSpPr>
        <p:spPr>
          <a:xfrm>
            <a:off x="6548898" y="5796658"/>
            <a:ext cx="2413241" cy="977256"/>
          </a:xfrm>
          <a:prstGeom prst="rightArrow">
            <a:avLst>
              <a:gd name="adj1" fmla="val 72161"/>
              <a:gd name="adj2" fmla="val 50000"/>
            </a:avLst>
          </a:prstGeom>
          <a:ln/>
        </p:spPr>
        <p:style>
          <a:lnRef idx="3">
            <a:schemeClr val="lt1"/>
          </a:lnRef>
          <a:fillRef idx="1">
            <a:schemeClr val="accent5"/>
          </a:fillRef>
          <a:effectRef idx="1">
            <a:schemeClr val="accent5"/>
          </a:effectRef>
          <a:fontRef idx="minor">
            <a:schemeClr val="lt1"/>
          </a:fontRef>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zh-CN" altLang="en-US" sz="1800" b="0" i="0" u="none" strike="noStrike" cap="none" spc="0" normalizeH="0" baseline="0">
              <a:ln>
                <a:noFill/>
              </a:ln>
              <a:solidFill>
                <a:srgbClr val="000000"/>
              </a:solidFill>
              <a:effectLst/>
              <a:uFillTx/>
              <a:latin typeface="+mn-lt"/>
              <a:ea typeface="+mn-ea"/>
              <a:cs typeface="+mn-cs"/>
              <a:sym typeface="Calibri"/>
            </a:endParaRPr>
          </a:p>
        </p:txBody>
      </p:sp>
      <p:sp>
        <p:nvSpPr>
          <p:cNvPr id="55" name="矩形: 圆角 54">
            <a:extLst>
              <a:ext uri="{FF2B5EF4-FFF2-40B4-BE49-F238E27FC236}">
                <a16:creationId xmlns:a16="http://schemas.microsoft.com/office/drawing/2014/main" id="{9FDACBFA-EAFF-45F5-9252-66B49752D67C}"/>
              </a:ext>
            </a:extLst>
          </p:cNvPr>
          <p:cNvSpPr/>
          <p:nvPr/>
        </p:nvSpPr>
        <p:spPr>
          <a:xfrm>
            <a:off x="6452225" y="6029899"/>
            <a:ext cx="738773" cy="510774"/>
          </a:xfrm>
          <a:prstGeom prst="roundRect">
            <a:avLst/>
          </a:prstGeom>
          <a:solidFill>
            <a:srgbClr val="FFFFFF"/>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altLang="zh-CN" sz="2400" b="0" i="0" u="none" strike="noStrike" cap="none" spc="0" normalizeH="0" baseline="0" dirty="0">
                <a:ln>
                  <a:noFill/>
                </a:ln>
                <a:solidFill>
                  <a:srgbClr val="000000"/>
                </a:solidFill>
                <a:effectLst/>
                <a:uFillTx/>
                <a:latin typeface="+mn-lt"/>
                <a:ea typeface="+mn-ea"/>
                <a:cs typeface="+mn-cs"/>
                <a:sym typeface="Calibri"/>
              </a:rPr>
              <a:t>3</a:t>
            </a:r>
            <a:endParaRPr kumimoji="0" lang="zh-CN" altLang="en-US" sz="2400" b="0" i="0" u="none" strike="noStrike" cap="none" spc="0" normalizeH="0" baseline="0" dirty="0">
              <a:ln>
                <a:noFill/>
              </a:ln>
              <a:solidFill>
                <a:srgbClr val="000000"/>
              </a:solidFill>
              <a:effectLst/>
              <a:uFillTx/>
              <a:latin typeface="+mn-lt"/>
              <a:ea typeface="+mn-ea"/>
              <a:cs typeface="+mn-cs"/>
              <a:sym typeface="Calibri"/>
            </a:endParaRPr>
          </a:p>
        </p:txBody>
      </p:sp>
      <p:sp>
        <p:nvSpPr>
          <p:cNvPr id="56" name="矩形: 圆角 55">
            <a:extLst>
              <a:ext uri="{FF2B5EF4-FFF2-40B4-BE49-F238E27FC236}">
                <a16:creationId xmlns:a16="http://schemas.microsoft.com/office/drawing/2014/main" id="{BF8126D7-E4F0-468C-ACFB-83D6C933EDFD}"/>
              </a:ext>
            </a:extLst>
          </p:cNvPr>
          <p:cNvSpPr/>
          <p:nvPr/>
        </p:nvSpPr>
        <p:spPr>
          <a:xfrm>
            <a:off x="7289177" y="6029899"/>
            <a:ext cx="738773" cy="510774"/>
          </a:xfrm>
          <a:prstGeom prst="roundRect">
            <a:avLst/>
          </a:prstGeom>
          <a:solidFill>
            <a:srgbClr val="FFFFFF"/>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altLang="zh-CN" sz="2400" b="0" i="0" u="none" strike="noStrike" cap="none" spc="0" normalizeH="0" baseline="0" dirty="0">
                <a:ln>
                  <a:noFill/>
                </a:ln>
                <a:solidFill>
                  <a:srgbClr val="000000"/>
                </a:solidFill>
                <a:effectLst/>
                <a:uFillTx/>
                <a:latin typeface="+mn-lt"/>
                <a:ea typeface="+mn-ea"/>
                <a:cs typeface="+mn-cs"/>
                <a:sym typeface="Calibri"/>
              </a:rPr>
              <a:t>4</a:t>
            </a:r>
            <a:endParaRPr kumimoji="0" lang="zh-CN" altLang="en-US" sz="2400" b="0" i="0" u="none" strike="noStrike" cap="none" spc="0" normalizeH="0" baseline="0" dirty="0">
              <a:ln>
                <a:noFill/>
              </a:ln>
              <a:solidFill>
                <a:srgbClr val="000000"/>
              </a:solidFill>
              <a:effectLst/>
              <a:uFillTx/>
              <a:latin typeface="+mn-lt"/>
              <a:ea typeface="+mn-ea"/>
              <a:cs typeface="+mn-cs"/>
              <a:sym typeface="Calibri"/>
            </a:endParaRPr>
          </a:p>
        </p:txBody>
      </p:sp>
      <p:sp>
        <p:nvSpPr>
          <p:cNvPr id="57" name="矩形: 圆角 56">
            <a:extLst>
              <a:ext uri="{FF2B5EF4-FFF2-40B4-BE49-F238E27FC236}">
                <a16:creationId xmlns:a16="http://schemas.microsoft.com/office/drawing/2014/main" id="{70332B7C-AEB8-45A9-8845-AA18881ED334}"/>
              </a:ext>
            </a:extLst>
          </p:cNvPr>
          <p:cNvSpPr/>
          <p:nvPr/>
        </p:nvSpPr>
        <p:spPr>
          <a:xfrm>
            <a:off x="8126129" y="6029899"/>
            <a:ext cx="738773" cy="510774"/>
          </a:xfrm>
          <a:prstGeom prst="roundRect">
            <a:avLst/>
          </a:prstGeom>
          <a:solidFill>
            <a:srgbClr val="FFFFFF"/>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endParaRPr kumimoji="0" lang="zh-CN" altLang="en-US" sz="2400" b="0" i="0" u="none" strike="noStrike" cap="none" spc="0" normalizeH="0" baseline="0" dirty="0">
              <a:ln>
                <a:noFill/>
              </a:ln>
              <a:solidFill>
                <a:srgbClr val="000000"/>
              </a:solidFill>
              <a:effectLst/>
              <a:uFillTx/>
              <a:latin typeface="+mn-lt"/>
              <a:ea typeface="+mn-ea"/>
              <a:cs typeface="+mn-cs"/>
              <a:sym typeface="Calibri"/>
            </a:endParaRPr>
          </a:p>
        </p:txBody>
      </p:sp>
      <p:cxnSp>
        <p:nvCxnSpPr>
          <p:cNvPr id="58" name="直接连接符 57">
            <a:extLst>
              <a:ext uri="{FF2B5EF4-FFF2-40B4-BE49-F238E27FC236}">
                <a16:creationId xmlns:a16="http://schemas.microsoft.com/office/drawing/2014/main" id="{CB6EED54-1D18-4A33-87AA-970A7F5606E6}"/>
              </a:ext>
            </a:extLst>
          </p:cNvPr>
          <p:cNvCxnSpPr>
            <a:cxnSpLocks/>
          </p:cNvCxnSpPr>
          <p:nvPr/>
        </p:nvCxnSpPr>
        <p:spPr>
          <a:xfrm>
            <a:off x="625151" y="5150076"/>
            <a:ext cx="11008895" cy="0"/>
          </a:xfrm>
          <a:prstGeom prst="line">
            <a:avLst/>
          </a:prstGeom>
          <a:ln w="2857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59" name="文本框 58">
            <a:extLst>
              <a:ext uri="{FF2B5EF4-FFF2-40B4-BE49-F238E27FC236}">
                <a16:creationId xmlns:a16="http://schemas.microsoft.com/office/drawing/2014/main" id="{E2FE3826-A174-4870-99B5-B611505A8A50}"/>
              </a:ext>
            </a:extLst>
          </p:cNvPr>
          <p:cNvSpPr txBox="1"/>
          <p:nvPr/>
        </p:nvSpPr>
        <p:spPr>
          <a:xfrm>
            <a:off x="10752221" y="4747932"/>
            <a:ext cx="601579" cy="46166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altLang="zh-CN" sz="2400" b="0" i="0" u="none" strike="noStrike" cap="none" spc="0" normalizeH="0" baseline="0" dirty="0">
                <a:ln>
                  <a:noFill/>
                </a:ln>
                <a:solidFill>
                  <a:schemeClr val="tx1"/>
                </a:solidFill>
                <a:effectLst/>
                <a:uFillTx/>
                <a:latin typeface="+mn-lt"/>
                <a:ea typeface="+mn-ea"/>
                <a:cs typeface="+mn-cs"/>
                <a:sym typeface="Calibri"/>
              </a:rPr>
              <a:t>API</a:t>
            </a:r>
            <a:endParaRPr kumimoji="0" lang="zh-CN" altLang="en-US" sz="1800" b="0" i="0" u="none" strike="noStrike" cap="none" spc="0" normalizeH="0" baseline="0" dirty="0">
              <a:ln>
                <a:noFill/>
              </a:ln>
              <a:solidFill>
                <a:schemeClr val="tx1"/>
              </a:solidFill>
              <a:effectLst/>
              <a:uFillTx/>
              <a:latin typeface="+mn-lt"/>
              <a:ea typeface="+mn-ea"/>
              <a:cs typeface="+mn-cs"/>
              <a:sym typeface="Calibri"/>
            </a:endParaRPr>
          </a:p>
        </p:txBody>
      </p:sp>
      <p:sp>
        <p:nvSpPr>
          <p:cNvPr id="60" name="矩形: 圆角 59">
            <a:extLst>
              <a:ext uri="{FF2B5EF4-FFF2-40B4-BE49-F238E27FC236}">
                <a16:creationId xmlns:a16="http://schemas.microsoft.com/office/drawing/2014/main" id="{D65C02C6-E5C6-4520-A2C9-4FEDF5A47CB9}"/>
              </a:ext>
            </a:extLst>
          </p:cNvPr>
          <p:cNvSpPr/>
          <p:nvPr/>
        </p:nvSpPr>
        <p:spPr>
          <a:xfrm>
            <a:off x="3752355" y="4894689"/>
            <a:ext cx="1607216" cy="510774"/>
          </a:xfrm>
          <a:prstGeom prst="roundRect">
            <a:avLst/>
          </a:prstGeom>
          <a:ln/>
        </p:spPr>
        <p:style>
          <a:lnRef idx="3">
            <a:schemeClr val="lt1"/>
          </a:lnRef>
          <a:fillRef idx="1">
            <a:schemeClr val="dk1"/>
          </a:fillRef>
          <a:effectRef idx="1">
            <a:schemeClr val="dk1"/>
          </a:effectRef>
          <a:fontRef idx="minor">
            <a:schemeClr val="lt1"/>
          </a:fontRef>
        </p:style>
        <p:txBody>
          <a:bodyPr rot="0" spcFirstLastPara="1" vertOverflow="overflow" horzOverflow="overflow" vert="horz" wrap="square" lIns="45718" tIns="45718" rIns="45718" bIns="45718"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lang="en-US" altLang="zh-CN" sz="2400" dirty="0">
                <a:solidFill>
                  <a:schemeClr val="bg1"/>
                </a:solidFill>
              </a:rPr>
              <a:t>Read</a:t>
            </a:r>
            <a:endParaRPr kumimoji="0" lang="zh-CN" altLang="en-US" sz="1800" b="0" i="0" u="none" strike="noStrike" cap="none" spc="0" normalizeH="0" baseline="0" dirty="0">
              <a:ln>
                <a:noFill/>
              </a:ln>
              <a:solidFill>
                <a:schemeClr val="bg1"/>
              </a:solidFill>
              <a:effectLst/>
              <a:uFillTx/>
              <a:latin typeface="+mn-lt"/>
              <a:ea typeface="+mn-ea"/>
              <a:cs typeface="+mn-cs"/>
              <a:sym typeface="Calibri"/>
            </a:endParaRPr>
          </a:p>
        </p:txBody>
      </p:sp>
      <p:sp>
        <p:nvSpPr>
          <p:cNvPr id="61" name="矩形: 圆角 60">
            <a:extLst>
              <a:ext uri="{FF2B5EF4-FFF2-40B4-BE49-F238E27FC236}">
                <a16:creationId xmlns:a16="http://schemas.microsoft.com/office/drawing/2014/main" id="{59D58F1A-40A4-453E-AF76-5EDD34656BDD}"/>
              </a:ext>
            </a:extLst>
          </p:cNvPr>
          <p:cNvSpPr/>
          <p:nvPr/>
        </p:nvSpPr>
        <p:spPr>
          <a:xfrm>
            <a:off x="5939242" y="4894689"/>
            <a:ext cx="1607217" cy="510774"/>
          </a:xfrm>
          <a:prstGeom prst="roundRect">
            <a:avLst/>
          </a:prstGeom>
          <a:ln/>
        </p:spPr>
        <p:style>
          <a:lnRef idx="3">
            <a:schemeClr val="lt1"/>
          </a:lnRef>
          <a:fillRef idx="1">
            <a:schemeClr val="dk1"/>
          </a:fillRef>
          <a:effectRef idx="1">
            <a:schemeClr val="dk1"/>
          </a:effectRef>
          <a:fontRef idx="minor">
            <a:schemeClr val="lt1"/>
          </a:fontRef>
        </p:style>
        <p:txBody>
          <a:bodyPr rot="0" spcFirstLastPara="1" vertOverflow="overflow" horzOverflow="overflow" vert="horz" wrap="square" lIns="45718" tIns="45718" rIns="45718" bIns="45718"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altLang="zh-CN" sz="2400" b="0" i="0" u="none" strike="noStrike" cap="none" spc="0" normalizeH="0" baseline="0" dirty="0">
                <a:ln>
                  <a:noFill/>
                </a:ln>
                <a:solidFill>
                  <a:schemeClr val="bg1"/>
                </a:solidFill>
                <a:effectLst/>
                <a:uFillTx/>
                <a:latin typeface="+mn-lt"/>
                <a:ea typeface="+mn-ea"/>
                <a:cs typeface="+mn-cs"/>
                <a:sym typeface="Calibri"/>
              </a:rPr>
              <a:t>Append</a:t>
            </a:r>
            <a:endParaRPr kumimoji="0" lang="zh-CN" altLang="en-US" sz="1800" b="0" i="0" u="none" strike="noStrike" cap="none" spc="0" normalizeH="0" baseline="0" dirty="0">
              <a:ln>
                <a:noFill/>
              </a:ln>
              <a:solidFill>
                <a:schemeClr val="bg1"/>
              </a:solidFill>
              <a:effectLst/>
              <a:uFillTx/>
              <a:latin typeface="+mn-lt"/>
              <a:ea typeface="+mn-ea"/>
              <a:cs typeface="+mn-cs"/>
              <a:sym typeface="Calibri"/>
            </a:endParaRPr>
          </a:p>
        </p:txBody>
      </p:sp>
      <p:sp>
        <p:nvSpPr>
          <p:cNvPr id="62" name="矩形: 圆角 61">
            <a:extLst>
              <a:ext uri="{FF2B5EF4-FFF2-40B4-BE49-F238E27FC236}">
                <a16:creationId xmlns:a16="http://schemas.microsoft.com/office/drawing/2014/main" id="{D158EEB4-3463-4329-8BF0-83EAB70C25CE}"/>
              </a:ext>
            </a:extLst>
          </p:cNvPr>
          <p:cNvSpPr/>
          <p:nvPr/>
        </p:nvSpPr>
        <p:spPr>
          <a:xfrm>
            <a:off x="1565468" y="4869860"/>
            <a:ext cx="1607216" cy="510774"/>
          </a:xfrm>
          <a:prstGeom prst="roundRect">
            <a:avLst/>
          </a:prstGeom>
          <a:ln/>
        </p:spPr>
        <p:style>
          <a:lnRef idx="3">
            <a:schemeClr val="lt1"/>
          </a:lnRef>
          <a:fillRef idx="1">
            <a:schemeClr val="dk1"/>
          </a:fillRef>
          <a:effectRef idx="1">
            <a:schemeClr val="dk1"/>
          </a:effectRef>
          <a:fontRef idx="minor">
            <a:schemeClr val="lt1"/>
          </a:fontRef>
        </p:style>
        <p:txBody>
          <a:bodyPr rot="0" spcFirstLastPara="1" vertOverflow="overflow" horzOverflow="overflow" vert="horz" wrap="square" lIns="45718" tIns="45718" rIns="45718" bIns="45718"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lang="en-US" altLang="zh-CN" sz="2400" dirty="0" err="1">
                <a:solidFill>
                  <a:schemeClr val="bg1"/>
                </a:solidFill>
              </a:rPr>
              <a:t>Checktail</a:t>
            </a:r>
            <a:endParaRPr kumimoji="0" lang="zh-CN" altLang="en-US" sz="1800" b="0" i="0" u="none" strike="noStrike" cap="none" spc="0" normalizeH="0" baseline="0" dirty="0">
              <a:ln>
                <a:noFill/>
              </a:ln>
              <a:solidFill>
                <a:schemeClr val="bg1"/>
              </a:solidFill>
              <a:effectLst/>
              <a:uFillTx/>
              <a:latin typeface="+mn-lt"/>
              <a:ea typeface="+mn-ea"/>
              <a:cs typeface="+mn-cs"/>
              <a:sym typeface="Calibri"/>
            </a:endParaRPr>
          </a:p>
        </p:txBody>
      </p:sp>
      <p:pic>
        <p:nvPicPr>
          <p:cNvPr id="63" name="图形 4" descr="图形 4">
            <a:extLst>
              <a:ext uri="{FF2B5EF4-FFF2-40B4-BE49-F238E27FC236}">
                <a16:creationId xmlns:a16="http://schemas.microsoft.com/office/drawing/2014/main" id="{9D20D2F1-6A0F-4FDF-AE77-2408F631CF78}"/>
              </a:ext>
            </a:extLst>
          </p:cNvPr>
          <p:cNvPicPr>
            <a:picLocks noChangeAspect="1"/>
          </p:cNvPicPr>
          <p:nvPr/>
        </p:nvPicPr>
        <p:blipFill>
          <a:blip r:embed="rId3"/>
          <a:stretch>
            <a:fillRect/>
          </a:stretch>
        </p:blipFill>
        <p:spPr>
          <a:xfrm>
            <a:off x="5125043" y="1155939"/>
            <a:ext cx="954880" cy="931384"/>
          </a:xfrm>
          <a:prstGeom prst="rect">
            <a:avLst/>
          </a:prstGeom>
          <a:ln w="12700" cap="flat">
            <a:noFill/>
            <a:miter lim="400000"/>
          </a:ln>
          <a:effectLst/>
        </p:spPr>
      </p:pic>
      <p:pic>
        <p:nvPicPr>
          <p:cNvPr id="64" name="图形 4" descr="图形 4">
            <a:extLst>
              <a:ext uri="{FF2B5EF4-FFF2-40B4-BE49-F238E27FC236}">
                <a16:creationId xmlns:a16="http://schemas.microsoft.com/office/drawing/2014/main" id="{CD88AF2E-017F-40DF-8758-C734004B2F29}"/>
              </a:ext>
            </a:extLst>
          </p:cNvPr>
          <p:cNvPicPr>
            <a:picLocks noChangeAspect="1"/>
          </p:cNvPicPr>
          <p:nvPr/>
        </p:nvPicPr>
        <p:blipFill>
          <a:blip r:embed="rId3"/>
          <a:stretch>
            <a:fillRect/>
          </a:stretch>
        </p:blipFill>
        <p:spPr>
          <a:xfrm>
            <a:off x="7572523" y="1174600"/>
            <a:ext cx="954880" cy="931384"/>
          </a:xfrm>
          <a:prstGeom prst="rect">
            <a:avLst/>
          </a:prstGeom>
          <a:ln w="12700" cap="flat">
            <a:noFill/>
            <a:miter lim="400000"/>
          </a:ln>
          <a:effectLst/>
        </p:spPr>
      </p:pic>
      <p:sp>
        <p:nvSpPr>
          <p:cNvPr id="67" name="矩形: 圆角 66">
            <a:extLst>
              <a:ext uri="{FF2B5EF4-FFF2-40B4-BE49-F238E27FC236}">
                <a16:creationId xmlns:a16="http://schemas.microsoft.com/office/drawing/2014/main" id="{4059AE96-0697-4B28-9702-95D830926877}"/>
              </a:ext>
            </a:extLst>
          </p:cNvPr>
          <p:cNvSpPr/>
          <p:nvPr/>
        </p:nvSpPr>
        <p:spPr>
          <a:xfrm>
            <a:off x="8126129" y="4907766"/>
            <a:ext cx="1607217" cy="510774"/>
          </a:xfrm>
          <a:prstGeom prst="roundRect">
            <a:avLst/>
          </a:prstGeom>
          <a:ln/>
        </p:spPr>
        <p:style>
          <a:lnRef idx="3">
            <a:schemeClr val="lt1"/>
          </a:lnRef>
          <a:fillRef idx="1">
            <a:schemeClr val="dk1"/>
          </a:fillRef>
          <a:effectRef idx="1">
            <a:schemeClr val="dk1"/>
          </a:effectRef>
          <a:fontRef idx="minor">
            <a:schemeClr val="lt1"/>
          </a:fontRef>
        </p:style>
        <p:txBody>
          <a:bodyPr rot="0" spcFirstLastPara="1" vertOverflow="overflow" horzOverflow="overflow" vert="horz" wrap="square" lIns="45718" tIns="45718" rIns="45718" bIns="45718"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lang="en-US" altLang="zh-CN" sz="2400" dirty="0">
                <a:solidFill>
                  <a:schemeClr val="bg1"/>
                </a:solidFill>
              </a:rPr>
              <a:t>Seal</a:t>
            </a:r>
            <a:endParaRPr kumimoji="0" lang="zh-CN" altLang="en-US" sz="1800" b="0" i="0" u="none" strike="noStrike" cap="none" spc="0" normalizeH="0" baseline="0" dirty="0">
              <a:ln>
                <a:noFill/>
              </a:ln>
              <a:solidFill>
                <a:schemeClr val="bg1"/>
              </a:solidFill>
              <a:effectLst/>
              <a:uFillTx/>
              <a:latin typeface="+mn-lt"/>
              <a:ea typeface="+mn-ea"/>
              <a:cs typeface="+mn-cs"/>
              <a:sym typeface="Calibri"/>
            </a:endParaRPr>
          </a:p>
        </p:txBody>
      </p:sp>
      <p:sp>
        <p:nvSpPr>
          <p:cNvPr id="65" name="箭头: 下 64">
            <a:extLst>
              <a:ext uri="{FF2B5EF4-FFF2-40B4-BE49-F238E27FC236}">
                <a16:creationId xmlns:a16="http://schemas.microsoft.com/office/drawing/2014/main" id="{4FA1FD91-5179-45CE-9747-C11F653535D5}"/>
              </a:ext>
            </a:extLst>
          </p:cNvPr>
          <p:cNvSpPr/>
          <p:nvPr/>
        </p:nvSpPr>
        <p:spPr>
          <a:xfrm>
            <a:off x="3291840" y="4654763"/>
            <a:ext cx="434890" cy="1221419"/>
          </a:xfrm>
          <a:prstGeom prst="downArrow">
            <a:avLst/>
          </a:prstGeom>
          <a:ln/>
        </p:spPr>
        <p:style>
          <a:lnRef idx="3">
            <a:schemeClr val="lt1"/>
          </a:lnRef>
          <a:fillRef idx="1">
            <a:schemeClr val="accent2"/>
          </a:fillRef>
          <a:effectRef idx="1">
            <a:schemeClr val="accent2"/>
          </a:effectRef>
          <a:fontRef idx="minor">
            <a:schemeClr val="lt1"/>
          </a:fontRef>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zh-CN" altLang="en-US" sz="1800" b="0" i="0" u="none" strike="noStrike" cap="none" spc="0" normalizeH="0" baseline="0">
              <a:ln>
                <a:noFill/>
              </a:ln>
              <a:solidFill>
                <a:srgbClr val="000000"/>
              </a:solidFill>
              <a:effectLst/>
              <a:uFillTx/>
              <a:latin typeface="+mn-lt"/>
              <a:ea typeface="+mn-ea"/>
              <a:cs typeface="+mn-cs"/>
              <a:sym typeface="Calibri"/>
            </a:endParaRPr>
          </a:p>
        </p:txBody>
      </p:sp>
      <p:sp>
        <p:nvSpPr>
          <p:cNvPr id="70" name="箭头: 下 69">
            <a:extLst>
              <a:ext uri="{FF2B5EF4-FFF2-40B4-BE49-F238E27FC236}">
                <a16:creationId xmlns:a16="http://schemas.microsoft.com/office/drawing/2014/main" id="{12E330E3-014A-4603-BA0E-DBDB469AEB67}"/>
              </a:ext>
            </a:extLst>
          </p:cNvPr>
          <p:cNvSpPr/>
          <p:nvPr/>
        </p:nvSpPr>
        <p:spPr>
          <a:xfrm>
            <a:off x="7574628" y="4619421"/>
            <a:ext cx="434890" cy="1221419"/>
          </a:xfrm>
          <a:prstGeom prst="downArrow">
            <a:avLst/>
          </a:prstGeom>
          <a:ln/>
        </p:spPr>
        <p:style>
          <a:lnRef idx="3">
            <a:schemeClr val="lt1"/>
          </a:lnRef>
          <a:fillRef idx="1">
            <a:schemeClr val="accent5"/>
          </a:fillRef>
          <a:effectRef idx="1">
            <a:schemeClr val="accent5"/>
          </a:effectRef>
          <a:fontRef idx="minor">
            <a:schemeClr val="lt1"/>
          </a:fontRef>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zh-CN" altLang="en-US" sz="1800" b="0" i="0" u="none" strike="noStrike" cap="none" spc="0" normalizeH="0" baseline="0">
              <a:ln>
                <a:noFill/>
              </a:ln>
              <a:solidFill>
                <a:srgbClr val="000000"/>
              </a:solidFill>
              <a:effectLst/>
              <a:uFillTx/>
              <a:latin typeface="+mn-lt"/>
              <a:ea typeface="+mn-ea"/>
              <a:cs typeface="+mn-cs"/>
              <a:sym typeface="Calibri"/>
            </a:endParaRPr>
          </a:p>
        </p:txBody>
      </p:sp>
      <p:sp>
        <p:nvSpPr>
          <p:cNvPr id="71" name="文本框 70">
            <a:extLst>
              <a:ext uri="{FF2B5EF4-FFF2-40B4-BE49-F238E27FC236}">
                <a16:creationId xmlns:a16="http://schemas.microsoft.com/office/drawing/2014/main" id="{6556F538-7D64-43A0-A51F-689423858A3D}"/>
              </a:ext>
            </a:extLst>
          </p:cNvPr>
          <p:cNvSpPr txBox="1"/>
          <p:nvPr/>
        </p:nvSpPr>
        <p:spPr>
          <a:xfrm>
            <a:off x="10752221" y="6008310"/>
            <a:ext cx="2292395" cy="46166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altLang="zh-CN" sz="2400" dirty="0" err="1">
                <a:solidFill>
                  <a:schemeClr val="tx1"/>
                </a:solidFill>
              </a:rPr>
              <a:t>LogLet</a:t>
            </a:r>
            <a:endParaRPr kumimoji="0" lang="zh-CN" altLang="en-US" sz="1800" b="0" i="0" u="none" strike="noStrike" cap="none" spc="0" normalizeH="0" baseline="0" dirty="0">
              <a:ln>
                <a:noFill/>
              </a:ln>
              <a:solidFill>
                <a:schemeClr val="tx1"/>
              </a:solidFill>
              <a:effectLst/>
              <a:uFillTx/>
              <a:latin typeface="+mn-lt"/>
              <a:ea typeface="+mn-ea"/>
              <a:cs typeface="+mn-cs"/>
              <a:sym typeface="Calibri"/>
            </a:endParaRPr>
          </a:p>
        </p:txBody>
      </p:sp>
    </p:spTree>
    <p:extLst>
      <p:ext uri="{BB962C8B-B14F-4D97-AF65-F5344CB8AC3E}">
        <p14:creationId xmlns:p14="http://schemas.microsoft.com/office/powerpoint/2010/main" val="2090885608"/>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日期占位符 3"/>
          <p:cNvSpPr txBox="1">
            <a:spLocks noGrp="1"/>
          </p:cNvSpPr>
          <p:nvPr>
            <p:ph type="sldNum" sz="quarter" idx="4294967295"/>
          </p:nvPr>
        </p:nvSpPr>
        <p:spPr>
          <a:xfrm>
            <a:off x="11173459" y="6401179"/>
            <a:ext cx="180337" cy="275463"/>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9</a:t>
            </a:fld>
            <a:endParaRPr/>
          </a:p>
        </p:txBody>
      </p:sp>
      <p:sp>
        <p:nvSpPr>
          <p:cNvPr id="124" name="标题 1"/>
          <p:cNvSpPr txBox="1">
            <a:spLocks noGrp="1"/>
          </p:cNvSpPr>
          <p:nvPr>
            <p:ph type="title"/>
          </p:nvPr>
        </p:nvSpPr>
        <p:spPr>
          <a:xfrm>
            <a:off x="838200" y="388796"/>
            <a:ext cx="10515600" cy="688519"/>
          </a:xfrm>
          <a:prstGeom prst="rect">
            <a:avLst/>
          </a:prstGeom>
        </p:spPr>
        <p:txBody>
          <a:bodyPr/>
          <a:lstStyle>
            <a:lvl1pPr defTabSz="905255">
              <a:defRPr sz="3900"/>
            </a:lvl1pPr>
          </a:lstStyle>
          <a:p>
            <a:r>
              <a:t>Outline</a:t>
            </a:r>
          </a:p>
        </p:txBody>
      </p:sp>
      <p:sp>
        <p:nvSpPr>
          <p:cNvPr id="125" name="内容占位符 2"/>
          <p:cNvSpPr txBox="1">
            <a:spLocks noGrp="1"/>
          </p:cNvSpPr>
          <p:nvPr>
            <p:ph type="body" idx="1"/>
          </p:nvPr>
        </p:nvSpPr>
        <p:spPr>
          <a:xfrm>
            <a:off x="838200" y="1213836"/>
            <a:ext cx="10515600" cy="4963127"/>
          </a:xfrm>
          <a:prstGeom prst="rect">
            <a:avLst/>
          </a:prstGeom>
        </p:spPr>
        <p:txBody>
          <a:bodyPr/>
          <a:lstStyle/>
          <a:p>
            <a:r>
              <a:rPr dirty="0">
                <a:solidFill>
                  <a:schemeClr val="tx2"/>
                </a:solidFill>
              </a:rPr>
              <a:t>Motivation &amp; Background</a:t>
            </a:r>
          </a:p>
          <a:p>
            <a:pPr>
              <a:defRPr>
                <a:solidFill>
                  <a:schemeClr val="accent3"/>
                </a:solidFill>
              </a:defRPr>
            </a:pPr>
            <a:r>
              <a:rPr dirty="0">
                <a:solidFill>
                  <a:schemeClr val="tx1"/>
                </a:solidFill>
              </a:rPr>
              <a:t>Design</a:t>
            </a:r>
          </a:p>
          <a:p>
            <a:pPr>
              <a:defRPr>
                <a:solidFill>
                  <a:schemeClr val="accent3"/>
                </a:solidFill>
              </a:defRPr>
            </a:pPr>
            <a:r>
              <a:rPr dirty="0">
                <a:solidFill>
                  <a:schemeClr val="bg1">
                    <a:lumMod val="85000"/>
                  </a:schemeClr>
                </a:solidFill>
              </a:rPr>
              <a:t>Evaluation</a:t>
            </a:r>
          </a:p>
          <a:p>
            <a:pPr>
              <a:defRPr>
                <a:solidFill>
                  <a:schemeClr val="accent3"/>
                </a:solidFill>
              </a:defRPr>
            </a:pPr>
            <a:r>
              <a:rPr dirty="0">
                <a:solidFill>
                  <a:schemeClr val="bg1">
                    <a:lumMod val="85000"/>
                  </a:schemeClr>
                </a:solidFill>
              </a:rPr>
              <a:t>Conclusion</a:t>
            </a:r>
          </a:p>
        </p:txBody>
      </p:sp>
    </p:spTree>
    <p:extLst>
      <p:ext uri="{BB962C8B-B14F-4D97-AF65-F5344CB8AC3E}">
        <p14:creationId xmlns:p14="http://schemas.microsoft.com/office/powerpoint/2010/main" val="1411359589"/>
      </p:ext>
    </p:extLst>
  </p:cSld>
  <p:clrMapOvr>
    <a:masterClrMapping/>
  </p:clrMapOvr>
  <p:transition spd="med"/>
</p:sld>
</file>

<file path=ppt/tags/tag1.xml><?xml version="1.0" encoding="utf-8"?>
<p:tagLst xmlns:a="http://schemas.openxmlformats.org/drawingml/2006/main" xmlns:r="http://schemas.openxmlformats.org/officeDocument/2006/relationships" xmlns:p="http://schemas.openxmlformats.org/presentationml/2006/main">
  <p:tag name="ISLIDE.GUIDESSETTING" val="{&quot;Id&quot;:&quot;75f156c3-cde0-4663-995a-4456d6f2b072&quot;,&quot;Name&quot;:null,&quot;Kind&quot;:&quot;Custom&quot;,&quot;OldGuidesSetting&quot;:{&quot;HeaderHeight&quot;:0.0,&quot;FooterHeight&quot;:0.0,&quot;SideMargin&quot;:0.0,&quot;TopMargin&quot;:0.0,&quot;BottomMargin&quot;:0.0,&quot;IntervalMargin&quot;:0.0}}"/>
</p:tagLst>
</file>

<file path=ppt/tags/tag10.xml><?xml version="1.0" encoding="utf-8"?>
<p:tagLst xmlns:a="http://schemas.openxmlformats.org/drawingml/2006/main" xmlns:r="http://schemas.openxmlformats.org/officeDocument/2006/relationships" xmlns:p="http://schemas.openxmlformats.org/presentationml/2006/main">
  <p:tag name="ISLIDE.ICON" val="#373847;"/>
</p:tagLst>
</file>

<file path=ppt/tags/tag11.xml><?xml version="1.0" encoding="utf-8"?>
<p:tagLst xmlns:a="http://schemas.openxmlformats.org/drawingml/2006/main" xmlns:r="http://schemas.openxmlformats.org/officeDocument/2006/relationships" xmlns:p="http://schemas.openxmlformats.org/presentationml/2006/main">
  <p:tag name="ISLIDE.ICON" val="#35326;#35326;#374338;"/>
</p:tagLst>
</file>

<file path=ppt/tags/tag2.xml><?xml version="1.0" encoding="utf-8"?>
<p:tagLst xmlns:a="http://schemas.openxmlformats.org/drawingml/2006/main" xmlns:r="http://schemas.openxmlformats.org/officeDocument/2006/relationships" xmlns:p="http://schemas.openxmlformats.org/presentationml/2006/main">
  <p:tag name="ISLIDE.ICON" val="#37645;#37645;#60064;#67186;#59286;#41668;#29154;#28160;#32127;#60064;#59286;#59286;#41668;#41668;#59286;#60064;#67064;"/>
</p:tagLst>
</file>

<file path=ppt/tags/tag3.xml><?xml version="1.0" encoding="utf-8"?>
<p:tagLst xmlns:a="http://schemas.openxmlformats.org/drawingml/2006/main" xmlns:r="http://schemas.openxmlformats.org/officeDocument/2006/relationships" xmlns:p="http://schemas.openxmlformats.org/presentationml/2006/main">
  <p:tag name="ISLIDE.ICON" val="#37645;#37645;#60064;#67186;#59286;#41668;#29154;#28160;#32127;#60064;#59286;#59286;#41668;#41668;#59286;#60064;#67064;"/>
</p:tagLst>
</file>

<file path=ppt/tags/tag4.xml><?xml version="1.0" encoding="utf-8"?>
<p:tagLst xmlns:a="http://schemas.openxmlformats.org/drawingml/2006/main" xmlns:r="http://schemas.openxmlformats.org/officeDocument/2006/relationships" xmlns:p="http://schemas.openxmlformats.org/presentationml/2006/main">
  <p:tag name="ISLIDE.ICON" val="#35326;#35326;#374338;"/>
</p:tagLst>
</file>

<file path=ppt/tags/tag5.xml><?xml version="1.0" encoding="utf-8"?>
<p:tagLst xmlns:a="http://schemas.openxmlformats.org/drawingml/2006/main" xmlns:r="http://schemas.openxmlformats.org/officeDocument/2006/relationships" xmlns:p="http://schemas.openxmlformats.org/presentationml/2006/main">
  <p:tag name="ISLIDE.ICON" val="#35326;#35326;#374338;"/>
</p:tagLst>
</file>

<file path=ppt/tags/tag6.xml><?xml version="1.0" encoding="utf-8"?>
<p:tagLst xmlns:a="http://schemas.openxmlformats.org/drawingml/2006/main" xmlns:r="http://schemas.openxmlformats.org/officeDocument/2006/relationships" xmlns:p="http://schemas.openxmlformats.org/presentationml/2006/main">
  <p:tag name="ISLIDE.ICON" val="#149957;#373138;#373139;#373140;"/>
</p:tagLst>
</file>

<file path=ppt/tags/tag7.xml><?xml version="1.0" encoding="utf-8"?>
<p:tagLst xmlns:a="http://schemas.openxmlformats.org/drawingml/2006/main" xmlns:r="http://schemas.openxmlformats.org/officeDocument/2006/relationships" xmlns:p="http://schemas.openxmlformats.org/presentationml/2006/main">
  <p:tag name="ISLIDE.ICON" val="#149957;#373138;#373139;#373140;"/>
</p:tagLst>
</file>

<file path=ppt/tags/tag8.xml><?xml version="1.0" encoding="utf-8"?>
<p:tagLst xmlns:a="http://schemas.openxmlformats.org/drawingml/2006/main" xmlns:r="http://schemas.openxmlformats.org/officeDocument/2006/relationships" xmlns:p="http://schemas.openxmlformats.org/presentationml/2006/main">
  <p:tag name="ISLIDE.ICON" val="#373847;"/>
</p:tagLst>
</file>

<file path=ppt/tags/tag9.xml><?xml version="1.0" encoding="utf-8"?>
<p:tagLst xmlns:a="http://schemas.openxmlformats.org/drawingml/2006/main" xmlns:r="http://schemas.openxmlformats.org/officeDocument/2006/relationships" xmlns:p="http://schemas.openxmlformats.org/presentationml/2006/main">
  <p:tag name="ISLIDE.ICON" val="#373847;"/>
</p:tagLst>
</file>

<file path=ppt/theme/theme1.xml><?xml version="1.0" encoding="utf-8"?>
<a:theme xmlns:a="http://schemas.openxmlformats.org/drawingml/2006/main" name="Office 主题">
  <a:themeElements>
    <a:clrScheme name="Office 主题">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主题">
      <a:majorFont>
        <a:latin typeface="Helvetica"/>
        <a:ea typeface="Helvetica"/>
        <a:cs typeface="Helvetica"/>
      </a:majorFont>
      <a:minorFont>
        <a:latin typeface="Calibri"/>
        <a:ea typeface="Calibri"/>
        <a:cs typeface="Calibri"/>
      </a:minorFont>
    </a:fontScheme>
    <a:fmtScheme name="Office 主题">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主题">
  <a:themeElements>
    <a:clrScheme name="Office 主题">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主题">
      <a:majorFont>
        <a:latin typeface="Helvetica"/>
        <a:ea typeface="Helvetica"/>
        <a:cs typeface="Helvetica"/>
      </a:majorFont>
      <a:minorFont>
        <a:latin typeface="Calibri"/>
        <a:ea typeface="Calibri"/>
        <a:cs typeface="Calibri"/>
      </a:minorFont>
    </a:fontScheme>
    <a:fmtScheme name="Office 主题">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2798</TotalTime>
  <Words>4661</Words>
  <Application>Microsoft Office PowerPoint</Application>
  <PresentationFormat>宽屏</PresentationFormat>
  <Paragraphs>599</Paragraphs>
  <Slides>53</Slides>
  <Notes>52</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53</vt:i4>
      </vt:variant>
    </vt:vector>
  </HeadingPairs>
  <TitlesOfParts>
    <vt:vector size="64" baseType="lpstr">
      <vt:lpstr>NimbusRomNo9L</vt:lpstr>
      <vt:lpstr>NimbusRomNo9L-Medi</vt:lpstr>
      <vt:lpstr>NimbusRomNo9L-Regu</vt:lpstr>
      <vt:lpstr>微软雅黑</vt:lpstr>
      <vt:lpstr>Arial</vt:lpstr>
      <vt:lpstr>Calibri</vt:lpstr>
      <vt:lpstr>Gill Sans MT</vt:lpstr>
      <vt:lpstr>Helvetica</vt:lpstr>
      <vt:lpstr>Times New Roman</vt:lpstr>
      <vt:lpstr>Verdana</vt:lpstr>
      <vt:lpstr>Office 主题</vt:lpstr>
      <vt:lpstr>Virtual Consensus in Delos</vt:lpstr>
      <vt:lpstr>Outline</vt:lpstr>
      <vt:lpstr>Back to 2017</vt:lpstr>
      <vt:lpstr>Use an existing system?</vt:lpstr>
      <vt:lpstr>Modiy an existing system?</vt:lpstr>
      <vt:lpstr>Shared Log</vt:lpstr>
      <vt:lpstr>Two problems</vt:lpstr>
      <vt:lpstr>Virtual consensus</vt:lpstr>
      <vt:lpstr>Outline</vt:lpstr>
      <vt:lpstr>Idea</vt:lpstr>
      <vt:lpstr>VirtualLog abstraction</vt:lpstr>
      <vt:lpstr>VirtualLog abstraction</vt:lpstr>
      <vt:lpstr>VirtualLog Design</vt:lpstr>
      <vt:lpstr>Reconfiguration</vt:lpstr>
      <vt:lpstr>Details</vt:lpstr>
      <vt:lpstr>Details in MetaStore</vt:lpstr>
      <vt:lpstr>Loglet Design</vt:lpstr>
      <vt:lpstr>Delos</vt:lpstr>
      <vt:lpstr>VirtualLog in Delos</vt:lpstr>
      <vt:lpstr>Loglet in Delos</vt:lpstr>
      <vt:lpstr>Native Loglet</vt:lpstr>
      <vt:lpstr>Native Loglet</vt:lpstr>
      <vt:lpstr>Native Loglet</vt:lpstr>
      <vt:lpstr>Striped Loglet</vt:lpstr>
      <vt:lpstr>Striped Loglet</vt:lpstr>
      <vt:lpstr>Outline</vt:lpstr>
      <vt:lpstr>Setup</vt:lpstr>
      <vt:lpstr>Setup</vt:lpstr>
      <vt:lpstr>Workloads</vt:lpstr>
      <vt:lpstr>Additional</vt:lpstr>
      <vt:lpstr>Benefit</vt:lpstr>
      <vt:lpstr>Benefit</vt:lpstr>
      <vt:lpstr>Benefit</vt:lpstr>
      <vt:lpstr>Benefit</vt:lpstr>
      <vt:lpstr>Benefit</vt:lpstr>
      <vt:lpstr>Benefit</vt:lpstr>
      <vt:lpstr>Benefit</vt:lpstr>
      <vt:lpstr>Benefit</vt:lpstr>
      <vt:lpstr>Benefit</vt:lpstr>
      <vt:lpstr>Benefit</vt:lpstr>
      <vt:lpstr>Benefit</vt:lpstr>
      <vt:lpstr>Cost</vt:lpstr>
      <vt:lpstr>Cost</vt:lpstr>
      <vt:lpstr>Cost</vt:lpstr>
      <vt:lpstr>Cost</vt:lpstr>
      <vt:lpstr>Cost</vt:lpstr>
      <vt:lpstr>Cost</vt:lpstr>
      <vt:lpstr>Cost</vt:lpstr>
      <vt:lpstr>Outline</vt:lpstr>
      <vt:lpstr>Future Work</vt:lpstr>
      <vt:lpstr>Future Work</vt:lpstr>
      <vt:lpstr>Conclusion                                                                                                                                                                                                                                                                                                                                                                                                                        </vt:lpstr>
      <vt:lpstr>Conclusion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PinK: High-speed In-storage Key-value Store with Bounded Tails</dc:title>
  <dc:creator>chen</dc:creator>
  <cp:lastModifiedBy>骚小皮猪皮</cp:lastModifiedBy>
  <cp:revision>128</cp:revision>
  <dcterms:modified xsi:type="dcterms:W3CDTF">2021-01-13T08:17:05Z</dcterms:modified>
</cp:coreProperties>
</file>