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83" r:id="rId2"/>
    <p:sldId id="514" r:id="rId3"/>
    <p:sldId id="515" r:id="rId4"/>
    <p:sldId id="375" r:id="rId5"/>
    <p:sldId id="379" r:id="rId6"/>
    <p:sldId id="380" r:id="rId7"/>
    <p:sldId id="381" r:id="rId8"/>
    <p:sldId id="382" r:id="rId9"/>
    <p:sldId id="383" r:id="rId10"/>
    <p:sldId id="523" r:id="rId11"/>
    <p:sldId id="542" r:id="rId12"/>
    <p:sldId id="541" r:id="rId13"/>
    <p:sldId id="543" r:id="rId14"/>
    <p:sldId id="544" r:id="rId15"/>
    <p:sldId id="528" r:id="rId16"/>
    <p:sldId id="545" r:id="rId17"/>
    <p:sldId id="547" r:id="rId18"/>
    <p:sldId id="548" r:id="rId19"/>
    <p:sldId id="549" r:id="rId20"/>
    <p:sldId id="551" r:id="rId21"/>
    <p:sldId id="550" r:id="rId22"/>
    <p:sldId id="552" r:id="rId23"/>
    <p:sldId id="553" r:id="rId24"/>
    <p:sldId id="529" r:id="rId25"/>
    <p:sldId id="554" r:id="rId26"/>
    <p:sldId id="555" r:id="rId27"/>
    <p:sldId id="556" r:id="rId28"/>
    <p:sldId id="558" r:id="rId29"/>
    <p:sldId id="557" r:id="rId30"/>
    <p:sldId id="559" r:id="rId31"/>
    <p:sldId id="560" r:id="rId32"/>
    <p:sldId id="561" r:id="rId33"/>
    <p:sldId id="530" r:id="rId34"/>
    <p:sldId id="562" r:id="rId35"/>
    <p:sldId id="540" r:id="rId36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>
    <p:extLst>
      <p:ext uri="{19B8F6BF-5375-455C-9EA6-DF929625EA0E}">
        <p15:presenceInfo xmlns:p15="http://schemas.microsoft.com/office/powerpoint/2012/main" userId="c4ed7d33dd594ecb" providerId="Windows Live"/>
      </p:ext>
    </p:extLst>
  </p:cmAuthor>
  <p:cmAuthor id="2" name="龚 平" initials="龚" lastIdx="3" clrIdx="1">
    <p:extLst>
      <p:ext uri="{19B8F6BF-5375-455C-9EA6-DF929625EA0E}">
        <p15:presenceInfo xmlns:p15="http://schemas.microsoft.com/office/powerpoint/2012/main" userId="73d5c2418d06d3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99FF99"/>
    <a:srgbClr val="CC99FF"/>
    <a:srgbClr val="A38ACB"/>
    <a:srgbClr val="0066FF"/>
    <a:srgbClr val="543795"/>
    <a:srgbClr val="9FBFE5"/>
    <a:srgbClr val="F6AD8E"/>
    <a:srgbClr val="70AD47"/>
    <a:srgbClr val="98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B3BA5F-341A-4D9F-BEA1-54F5D7D17382}" v="85" dt="2021-04-28T09:47:33.1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9918" autoAdjust="0"/>
  </p:normalViewPr>
  <p:slideViewPr>
    <p:cSldViewPr snapToGrid="0" showGuides="1">
      <p:cViewPr varScale="1">
        <p:scale>
          <a:sx n="107" d="100"/>
          <a:sy n="107" d="100"/>
        </p:scale>
        <p:origin x="750" y="102"/>
      </p:cViewPr>
      <p:guideLst>
        <p:guide orient="horz" pos="238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19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龚 平" userId="73d5c2418d06d3ae" providerId="LiveId" clId="{CEB3BA5F-341A-4D9F-BEA1-54F5D7D17382}"/>
    <pc:docChg chg="undo redo custSel addSld delSld modSld">
      <pc:chgData name="龚 平" userId="73d5c2418d06d3ae" providerId="LiveId" clId="{CEB3BA5F-341A-4D9F-BEA1-54F5D7D17382}" dt="2021-04-28T09:47:33.100" v="393"/>
      <pc:docMkLst>
        <pc:docMk/>
      </pc:docMkLst>
      <pc:sldChg chg="modSp mod">
        <pc:chgData name="龚 平" userId="73d5c2418d06d3ae" providerId="LiveId" clId="{CEB3BA5F-341A-4D9F-BEA1-54F5D7D17382}" dt="2021-04-28T09:19:51.915" v="91" actId="21"/>
        <pc:sldMkLst>
          <pc:docMk/>
          <pc:sldMk cId="2297104985" sldId="514"/>
        </pc:sldMkLst>
        <pc:spChg chg="mod">
          <ac:chgData name="龚 平" userId="73d5c2418d06d3ae" providerId="LiveId" clId="{CEB3BA5F-341A-4D9F-BEA1-54F5D7D17382}" dt="2021-04-28T09:19:51.915" v="91" actId="21"/>
          <ac:spMkLst>
            <pc:docMk/>
            <pc:sldMk cId="2297104985" sldId="514"/>
            <ac:spMk id="52" creationId="{00000000-0000-0000-0000-000000000000}"/>
          </ac:spMkLst>
        </pc:spChg>
      </pc:sldChg>
      <pc:sldChg chg="modSp mod">
        <pc:chgData name="龚 平" userId="73d5c2418d06d3ae" providerId="LiveId" clId="{CEB3BA5F-341A-4D9F-BEA1-54F5D7D17382}" dt="2021-04-28T09:23:04.187" v="119"/>
        <pc:sldMkLst>
          <pc:docMk/>
          <pc:sldMk cId="924510290" sldId="515"/>
        </pc:sldMkLst>
        <pc:spChg chg="mod">
          <ac:chgData name="龚 平" userId="73d5c2418d06d3ae" providerId="LiveId" clId="{CEB3BA5F-341A-4D9F-BEA1-54F5D7D17382}" dt="2021-04-28T09:23:04.187" v="119"/>
          <ac:spMkLst>
            <pc:docMk/>
            <pc:sldMk cId="924510290" sldId="515"/>
            <ac:spMk id="52" creationId="{00000000-0000-0000-0000-000000000000}"/>
          </ac:spMkLst>
        </pc:spChg>
      </pc:sldChg>
      <pc:sldChg chg="modSp mod">
        <pc:chgData name="龚 平" userId="73d5c2418d06d3ae" providerId="LiveId" clId="{CEB3BA5F-341A-4D9F-BEA1-54F5D7D17382}" dt="2021-04-28T09:20:15.472" v="108"/>
        <pc:sldMkLst>
          <pc:docMk/>
          <pc:sldMk cId="1206647655" sldId="528"/>
        </pc:sldMkLst>
        <pc:spChg chg="mod">
          <ac:chgData name="龚 平" userId="73d5c2418d06d3ae" providerId="LiveId" clId="{CEB3BA5F-341A-4D9F-BEA1-54F5D7D17382}" dt="2021-04-28T09:20:15.472" v="108"/>
          <ac:spMkLst>
            <pc:docMk/>
            <pc:sldMk cId="1206647655" sldId="528"/>
            <ac:spMk id="52" creationId="{00000000-0000-0000-0000-000000000000}"/>
          </ac:spMkLst>
        </pc:spChg>
      </pc:sldChg>
      <pc:sldChg chg="modSp mod">
        <pc:chgData name="龚 平" userId="73d5c2418d06d3ae" providerId="LiveId" clId="{CEB3BA5F-341A-4D9F-BEA1-54F5D7D17382}" dt="2021-04-28T09:20:06.021" v="106" actId="20577"/>
        <pc:sldMkLst>
          <pc:docMk/>
          <pc:sldMk cId="3813220700" sldId="529"/>
        </pc:sldMkLst>
        <pc:spChg chg="mod">
          <ac:chgData name="龚 平" userId="73d5c2418d06d3ae" providerId="LiveId" clId="{CEB3BA5F-341A-4D9F-BEA1-54F5D7D17382}" dt="2021-04-28T09:20:06.021" v="106" actId="20577"/>
          <ac:spMkLst>
            <pc:docMk/>
            <pc:sldMk cId="3813220700" sldId="529"/>
            <ac:spMk id="52" creationId="{00000000-0000-0000-0000-000000000000}"/>
          </ac:spMkLst>
        </pc:spChg>
      </pc:sldChg>
      <pc:sldChg chg="modSp mod">
        <pc:chgData name="龚 平" userId="73d5c2418d06d3ae" providerId="LiveId" clId="{CEB3BA5F-341A-4D9F-BEA1-54F5D7D17382}" dt="2021-04-28T09:20:09.986" v="107"/>
        <pc:sldMkLst>
          <pc:docMk/>
          <pc:sldMk cId="2306386702" sldId="530"/>
        </pc:sldMkLst>
        <pc:spChg chg="mod">
          <ac:chgData name="龚 平" userId="73d5c2418d06d3ae" providerId="LiveId" clId="{CEB3BA5F-341A-4D9F-BEA1-54F5D7D17382}" dt="2021-04-28T09:20:09.986" v="107"/>
          <ac:spMkLst>
            <pc:docMk/>
            <pc:sldMk cId="2306386702" sldId="530"/>
            <ac:spMk id="52" creationId="{00000000-0000-0000-0000-000000000000}"/>
          </ac:spMkLst>
        </pc:spChg>
      </pc:sldChg>
      <pc:sldChg chg="addSp delSp modSp mod">
        <pc:chgData name="龚 平" userId="73d5c2418d06d3ae" providerId="LiveId" clId="{CEB3BA5F-341A-4D9F-BEA1-54F5D7D17382}" dt="2021-04-28T09:34:58.613" v="374" actId="20577"/>
        <pc:sldMkLst>
          <pc:docMk/>
          <pc:sldMk cId="594430850" sldId="542"/>
        </pc:sldMkLst>
        <pc:spChg chg="mod">
          <ac:chgData name="龚 平" userId="73d5c2418d06d3ae" providerId="LiveId" clId="{CEB3BA5F-341A-4D9F-BEA1-54F5D7D17382}" dt="2021-04-28T09:34:58.613" v="374" actId="20577"/>
          <ac:spMkLst>
            <pc:docMk/>
            <pc:sldMk cId="594430850" sldId="542"/>
            <ac:spMk id="3" creationId="{17A18CBF-00F1-4208-9F6A-D2E059D59821}"/>
          </ac:spMkLst>
        </pc:spChg>
        <pc:grpChg chg="add del">
          <ac:chgData name="龚 平" userId="73d5c2418d06d3ae" providerId="LiveId" clId="{CEB3BA5F-341A-4D9F-BEA1-54F5D7D17382}" dt="2021-04-28T09:23:17.150" v="124" actId="478"/>
          <ac:grpSpMkLst>
            <pc:docMk/>
            <pc:sldMk cId="594430850" sldId="542"/>
            <ac:grpSpMk id="9" creationId="{853AB546-C51C-43CF-9A22-F81EA162BB8C}"/>
          </ac:grpSpMkLst>
        </pc:grpChg>
      </pc:sldChg>
      <pc:sldChg chg="modSp mod">
        <pc:chgData name="龚 平" userId="73d5c2418d06d3ae" providerId="LiveId" clId="{CEB3BA5F-341A-4D9F-BEA1-54F5D7D17382}" dt="2021-04-28T09:30:14.046" v="352" actId="20577"/>
        <pc:sldMkLst>
          <pc:docMk/>
          <pc:sldMk cId="2084439306" sldId="543"/>
        </pc:sldMkLst>
        <pc:spChg chg="mod">
          <ac:chgData name="龚 平" userId="73d5c2418d06d3ae" providerId="LiveId" clId="{CEB3BA5F-341A-4D9F-BEA1-54F5D7D17382}" dt="2021-04-28T09:30:14.046" v="352" actId="20577"/>
          <ac:spMkLst>
            <pc:docMk/>
            <pc:sldMk cId="2084439306" sldId="543"/>
            <ac:spMk id="3" creationId="{3B4A6B94-E216-4717-9216-C965BDD8E3CE}"/>
          </ac:spMkLst>
        </pc:spChg>
      </pc:sldChg>
      <pc:sldChg chg="modAnim">
        <pc:chgData name="龚 平" userId="73d5c2418d06d3ae" providerId="LiveId" clId="{CEB3BA5F-341A-4D9F-BEA1-54F5D7D17382}" dt="2021-04-28T09:38:28.767" v="375"/>
        <pc:sldMkLst>
          <pc:docMk/>
          <pc:sldMk cId="780742946" sldId="545"/>
        </pc:sldMkLst>
      </pc:sldChg>
      <pc:sldChg chg="delSp modSp mod">
        <pc:chgData name="龚 平" userId="73d5c2418d06d3ae" providerId="LiveId" clId="{CEB3BA5F-341A-4D9F-BEA1-54F5D7D17382}" dt="2021-04-28T09:41:05.892" v="382" actId="478"/>
        <pc:sldMkLst>
          <pc:docMk/>
          <pc:sldMk cId="1991432115" sldId="547"/>
        </pc:sldMkLst>
        <pc:cxnChg chg="del mod">
          <ac:chgData name="龚 平" userId="73d5c2418d06d3ae" providerId="LiveId" clId="{CEB3BA5F-341A-4D9F-BEA1-54F5D7D17382}" dt="2021-04-28T09:40:57.663" v="376" actId="478"/>
          <ac:cxnSpMkLst>
            <pc:docMk/>
            <pc:sldMk cId="1991432115" sldId="547"/>
            <ac:cxnSpMk id="117" creationId="{3D4FDE4E-0EC0-4A91-9926-65B8467D6EAC}"/>
          </ac:cxnSpMkLst>
        </pc:cxnChg>
        <pc:cxnChg chg="del mod">
          <ac:chgData name="龚 平" userId="73d5c2418d06d3ae" providerId="LiveId" clId="{CEB3BA5F-341A-4D9F-BEA1-54F5D7D17382}" dt="2021-04-28T09:40:59.083" v="377" actId="478"/>
          <ac:cxnSpMkLst>
            <pc:docMk/>
            <pc:sldMk cId="1991432115" sldId="547"/>
            <ac:cxnSpMk id="118" creationId="{F613C44D-66A1-4983-B2E3-E34E9EA9A2D2}"/>
          </ac:cxnSpMkLst>
        </pc:cxnChg>
        <pc:cxnChg chg="del mod">
          <ac:chgData name="龚 平" userId="73d5c2418d06d3ae" providerId="LiveId" clId="{CEB3BA5F-341A-4D9F-BEA1-54F5D7D17382}" dt="2021-04-28T09:41:00.135" v="378" actId="478"/>
          <ac:cxnSpMkLst>
            <pc:docMk/>
            <pc:sldMk cId="1991432115" sldId="547"/>
            <ac:cxnSpMk id="119" creationId="{2F314283-350F-4D43-AB0D-1FD5716E4A9C}"/>
          </ac:cxnSpMkLst>
        </pc:cxnChg>
        <pc:cxnChg chg="del mod">
          <ac:chgData name="龚 平" userId="73d5c2418d06d3ae" providerId="LiveId" clId="{CEB3BA5F-341A-4D9F-BEA1-54F5D7D17382}" dt="2021-04-28T09:41:01.797" v="379" actId="478"/>
          <ac:cxnSpMkLst>
            <pc:docMk/>
            <pc:sldMk cId="1991432115" sldId="547"/>
            <ac:cxnSpMk id="121" creationId="{A7906221-94DE-4992-8244-53BD6CB83407}"/>
          </ac:cxnSpMkLst>
        </pc:cxnChg>
        <pc:cxnChg chg="del mod">
          <ac:chgData name="龚 平" userId="73d5c2418d06d3ae" providerId="LiveId" clId="{CEB3BA5F-341A-4D9F-BEA1-54F5D7D17382}" dt="2021-04-28T09:41:04.743" v="381" actId="478"/>
          <ac:cxnSpMkLst>
            <pc:docMk/>
            <pc:sldMk cId="1991432115" sldId="547"/>
            <ac:cxnSpMk id="123" creationId="{885F0945-3FC4-4717-9DDB-A8261E2B596D}"/>
          </ac:cxnSpMkLst>
        </pc:cxnChg>
        <pc:cxnChg chg="del mod">
          <ac:chgData name="龚 平" userId="73d5c2418d06d3ae" providerId="LiveId" clId="{CEB3BA5F-341A-4D9F-BEA1-54F5D7D17382}" dt="2021-04-28T09:41:05.892" v="382" actId="478"/>
          <ac:cxnSpMkLst>
            <pc:docMk/>
            <pc:sldMk cId="1991432115" sldId="547"/>
            <ac:cxnSpMk id="124" creationId="{63846316-8F02-4466-B2E2-F8A73E8EB8C0}"/>
          </ac:cxnSpMkLst>
        </pc:cxnChg>
        <pc:cxnChg chg="del mod">
          <ac:chgData name="龚 平" userId="73d5c2418d06d3ae" providerId="LiveId" clId="{CEB3BA5F-341A-4D9F-BEA1-54F5D7D17382}" dt="2021-04-28T09:41:03.325" v="380" actId="478"/>
          <ac:cxnSpMkLst>
            <pc:docMk/>
            <pc:sldMk cId="1991432115" sldId="547"/>
            <ac:cxnSpMk id="125" creationId="{1F4113C8-4377-4AF4-A237-59B73B986BFA}"/>
          </ac:cxnSpMkLst>
        </pc:cxnChg>
      </pc:sldChg>
      <pc:sldChg chg="modSp">
        <pc:chgData name="龚 平" userId="73d5c2418d06d3ae" providerId="LiveId" clId="{CEB3BA5F-341A-4D9F-BEA1-54F5D7D17382}" dt="2021-04-28T09:47:33.100" v="393"/>
        <pc:sldMkLst>
          <pc:docMk/>
          <pc:sldMk cId="726990579" sldId="549"/>
        </pc:sldMkLst>
        <pc:spChg chg="mod">
          <ac:chgData name="龚 平" userId="73d5c2418d06d3ae" providerId="LiveId" clId="{CEB3BA5F-341A-4D9F-BEA1-54F5D7D17382}" dt="2021-04-28T09:47:33.100" v="393"/>
          <ac:spMkLst>
            <pc:docMk/>
            <pc:sldMk cId="726990579" sldId="549"/>
            <ac:spMk id="11" creationId="{40E3AC77-56FE-4116-AC08-A2DE1EBF88EF}"/>
          </ac:spMkLst>
        </pc:spChg>
      </pc:sldChg>
      <pc:sldChg chg="addSp delSp modSp mod">
        <pc:chgData name="龚 平" userId="73d5c2418d06d3ae" providerId="LiveId" clId="{CEB3BA5F-341A-4D9F-BEA1-54F5D7D17382}" dt="2021-04-28T09:12:44.157" v="61"/>
        <pc:sldMkLst>
          <pc:docMk/>
          <pc:sldMk cId="1455618153" sldId="550"/>
        </pc:sldMkLst>
        <pc:spChg chg="mod">
          <ac:chgData name="龚 平" userId="73d5c2418d06d3ae" providerId="LiveId" clId="{CEB3BA5F-341A-4D9F-BEA1-54F5D7D17382}" dt="2021-04-28T09:11:58.379" v="37" actId="20577"/>
          <ac:spMkLst>
            <pc:docMk/>
            <pc:sldMk cId="1455618153" sldId="550"/>
            <ac:spMk id="7" creationId="{CC4291FD-B15B-4C6C-915F-D1B465616C83}"/>
          </ac:spMkLst>
        </pc:spChg>
        <pc:spChg chg="add mod">
          <ac:chgData name="龚 平" userId="73d5c2418d06d3ae" providerId="LiveId" clId="{CEB3BA5F-341A-4D9F-BEA1-54F5D7D17382}" dt="2021-04-28T09:11:48.912" v="34" actId="1076"/>
          <ac:spMkLst>
            <pc:docMk/>
            <pc:sldMk cId="1455618153" sldId="550"/>
            <ac:spMk id="9" creationId="{93E7BFA1-4A21-493E-933F-D9D2DDA8D0E0}"/>
          </ac:spMkLst>
        </pc:spChg>
        <pc:spChg chg="del">
          <ac:chgData name="龚 平" userId="73d5c2418d06d3ae" providerId="LiveId" clId="{CEB3BA5F-341A-4D9F-BEA1-54F5D7D17382}" dt="2021-04-28T09:11:43.438" v="32" actId="478"/>
          <ac:spMkLst>
            <pc:docMk/>
            <pc:sldMk cId="1455618153" sldId="550"/>
            <ac:spMk id="10" creationId="{518DC39B-4B51-4F82-9D96-C54E1626DEA7}"/>
          </ac:spMkLst>
        </pc:spChg>
        <pc:spChg chg="mod">
          <ac:chgData name="龚 平" userId="73d5c2418d06d3ae" providerId="LiveId" clId="{CEB3BA5F-341A-4D9F-BEA1-54F5D7D17382}" dt="2021-04-28T09:12:44.157" v="61"/>
          <ac:spMkLst>
            <pc:docMk/>
            <pc:sldMk cId="1455618153" sldId="550"/>
            <ac:spMk id="13" creationId="{2396B237-E324-4A01-8D2D-3E10B89BEDF8}"/>
          </ac:spMkLst>
        </pc:spChg>
      </pc:sldChg>
      <pc:sldChg chg="modSp mod">
        <pc:chgData name="龚 平" userId="73d5c2418d06d3ae" providerId="LiveId" clId="{CEB3BA5F-341A-4D9F-BEA1-54F5D7D17382}" dt="2021-04-28T09:13:31.669" v="89" actId="14100"/>
        <pc:sldMkLst>
          <pc:docMk/>
          <pc:sldMk cId="3034928829" sldId="552"/>
        </pc:sldMkLst>
        <pc:spChg chg="mod">
          <ac:chgData name="龚 平" userId="73d5c2418d06d3ae" providerId="LiveId" clId="{CEB3BA5F-341A-4D9F-BEA1-54F5D7D17382}" dt="2021-04-28T09:11:39.322" v="31" actId="16959"/>
          <ac:spMkLst>
            <pc:docMk/>
            <pc:sldMk cId="3034928829" sldId="552"/>
            <ac:spMk id="6" creationId="{7B4BFC05-1E3D-4EF2-823E-FFA865CABE3C}"/>
          </ac:spMkLst>
        </pc:spChg>
        <pc:spChg chg="mod">
          <ac:chgData name="龚 平" userId="73d5c2418d06d3ae" providerId="LiveId" clId="{CEB3BA5F-341A-4D9F-BEA1-54F5D7D17382}" dt="2021-04-28T09:12:51.816" v="62"/>
          <ac:spMkLst>
            <pc:docMk/>
            <pc:sldMk cId="3034928829" sldId="552"/>
            <ac:spMk id="8" creationId="{C1DC598D-13F8-427F-AB37-E46AC52AC859}"/>
          </ac:spMkLst>
        </pc:spChg>
        <pc:spChg chg="mod">
          <ac:chgData name="龚 平" userId="73d5c2418d06d3ae" providerId="LiveId" clId="{CEB3BA5F-341A-4D9F-BEA1-54F5D7D17382}" dt="2021-04-28T09:13:31.669" v="89" actId="14100"/>
          <ac:spMkLst>
            <pc:docMk/>
            <pc:sldMk cId="3034928829" sldId="552"/>
            <ac:spMk id="10" creationId="{C401BBAD-6BB9-451E-A095-4B143784AF85}"/>
          </ac:spMkLst>
        </pc:spChg>
      </pc:sldChg>
      <pc:sldChg chg="modSp new del mod">
        <pc:chgData name="龚 平" userId="73d5c2418d06d3ae" providerId="LiveId" clId="{CEB3BA5F-341A-4D9F-BEA1-54F5D7D17382}" dt="2021-04-28T09:23:01.752" v="116" actId="680"/>
        <pc:sldMkLst>
          <pc:docMk/>
          <pc:sldMk cId="1158790678" sldId="563"/>
        </pc:sldMkLst>
        <pc:spChg chg="mod">
          <ac:chgData name="龚 平" userId="73d5c2418d06d3ae" providerId="LiveId" clId="{CEB3BA5F-341A-4D9F-BEA1-54F5D7D17382}" dt="2021-04-28T09:23:01.752" v="116" actId="680"/>
          <ac:spMkLst>
            <pc:docMk/>
            <pc:sldMk cId="1158790678" sldId="563"/>
            <ac:spMk id="2" creationId="{FFF1615F-DC3E-48E4-A155-3AF1FF41FC81}"/>
          </ac:spMkLst>
        </pc:spChg>
      </pc:sldChg>
      <pc:sldChg chg="addSp delSp modSp add del mod">
        <pc:chgData name="龚 平" userId="73d5c2418d06d3ae" providerId="LiveId" clId="{CEB3BA5F-341A-4D9F-BEA1-54F5D7D17382}" dt="2021-04-28T09:32:05.872" v="355" actId="47"/>
        <pc:sldMkLst>
          <pc:docMk/>
          <pc:sldMk cId="2722725036" sldId="563"/>
        </pc:sldMkLst>
        <pc:spChg chg="del">
          <ac:chgData name="龚 平" userId="73d5c2418d06d3ae" providerId="LiveId" clId="{CEB3BA5F-341A-4D9F-BEA1-54F5D7D17382}" dt="2021-04-28T09:23:10" v="121" actId="478"/>
          <ac:spMkLst>
            <pc:docMk/>
            <pc:sldMk cId="2722725036" sldId="563"/>
            <ac:spMk id="3" creationId="{17A18CBF-00F1-4208-9F6A-D2E059D59821}"/>
          </ac:spMkLst>
        </pc:spChg>
        <pc:spChg chg="add del mod">
          <ac:chgData name="龚 平" userId="73d5c2418d06d3ae" providerId="LiveId" clId="{CEB3BA5F-341A-4D9F-BEA1-54F5D7D17382}" dt="2021-04-28T09:23:12.780" v="122" actId="478"/>
          <ac:spMkLst>
            <pc:docMk/>
            <pc:sldMk cId="2722725036" sldId="563"/>
            <ac:spMk id="10" creationId="{3890967A-AE18-4F18-881C-8DD6396E0041}"/>
          </ac:spMkLst>
        </pc:spChg>
        <pc:grpChg chg="mod">
          <ac:chgData name="龚 平" userId="73d5c2418d06d3ae" providerId="LiveId" clId="{CEB3BA5F-341A-4D9F-BEA1-54F5D7D17382}" dt="2021-04-28T09:23:40.309" v="126" actId="1076"/>
          <ac:grpSpMkLst>
            <pc:docMk/>
            <pc:sldMk cId="2722725036" sldId="563"/>
            <ac:grpSpMk id="9" creationId="{853AB546-C51C-43CF-9A22-F81EA162BB8C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8T04:53:49.04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52 1,'-2'43,"-11"63,3-34,-3 31,7-59,2-18,0 35,5 192,-1-241,2 0,3 17,-3-17,3 25,-5 1,0-18,0-1,1 0,5 22,-3-25,-1 0,0 18,-2-17,6 30,-2-18,-2 0,0 0,-4 38,1-7,1-40,-1 2,5 33,-3-47,0-1,1 1,0 0,1-1,0 0,0 0,0 0,5 7,6 11,19 43,-14-26,-16-34,-1 0,0 0,0 0,-1 0,0 0,-1 0,1 0,-2 10,1-5,0 0,2 14,6 37,-5-36,6 30,-5-45,9 21,1 7,-6-12,3 12,30 75,2-39,-33-54,0-1,7 29,-2-7,-8-13,-6-27,-1 1,1-1,0 0,0 0,1 0,-1 0,1 0,0 0,0 0,0 0,0-1,5 5,1 2,0 0,-1 0,0 1,0 0,-1 0,7 22,-7-19,0-1,1 1,1-1,10 15,-9-16,-1 1,0 0,-1 0,0 1,5 16,-10-24,35 64,-33-62,1 0,-1-1,1 0,1 0,6 7,-6-8,0 2,0-1,-1 1,7 11,-8-9,1-1,1 0,-1 0,1 0,1-1,0 0,0 0,0-1,16 12,-16-13,0 1,0 0,11 15,-12-14,0-1,0 0,0-1,1 1,7 5,-5-5,0 1,-1 0,1 0,7 12,-9-11,1-1,-1 1,2-2,13 12,-12-11,-1 0,0 0,-1 1,12 14,7 8,6-4,-26-22,-1 0,1 0,-1 0,-1 1,7 7,-3-2,1-1,0-1,0 1,1-2,11 9,-8-8,-1 1,22 23,-27-26,0 0,0 0,18 11,-17-12,-1-1,0 1,0 0,10 12,-11-11,0-1,0 0,0 0,1-1,13 8,-11-7,0 0,18 15,-18-12,2-1,-1 0,14 6,13 9,-25-15,0 0,1-2,26 10,0-1,-25-8,-1 0,1 1,-1 0,19 15,-24-17,0 0,1 0,12 5,-14-7,1 0,-1 1,0 0,15 12,-2 1,1 0,1-1,42 24,-53-34,-3-3,0 2,15 10,3 4,58 33,-72-46,25 20,-29-19,0-1,12 7,87 51,-70-36,-30-21,1-1,0 0,12 6,12 4,-1 2,52 39,-75-51,1-1,0 0,19 8,-19-9,0 0,0 0,-1 1,12 8,-14-8,-1 0,1-1,-1 1,1-2,1 1,10 5,87 37,-69-26,-28-16,0 0,1 0,13 5,171 56,-92-29,-83-31,26 5,-3-1,-25-6,25 3,-2-1,76 20,-111-25,1 0,-1 1,0 0,0 0,4 3,18 7,81 13,-69-17,-15-3,5 0,-1 2,38 14,-42-12,-16-7,0 0,13 7,-11-4,1 0,-1-1,14 4,-21-7,0 0,0-1,0 1,0-1,0 1,0-1,0 0,0 0,0 0,0 0,0 0,0 0,0 0,0-1,1 1,-2-1,1 0,0 1,0-1,0 0,0 0,0 0,2-2,-4 2,1 0,-1 1,1-1,-1 0,1 0,-1 1,1-1,-1 0,0 0,0 0,1 1,-1-1,0 0,0 0,0 0,0 0,0 0,0 0,0 1,0-1,0 0,-1 0,1-1,-1 0,0 0,0 0,-1 0,1 0,0 0,-1 0,1 0,-4-2,-3-4,0 1,-19-10,25 16,-173-99,110 58,6 4,-132-81,109 61,-204-156,149 111,-203-169,176 152,30 22,-43-35,135 98,27 21,-2 0,-23-14,31 22,-1 0,1-1,1 0,-1 0,1-1,-9-11,10 11,-1 0,-1 1,-16-12,16 13,0-1,0 0,-13-14,14 13,-1 0,1 1,-19-13,19 15,0-1,0 0,0 0,1-1,-12-14,11 12,0-1,-1 2,0-1,-1 1,-12-8,-12-11,-61-51,79 66,-21-12,22 15,0-1,-20-17,-56-50,16 15,35 31,28 20,0-1,-16-20,17 18,-26-25,29 32,1 0,-10-15,10 13,0 1,-11-11,-62-61,45 44,21 21,0-1,-17-25,26 34,0 1,-1-1,-9-6,9 7,0 1,1-1,0 0,-8-11,-87-131,92 137,-11-21,13 20,-14-19,15 26,0 0,-1 1,1 0,-1 0,0 0,0 1,-1 0,-8-3,-10-6,-10-5,26 13,-1 0,1-1,0 0,0-1,-15-12,-12-10,25 19,-21-18,27 21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8T04:48:15.21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789 403,'0'18,"0"0,-1 0,-2 0,1 0,-2 0,-1-1,0 0,-9 22,-4 5,13-31,0 0,0 0,-14 21,-1-1,-30 68,29-55,-34 68,44-90,-15 46,-1 1,18-53,-14 21,13-24,1 0,-8 20,-26 63,24-69,16-25,0 0,0 0,1 0,-1 0,1 0,0 1,0-1,-1 8,-21 84,-1 11,12-18,9-53,1 0,4 60,1-30,-2 375,1-424,0 1,2-1,5 19,-4-18,0 1,1 31,-2-9,12 62,-12-84,9 58,-9-64,-2-6,0 1,1-1,-1 0,2 0,-1-1,7 13,-3-7,-1 0,0 1,5 25,4 7,-3-2,-9-30,1-1,7 16,-3-9,2 0,1 0,14 22,-14-25,-1 0,10 24,5 9,-12-21,-10-22,0 0,1-1,-1 1,1-1,7 10,4 2,-2 0,14 25,-19-31,0 1,1-1,0 0,12 12,-13-16,-1 1,-1 0,1 1,-1-1,6 14,9 17,-4-14,30 45,-8-17,-24-32,1-1,24 26,20 23,-15-16,50 66,-66-82,17 27,-40-57,1 0,0 0,0-1,0 1,0-1,10 6,-6-5,-1 1,14 15,-19-18,3 5,1-2,0 1,0-1,0 0,11 7,-3-3,0 1,-1 1,14 15,12 12,-23-22,0 0,15 23,-1-2,-28-35,18 22,48 45,-26-28,-33-33,0 1,0-2,1 1,14 8,-15-11,0 0,10 11,-11-10,1 0,13 9,53 34,-49-31,1-2,44 23,-59-36,-1 2,0 0,-1 0,22 20,-23-20,0 0,1-1,15 7,18 12,-22-10,42 38,51 41,-111-91,20 13,-18-13,0 0,-1 0,0 1,0 0,8 8,-4-2,2 0,-1 0,2-2,15 11,-12-9,-1 0,20 19,-22-18,24 18,6 3,16 14,-39-32,1-1,32 18,10 6,-50-31,0 1,27 9,0 1,-26-11,11 5,26 17,-39-22,2 0,-1 0,18 5,-14-6,26 14,-38-17,1-1,0 0,0 0,0 0,11 1,-9-2,-1 1,-1 0,1 0,8 3,53 23,-25-12,-2-2,-29-11,0 1,0 1,0 0,12 8,-7-2,22 13,45 21,-64-34,34 22,-39-22,1-1,0-1,26 11,-8-6,45 27,9 3,-81-41,0 1,-1-1,1 1,-1 0,1 0,-1 1,7 7,-10-9,-1 0,1 1,-1-1,0 1,1-1,-2 1,1 0,0 0,-1-1,0 1,0 0,0 1,0-1,0 8,-1 2,0 1,-3 23,2-32,0-1,0 0,-1 1,0-1,0 0,0 0,-1 0,0 0,0-1,-4 6,-13 19,16-22,-1 0,1-1,-1 1,0-1,-1-1,1 1,-9 5,11-9,0 0,-1-1,0 1,1-1,-1 0,0 0,0-1,1 1,-8 0,-39-3,21 0,-18 1,7 1,1-1,-66-11,88 8,-24-5,-41-14,60 16,-26-4,-5-1,-42-15,81 21,1 0,0 0,0-1,0-1,-14-11,18 12,-1 1,-12-5,12 6,0 0,-13-10,-210-154,174 125,-83-81,109 94,7 8,-40-47,38 36,15 19,1 0,0-1,-16-28,12 15,-24-33,4 9,10 10,-3-2,-35-74,32 54,-42-64,29 54,19 31,-2-1,-25-61,-33-93,29 68,-14-39,64 152,-14-24,-4-8,22 44,-41-117,34 96,-17-40,14 40,-11-37,-52-145,37 112,0-17,-19-48,15 40,13 33,-12-54,33 111,-11-35,8 32,-7-43,2-37,-9-49,-17-70,21 102,4 9,-1-12,-24-191,42 314,-17-109,-2-18,-6-110,7 144,2 9,10 49,-14-133,19 164,0 0,-8-25,-2-11,7 21,2 14,0-1,0-22,2 10,-6-32,6 53,-2-24,1 0,4-50,-1 77,-1 0,1 1,1-1,-1 1,1-1,0 1,0-1,0 1,1 0,3-5,27-56,-31 62,0 0,-1 0,0 0,0-1,0 1,0 0,-1 0,0-1,0-7,0 7,0-1,1 1,-1-1,3-9,-3 14,1 0,-1 0,1-1,-1 1,1 0,0 0,-1 0,1 0,0 1,0-1,0 0,0 0,0 0,-1 1,1-1,1 0,-1 1,2-2,-1 1,1 1,-1-1,1 0,0 1,-1 0,1 0,-1-1,5 2,-2-1,1 1,-1 0,0 0,1 1,-1 0,0 0,0 0,5 3,6 4,0 0,0 0,27 8,-3-4,-19-7,30 13,-46-16,-1 0,1 0,-1 0,0 1,0-1,0 1,-1 0,5 5,-4-3,1 0,0-1,10 8,-13-11,1-1,0 1,0 0,0 0,0 1,-1-1,1 1,-1-1,1 1,-1 0,0 0,0 0,-1 0,1 0,0 0,1 5,1 10,0 0,-1 1,0 25,-3 58,-2-37,2-33,1 22,-9 71,5-107,2-8,0 0,0 0,-2 0,1 0,-1 0,-1-1,-7 16,7-17,1 0,-1 1,2-1,-4 16,4-14,-1-1,0 0,0 0,-5 10,-5 7,11-19,-2 0,1 0,-9 12,-82 99,4-15,83-94,0-1,-1 0,0 0,-14 9,-14 13,27-21,0-1,0-1,-1 0,-17 9,-122 52,148-68,0 1,0 0,0-1,-1 1,1-1,0 0,-1 1,1-1,0 0,-1 0,1 0,0 0,-1 0,1 0,0 0,-1-1,1 1,0 0,0-1,-1 1,1-1,0 1,0-1,-1 0,1 1,0-1,0 0,0 0,0 0,0 0,0 0,1 0,-2-1,-2-5,0 0,0 1,1-2,-5-13,0 0,4 10,0 0,1 0,0-1,1 0,-2-23,5-63,0 41,-1 19,-2 20,2 1,1-1,0 1,1 0,6-26,15-35,13-42,-33 114,0 1,0-1,1 1,-1 0,1 0,6-7,-4 6,-1 0,0 0,6-11,-7 9,0 1,1-1,0 1,0 0,1 1,-1-1,2 1,-1 0,1 1,12-9,0 2,36-21,-48 29,-1 1,1 1,0-1,0 1,0 0,13-1,14-2,-26 4,1-1,0 1,0 1,14 0,-20 0,0 1,0 0,-1-1,1 1,0 0,0 1,0-1,0 0,-1 1,1-1,-1 1,1 0,-1 0,0 0,0 0,0 1,3 3,26 27,-24-26,1 1,-1 0,9 14,5 17,-19-36,-1 1,1-1,-1 0,0 1,0 0,0-1,-1 1,1-1,-1 7,0-9,0 0,-1 0,1 0,-1 0,1 0,-1 0,1 0,-1-1,0 1,1 0,-1 0,0-1,0 1,0 0,1-1,-1 1,0-1,0 1,0-1,0 1,0-1,0 0,0 0,0 1,0-1,0 0,-2 0,-34 1,30-2,-6 2,1-1,0-1,0 0,0-1,0 0,0-1,0-1,-18-7,26 9,1-1,-1 0,1 0,0 0,1 0,-1 0,-4-7,-8-9,5 9,0 0,1 0,0-1,1 0,0-1,-9-17,10 15,0 1,-18-23,14 21,-11-19,-86-158,98 172,0-1,2 1,-10-35,12 43,2 10,1 8,-9 36,9-30,-1 0,1 0,1 0,-2 15,4 14,0-21,-1 0,0 0,-2 0,-5 23,3-22,2 1,0-1,1 1,0-1,2 1,3 23,-3-43,1 0,-1 0,1 1,-1-1,1 0,0 0,0 0,0 0,0-1,0 1,0 0,0 0,1-1,-1 1,1 0,-1-1,1 0,0 1,-1-1,1 0,0 0,0 0,0 0,0 0,0 0,0 0,0-1,0 1,4-1,6 2,0-1,0 0,1-1,12-1,-7 0,274 1,-268 1,29 5,-11 0,28 6,-22-3,-29-5,0 1,0 1,25 11,-23-8,0-1,25 5,109 29,-152-41,0 1,0-1,0 1,0 0,0 0,-1 0,1 0,-1 1,1-1,-1 0,0 1,0 0,0 0,0-1,-1 1,1 0,-1 0,0 1,0-1,0 0,0 0,0 0,0 6,0 7,0-1,-1 1,-3 26,3-41,0 4,-1-1,-1 1,1 0,-1-1,1 1,-1-1,0 1,-1-1,1 0,-1 0,-6 7,-4 3,-26 21,15-13,-31 22,-4 4,32-24,15-13,0-1,-13 17,15-16,0-1,-15 12,15-14,1 1,0-1,-12 16,20-22,-11 14,0-1,-19 20,-75 77,69-72,26-26,-1-2,0 1,-20 15,22-21,1 1,1 0,0 1,-8 10,7-7,-22 19,20-21,0-1,1 2,0-1,-13 19,-41 55,59-78,2-2,0 0,0-1,0 1,-1 0,0-1,-7 5,11-8,0 0,-1 0,1 0,0 0,-1 0,1 0,0 0,0 0,-1 0,1 0,0-1,0 1,0 0,-1 0,1 0,0-1,0 1,0 0,0 0,-1 0,1-1,0 1,0 0,0 0,0-1,0 1,0 0,0 0,-1-1,1 1,0 0,0 0,0-1,0 1,0 0,0 0,0-1,0 1,1-1,-2-11,2 3,0 1,1-1,0 1,0-1,1 1,0 0,1 0,-1 0,6-7,8-12,23-27,-34 46,130-144,-92 106,207-246,-82 101,-82 96,2-16,-82 100,-1-1,1 0,-2-1,7-21,7-16,-19 50,0 0,0 1,0-1,0 0,0 0,0 0,0 0,0 0,0 0,0 0,0 0,0 0,0 0,0 0,0 0,0 0,0 0,0 0,0 0,0 0,0 0,0 0,0 0,0 0,0 0,1 0,-1 0,0 0,0 0,0 0,0 0,0 0,0 0,0 0,0 0,0 0,0 0,0 0,0 0,0 0,0 0,0 0,0 0,0 0,0 0,0 0,0 0,0 0,0 0,1 8,-4 10,-1-8,0 0,-1 0,0 0,0-1,-12 16,-40 37,30-33,0-2,-39 29,38-33,-16 11,22-18,-27 27,17-13,-1 0,-62 40,28-17,47-36,-42 28,-38 26,79-54,6-10,15-7,-1 0,1 0,-1 0,1 0,0 0,-1 0,1 0,-1 0,1 0,-1 0,1 0,0-1,-1 1,1 0,-1 0,1 0,-1-1,1 1,0 0,-1-1,0 0,0-1,0 1,0-1,1 1,-1-1,1 1,-1-1,1 0,-1 1,1-1,0 0,0 1,0-5,0-11,2 0,0-1,1 1,0 0,11-30,-2 6,10-61,4-18,6-24,-9 28,8 25,-14 41,-4 17,20-37,-26 56,8-13,22-29,-5 7,-17 23,-6 12,-1-1,14-15,-14 21,-2-1,1 0,5-13,-6 11,0 1,11-14,-15 22,1 0,1 1,-1-1,0 1,1 0,-1 0,1 0,-1 0,1 1,0-1,0 1,0 0,6-1,4 0,0 0,22 0,-19 2,-9 0,0-1,0 2,0-1,11 3,-17-3,0 1,0 0,0-1,0 1,0 0,0 0,0 0,0 0,0 1,-1-1,1 0,0 1,-1-1,1 1,-1 0,1-1,-1 1,0 0,0 0,2 3,0 6,0 0,0 1,1 10,0-1,-1 4,-1 1,0-1,-4 33,1-5,0-33,-6 33,2-23,2-15,-7 23,6-26,1 0,1 0,-3 17,2-2,-1-1,-8 27,4-15,3-15,5-15,-2-1,1 1,-1-1,-1 0,1 1,-5 7,0 0,0 0,1 1,1 0,0 0,1 0,-3 28,3-22,0-1,-15 39,3-15,14-38,-1-1,0 0,0 0,0 0,-5 6,-10 18,11-16,-37 89,40-94,0 0,-1 0,0 0,0-1,-8 9,5-7,-1 4,-10 19,13-20,0-2,-2 1,-8 10,-18 27,23-36,2 0,0 1,0 0,1 0,-10 28,1-6,13-27,-1-1,-1 0,-8 10,-3 4,8-8,1 1,-12 28,12-25,-13 23,-3-10,-1 3,19-25,-4 9,-1-1,-14 18,6-9,2 0,1 1,-20 44,34-66,-34 56,10-18,-42 96,60-124,-1 0,-14 19,2-2,20-31,1 0,0 0,-1 0,0 0,1 0,-1-1,1 1,-1 0,0 0,0-1,1 1,-1 0,0-1,0 1,0-1,0 1,0-1,0 1,0-1,0 0,-1 1,1-1,0-1,0 1,0-1,0 1,0-1,0 1,0-1,0 1,0-1,1 0,-1 0,0 1,0-1,1 0,-1 0,0 0,1 0,-1 0,1 0,-1-2,-51-118,40 83,1 0,3-1,-5-40,7 38,-12-113,6 108,9 35,0 1,0 0,1-1,-1-10,3-78,1 38,-13 92,-45 149,52-166,-9 22,-2 2,10-15,-6 39,-4 12,14-67,-2 6,1-1,0 1,1-1,-2 21,-8 69,6-26,-1 10,6-72,-1-1,0 1,-1-1,0 0,-1 0,-7 15,6-13,0-1,0 1,1 0,-2 22,-9 60,5-45,-17 65,22-94,-2 14,6-30,0 0,-1-1,0 1,0 0,-4 7,-7 22,13-35,0 0,0-1,0 1,0 0,-1 0,1 0,0 0,-1 0,1 0,0-1,-1 1,1 0,-1 0,1-1,-1 1,0 0,1-1,-1 1,0 0,1-1,-3 2,3-2,-1 0,0 0,0 0,1-1,-1 1,0 0,1 0,-1 0,0 0,1-1,-1 1,0 0,1-1,-1 1,0-1,1 1,-1 0,1-1,-1 1,0-2,-4-4,0 0,0-1,-6-11,11 18,-65-106,60 96,-1 0,2 0,-7-20,-1-2,8 23,1 0,1 0,0-1,0 1,-1-20,4-51,1 32,-2 34,2 1,2-16,3-17,7-71,-14 115,0 0,0 0,1 0,-1 0,1 0,0 1,-1-1,1 0,0 0,0 1,0-1,0 0,1 1,-1-1,3-2,0 1,1 0,-1 1,1-1,6-2,11-6,42-25,-39 24,-1-2,37-27,-59 40,-1 0,0 0,1 0,-1 0,1 0,-1 0,1 0,0 1,-1-1,1 1,0-1,0 1,-1-1,1 1,0 0,0 0,-1 0,1 0,0 0,2 1,0 0,-1 0,0 1,0-1,0 1,0 0,0 0,-1 0,1 0,4 5,29 26,-20-18,0 1,14 17,-21-22,1-1,0 0,0-1,19 13,-26-19,1 0,-1 1,1-1,-1 1,0 0,0-1,-1 1,4 7,13 37,-14-35,9 22,-9-28,0 1,1-1,9 11,-10-13,0 0,-1 0,0 1,0-1,0 1,-1 0,5 11,4 16,-3-10,8 40,-13-50,0 0,7 18,-5-19,-2 1,6 19,8 42,-11-49,-1 0,-1 1,2 43,-5-44,0 0,2 0,9 33,-8-42,1 0,0 0,1 0,1-1,0 0,14 17,-22-31,1 0,-1 0,1-1,0 1,-1 0,1 0,0-1,0 1,0 0,0-1,-1 1,1 0,0-1,0 1,0-1,0 0,0 1,2-1,-2 0,0 0,-1 0,1 0,0 0,0-1,0 1,-1 0,1 0,0-1,0 1,-1-1,1 1,0-1,-1 1,1-1,0 1,-1-1,2 0,2-5,0 0,-1 0,0 0,5-12,0 2,-2 5,-1-1,0-1,0 1,-1-1,-1 1,0-1,-1 0,1-14,-2-110,-3 69,1 6,2-67,11 71,-12 55,1 1,0 0,-1-1,1 1,0 0,0-1,1 1,-1 0,0 0,1 0,-1 0,1 0,0 0,0 1,-1-1,1 0,0 1,1 0,-1-1,0 1,0 0,3-1,4-1,1 0,0 1,-1 0,14-1,-14 2,-8 1,1 0,-1-1,1 1,-1 0,1 0,-1 0,1 1,-1-1,0 0,1 0,-1 1,1-1,-1 1,0-1,1 1,-1 0,0-1,1 1,-1 0,0 0,0 0,0 0,0 0,0 0,0 0,0 0,1 2,0 2,0 0,0 0,-1 0,1 1,-1-1,0 6,6 19,9 16,12 62,-23-83,-1 1,2 51,-6-54,1 1,5 32,-3-30,0-1,-3 32,0-28,4 40,-2-60,-1 0,1 1,1-1,0-1,0 1,1 0,0-1,8 12,24 28,9 13,-39-52,0-1,1 0,9 9,-10-12,-1 1,0-1,0 1,0 0,-1 1,0-1,6 14,26 104,-26-84,1-8,-8-22,1 0,-2 0,4 17,6 47,-11-73,-1-1,0 0,0 1,0-1,0 1,0-1,0 0,0 1,0-1,0 0,0 1,0-1,0 0,0 1,0-1,0 1,0-1,0 0,-1 1,1-1,0 0,0 1,0-1,-1 0,1 0,0 1,0-1,-1 0,1 1,-9-6,-9-16,5-1,1-1,-16-40,-11-20,22 48,-23-65,26 61,-26-49,-28-64,33 67,-90-227,77 154,3 2,8 27,27 89,2 0,-5-62,7 55,-6-97,8 94,4-64,-1-19,-5 88,3 29,-1-23,3 30,0-1,-1 1,0 0,-5-14,4 14,0-1,0 1,1-1,-1-11,-9-113,0 62,8 58,1 11,-1 10,3 3,1-1,-1 1,2-1,-1 1,1-1,4 15,1 27,-5-8,-1 0,-9 63,-7 22,6-42,8-70,-1 0,-1 0,-8 24,7-23,0 0,-3 27,-2 4,-24 145,30-163,-2-1,-2 1,0-1,-2-1,-15 31,15-33,1 0,-9 47,9-36,-10 59,-7 22,3-12,7-29,8-45,3-10,0 0,1 1,-2 33,6-48,0 0,-1 0,0 0,0 1,-1-1,0 0,-1 0,1-1,-2 1,-3 7,4-10,1 0,-1 1,1-1,0 1,1 0,-1-1,1 1,0 0,0 7,0 10,3 24,-1-10,-1-24,0 7,4 28,-3-41,1 0,0 1,0-1,0 0,1 0,0 0,5 7,-1 1,0-1,8 27,-1-1,-4-15,-8-18,0 0,1 0,0-1,0 1,1-1,0 0,0 1,0-2,10 11,-8-10,-1 1,1 0,-1 0,0 0,-1 1,1-1,2 9,-3-7,0-1,1 1,0-1,0 0,13 14,-4-8,15 22,9 11,77 61,-67-63,26 20,-34-31,-24-20,1 0,26 16,-30-22,-1 1,15 13,-16-12,1-1,16 10,4 1,-2 2,0 0,42 43,56 63,-64-63,-24-14,-5-6,-19-26,0 1,20 35,-29-44,0-1,1 0,0 0,14 12,-21-20,7 7,-1-1,7 13,13 15,-22-30,-1 0,0 0,0 0,4 10,4 6,35 66,-12-23,-33-61,1-1,-1 0,1 0,0 0,0 0,6 5,13 12,-2 5,1 0,31 27,31 29,-59-67,-21-13,0 0,0 1,0 0,0-1,0 1,-1 0,1 1,-1-1,1 0,2 5,8 12,-10-13,1 1,0-1,0-1,1 1,-1-1,1 1,7 4,1 1,0-1,10 13,-13-12,0-2,0 1,19 11,-10-9,-4-4,0 2,26 22,-34-26,0-1,1 0,8 5,-8-5,0 0,12 10,6 6,30 19,-11-8,-36-26,1 0,11 5,-15-8,1 0,-1 0,0 1,0 0,0 0,0 1,6 7,-4-4,1-1,0 0,0 0,0 0,14 6,-10-5,0 0,14 12,-6-4,29 18,-1-1,25 9,-58-32,1 0,0-1,1-1,21 8,-22-11,-1 2,0 0,-1 0,0 2,22 15,-29-18,0-1,1 0,0-1,-1 0,1 0,13 2,13 7,2 1,-28-12,0 1,0 1,0 0,0 0,-1 0,12 9,-10-6,1-1,0 0,0-1,0 0,1-1,0-1,22 5,7 3,56 13,-55-14,-26-6,-9-3,1 1,-1 0,12 4,-2 1,0-1,1 0,24 3,30 9,9 4,-50-14,-25-7,0 0,1 0,-1 0,0 0,0-1,0 0,1 0,9-3,-13 3,-1-1,1 0,-1 0,1 0,-1 0,1 0,-1-1,0 1,1-1,-1 1,0-1,0 0,0 0,-1 0,1 0,0 0,-1 0,1 0,-1-1,0 1,1-1,0-2,20-79,-9 29,-1 22,-9 26,0 0,-1 0,0-1,0 1,1-9,9-62,-6 47,1-33,-5-153,-4 109,2 99,-1-1,0 1,-1 0,0-1,0 1,-1 0,0 0,-1 0,0 1,0-1,-11-14,9 14,0 0,0 1,-1 0,-7-8,10 13,0 0,0 0,-1 0,1 0,-1 1,1 0,-1 0,0 0,1 0,-8-1,-162-50,152 46,-1 2,-27-4,-4-1,10 1,-43-3,66 9,-25-6,25 4,-23-3,33 6,-1 0,1-1,0-1,0 0,0 0,-16-11,14 8,-1 1,0 0,-15-4,-7-2,27 9,1 0,0 0,-1 1,1 0,-13-1,18 3,-16 0,1-2,-20-4,-4 2,35 4,0 0,1 0,-1-1,0 0,1-1,-1 1,-10-5,-2-1,0 0,0 2,-1 0,-30-2,21 2,-31-8,52 10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8T04:53:49.04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52 1,'-2'43,"-11"63,3-34,-3 31,7-59,2-18,0 35,5 192,-1-241,2 0,3 17,-3-17,3 25,-5 1,0-18,0-1,1 0,5 22,-3-25,-1 0,0 18,-2-17,6 30,-2-18,-2 0,0 0,-4 38,1-7,1-40,-1 2,5 33,-3-47,0-1,1 1,0 0,1-1,0 0,0 0,0 0,5 7,6 11,19 43,-14-26,-16-34,-1 0,0 0,0 0,-1 0,0 0,-1 0,1 0,-2 10,1-5,0 0,2 14,6 37,-5-36,6 30,-5-45,9 21,1 7,-6-12,3 12,30 75,2-39,-33-54,0-1,7 29,-2-7,-8-13,-6-27,-1 1,1-1,0 0,0 0,1 0,-1 0,1 0,0 0,0 0,0 0,0-1,5 5,1 2,0 0,-1 0,0 1,0 0,-1 0,7 22,-7-19,0-1,1 1,1-1,10 15,-9-16,-1 1,0 0,-1 0,0 1,5 16,-10-24,35 64,-33-62,1 0,-1-1,1 0,1 0,6 7,-6-8,0 2,0-1,-1 1,7 11,-8-9,1-1,1 0,-1 0,1 0,1-1,0 0,0 0,0-1,16 12,-16-13,0 1,0 0,11 15,-12-14,0-1,0 0,0-1,1 1,7 5,-5-5,0 1,-1 0,1 0,7 12,-9-11,1-1,-1 1,2-2,13 12,-12-11,-1 0,0 0,-1 1,12 14,7 8,6-4,-26-22,-1 0,1 0,-1 0,-1 1,7 7,-3-2,1-1,0-1,0 1,1-2,11 9,-8-8,-1 1,22 23,-27-26,0 0,0 0,18 11,-17-12,-1-1,0 1,0 0,10 12,-11-11,0-1,0 0,0 0,1-1,13 8,-11-7,0 0,18 15,-18-12,2-1,-1 0,14 6,13 9,-25-15,0 0,1-2,26 10,0-1,-25-8,-1 0,1 1,-1 0,19 15,-24-17,0 0,1 0,12 5,-14-7,1 0,-1 1,0 0,15 12,-2 1,1 0,1-1,42 24,-53-34,-3-3,0 2,15 10,3 4,58 33,-72-46,25 20,-29-19,0-1,12 7,87 51,-70-36,-30-21,1-1,0 0,12 6,12 4,-1 2,52 39,-75-51,1-1,0 0,19 8,-19-9,0 0,0 0,-1 1,12 8,-14-8,-1 0,1-1,-1 1,1-2,1 1,10 5,87 37,-69-26,-28-16,0 0,1 0,13 5,171 56,-92-29,-83-31,26 5,-3-1,-25-6,25 3,-2-1,76 20,-111-25,1 0,-1 1,0 0,0 0,4 3,18 7,81 13,-69-17,-15-3,5 0,-1 2,38 14,-42-12,-16-7,0 0,13 7,-11-4,1 0,-1-1,14 4,-21-7,0 0,0-1,0 1,0-1,0 1,0-1,0 0,0 0,0 0,0 0,0 0,0 0,0 0,0-1,1 1,-2-1,1 0,0 1,0-1,0 0,0 0,0 0,2-2,-4 2,1 0,-1 1,1-1,-1 0,1 0,-1 1,1-1,-1 0,0 0,0 0,1 1,-1-1,0 0,0 0,0 0,0 0,0 0,0 0,0 1,0-1,0 0,-1 0,1-1,-1 0,0 0,0 0,-1 0,1 0,0 0,-1 0,1 0,-4-2,-3-4,0 1,-19-10,25 16,-173-99,110 58,6 4,-132-81,109 61,-204-156,149 111,-203-169,176 152,30 22,-43-35,135 98,27 21,-2 0,-23-14,31 22,-1 0,1-1,1 0,-1 0,1-1,-9-11,10 11,-1 0,-1 1,-16-12,16 13,0-1,0 0,-13-14,14 13,-1 0,1 1,-19-13,19 15,0-1,0 0,0 0,1-1,-12-14,11 12,0-1,-1 2,0-1,-1 1,-12-8,-12-11,-61-51,79 66,-21-12,22 15,0-1,-20-17,-56-50,16 15,35 31,28 20,0-1,-16-20,17 18,-26-25,29 32,1 0,-10-15,10 13,0 1,-11-11,-62-61,45 44,21 21,0-1,-17-25,26 34,0 1,-1-1,-9-6,9 7,0 1,1-1,0 0,-8-11,-87-131,92 137,-11-21,13 20,-14-19,15 26,0 0,-1 1,1 0,-1 0,0 0,0 1,-1 0,-8-3,-10-6,-10-5,26 13,-1 0,1-1,0 0,0-1,-15-12,-12-10,25 19,-21-18,27 21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8T04:53:44.21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8T05:23:57.7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52 1,'-2'43,"-11"63,3-34,-3 31,7-59,2-18,0 35,5 192,-1-241,2 0,3 17,-3-17,3 25,-5 1,0-18,0-1,1 0,5 22,-3-25,-1 0,0 18,-2-17,6 30,-2-18,-2 0,0 0,-4 38,1-7,1-40,-1 2,5 33,-3-47,0-1,1 1,0 0,1-1,0 0,0 0,0 0,5 7,6 11,19 43,-14-26,-16-34,-1 0,0 0,0 0,-1 0,0 0,-1 0,1 0,-2 10,1-5,0 0,2 14,6 37,-5-36,6 30,-5-45,9 21,1 7,-6-12,3 12,30 75,2-39,-33-54,0-1,7 29,-2-7,-8-13,-6-27,-1 1,1-1,0 0,0 0,1 0,-1 0,1 0,0 0,0 0,0 0,0-1,5 5,1 2,0 0,-1 0,0 1,0 0,-1 0,7 22,-7-19,0-1,1 1,1-1,10 15,-9-16,-1 1,0 0,-1 0,0 1,5 16,-10-24,35 64,-33-62,1 0,-1-1,1 0,1 0,6 7,-6-8,0 2,0-1,-1 1,7 11,-8-9,1-1,1 0,-1 0,1 0,1-1,0 0,0 0,0-1,16 12,-16-13,0 1,0 0,11 15,-12-14,0-1,0 0,0-1,1 1,7 5,-5-5,0 1,-1 0,1 0,7 12,-9-11,1-1,-1 1,2-2,13 12,-12-11,-1 0,0 0,-1 1,12 14,7 8,6-4,-26-22,-1 0,1 0,-1 0,-1 1,7 7,-3-2,1-1,0-1,0 1,1-2,11 9,-8-8,-1 1,22 23,-27-26,0 0,0 0,18 11,-17-12,-1-1,0 1,0 0,10 12,-11-11,0-1,0 0,0 0,1-1,13 8,-11-7,0 0,18 15,-18-12,2-1,-1 0,14 6,13 9,-25-15,0 0,1-2,26 10,0-1,-25-8,-1 0,1 1,-1 0,19 15,-24-17,0 0,1 0,12 5,-14-7,1 0,-1 1,0 0,15 12,-2 1,1 0,1-1,42 24,-53-34,-3-3,0 2,15 10,3 4,58 33,-72-46,25 20,-29-19,0-1,12 7,87 51,-70-36,-30-21,1-1,0 0,12 6,12 4,-1 2,52 39,-75-51,1-1,0 0,19 8,-19-9,0 0,0 0,-1 1,12 8,-14-8,-1 0,1-1,-1 1,1-2,1 1,10 5,87 37,-69-26,-28-16,0 0,1 0,13 5,171 56,-92-29,-83-31,26 5,-3-1,-25-6,25 3,-2-1,76 20,-111-25,1 0,-1 1,0 0,0 0,4 3,18 7,81 13,-69-17,-15-3,5 0,-1 2,38 14,-42-12,-16-7,0 0,13 7,-11-4,1 0,-1-1,14 4,-21-7,0 0,0-1,0 1,0-1,0 1,0-1,0 0,0 0,0 0,0 0,0 0,0 0,0 0,0-1,1 1,-2-1,1 0,0 1,0-1,0 0,0 0,0 0,2-2,-4 2,1 0,-1 1,1-1,-1 0,1 0,-1 1,1-1,-1 0,0 0,0 0,1 1,-1-1,0 0,0 0,0 0,0 0,0 0,0 0,0 1,0-1,0 0,-1 0,1-1,-1 0,0 0,0 0,-1 0,1 0,0 0,-1 0,1 0,-4-2,-3-4,0 1,-19-10,25 16,-173-99,110 58,6 4,-132-81,109 61,-204-156,149 111,-203-169,176 152,30 22,-43-35,135 98,27 21,-2 0,-23-14,31 22,-1 0,1-1,1 0,-1 0,1-1,-9-11,10 11,-1 0,-1 1,-16-12,16 13,0-1,0 0,-13-14,14 13,-1 0,1 1,-19-13,19 15,0-1,0 0,0 0,1-1,-12-14,11 12,0-1,-1 2,0-1,-1 1,-12-8,-12-11,-61-51,79 66,-21-12,22 15,0-1,-20-17,-56-50,16 15,35 31,28 20,0-1,-16-20,17 18,-26-25,29 32,1 0,-10-15,10 13,0 1,-11-11,-62-61,45 44,21 21,0-1,-17-25,26 34,0 1,-1-1,-9-6,9 7,0 1,1-1,0 0,-8-11,-87-131,92 137,-11-21,13 20,-14-19,15 26,0 0,-1 1,1 0,-1 0,0 0,0 1,-1 0,-8-3,-10-6,-10-5,26 13,-1 0,1-1,0 0,0-1,-15-12,-12-10,25 19,-21-18,27 21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8T05:23:57.7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0,'1032'0,"-937"6,-12 1,223 22,-146-13,10 1,203 13,-267-25,29 1,-107-4,50 9,-49-5,38 1,-10-8,-38 0,0 1,0 1,31 5,-14-1,0-1,0-2,54-4,-21 1,25 9,-44-2,53 6,-74-8,36 11,-12-3,-40-8,-1 0,1 0,21 12,-20-9,-1-1,22 7,90 23,-106-29,0 0,0 2,19 11,-27-14,-1-1,-1-1,2 0,18 3,10 5,-24-6,0 2,-1 0,0 0,0 2,-1 0,22 20,-4-3,11 3,-29-21,1 0,13 14,-16-14,22 15,-25-18,0-1,0 1,0 0,-1 0,0 1,8 11,-6-7,0 1,1-1,12 10,-15-12,0 0,0 0,-1 1,0-1,0 1,-1 0,5 17,-2-9,13 23,59 119,-79-157,9 17,1-1,1 0,15 18,-17-23,-2-2,0 1,8 20,-12-23,1 0,0 0,0-1,1 1,14 15,-10-13,16 22,-20-25,0-1,0 1,1-1,0-1,0 1,12 8,-11-9,0-1,-1 1,0 0,-1 1,1-1,7 14,17 20,-23-32,12 20,-5-6,42 74,-7-11,-36-63,21 48,-8-14,-9-26,-10-17,0 0,-1 0,5 16,43 128,-36-115,-11-27,9 29,4 55,-2-9,-9-48,-1-8,18 50,-18-60,-1 1,6 41,-5-25,7 23,8 48,-19-86,1-1,13 37,-15-47,0-1,-1 0,2 25,-1-5,3 7,17 57,12 52,-25-126,-9-21,0 0,0 1,0-1,-1 0,2 7,2 15,-1-2,3 43,-7-53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8T05:23:57.7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686 980,'79'-1,"86"3,-19 11,-1-1,-25 12,108 16,80 37,-249-58,-42-13,-1 0,21 3,78 14,-90-19,0 1,-1 1,45 17,-42-13,1 0,36 6,-23-8,29 8,-4-3,-9-2,18 14,-50-16,1-1,46 9,132 17,-156-27,52 6,-65-9,0 1,49 14,-39-9,49 5,8 1,-99-15,14 1,-1 2,1 0,-1 1,0 1,0 0,15 9,-13-5,1 0,1-2,25 8,-2 0,-8-5,-25-8,0 0,-1 1,1 0,-1 0,0 1,0 1,10 6,-8-4,0 0,22 11,-24-15,-1 1,0 0,0 0,0 0,0 1,-1 1,10 10,14 17,-20-23,-1 1,16 23,-6-4,27 31,-36-47,0 2,-2 0,0 0,13 34,-11-25,15 21,-18-34,10 23,-7-10,36 83,-40-96,14 18,-15-22,0 0,0 0,-1 1,6 15,-5-6,1-1,0 0,2 0,0-1,11 17,-8-17,-2 1,0 0,9 26,-10-23,0 0,17 24,-3-5,-1 2,-2 0,22 67,-35-92,13 26,-14-30,0 1,-1 0,0 0,-1 0,3 18,15 99,4 31,-22-139,-2-12,0 0,6 17,-2-9,-1 0,-1 1,2 27,-2-15,9 67,-2 4,-6-53,3 8,14 67,-16-90,-4-25,-1-1,1 1,1-1,-1 0,7 12,-1 0,0 0,-1 0,8 37,-9-29,15 41,-18-62,0-1,0 0,1-1,0 1,0-1,6 8,-7-11,0 0,0 0,1 0,-1-1,1 1,-1-1,1 0,0 0,0 0,0-1,0 1,8 1,29 7,-16-4,40 6,-61-12,0 1,0-1,0 0,0 0,0 0,0-1,0 0,-1 1,5-3,-6 3,-1-1,1 0,-1 0,0 0,0 0,1 0,-1 0,0 0,0-1,0 1,0 0,0 0,0-1,-1 1,1-1,0 1,-1-1,1 1,-1-1,1 1,-1-1,0 0,0 1,1-4,-2-81,-1 34,2 48,-1-1,0 0,0 0,0 1,-1-1,1 1,-5-8,4 6,-1 1,1 0,1-1,-1 1,-1-8,-23-151,22 142,-10-34,-2-11,14 54,-1 1,0-1,0 1,-1 0,-7-14,3 9,1 1,1-1,-7-31,-4-56,4 23,-2-12,4-3,9 82,0 0,1-1,1-25,0 40,0-1,0 1,0-1,0 1,0 0,1-1,-1 1,0 0,0-1,0 1,0 0,0-1,0 1,1 0,-1-1,0 1,0 0,0 0,1-1,-1 1,0 0,1 0,-1-1,0 1,0 0,1 0,-1 0,1-1,9 5,14 18,-17-15,8 4,-11-9,0 2,1-1,-1 0,-1 1,1 0,0 0,-1 0,0 0,3 5,12 22,27 35,5 7,-42-58,-2 0,0 1,0 0,-1-1,-1 2,2 17,8 31,3-19,-11-30,7 26,-3-4,1 0,21 44,-27-68,3 3,14 27,-14-28,0 2,0-1,7 29,-10-30,0 0,0-1,2 0,0-1,13 21,-1-11,-12-15,0 1,8 11,-13-17,0 1,0-1,-1 0,1 1,-1-1,0 1,0 0,1 9,-2-12,0 0,0 0,0 0,0 1,1-1,-1 0,1 0,0 0,0 0,0 0,1 3,-1-4,-1-1,0 0,1 1,-1-1,0 0,1 1,-1-1,1 0,-1 0,1 1,-1-1,0 0,1 0,-1 0,1 0,-1 1,1-1,-1 0,1 0,0 0,1-1,-1 1,0 0,0-1,0 1,1 0,-1-1,0 0,0 1,0-1,0 0,2-1,13-11,-1 0,-1-1,20-24,-26 28,-1 0,7-14,-11 19,-1 0,0 0,-1 0,0 0,1 0,-1 0,-1 0,1-6,-2-108,-1 100,-9-28,7 29,-4-31,-6-47,1 18,9 51,-2 0,-15-44,9 34,6 15,2-1,-3-29,-2-14,-6-45,4 16,-10-74,3 94,12 54,1-1,-4-31,4 6,-1 0,-19-65,4 48,-5-19,11 18,-15-57,12 74,12 35,1 0,-4-16,-10-59,-7-29,19 89,2 9,-14-36,6 23,-15-65,19 61,-20-50,17 58,-1 0,-2 0,-1 2,-27-36,19 32,7 6,-2 1,-41-38,-1 3,-10-7,-11-11,20 18,14 8,31 32,-24-22,-8-4,-19-15,32 25,28 25,0 1,-1 0,-15-11,6 8,6 4,0-1,0-1,1 0,-13-12,-25-24,35 34,1 0,1-2,-12-13,13 14,0 0,0 1,-18-13,-18-18,-2-3,33 32,1-1,-23-26,32 33,0 2,0-1,-1 1,1 0,-1 0,-1 0,-8-3,-21-15,12 5,-42-34,56 43,-1 1,-16-9,16 10,0-1,-16-12,9 5,-1 2,0 0,-1 1,-31-13,20 10,1-4,24 14,1 1,-1 0,1 1,-1 0,-12-4,-60-12,-94-17,130 29,32 6,0 0,0-2,-14-3,0-1,-1 1,0 0,-38-1,-21 4,59 3,-1-1,-35-5,3 0,40 5,-24-5,15 2,0 2,0 0,-36 4,8-1,35-1,-30 1,-68-9,78 4,-82 3,-9 0,83-5,23 3,-30-1,-727 5,764 0,-30 5,9 0,-233 30,252-31,-20 8,24-7,1-1,-27 5,-187 19,210-27,0 1,0 1,0 1,-26 9,36-10,0 0,0 1,0-1,-16 11,14-7,-23 10,24-13,0 1,-12 7,20-10,-1 0,1 0,0 0,-1 0,2 0,-1 1,0-1,1 1,-5 7,4-3,0-1,0 1,1 1,0-1,0 0,0 12,2 50,0-36,1-24,0 0,0 0,1-1,0 1,1 0,0-1,0 1,9 15,5 4,26 35,5 7,-39-57,0 0,17 17,8 11,-22-26,0-1,0 0,20 18,-24-26,-1 1,0 1,8 12,-9-12,0 0,1 0,13 12,-6-9,9 10,2-1,49 31,-63-45,19 16,-25-18,0 0,0-1,1 0,-1-1,1 1,0-1,-1 0,1 0,1-1,-1 1,0-1,10 1,128-2,-70-2,-40 1,-10 1,0-1,40-6,-41 2,-10 2,1 0,23-9,126-36,-58 19,-47 10,-32 8,-20 7,1 1,-1-1,1 1,-1 0,10-1,24-1,112-6,-70 4,-3 0,-32 5,59-8,-68 6,78 2,-52 2,472-1,-505 2,53 9,12 1,189 3,-92 9,-186-22,1 1,-1-1,1 1,-1 1,0 0,10 6,-8-4,0-1,17 7,33 5,-44-14,0 1,0 1,0 0,-1 1,20 11,-27-13,-1 2,0-1,8 9,11 10,-9-12,-7-5,-1-1,1 1,-1 1,0 0,-1 0,10 13,-2 1,1-1,20 20,7 9,-12-15,69 62,7 6,-76-70,13 15,-32-33,2 2,23 25,-27-33,0 0,-1 1,0 0,-1 1,0 0,0 0,-1 1,10 24,-13-27,0 0,1-1,0 1,10 12,-8-12,-1 1,10 18,3 12,39 63,-52-92,0 0,0 1,-1 0,-1 0,3 14,1 1,9 21,38 77,-16-44,35 64,-69-134,0 0,-1-1,6 24,-6-20,9 25,-4-19,-4-9,-1-1,2 0,-1 0,8 10,-7-11,-1-1,0 1,0 0,4 13,-6-12,1-1,1 0,0 0,7 11,3 5,-13-21,0 0,0 0,0-1,1 1,-1 0,7 5,2 2,0 0,13 17,-24-27,0-1,0 0,1 0,-1 1,0-1,0 0,0 0,0 0,1 1,-1-1,0 0,0 0,0 0,1 1,-1-1,0 0,0 0,1 0,-1 0,0 0,0 0,1 0,-1 1,0-1,1 0,-1 0,0 0,0 0,1 0,2-8,-2-17,-2 21,0-222,1 212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8T05:23:57.75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789 403,'0'18,"0"0,-1 0,-2 0,1 0,-2 0,-1-1,0 0,-9 22,-4 5,13-31,0 0,0 0,-14 21,-1-1,-30 68,29-55,-34 68,44-90,-15 46,-1 1,18-53,-14 21,13-24,1 0,-8 20,-26 63,24-69,16-25,0 0,0 0,1 0,-1 0,1 0,0 1,0-1,-1 8,-21 84,-1 11,12-18,9-53,1 0,4 60,1-30,-2 375,1-424,0 1,2-1,5 19,-4-18,0 1,1 31,-2-9,12 62,-12-84,9 58,-9-64,-2-6,0 1,1-1,-1 0,2 0,-1-1,7 13,-3-7,-1 0,0 1,5 25,4 7,-3-2,-9-30,1-1,7 16,-3-9,2 0,1 0,14 22,-14-25,-1 0,10 24,5 9,-12-21,-10-22,0 0,1-1,-1 1,1-1,7 10,4 2,-2 0,14 25,-19-31,0 1,1-1,0 0,12 12,-13-16,-1 1,-1 0,1 1,-1-1,6 14,9 17,-4-14,30 45,-8-17,-24-32,1-1,24 26,20 23,-15-16,50 66,-66-82,17 27,-40-57,1 0,0 0,0-1,0 1,0-1,10 6,-6-5,-1 1,14 15,-19-18,3 5,1-2,0 1,0-1,0 0,11 7,-3-3,0 1,-1 1,14 15,12 12,-23-22,0 0,15 23,-1-2,-28-35,18 22,48 45,-26-28,-33-33,0 1,0-2,1 1,14 8,-15-11,0 0,10 11,-11-10,1 0,13 9,53 34,-49-31,1-2,44 23,-59-36,-1 2,0 0,-1 0,22 20,-23-20,0 0,1-1,15 7,18 12,-22-10,42 38,51 41,-111-91,20 13,-18-13,0 0,-1 0,0 1,0 0,8 8,-4-2,2 0,-1 0,2-2,15 11,-12-9,-1 0,20 19,-22-18,24 18,6 3,16 14,-39-32,1-1,32 18,10 6,-50-31,0 1,27 9,0 1,-26-11,11 5,26 17,-39-22,2 0,-1 0,18 5,-14-6,26 14,-38-17,1-1,0 0,0 0,0 0,11 1,-9-2,-1 1,-1 0,1 0,8 3,53 23,-25-12,-2-2,-29-11,0 1,0 1,0 0,12 8,-7-2,22 13,45 21,-64-34,34 22,-39-22,1-1,0-1,26 11,-8-6,45 27,9 3,-81-41,0 1,-1-1,1 1,-1 0,1 0,-1 1,7 7,-10-9,-1 0,1 1,-1-1,0 1,1-1,-2 1,1 0,0 0,-1-1,0 1,0 0,0 1,0-1,0 8,-1 2,0 1,-3 23,2-32,0-1,0 0,-1 1,0-1,0 0,0 0,-1 0,0 0,0-1,-4 6,-13 19,16-22,-1 0,1-1,-1 1,0-1,-1-1,1 1,-9 5,11-9,0 0,-1-1,0 1,1-1,-1 0,0 0,0-1,1 1,-8 0,-39-3,21 0,-18 1,7 1,1-1,-66-11,88 8,-24-5,-41-14,60 16,-26-4,-5-1,-42-15,81 21,1 0,0 0,0-1,0-1,-14-11,18 12,-1 1,-12-5,12 6,0 0,-13-10,-210-154,174 125,-83-81,109 94,7 8,-40-47,38 36,15 19,1 0,0-1,-16-28,12 15,-24-33,4 9,10 10,-3-2,-35-74,32 54,-42-64,29 54,19 31,-2-1,-25-61,-33-93,29 68,-14-39,64 152,-14-24,-4-8,22 44,-41-117,34 96,-17-40,14 40,-11-37,-52-145,37 112,0-17,-19-48,15 40,13 33,-12-54,33 111,-11-35,8 32,-7-43,2-37,-9-49,-17-70,21 102,4 9,-1-12,-24-191,42 314,-17-109,-2-18,-6-110,7 144,2 9,10 49,-14-133,19 164,0 0,-8-25,-2-11,7 21,2 14,0-1,0-22,2 10,-6-32,6 53,-2-24,1 0,4-50,-1 77,-1 0,1 1,1-1,-1 1,1-1,0 1,0-1,0 1,1 0,3-5,27-56,-31 62,0 0,-1 0,0 0,0-1,0 1,0 0,-1 0,0-1,0-7,0 7,0-1,1 1,-1-1,3-9,-3 14,1 0,-1 0,1-1,-1 1,1 0,0 0,-1 0,1 0,0 1,0-1,0 0,0 0,0 0,-1 1,1-1,1 0,-1 1,2-2,-1 1,1 1,-1-1,1 0,0 1,-1 0,1 0,-1-1,5 2,-2-1,1 1,-1 0,0 0,1 1,-1 0,0 0,0 0,5 3,6 4,0 0,0 0,27 8,-3-4,-19-7,30 13,-46-16,-1 0,1 0,-1 0,0 1,0-1,0 1,-1 0,5 5,-4-3,1 0,0-1,10 8,-13-11,1-1,0 1,0 0,0 0,0 1,-1-1,1 1,-1-1,1 1,-1 0,0 0,0 0,-1 0,1 0,0 0,1 5,1 10,0 0,-1 1,0 25,-3 58,-2-37,2-33,1 22,-9 71,5-107,2-8,0 0,0 0,-2 0,1 0,-1 0,-1-1,-7 16,7-17,1 0,-1 1,2-1,-4 16,4-14,-1-1,0 0,0 0,-5 10,-5 7,11-19,-2 0,1 0,-9 12,-82 99,4-15,83-94,0-1,-1 0,0 0,-14 9,-14 13,27-21,0-1,0-1,-1 0,-17 9,-122 52,148-68,0 1,0 0,0-1,-1 1,1-1,0 0,-1 1,1-1,0 0,-1 0,1 0,0 0,-1 0,1 0,0 0,-1-1,1 1,0 0,0-1,-1 1,1-1,0 1,0-1,-1 0,1 1,0-1,0 0,0 0,0 0,0 0,0 0,1 0,-2-1,-2-5,0 0,0 1,1-2,-5-13,0 0,4 10,0 0,1 0,0-1,1 0,-2-23,5-63,0 41,-1 19,-2 20,2 1,1-1,0 1,1 0,6-26,15-35,13-42,-33 114,0 1,0-1,1 1,-1 0,1 0,6-7,-4 6,-1 0,0 0,6-11,-7 9,0 1,1-1,0 1,0 0,1 1,-1-1,2 1,-1 0,1 1,12-9,0 2,36-21,-48 29,-1 1,1 1,0-1,0 1,0 0,13-1,14-2,-26 4,1-1,0 1,0 1,14 0,-20 0,0 1,0 0,-1-1,1 1,0 0,0 1,0-1,0 0,-1 1,1-1,-1 1,1 0,-1 0,0 0,0 0,0 1,3 3,26 27,-24-26,1 1,-1 0,9 14,5 17,-19-36,-1 1,1-1,-1 0,0 1,0 0,0-1,-1 1,1-1,-1 7,0-9,0 0,-1 0,1 0,-1 0,1 0,-1 0,1 0,-1-1,0 1,1 0,-1 0,0-1,0 1,0 0,1-1,-1 1,0-1,0 1,0-1,0 1,0-1,0 0,0 0,0 1,0-1,0 0,-2 0,-34 1,30-2,-6 2,1-1,0-1,0 0,0-1,0 0,0-1,0-1,-18-7,26 9,1-1,-1 0,1 0,0 0,1 0,-1 0,-4-7,-8-9,5 9,0 0,1 0,0-1,1 0,0-1,-9-17,10 15,0 1,-18-23,14 21,-11-19,-86-158,98 172,0-1,2 1,-10-35,12 43,2 10,1 8,-9 36,9-30,-1 0,1 0,1 0,-2 15,4 14,0-21,-1 0,0 0,-2 0,-5 23,3-22,2 1,0-1,1 1,0-1,2 1,3 23,-3-43,1 0,-1 0,1 1,-1-1,1 0,0 0,0 0,0 0,0-1,0 1,0 0,0 0,1-1,-1 1,1 0,-1-1,1 0,0 1,-1-1,1 0,0 0,0 0,0 0,0 0,0 0,0 0,0-1,0 1,4-1,6 2,0-1,0 0,1-1,12-1,-7 0,274 1,-268 1,29 5,-11 0,28 6,-22-3,-29-5,0 1,0 1,25 11,-23-8,0-1,25 5,109 29,-152-41,0 1,0-1,0 1,0 0,0 0,-1 0,1 0,-1 1,1-1,-1 0,0 1,0 0,0 0,0-1,-1 1,1 0,-1 0,0 1,0-1,0 0,0 0,0 0,0 6,0 7,0-1,-1 1,-3 26,3-41,0 4,-1-1,-1 1,1 0,-1-1,1 1,-1-1,0 1,-1-1,1 0,-1 0,-6 7,-4 3,-26 21,15-13,-31 22,-4 4,32-24,15-13,0-1,-13 17,15-16,0-1,-15 12,15-14,1 1,0-1,-12 16,20-22,-11 14,0-1,-19 20,-75 77,69-72,26-26,-1-2,0 1,-20 15,22-21,1 1,1 0,0 1,-8 10,7-7,-22 19,20-21,0-1,1 2,0-1,-13 19,-41 55,59-78,2-2,0 0,0-1,0 1,-1 0,0-1,-7 5,11-8,0 0,-1 0,1 0,0 0,-1 0,1 0,0 0,0 0,-1 0,1 0,0-1,0 1,0 0,-1 0,1 0,0-1,0 1,0 0,0 0,-1 0,1-1,0 1,0 0,0 0,0-1,0 1,0 0,0 0,-1-1,1 1,0 0,0 0,0-1,0 1,0 0,0 0,0-1,0 1,1-1,-2-11,2 3,0 1,1-1,0 1,0-1,1 1,0 0,1 0,-1 0,6-7,8-12,23-27,-34 46,130-144,-92 106,207-246,-82 101,-82 96,2-16,-82 100,-1-1,1 0,-2-1,7-21,7-16,-19 50,0 0,0 1,0-1,0 0,0 0,0 0,0 0,0 0,0 0,0 0,0 0,0 0,0 0,0 0,0 0,0 0,0 0,0 0,0 0,0 0,0 0,0 0,0 0,0 0,0 0,1 0,-1 0,0 0,0 0,0 0,0 0,0 0,0 0,0 0,0 0,0 0,0 0,0 0,0 0,0 0,0 0,0 0,0 0,0 0,0 0,0 0,0 0,0 0,0 0,1 8,-4 10,-1-8,0 0,-1 0,0 0,0-1,-12 16,-40 37,30-33,0-2,-39 29,38-33,-16 11,22-18,-27 27,17-13,-1 0,-62 40,28-17,47-36,-42 28,-38 26,79-54,6-10,15-7,-1 0,1 0,-1 0,1 0,0 0,-1 0,1 0,-1 0,1 0,-1 0,1 0,0-1,-1 1,1 0,-1 0,1 0,-1-1,1 1,0 0,-1-1,0 0,0-1,0 1,0-1,1 1,-1-1,1 1,-1-1,1 0,-1 1,1-1,0 0,0 1,0-5,0-11,2 0,0-1,1 1,0 0,11-30,-2 6,10-61,4-18,6-24,-9 28,8 25,-14 41,-4 17,20-37,-26 56,8-13,22-29,-5 7,-17 23,-6 12,-1-1,14-15,-14 21,-2-1,1 0,5-13,-6 11,0 1,11-14,-15 22,1 0,1 1,-1-1,0 1,1 0,-1 0,1 0,-1 0,1 1,0-1,0 1,0 0,6-1,4 0,0 0,22 0,-19 2,-9 0,0-1,0 2,0-1,11 3,-17-3,0 1,0 0,0-1,0 1,0 0,0 0,0 0,0 0,0 1,-1-1,1 0,0 1,-1-1,1 1,-1 0,1-1,-1 1,0 0,0 0,2 3,0 6,0 0,0 1,1 10,0-1,-1 4,-1 1,0-1,-4 33,1-5,0-33,-6 33,2-23,2-15,-7 23,6-26,1 0,1 0,-3 17,2-2,-1-1,-8 27,4-15,3-15,5-15,-2-1,1 1,-1-1,-1 0,1 1,-5 7,0 0,0 0,1 1,1 0,0 0,1 0,-3 28,3-22,0-1,-15 39,3-15,14-38,-1-1,0 0,0 0,0 0,-5 6,-10 18,11-16,-37 89,40-94,0 0,-1 0,0 0,0-1,-8 9,5-7,-1 4,-10 19,13-20,0-2,-2 1,-8 10,-18 27,23-36,2 0,0 1,0 0,1 0,-10 28,1-6,13-27,-1-1,-1 0,-8 10,-3 4,8-8,1 1,-12 28,12-25,-13 23,-3-10,-1 3,19-25,-4 9,-1-1,-14 18,6-9,2 0,1 1,-20 44,34-66,-34 56,10-18,-42 96,60-124,-1 0,-14 19,2-2,20-31,1 0,0 0,-1 0,0 0,1 0,-1-1,1 1,-1 0,0 0,0-1,1 1,-1 0,0-1,0 1,0-1,0 1,0-1,0 1,0-1,0 0,-1 1,1-1,0-1,0 1,0-1,0 1,0-1,0 1,0-1,0 1,0-1,1 0,-1 0,0 1,0-1,1 0,-1 0,0 0,1 0,-1 0,1 0,-1-2,-51-118,40 83,1 0,3-1,-5-40,7 38,-12-113,6 108,9 35,0 1,0 0,1-1,-1-10,3-78,1 38,-13 92,-45 149,52-166,-9 22,-2 2,10-15,-6 39,-4 12,14-67,-2 6,1-1,0 1,1-1,-2 21,-8 69,6-26,-1 10,6-72,-1-1,0 1,-1-1,0 0,-1 0,-7 15,6-13,0-1,0 1,1 0,-2 22,-9 60,5-45,-17 65,22-94,-2 14,6-30,0 0,-1-1,0 1,0 0,-4 7,-7 22,13-35,0 0,0-1,0 1,0 0,-1 0,1 0,0 0,-1 0,1 0,0-1,-1 1,1 0,-1 0,1-1,-1 1,0 0,1-1,-1 1,0 0,1-1,-3 2,3-2,-1 0,0 0,0 0,1-1,-1 1,0 0,1 0,-1 0,0 0,1-1,-1 1,0 0,1-1,-1 1,0-1,1 1,-1 0,1-1,-1 1,0-2,-4-4,0 0,0-1,-6-11,11 18,-65-106,60 96,-1 0,2 0,-7-20,-1-2,8 23,1 0,1 0,0-1,0 1,-1-20,4-51,1 32,-2 34,2 1,2-16,3-17,7-71,-14 115,0 0,0 0,1 0,-1 0,1 0,0 1,-1-1,1 0,0 0,0 1,0-1,0 0,1 1,-1-1,3-2,0 1,1 0,-1 1,1-1,6-2,11-6,42-25,-39 24,-1-2,37-27,-59 40,-1 0,0 0,1 0,-1 0,1 0,-1 0,1 0,0 1,-1-1,1 1,0-1,0 1,-1-1,1 1,0 0,0 0,-1 0,1 0,0 0,2 1,0 0,-1 0,0 1,0-1,0 1,0 0,0 0,-1 0,1 0,4 5,29 26,-20-18,0 1,14 17,-21-22,1-1,0 0,0-1,19 13,-26-19,1 0,-1 1,1-1,-1 1,0 0,0-1,-1 1,4 7,13 37,-14-35,9 22,-9-28,0 1,1-1,9 11,-10-13,0 0,-1 0,0 1,0-1,0 1,-1 0,5 11,4 16,-3-10,8 40,-13-50,0 0,7 18,-5-19,-2 1,6 19,8 42,-11-49,-1 0,-1 1,2 43,-5-44,0 0,2 0,9 33,-8-42,1 0,0 0,1 0,1-1,0 0,14 17,-22-31,1 0,-1 0,1-1,0 1,-1 0,1 0,0-1,0 1,0 0,0-1,-1 1,1 0,0-1,0 1,0-1,0 0,0 1,2-1,-2 0,0 0,-1 0,1 0,0 0,0-1,0 1,-1 0,1 0,0-1,0 1,-1-1,1 1,0-1,-1 1,1-1,0 1,-1-1,2 0,2-5,0 0,-1 0,0 0,5-12,0 2,-2 5,-1-1,0-1,0 1,-1-1,-1 1,0-1,-1 0,1-14,-2-110,-3 69,1 6,2-67,11 71,-12 55,1 1,0 0,-1-1,1 1,0 0,0-1,1 1,-1 0,0 0,1 0,-1 0,1 0,0 0,0 1,-1-1,1 0,0 1,1 0,-1-1,0 1,0 0,3-1,4-1,1 0,0 1,-1 0,14-1,-14 2,-8 1,1 0,-1-1,1 1,-1 0,1 0,-1 0,1 1,-1-1,0 0,1 0,-1 1,1-1,-1 1,0-1,1 1,-1 0,0-1,1 1,-1 0,0 0,0 0,0 0,0 0,0 0,0 0,0 0,1 2,0 2,0 0,0 0,-1 0,1 1,-1-1,0 6,6 19,9 16,12 62,-23-83,-1 1,2 51,-6-54,1 1,5 32,-3-30,0-1,-3 32,0-28,4 40,-2-60,-1 0,1 1,1-1,0-1,0 1,1 0,0-1,8 12,24 28,9 13,-39-52,0-1,1 0,9 9,-10-12,-1 1,0-1,0 1,0 0,-1 1,0-1,6 14,26 104,-26-84,1-8,-8-22,1 0,-2 0,4 17,6 47,-11-73,-1-1,0 0,0 1,0-1,0 1,0-1,0 0,0 1,0-1,0 0,0 1,0-1,0 0,0 1,0-1,0 1,0-1,0 0,-1 1,1-1,0 0,0 1,0-1,-1 0,1 0,0 1,0-1,-1 0,1 1,-9-6,-9-16,5-1,1-1,-16-40,-11-20,22 48,-23-65,26 61,-26-49,-28-64,33 67,-90-227,77 154,3 2,8 27,27 89,2 0,-5-62,7 55,-6-97,8 94,4-64,-1-19,-5 88,3 29,-1-23,3 30,0-1,-1 1,0 0,-5-14,4 14,0-1,0 1,1-1,-1-11,-9-113,0 62,8 58,1 11,-1 10,3 3,1-1,-1 1,2-1,-1 1,1-1,4 15,1 27,-5-8,-1 0,-9 63,-7 22,6-42,8-70,-1 0,-1 0,-8 24,7-23,0 0,-3 27,-2 4,-24 145,30-163,-2-1,-2 1,0-1,-2-1,-15 31,15-33,1 0,-9 47,9-36,-10 59,-7 22,3-12,7-29,8-45,3-10,0 0,1 1,-2 33,6-48,0 0,-1 0,0 0,0 1,-1-1,0 0,-1 0,1-1,-2 1,-3 7,4-10,1 0,-1 1,1-1,0 1,1 0,-1-1,1 1,0 0,0 7,0 10,3 24,-1-10,-1-24,0 7,4 28,-3-41,1 0,0 1,0-1,0 0,1 0,0 0,5 7,-1 1,0-1,8 27,-1-1,-4-15,-8-18,0 0,1 0,0-1,0 1,1-1,0 0,0 1,0-2,10 11,-8-10,-1 1,1 0,-1 0,0 0,-1 1,1-1,2 9,-3-7,0-1,1 1,0-1,0 0,13 14,-4-8,15 22,9 11,77 61,-67-63,26 20,-34-31,-24-20,1 0,26 16,-30-22,-1 1,15 13,-16-12,1-1,16 10,4 1,-2 2,0 0,42 43,56 63,-64-63,-24-14,-5-6,-19-26,0 1,20 35,-29-44,0-1,1 0,0 0,14 12,-21-20,7 7,-1-1,7 13,13 15,-22-30,-1 0,0 0,0 0,4 10,4 6,35 66,-12-23,-33-61,1-1,-1 0,1 0,0 0,0 0,6 5,13 12,-2 5,1 0,31 27,31 29,-59-67,-21-13,0 0,0 1,0 0,0-1,0 1,-1 0,1 1,-1-1,1 0,2 5,8 12,-10-13,1 1,0-1,0-1,1 1,-1-1,1 1,7 4,1 1,0-1,10 13,-13-12,0-2,0 1,19 11,-10-9,-4-4,0 2,26 22,-34-26,0-1,1 0,8 5,-8-5,0 0,12 10,6 6,30 19,-11-8,-36-26,1 0,11 5,-15-8,1 0,-1 0,0 1,0 0,0 0,0 1,6 7,-4-4,1-1,0 0,0 0,0 0,14 6,-10-5,0 0,14 12,-6-4,29 18,-1-1,25 9,-58-32,1 0,0-1,1-1,21 8,-22-11,-1 2,0 0,-1 0,0 2,22 15,-29-18,0-1,1 0,0-1,-1 0,1 0,13 2,13 7,2 1,-28-12,0 1,0 1,0 0,0 0,-1 0,12 9,-10-6,1-1,0 0,0-1,0 0,1-1,0-1,22 5,7 3,56 13,-55-14,-26-6,-9-3,1 1,-1 0,12 4,-2 1,0-1,1 0,24 3,30 9,9 4,-50-14,-25-7,0 0,1 0,-1 0,0 0,0-1,0 0,1 0,9-3,-13 3,-1-1,1 0,-1 0,1 0,-1 0,1 0,-1-1,0 1,1-1,-1 1,0-1,0 0,0 0,-1 0,1 0,0 0,-1 0,1 0,-1-1,0 1,1-1,0-2,20-79,-9 29,-1 22,-9 26,0 0,-1 0,0-1,0 1,1-9,9-62,-6 47,1-33,-5-153,-4 109,2 99,-1-1,0 1,-1 0,0-1,0 1,-1 0,0 0,-1 0,0 1,0-1,-11-14,9 14,0 0,0 1,-1 0,-7-8,10 13,0 0,0 0,-1 0,1 0,-1 1,1 0,-1 0,0 0,1 0,-8-1,-162-50,152 46,-1 2,-27-4,-4-1,10 1,-43-3,66 9,-25-6,25 4,-23-3,33 6,-1 0,1-1,0-1,0 0,0 0,-16-11,14 8,-1 1,0 0,-15-4,-7-2,27 9,1 0,0 0,-1 1,1 0,-13-1,18 3,-16 0,1-2,-20-4,-4 2,35 4,0 0,1 0,-1-1,0 0,1-1,-1 1,-10-5,-2-1,0 0,0 2,-1 0,-30-2,21 2,-31-8,52 10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8T05:23:57.75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1535 140,'-17'0,"0"1,1 1,0 1,-1 0,1 1,0 1,1 1,-23 10,7 1,0 1,-52 41,73-52,0-1,-1 0,-15 7,16-10,1 2,0-1,0 1,0 1,-11 9,3-1,-26 17,-3 2,-75 70,117-100,-3 2,0 1,1 0,-1 0,1 1,0 0,1 0,-7 11,-10 17,13-20,-10 19,14-25,0 0,0 0,0-1,-8 9,7-9,1 1,0-1,1 0,-4 11,-13 22,-30 45,9-8,31-55,0-1,-21 29,21-36,0 2,1-1,0 1,2 1,0-1,-7 25,-12 44,24-77,0-1,0 1,-1 0,-6 8,5-8,1 0,0 0,-5 14,-39 139,42-146,-12 21,12-25,0 0,1 1,-6 19,4-5,-17 88,19-79,2-18,-1 31,3-8,3 67,-2-102,1 0,0 0,1 1,0-1,0 0,0 0,1-1,-1 1,1 0,1-1,-1 0,5 6,5 3,1 0,24 19,-9-8,-21-18,1-1,0 0,0-1,1 0,-1 0,1-1,0 0,0-1,14 3,63 4,-47-6,1-1,56-4,-26-1,-60 2,1-1,-1-1,1 0,20-6,42-20,-20 7,-31 12,0 0,-1-2,0-1,0 0,28-24,26-13,-16 11,-23 14,-18 12,-1-1,0 0,-1-2,28-29,-13 6,58-79,-76 98,29-32,-29 35,0 0,21-32,2-7,-24 37,15-27,41-73,-61 106,-2 1,1 1,14-16,-17 21,0-1,-1 1,1-1,-1 0,-1 0,1 0,-1 0,2-10,-1 6,0 1,8-17,5-2,-2-1,-1 0,13-42,9-55,-7 64,-21 44,-1 0,-1 0,-1-1,0 0,-1 1,-1-20,-1 24,4-26,1-10,-5 34,0-12,-3-34,1 54,0 0,-1 0,0 0,0 0,0 1,-1-1,0 1,-1 0,-4-7,2 4,-2 1,-8-8,8 9,1 1,1-1,-8-12,9 14,1-1,-1 1,0 0,0 1,-1-1,1 1,-1 0,-11-6,-4-2,-31-13,37 20,-5-6,15 10,1-1,0 1,-1-1,0 1,0 1,-5-2,-18-3,0 2,0 1,-32 1,-90 2,146 0,1 1,-1-1,0 1,0 0,0 0,0 0,1 1,-1-1,-5 4,-32 23,7-4,12-9,-38 32,15-10,28-22,0 1,1 0,1 2,-23 31,14-17,-55 53,69-74,-15 21,17-20,-1 0,-11 10,10-12,2 0,0 1,-9 13,11-14,-1 0,0 0,-1-1,-11 12,6-10,1 1,0 1,-14 19,16-19,-1-1,-15 13,4-3,-15 23,27-31,-22 22,-14 15,6-7,13-9,7-10,-4 5,-24 37,43-59,-1-1,-12 13,11-13,0 0,-9 14,8-8,2-3,-1 0,0 0,0 0,-1-1,0 0,-16 13,16-15,0 1,0 0,1 0,-11 17,11-15,-1 0,0-1,-14 14,15-16,0 0,1 1,0-1,1 1,-7 13,-2 2,-53 81,61-95,2 0,-1 1,2-1,-1 1,1 0,-2 14,-9 26,10-39,0 0,0 1,1-1,1 1,0 0,1 0,0 14,1-24,0 0,1 0,-1 0,1 0,-1 0,1 0,0 0,0 0,-1 0,1 0,1 0,-1-1,0 1,0 0,1-1,-1 1,1-1,-1 1,1-1,0 0,-1 1,1-1,0 0,0 0,2 0,5 2,0 0,-1-1,1-1,15 2,1 0,24 5,-1-2,61-1,-60-4,-20 0,-1-2,43-5,-65 4,0 0,0 0,0 0,-1-1,1 0,9-6,-8 4,0 1,14-6,90-36,-101 41,1 1,-1-2,0 1,0-1,11-9,-13 9,1 0,0 0,16-6,-14 7,-1 0,14-10,13-13,61-62,-75 67,-11 12,-1 0,11-14,17-34,7-9,13-24,-54 86,0 1,0 0,9-7,-8 8,-1 0,0-1,0 0,5-6,33-40,-9 14,-19 15,24-39,-25 36,21-28,-20 32,22-42,9-13,-28 51,3-4,18-31,-28 36,-9 18,1 1,-1-1,1 1,1-1,4-6,5-4,-1-1,18-35,-18 31,-4 6,11-25,-11 23,-5 12,-1 1,0 0,0-1,0 1,-1-1,2-6,-3 10,0 0,0 0,0 0,0 0,0 0,0 0,-1 0,1 0,0 0,0 0,-1 0,1 0,-1 1,1-1,-1 0,1 0,-1 0,0 0,1 1,-1-1,0 0,1 1,-1-1,0 0,0 1,0-1,0 1,0-1,0 1,0 0,0-1,1 1,-1 0,0 0,-2-1,-25-5,-1 2,-45-2,-61 6,52 2,70-1,0 0,1 2,-1-1,1 1,0 1,0 1,0-1,0 2,1 0,-19 12,-32 34,6-5,49-41,1 0,0 0,1 0,0 1,-8 11,7-9,0 0,-14 15,-46 44,28-26,14-22,18-16,1 1,0-1,0 1,-7 9,2-1,-1-1,0 0,-1-1,-20 15,29-23,-5 4,0 1,-11 13,13-13,-1-1,1 0,-1 0,-10 7,-12 9,1 1,-36 41,52-51,-24 25,15-15,-27 23,37-35,0 0,0 0,2 1,-14 21,-4 5,8-13,5-8,2-1,-18 32,25-39,0-1,-1 1,0-1,0-1,-12 13,14-16,0 0,0 1,0 0,1 0,0 0,0 0,1 0,-3 9,3-8,0 0,-1 0,0 0,-1 0,-7 11,9-16,0 0,-1 0,1-1,0 1,-1-1,0 1,1-1,-1 0,0 0,0 0,1 0,-1-1,0 1,0-1,0 1,-5-1,-6 0,-28-3,42 3,-24-5,0 0,0-2,1 0,-1-2,-21-11,42 18,0 0,0 0,0 0,0 0,1 0,-1-1,1 0,-1 1,1-1,0 0,0 0,0 0,0 0,1-1,-1 1,1 0,0-1,-2-5,0-7,0-1,-1-29,3 31,1 7,0-1,0 1,0-1,1 1,2-10,-2 14,0 1,0-1,1 0,-1 1,1 0,0-1,0 1,0 0,0 0,0 0,1 0,0 1,-1-1,4-2,8-6,-2 0,16-18,-18 17,0 2,1-1,21-15,-15 14,-1 0,-1-2,0 0,19-22,-11 11,-11 12,-1 1,0-2,15-23,-20 28,0 0,0 1,1 0,10-9,-9 8,0 1,0-1,8-13,1-2,33-39,4-4,-16 7,-24 37,18-33,0-1,-12 24,17-25,-18 29,19-35,-27 45,15-19,-15 23,0 0,10-22,-10 17,1 1,1 1,1 0,0 1,20-17,9-15,-24 28,41-38,-45 48,0 1,24-11,-26 14,4-1,1 1,0 1,0 1,0 0,24-3,44-2,8-5,-67 12,0 1,1 2,29 3,-56-3,0 0,1 0,-1 0,0 0,0 1,0-1,0 0,0 1,0-1,1 1,-1 0,0-1,0 1,-1 0,1-1,0 1,0 0,0 0,0 0,-1 0,1 0,0 0,-1 0,1 0,-1 0,1 0,0 2,0 3,0-1,-1 1,1 0,-1 10,0 9,4-6,-1 0,2 0,9 23,-11-34,-1-1,0 2,0-1,-1 0,1 13,-3 45,-1-25,2-17,1 12,-9 66,1-59,4-18,-10 39,5-38,1 1,-12 26,7-22,5-13,-18 33,9-23,-21 59,-2 3,30-75,-19 25,12-19,-7 8,0-1,-52 47,33-42,28-23,-23 21,19-14,-1 0,-29 19,36-27,-18 18,21-18,-1 0,-19 13,-53 39,40-28,-73 67,80-67,28-28,0 0,0 0,-12 6,11-7,0 1,-11 8,10-5,-1 0,0-1,-1 0,-21 10,16-9,0 0,-26 20,28-18,-1 0,0-1,-18 8,19-12,0-1,-1 0,1-1,-29 3,-61-4,91-2,-4 2,0 0,0 0,0 2,-20 7,23-7,-44 10,45-8,11-5,0 0,0 0,0 0,0 0,0 0,0-1,-3 1,5-1,-1 0,1 0,-1 0,1 0,-1 0,1 0,-1 0,1 0,-1-1,1 1,-1 0,1 0,-1-1,1 1,0 0,-1-1,1 1,0 0,-1-1,1 1,0-1,-1 1,1 0,0-1,0 1,0-1,-1 1,1-1,0 1,0-1,0 1,0-1,0 1,0-1,0 1,0-2,-2-19,1 0,3-29,0-2,-1 31,1-1,1 0,10-41,28-63,-39 122,18-49,10-30,-16 47,1 0,33-56,-16 34,-13 22,3 1,26-32,57-57,-56 74,19-22,-55 57,21-19,5-4,-16 15,38-30,-49 43,-4 2,0 0,12-15,-14 15,0 0,1 1,0 0,13-10,-9 8,0 0,15-16,-17 14,1 2,19-15,-18 17,0-1,-1 0,0 0,-1-1,13-17,-13 16,1 1,0-1,0 2,18-13,-13 11,23-23,-21 18,35-25,-17 13,-15 11,-13 10,0 0,0 0,17-9,88-34,-107 47,-1-1,1 0,0 0,-1 0,1-1,4-4,-6 4,1 1,0-1,0 1,0 0,1 0,-1 1,8-4,94-35,-89 33,0-1,0 0,29-24,-30 21,24-14,-26 18,5 0,-8 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8T05:23:57.74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8T07:49:53.765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3210 3,'-48'-1,"22"0,0 1,-36 4,51-2,1 1,-1 0,1 1,0 0,0 1,1 0,-17 11,-55 29,-3 1,12 3,-110 96,88-60,-10 12,-29 25,101-94,14-13,-26 19,0-2,-24 14,32-24,1 1,-47 42,29-12,39-39,0 1,-15 22,-16 13,30-35,-20 27,28-33,-1 0,0-1,-1 0,-13 10,10-8,-20 19,27-23,-23 25,-27 39,45-56,-23 23,22-26,1 0,1 1,-10 14,15-19,-12 20,-34 44,42-60,1 0,0 1,-11 24,11-21,-1 0,-9 14,-12 15,-32 64,55-97,-14 18,12-19,2 0,-8 13,-3 10,-13 31,26-56,0-1,-1 1,0-1,-11 13,10-13,0 0,1 1,-10 17,5-6,-1-1,-24 32,-8 14,-30 47,15-1,5-6,51-98,0 0,0 0,1 0,-1 1,2-1,-1 10,2 41,1-21,-4 66,4 85,10-104,-7-64,13 34,0 2,-14-41,0 1,1-1,0 0,1-1,1 1,0-1,1-1,1 1,13 15,4 3,-17-20,0 0,1-1,18 15,14 13,-31-28,0 0,0 0,16 8,10 5,125 67,-71-51,53 26,-30-18,-79-33,28 9,-35-14,0 1,42 23,-5 3,27 16,-17 1,-38-35,-29-15,0 1,0 0,0 1,12 9,-8-6,0 0,0 0,0-1,15 6,3 1,0 0,-23-11,-1-1,0 1,0 0,0 0,-1 1,1 0,-1 0,0 0,8 8,-6-5,1 0,-1-1,1 1,1-2,8 6,12 8,86 66,-63-42,-40-33,0 1,0-2,1 0,1 0,16 8,70 35,-66-33,-20-12,1 0,21 5,13 6,-20-7,7 3,-23-8,1 0,-1-1,1 0,1-1,-1-1,29 4,90-4,-83-4,-43 1,1-1,-1 1,0-1,0-1,0 1,0-1,9-4,-1-2,0 0,14-10,131-80,-111 64,28-17,101-72,-129 87,12-13,-3-3,91-101,-20-1,-97 106,-22 32,1-1,15-16,-21 26,1 0,-1 0,0-1,-1 0,7-16,12-46,-5 15,-3 8,10-56,1 0,-17 69,-4 12,2 1,11-27,-10 27,-1 0,9-40,0-3,-1-5,-12 53,0 0,1 0,0 0,8-17,-3 11,-2 0,10-41,-5 13,4-30,-15 74,6-32,1-69,-7 15,-3-77,1 157,-1 0,-1 0,0 0,0 1,-6-13,-29-55,8 18,-29-49,33 65,17 31,0 1,-11-13,-11-14,-9-30,35 62,-1 1,0-1,-1 1,-9-9,-16-18,6 2,-2 0,-36-30,-68-50,129 109,-37-34,29 26,0 1,0 0,-1 1,-18-12,13 11,-31-25,33 23,0 1,-22-12,18 11,0-1,-26-22,3 3,28 21,-18-11,17 13,-18-14,20 13,-23-12,9 8,-46-17,36 15,31 12,-1 1,1 0,-1 1,1-1,-1 1,0 1,0-1,-10 0,-13 2,-1 1,1 1,0 2,0 1,0 2,1 0,0 2,-32 15,32-10,2 2,-40 29,-44 46,49-31,-28 24,-148 122,160-136,-65 79,87-87,-12 16,25-28,-96 86,111-113,-8 7,-1-2,-43 25,45-33,-19 11,-72 29,99-47,-1 0,2 2,-43 31,33-25,28-17,1 0,-1 0,1 1,-10 8,8-6,0-1,0 0,0 0,0-1,-1 0,0-1,-16 5,16-6,0 1,0 0,0 0,0 1,1 1,-1-1,-12 12,-1 6,17-16,0 0,-1-1,1 0,-2-1,1 1,-12 6,12-8,1 1,-1 0,1 0,0 1,0-1,0 1,1 1,-8 12,-10 10,8-10,1 1,1 1,-14 29,-14 22,35-61,0 0,0 0,1 0,1 1,0 0,1 0,-3 14,3-7,2 0,-1 0,2 0,2 19,-1-31,0-1,0 0,1 0,0 0,0 0,1 0,-1 0,1 0,5 6,5 5,21 23,-21-25,-2-4,0 0,0-1,22 14,41 21,-60-37,68 32,0 0,1 7,-49-32,47 14,-5-1,-50-19,1 0,42 7,56 1,-82-10,65 19,-38-7,54 2,2 0,38 3,-96-16,27 1,32 5,-63-7,-1-3,82-5,-47 0,-86 1,-2 0,-1 0,1 0,0-1,-1 0,1-1,13-4,-10 2,-1 0,-1 0,1-1,0-1,10-7,16-7,-32 18,0-1,-1 1,1-1,-1-1,0 1,0-1,0 1,0-2,8-7,34-49,-19 27,-1-1,29-54,-42 66,16-21,-17 25,0 1,11-24,40-73,-41 76,31-68,-33 55,34-89,-48 117,-1-1,-1 0,-1-1,1-29,-4-85,-2 74,1 62,-1-1,1 0,-1 0,0 0,-1 1,1-1,-1 1,0-1,0 1,-1-1,1 1,-1 0,0 0,-4-4,-3-3,-1 1,0 0,-18-13,-6 0,0 2,-2 1,0 2,-60-20,47 23,-59-9,25 7,56 13,22 3,-1 0,1 0,0 0,0-1,-6-2,2 0,0 1,-1 0,1 1,0 0,-1 0,-15 1,1 1,-40 5,23 0,1 0,0 1,-71 21,17 13,68-28,-49 13,-15 6,-71 28,91-36,-14 1,-6 2,-102 32,58-20,-202 49,259-67,-33 7,90-24,-98 15,115-18,-85 11,63-1,21-7,0-1,0 0,0-1,-5 2,-16 0,1-1,-47-3,18-1,30 3,0 0,-25 5,-48 7,30-8,48-5,-1 1,-21 5,39-6,0 1,0-1,0 0,0 0,0 0,0 0,0 0,0 0,0 0,0-1,0 1,0-1,0 1,0-1,0 0,0 0,0 0,0 0,-2-2,2 1,-1-1,1 1,0-1,1 1,-1-1,0 0,1 1,-1-1,1 0,0 0,-1-5,-1-4,2 0,-1 0,1 0,1 0,2-19,1 15,1 0,0 0,1 1,1-1,1 1,9-17,-10 21,-6 10,0 1,0-1,0 1,0-1,1 1,-1-1,0 1,0 0,1-1,-1 1,0-1,0 1,1 0,-1-1,1 1,-1 0,0-1,1 1,-1 0,1 0,-1-1,0 1,1 0,3 9,-4 25,0-29,0 29,0-13,0 0,-2-1,0 1,-7 32,-28 95,30-116,2-2,5-24,0-1,-1 1,0-1,0 1,-1-1,-3 11,1-9,2 0,-1 0,1 1,0-1,1 1,-1 0,1 8,2 58,0-31,-1-2,1 42,10-15,-8-54,1 0,1-1,-1 0,2 0,0 0,0-1,12 16,-9-16,1 0,0 0,0-1,1-1,1 0,0 0,21 12,-19-15,0-1,0 0,1-1,25 5,-23-6,0 1,0 0,17 9,-16-7,1 0,0-1,0-1,32 4,-1 1,70 9,-6-1,-89-13,-15-4,0 1,0 0,12 5,-10-3,-1 0,1-2,0 1,13 0,-12-2,-1 1,1 1,17 5,95 30,-84-26,-33-9,-1 0,0 0,0 1,11 7,-11-6,1 0,0-1,11 5,105 43,-91-30,-25-17,-1 0,14 8,73 24,-39-16,-45-16,0 0,12 8,14 8,-4-5,37 26,-36-15,-27-22,0 1,0-1,1 0,10 6,-5-5,1 1,-2 0,1 1,-1 0,12 11,35 30,6 5,-46-38,1 0,38 23,-39-27,15 15,-27-22,0 1,0-1,1 0,-1-1,15 8,-6-4,0 0,0 1,15 12,-15-10,1 0,21 10,-4-2,-24-13,0 0,16 6,-12-6,-1 0,15 10,18 9,-8-11,67 16,-94-28,3 2,-1 1,15 6,-17-6,1 0,0-1,19 5,113 15,-106-21,62-3,-42-1,-49 0,-1 1,1-1,0-1,-1 0,1 0,-1 0,0-1,0 0,0 0,0-1,0 1,6-7,8-6,0-1,20-23,-33 31,16-16,10-10,-22 23,-1 0,-1 0,1-1,14-26,-20 33,0-1,10-10,-10 13,0-2,-1 1,1 0,5-11,7-20,19-52,-32 78,0 1,10-15,-9 14,0 1,6-15,4-19,-3 0,13-77,-24 111,1 0,1 0,-1-1,1 1,7-13,-2 2,0-1,-2 0,6-34,0 3,-3 9,-4 23,-1 0,2 0,1 0,13-26,-3 10,-2-1,15-49,-15 39,-9 31,15-26,-1 3,-3-5,11-47,-22 73,-1 3,0 1,16-25,-13 23,13-29,-20 41,6-17,1 0,0 1,14-23,-13 26,-1-1,-1-1,0 0,-1 1,5-35,-3 14,9-49,-7-33,-6 76,-1 0,-4-46,-1 22,2 62,0 1,0-1,-1 1,0-1,0 1,-1 0,0-1,0 1,0 0,-1 0,0 0,0 1,0-1,-1 1,0-1,0 1,0 0,-1 1,0-1,1 1,-2 0,1 0,0 0,-8-3,-43-22,38 19,0 0,-1 1,-35-11,-15 4,21 5,-52-19,68 20,0 2,-1 1,-42-4,-54-11,49 5,-98-9,160 25,12 0,1 1,-1 0,1-1,-11-3,15 4,0-1,-1 1,1-1,-1 0,1 1,0-1,-1 0,1 0,0 0,0 0,0 0,0-1,0 1,0 0,0 0,0-1,0 1,1 0,-1-1,1 1,-1-1,0-1,-9-38,-18-60,28 100,0-1,-1 1,1-1,-1 1,1 0,-1-1,0 1,1 0,-1 0,0-1,0 1,0 0,0 0,0 0,0 0,0 0,-1 0,1 1,0-1,-1 0,1 0,0 1,-1-1,1 1,0-1,-1 1,1 0,-1 0,1 0,-1-1,1 1,-1 0,1 1,-1-1,1 0,-1 0,1 1,0-1,-1 1,1-1,0 1,-1-1,1 1,-2 1,-5 3,-1 1,1-1,0 2,1-1,-8 9,-4 6,-31 42,45-55,-13 16,1 2,-18 36,23-40,-2 0,-30 40,10-17,-34 54,-68 91,89-136,2-5,20-11,21-29,-1-1,0-1,-1 1,0-1,-6 7,4-6,1 0,0 0,-10 18,10-15,0-1,-12 13,-40 43,27-29,-49 44,37-38,31-29,-28 23,-91 72,126-103,-1-1,0 0,-9 5,11-6,-1-1,1 1,0 0,0 0,0 0,-8 9,13-12,-2 1,1 0,-1 0,1 0,0 0,0 0,0 0,-2 3,3-4,0-1,0 0,0 1,0-1,0 0,0 1,0-1,0 1,0-1,0 0,1 0,-1 1,0-1,0 0,0 1,0-1,0 0,1 1,-1-1,0 0,0 0,1 1,12 3,20-2,49-3,-21 0,132 1,-180-1,-1 0,0-1,22-7,5 0,223-30,-185 25,-70 12,-1-1,0 0,0-1,0 1,-1-1,1 0,-1 0,0-1,5-5,15-12,-17 16,0-1,0 0,-1 0,0-1,0 0,10-15,11-17,-18 26,-1 1,0-1,8-18,-10 13,7-34,-1 5,-1 2,-7 25,9-24,-4 24,-8 17,1-1,-1 0,0-1,0 1,-1 0,0-1,1-5,0-136,-4 74,1 19,3-59,4 67,-3 28,1-27,-5-150,1 194,0-1,0 0,0 1,0-1,0 1,0-1,-1 0,1 1,-1-1,1 1,-1-1,0 1,1-1,-1 1,0-1,0 1,0 0,0 0,-2-3,0 3,0-1,1 1,-1 0,0 0,0 0,1 0,-1 0,0 0,-6 0,-38-4,-61 1,65 4,-1-1,0 2,-85 14,18 7,-75 18,-69 45,128-40,89-32,-106 32,53-12,26-9,-73 31,127-50,0 0,0 1,1 0,0 0,-14 12,18-13,0-1,-1 0,1 0,-1 0,-12 4,10-5,0 1,1 0,-10 7,-29 26,25-20,0 0,-25 13,12-9,19-10,-31 13,16-12,-24 10,49-19,1 1,-1-1,1 1,-1 0,1 0,-7 7,6-5,0-1,0 0,0-1,-1 1,0-1,0-1,-11 5,9-4,1 0,0 0,0 0,1 1,-11 9,-32 29,-71 49,67-59,32-20,-33 25,31-20,-2-1,-27 14,25-15,17-9,-18 16,21-16,-1 0,1-1,-1 0,-11 5,13-8,-5 2,1 0,0 1,1 0,0 0,0 1,-12 10,11-8,1 0,-1-1,-17 9,-14 11,10-3,-30 30,46-40,12-12,1 0,0 0,-1 0,1 0,1 0,-1 0,0 1,1-1,0 1,0 0,0 0,0 0,1 0,-3 6,-1 22,1 0,1 55,3-80,1 0,0 0,0 0,1 0,0 0,0-1,1 1,5 9,32 50,-27-46,16 21,-14-20,0 0,14 33,-22-42,1 0,-1 0,2-1,0 0,12 12,10 13,-25-29,1-1,-1 1,1-1,1-1,-1 1,17 8,3 3,-3 0,-16-10,0-1,15 8,6-2,0 0,49 11,-36-11,-19-6,-12-4,0 1,13 6,-6-2,0-2,0 0,1 0,25 1,6 3,-1 2,26 4,-50-10,27 8,-29-6,35 5,79 1,-80-8,42 1,-69-5,-1 1,0 1,56 13,-21 6,-58-20,0 0,0 0,0 1,-1 0,1 0,-1 0,0 1,10 7,-9-6,1 0,0 0,0 0,9 3,4 2,0 1,-1 1,19 15,11 7,39 31,-63-45,16 8,-29-20,-1 0,1 0,15 16,-18-15,1-1,0 0,17 10,-18-13,0 0,-1 1,0 0,0 1,-1-1,12 14,-12-11,1 0,1 0,13 10,-13-11,0-1,-1 1,0 0,8 12,-10-12,1 0,0 0,10 8,-9-9,-1 0,0 0,11 16,-13-15,1 0,0 0,1 0,0-1,0 0,15 11,-14-11,-1 0,0 0,0 1,9 12,4 5,-12-17,0 0,1-1,11 8,18 16,-25-19,1 0,1-1,21 13,-15-11,10 6,29 24,-49-35,0-1,0-1,1 0,0 0,15 4,29 15,-46-20,0 0,0 0,0 0,0-2,1 1,0-1,12 2,10-1,-3 0,34 0,5-4,68-1,-132 0,-1 0,1 0,-1 0,0 0,1-1,-1 0,0 1,7-6,30-23,-21 13,-10 9,-2 0,1-1,8-10,-9 10,0-1,16-12,-9 10,3-1,-1-1,0-1,-1-1,24-29,-35 39,0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8T04:47:47.5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0,'1032'0,"-937"6,-12 1,223 22,-146-13,10 1,203 13,-267-25,29 1,-107-4,50 9,-49-5,38 1,-10-8,-38 0,0 1,0 1,31 5,-14-1,0-1,0-2,54-4,-21 1,25 9,-44-2,53 6,-74-8,36 11,-12-3,-40-8,-1 0,1 0,21 12,-20-9,-1-1,22 7,90 23,-106-29,0 0,0 2,19 11,-27-14,-1-1,-1-1,2 0,18 3,10 5,-24-6,0 2,-1 0,0 0,0 2,-1 0,22 20,-4-3,11 3,-29-21,1 0,13 14,-16-14,22 15,-25-18,0-1,0 1,0 0,-1 0,0 1,8 11,-6-7,0 1,1-1,12 10,-15-12,0 0,0 0,-1 1,0-1,0 1,-1 0,5 17,-2-9,13 23,59 119,-79-157,9 17,1-1,1 0,15 18,-17-23,-2-2,0 1,8 20,-12-23,1 0,0 0,0-1,1 1,14 15,-10-13,16 22,-20-25,0-1,0 1,1-1,0-1,0 1,12 8,-11-9,0-1,-1 1,0 0,-1 1,1-1,7 14,17 20,-23-32,12 20,-5-6,42 74,-7-11,-36-63,21 48,-8-14,-9-26,-10-17,0 0,-1 0,5 16,43 128,-36-115,-11-27,9 29,4 55,-2-9,-9-48,-1-8,18 50,-18-60,-1 1,6 41,-5-25,7 23,8 48,-19-86,1-1,13 37,-15-47,0-1,-1 0,2 25,-1-5,3 7,17 57,12 52,-25-126,-9-21,0 0,0 1,0-1,-1 0,2 7,2 15,-1-2,3 43,-7-53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8T04:47:54.5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686 980,'79'-1,"86"3,-19 11,-1-1,-25 12,108 16,80 37,-249-58,-42-13,-1 0,21 3,78 14,-90-19,0 1,-1 1,45 17,-42-13,1 0,36 6,-23-8,29 8,-4-3,-9-2,18 14,-50-16,1-1,46 9,132 17,-156-27,52 6,-65-9,0 1,49 14,-39-9,49 5,8 1,-99-15,14 1,-1 2,1 0,-1 1,0 1,0 0,15 9,-13-5,1 0,1-2,25 8,-2 0,-8-5,-25-8,0 0,-1 1,1 0,-1 0,0 1,0 1,10 6,-8-4,0 0,22 11,-24-15,-1 1,0 0,0 0,0 0,0 1,-1 1,10 10,14 17,-20-23,-1 1,16 23,-6-4,27 31,-36-47,0 2,-2 0,0 0,13 34,-11-25,15 21,-18-34,10 23,-7-10,36 83,-40-96,14 18,-15-22,0 0,0 0,-1 1,6 15,-5-6,1-1,0 0,2 0,0-1,11 17,-8-17,-2 1,0 0,9 26,-10-23,0 0,17 24,-3-5,-1 2,-2 0,22 67,-35-92,13 26,-14-30,0 1,-1 0,0 0,-1 0,3 18,15 99,4 31,-22-139,-2-12,0 0,6 17,-2-9,-1 0,-1 1,2 27,-2-15,9 67,-2 4,-6-53,3 8,14 67,-16-90,-4-25,-1-1,1 1,1-1,-1 0,7 12,-1 0,0 0,-1 0,8 37,-9-29,15 41,-18-62,0-1,0 0,1-1,0 1,0-1,6 8,-7-11,0 0,0 0,1 0,-1-1,1 1,-1-1,1 0,0 0,0 0,0-1,0 1,8 1,29 7,-16-4,40 6,-61-12,0 1,0-1,0 0,0 0,0 0,0-1,0 0,-1 1,5-3,-6 3,-1-1,1 0,-1 0,0 0,0 0,1 0,-1 0,0 0,0-1,0 1,0 0,0 0,0-1,-1 1,1-1,0 1,-1-1,1 1,-1-1,1 1,-1-1,0 0,0 1,1-4,-2-81,-1 34,2 48,-1-1,0 0,0 0,0 1,-1-1,1 1,-5-8,4 6,-1 1,1 0,1-1,-1 1,-1-8,-23-151,22 142,-10-34,-2-11,14 54,-1 1,0-1,0 1,-1 0,-7-14,3 9,1 1,1-1,-7-31,-4-56,4 23,-2-12,4-3,9 82,0 0,1-1,1-25,0 40,0-1,0 1,0-1,0 1,0 0,1-1,-1 1,0 0,0-1,0 1,0 0,0-1,0 1,1 0,-1-1,0 1,0 0,0 0,1-1,-1 1,0 0,1 0,-1-1,0 1,0 0,1 0,-1 0,1-1,9 5,14 18,-17-15,8 4,-11-9,0 2,1-1,-1 0,-1 1,1 0,0 0,-1 0,0 0,3 5,12 22,27 35,5 7,-42-58,-2 0,0 1,0 0,-1-1,-1 2,2 17,8 31,3-19,-11-30,7 26,-3-4,1 0,21 44,-27-68,3 3,14 27,-14-28,0 2,0-1,7 29,-10-30,0 0,0-1,2 0,0-1,13 21,-1-11,-12-15,0 1,8 11,-13-17,0 1,0-1,-1 0,1 1,-1-1,0 1,0 0,1 9,-2-12,0 0,0 0,0 0,0 1,1-1,-1 0,1 0,0 0,0 0,0 0,1 3,-1-4,-1-1,0 0,1 1,-1-1,0 0,1 1,-1-1,1 0,-1 0,1 1,-1-1,0 0,1 0,-1 0,1 0,-1 1,1-1,-1 0,1 0,0 0,1-1,-1 1,0 0,0-1,0 1,1 0,-1-1,0 0,0 1,0-1,0 0,2-1,13-11,-1 0,-1-1,20-24,-26 28,-1 0,7-14,-11 19,-1 0,0 0,-1 0,0 0,1 0,-1 0,-1 0,1-6,-2-108,-1 100,-9-28,7 29,-4-31,-6-47,1 18,9 51,-2 0,-15-44,9 34,6 15,2-1,-3-29,-2-14,-6-45,4 16,-10-74,3 94,12 54,1-1,-4-31,4 6,-1 0,-19-65,4 48,-5-19,11 18,-15-57,12 74,12 35,1 0,-4-16,-10-59,-7-29,19 89,2 9,-14-36,6 23,-15-65,19 61,-20-50,17 58,-1 0,-2 0,-1 2,-27-36,19 32,7 6,-2 1,-41-38,-1 3,-10-7,-11-11,20 18,14 8,31 32,-24-22,-8-4,-19-15,32 25,28 25,0 1,-1 0,-15-11,6 8,6 4,0-1,0-1,1 0,-13-12,-25-24,35 34,1 0,1-2,-12-13,13 14,0 0,0 1,-18-13,-18-18,-2-3,33 32,1-1,-23-26,32 33,0 2,0-1,-1 1,1 0,-1 0,-1 0,-8-3,-21-15,12 5,-42-34,56 43,-1 1,-16-9,16 10,0-1,-16-12,9 5,-1 2,0 0,-1 1,-31-13,20 10,1-4,24 14,1 1,-1 0,1 1,-1 0,-12-4,-60-12,-94-17,130 29,32 6,0 0,0-2,-14-3,0-1,-1 1,0 0,-38-1,-21 4,59 3,-1-1,-35-5,3 0,40 5,-24-5,15 2,0 2,0 0,-36 4,8-1,35-1,-30 1,-68-9,78 4,-82 3,-9 0,83-5,23 3,-30-1,-727 5,764 0,-30 5,9 0,-233 30,252-31,-20 8,24-7,1-1,-27 5,-187 19,210-27,0 1,0 1,0 1,-26 9,36-10,0 0,0 1,0-1,-16 11,14-7,-23 10,24-13,0 1,-12 7,20-10,-1 0,1 0,0 0,-1 0,2 0,-1 1,0-1,1 1,-5 7,4-3,0-1,0 1,1 1,0-1,0 0,0 12,2 50,0-36,1-24,0 0,0 0,1-1,0 1,1 0,0-1,0 1,9 15,5 4,26 35,5 7,-39-57,0 0,17 17,8 11,-22-26,0-1,0 0,20 18,-24-26,-1 1,0 1,8 12,-9-12,0 0,1 0,13 12,-6-9,9 10,2-1,49 31,-63-45,19 16,-25-18,0 0,0-1,1 0,-1-1,1 1,0-1,-1 0,1 0,1-1,-1 1,0-1,10 1,128-2,-70-2,-40 1,-10 1,0-1,40-6,-41 2,-10 2,1 0,23-9,126-36,-58 19,-47 10,-32 8,-20 7,1 1,-1-1,1 1,-1 0,10-1,24-1,112-6,-70 4,-3 0,-32 5,59-8,-68 6,78 2,-52 2,472-1,-505 2,53 9,12 1,189 3,-92 9,-186-22,1 1,-1-1,1 1,-1 1,0 0,10 6,-8-4,0-1,17 7,33 5,-44-14,0 1,0 1,0 0,-1 1,20 11,-27-13,-1 2,0-1,8 9,11 10,-9-12,-7-5,-1-1,1 1,-1 1,0 0,-1 0,10 13,-2 1,1-1,20 20,7 9,-12-15,69 62,7 6,-76-70,13 15,-32-33,2 2,23 25,-27-33,0 0,-1 1,0 0,-1 1,0 0,0 0,-1 1,10 24,-13-27,0 0,1-1,0 1,10 12,-8-12,-1 1,10 18,3 12,39 63,-52-92,0 0,0 1,-1 0,-1 0,3 14,1 1,9 21,38 77,-16-44,35 64,-69-134,0 0,-1-1,6 24,-6-20,9 25,-4-19,-4-9,-1-1,2 0,-1 0,8 10,-7-11,-1-1,0 1,0 0,4 13,-6-12,1-1,1 0,0 0,7 11,3 5,-13-21,0 0,0 0,0-1,1 1,-1 0,7 5,2 2,0 0,13 17,-24-27,0-1,0 0,1 0,-1 1,0-1,0 0,0 0,0 0,1 1,-1-1,0 0,0 0,0 0,1 1,-1-1,0 0,0 0,1 0,-1 0,0 0,0 0,1 0,-1 1,0-1,1 0,-1 0,0 0,0 0,1 0,2-8,-2-17,-2 21,0-222,1 212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8T04:48:15.21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789 403,'0'18,"0"0,-1 0,-2 0,1 0,-2 0,-1-1,0 0,-9 22,-4 5,13-31,0 0,0 0,-14 21,-1-1,-30 68,29-55,-34 68,44-90,-15 46,-1 1,18-53,-14 21,13-24,1 0,-8 20,-26 63,24-69,16-25,0 0,0 0,1 0,-1 0,1 0,0 1,0-1,-1 8,-21 84,-1 11,12-18,9-53,1 0,4 60,1-30,-2 375,1-424,0 1,2-1,5 19,-4-18,0 1,1 31,-2-9,12 62,-12-84,9 58,-9-64,-2-6,0 1,1-1,-1 0,2 0,-1-1,7 13,-3-7,-1 0,0 1,5 25,4 7,-3-2,-9-30,1-1,7 16,-3-9,2 0,1 0,14 22,-14-25,-1 0,10 24,5 9,-12-21,-10-22,0 0,1-1,-1 1,1-1,7 10,4 2,-2 0,14 25,-19-31,0 1,1-1,0 0,12 12,-13-16,-1 1,-1 0,1 1,-1-1,6 14,9 17,-4-14,30 45,-8-17,-24-32,1-1,24 26,20 23,-15-16,50 66,-66-82,17 27,-40-57,1 0,0 0,0-1,0 1,0-1,10 6,-6-5,-1 1,14 15,-19-18,3 5,1-2,0 1,0-1,0 0,11 7,-3-3,0 1,-1 1,14 15,12 12,-23-22,0 0,15 23,-1-2,-28-35,18 22,48 45,-26-28,-33-33,0 1,0-2,1 1,14 8,-15-11,0 0,10 11,-11-10,1 0,13 9,53 34,-49-31,1-2,44 23,-59-36,-1 2,0 0,-1 0,22 20,-23-20,0 0,1-1,15 7,18 12,-22-10,42 38,51 41,-111-91,20 13,-18-13,0 0,-1 0,0 1,0 0,8 8,-4-2,2 0,-1 0,2-2,15 11,-12-9,-1 0,20 19,-22-18,24 18,6 3,16 14,-39-32,1-1,32 18,10 6,-50-31,0 1,27 9,0 1,-26-11,11 5,26 17,-39-22,2 0,-1 0,18 5,-14-6,26 14,-38-17,1-1,0 0,0 0,0 0,11 1,-9-2,-1 1,-1 0,1 0,8 3,53 23,-25-12,-2-2,-29-11,0 1,0 1,0 0,12 8,-7-2,22 13,45 21,-64-34,34 22,-39-22,1-1,0-1,26 11,-8-6,45 27,9 3,-81-41,0 1,-1-1,1 1,-1 0,1 0,-1 1,7 7,-10-9,-1 0,1 1,-1-1,0 1,1-1,-2 1,1 0,0 0,-1-1,0 1,0 0,0 1,0-1,0 8,-1 2,0 1,-3 23,2-32,0-1,0 0,-1 1,0-1,0 0,0 0,-1 0,0 0,0-1,-4 6,-13 19,16-22,-1 0,1-1,-1 1,0-1,-1-1,1 1,-9 5,11-9,0 0,-1-1,0 1,1-1,-1 0,0 0,0-1,1 1,-8 0,-39-3,21 0,-18 1,7 1,1-1,-66-11,88 8,-24-5,-41-14,60 16,-26-4,-5-1,-42-15,81 21,1 0,0 0,0-1,0-1,-14-11,18 12,-1 1,-12-5,12 6,0 0,-13-10,-210-154,174 125,-83-81,109 94,7 8,-40-47,38 36,15 19,1 0,0-1,-16-28,12 15,-24-33,4 9,10 10,-3-2,-35-74,32 54,-42-64,29 54,19 31,-2-1,-25-61,-33-93,29 68,-14-39,64 152,-14-24,-4-8,22 44,-41-117,34 96,-17-40,14 40,-11-37,-52-145,37 112,0-17,-19-48,15 40,13 33,-12-54,33 111,-11-35,8 32,-7-43,2-37,-9-49,-17-70,21 102,4 9,-1-12,-24-191,42 314,-17-109,-2-18,-6-110,7 144,2 9,10 49,-14-133,19 164,0 0,-8-25,-2-11,7 21,2 14,0-1,0-22,2 10,-6-32,6 53,-2-24,1 0,4-50,-1 77,-1 0,1 1,1-1,-1 1,1-1,0 1,0-1,0 1,1 0,3-5,27-56,-31 62,0 0,-1 0,0 0,0-1,0 1,0 0,-1 0,0-1,0-7,0 7,0-1,1 1,-1-1,3-9,-3 14,1 0,-1 0,1-1,-1 1,1 0,0 0,-1 0,1 0,0 1,0-1,0 0,0 0,0 0,-1 1,1-1,1 0,-1 1,2-2,-1 1,1 1,-1-1,1 0,0 1,-1 0,1 0,-1-1,5 2,-2-1,1 1,-1 0,0 0,1 1,-1 0,0 0,0 0,5 3,6 4,0 0,0 0,27 8,-3-4,-19-7,30 13,-46-16,-1 0,1 0,-1 0,0 1,0-1,0 1,-1 0,5 5,-4-3,1 0,0-1,10 8,-13-11,1-1,0 1,0 0,0 0,0 1,-1-1,1 1,-1-1,1 1,-1 0,0 0,0 0,-1 0,1 0,0 0,1 5,1 10,0 0,-1 1,0 25,-3 58,-2-37,2-33,1 22,-9 71,5-107,2-8,0 0,0 0,-2 0,1 0,-1 0,-1-1,-7 16,7-17,1 0,-1 1,2-1,-4 16,4-14,-1-1,0 0,0 0,-5 10,-5 7,11-19,-2 0,1 0,-9 12,-82 99,4-15,83-94,0-1,-1 0,0 0,-14 9,-14 13,27-21,0-1,0-1,-1 0,-17 9,-122 52,148-68,0 1,0 0,0-1,-1 1,1-1,0 0,-1 1,1-1,0 0,-1 0,1 0,0 0,-1 0,1 0,0 0,-1-1,1 1,0 0,0-1,-1 1,1-1,0 1,0-1,-1 0,1 1,0-1,0 0,0 0,0 0,0 0,0 0,1 0,-2-1,-2-5,0 0,0 1,1-2,-5-13,0 0,4 10,0 0,1 0,0-1,1 0,-2-23,5-63,0 41,-1 19,-2 20,2 1,1-1,0 1,1 0,6-26,15-35,13-42,-33 114,0 1,0-1,1 1,-1 0,1 0,6-7,-4 6,-1 0,0 0,6-11,-7 9,0 1,1-1,0 1,0 0,1 1,-1-1,2 1,-1 0,1 1,12-9,0 2,36-21,-48 29,-1 1,1 1,0-1,0 1,0 0,13-1,14-2,-26 4,1-1,0 1,0 1,14 0,-20 0,0 1,0 0,-1-1,1 1,0 0,0 1,0-1,0 0,-1 1,1-1,-1 1,1 0,-1 0,0 0,0 0,0 1,3 3,26 27,-24-26,1 1,-1 0,9 14,5 17,-19-36,-1 1,1-1,-1 0,0 1,0 0,0-1,-1 1,1-1,-1 7,0-9,0 0,-1 0,1 0,-1 0,1 0,-1 0,1 0,-1-1,0 1,1 0,-1 0,0-1,0 1,0 0,1-1,-1 1,0-1,0 1,0-1,0 1,0-1,0 0,0 0,0 1,0-1,0 0,-2 0,-34 1,30-2,-6 2,1-1,0-1,0 0,0-1,0 0,0-1,0-1,-18-7,26 9,1-1,-1 0,1 0,0 0,1 0,-1 0,-4-7,-8-9,5 9,0 0,1 0,0-1,1 0,0-1,-9-17,10 15,0 1,-18-23,14 21,-11-19,-86-158,98 172,0-1,2 1,-10-35,12 43,2 10,1 8,-9 36,9-30,-1 0,1 0,1 0,-2 15,4 14,0-21,-1 0,0 0,-2 0,-5 23,3-22,2 1,0-1,1 1,0-1,2 1,3 23,-3-43,1 0,-1 0,1 1,-1-1,1 0,0 0,0 0,0 0,0-1,0 1,0 0,0 0,1-1,-1 1,1 0,-1-1,1 0,0 1,-1-1,1 0,0 0,0 0,0 0,0 0,0 0,0 0,0-1,0 1,4-1,6 2,0-1,0 0,1-1,12-1,-7 0,274 1,-268 1,29 5,-11 0,28 6,-22-3,-29-5,0 1,0 1,25 11,-23-8,0-1,25 5,109 29,-152-41,0 1,0-1,0 1,0 0,0 0,-1 0,1 0,-1 1,1-1,-1 0,0 1,0 0,0 0,0-1,-1 1,1 0,-1 0,0 1,0-1,0 0,0 0,0 0,0 6,0 7,0-1,-1 1,-3 26,3-41,0 4,-1-1,-1 1,1 0,-1-1,1 1,-1-1,0 1,-1-1,1 0,-1 0,-6 7,-4 3,-26 21,15-13,-31 22,-4 4,32-24,15-13,0-1,-13 17,15-16,0-1,-15 12,15-14,1 1,0-1,-12 16,20-22,-11 14,0-1,-19 20,-75 77,69-72,26-26,-1-2,0 1,-20 15,22-21,1 1,1 0,0 1,-8 10,7-7,-22 19,20-21,0-1,1 2,0-1,-13 19,-41 55,59-78,2-2,0 0,0-1,0 1,-1 0,0-1,-7 5,11-8,0 0,-1 0,1 0,0 0,-1 0,1 0,0 0,0 0,-1 0,1 0,0-1,0 1,0 0,-1 0,1 0,0-1,0 1,0 0,0 0,-1 0,1-1,0 1,0 0,0 0,0-1,0 1,0 0,0 0,-1-1,1 1,0 0,0 0,0-1,0 1,0 0,0 0,0-1,0 1,1-1,-2-11,2 3,0 1,1-1,0 1,0-1,1 1,0 0,1 0,-1 0,6-7,8-12,23-27,-34 46,130-144,-92 106,207-246,-82 101,-82 96,2-16,-82 100,-1-1,1 0,-2-1,7-21,7-16,-19 50,0 0,0 1,0-1,0 0,0 0,0 0,0 0,0 0,0 0,0 0,0 0,0 0,0 0,0 0,0 0,0 0,0 0,0 0,0 0,0 0,0 0,0 0,0 0,0 0,0 0,1 0,-1 0,0 0,0 0,0 0,0 0,0 0,0 0,0 0,0 0,0 0,0 0,0 0,0 0,0 0,0 0,0 0,0 0,0 0,0 0,0 0,0 0,0 0,0 0,1 8,-4 10,-1-8,0 0,-1 0,0 0,0-1,-12 16,-40 37,30-33,0-2,-39 29,38-33,-16 11,22-18,-27 27,17-13,-1 0,-62 40,28-17,47-36,-42 28,-38 26,79-54,6-10,15-7,-1 0,1 0,-1 0,1 0,0 0,-1 0,1 0,-1 0,1 0,-1 0,1 0,0-1,-1 1,1 0,-1 0,1 0,-1-1,1 1,0 0,-1-1,0 0,0-1,0 1,0-1,1 1,-1-1,1 1,-1-1,1 0,-1 1,1-1,0 0,0 1,0-5,0-11,2 0,0-1,1 1,0 0,11-30,-2 6,10-61,4-18,6-24,-9 28,8 25,-14 41,-4 17,20-37,-26 56,8-13,22-29,-5 7,-17 23,-6 12,-1-1,14-15,-14 21,-2-1,1 0,5-13,-6 11,0 1,11-14,-15 22,1 0,1 1,-1-1,0 1,1 0,-1 0,1 0,-1 0,1 1,0-1,0 1,0 0,6-1,4 0,0 0,22 0,-19 2,-9 0,0-1,0 2,0-1,11 3,-17-3,0 1,0 0,0-1,0 1,0 0,0 0,0 0,0 0,0 1,-1-1,1 0,0 1,-1-1,1 1,-1 0,1-1,-1 1,0 0,0 0,2 3,0 6,0 0,0 1,1 10,0-1,-1 4,-1 1,0-1,-4 33,1-5,0-33,-6 33,2-23,2-15,-7 23,6-26,1 0,1 0,-3 17,2-2,-1-1,-8 27,4-15,3-15,5-15,-2-1,1 1,-1-1,-1 0,1 1,-5 7,0 0,0 0,1 1,1 0,0 0,1 0,-3 28,3-22,0-1,-15 39,3-15,14-38,-1-1,0 0,0 0,0 0,-5 6,-10 18,11-16,-37 89,40-94,0 0,-1 0,0 0,0-1,-8 9,5-7,-1 4,-10 19,13-20,0-2,-2 1,-8 10,-18 27,23-36,2 0,0 1,0 0,1 0,-10 28,1-6,13-27,-1-1,-1 0,-8 10,-3 4,8-8,1 1,-12 28,12-25,-13 23,-3-10,-1 3,19-25,-4 9,-1-1,-14 18,6-9,2 0,1 1,-20 44,34-66,-34 56,10-18,-42 96,60-124,-1 0,-14 19,2-2,20-31,1 0,0 0,-1 0,0 0,1 0,-1-1,1 1,-1 0,0 0,0-1,1 1,-1 0,0-1,0 1,0-1,0 1,0-1,0 1,0-1,0 0,-1 1,1-1,0-1,0 1,0-1,0 1,0-1,0 1,0-1,0 1,0-1,1 0,-1 0,0 1,0-1,1 0,-1 0,0 0,1 0,-1 0,1 0,-1-2,-51-118,40 83,1 0,3-1,-5-40,7 38,-12-113,6 108,9 35,0 1,0 0,1-1,-1-10,3-78,1 38,-13 92,-45 149,52-166,-9 22,-2 2,10-15,-6 39,-4 12,14-67,-2 6,1-1,0 1,1-1,-2 21,-8 69,6-26,-1 10,6-72,-1-1,0 1,-1-1,0 0,-1 0,-7 15,6-13,0-1,0 1,1 0,-2 22,-9 60,5-45,-17 65,22-94,-2 14,6-30,0 0,-1-1,0 1,0 0,-4 7,-7 22,13-35,0 0,0-1,0 1,0 0,-1 0,1 0,0 0,-1 0,1 0,0-1,-1 1,1 0,-1 0,1-1,-1 1,0 0,1-1,-1 1,0 0,1-1,-3 2,3-2,-1 0,0 0,0 0,1-1,-1 1,0 0,1 0,-1 0,0 0,1-1,-1 1,0 0,1-1,-1 1,0-1,1 1,-1 0,1-1,-1 1,0-2,-4-4,0 0,0-1,-6-11,11 18,-65-106,60 96,-1 0,2 0,-7-20,-1-2,8 23,1 0,1 0,0-1,0 1,-1-20,4-51,1 32,-2 34,2 1,2-16,3-17,7-71,-14 115,0 0,0 0,1 0,-1 0,1 0,0 1,-1-1,1 0,0 0,0 1,0-1,0 0,1 1,-1-1,3-2,0 1,1 0,-1 1,1-1,6-2,11-6,42-25,-39 24,-1-2,37-27,-59 40,-1 0,0 0,1 0,-1 0,1 0,-1 0,1 0,0 1,-1-1,1 1,0-1,0 1,-1-1,1 1,0 0,0 0,-1 0,1 0,0 0,2 1,0 0,-1 0,0 1,0-1,0 1,0 0,0 0,-1 0,1 0,4 5,29 26,-20-18,0 1,14 17,-21-22,1-1,0 0,0-1,19 13,-26-19,1 0,-1 1,1-1,-1 1,0 0,0-1,-1 1,4 7,13 37,-14-35,9 22,-9-28,0 1,1-1,9 11,-10-13,0 0,-1 0,0 1,0-1,0 1,-1 0,5 11,4 16,-3-10,8 40,-13-50,0 0,7 18,-5-19,-2 1,6 19,8 42,-11-49,-1 0,-1 1,2 43,-5-44,0 0,2 0,9 33,-8-42,1 0,0 0,1 0,1-1,0 0,14 17,-22-31,1 0,-1 0,1-1,0 1,-1 0,1 0,0-1,0 1,0 0,0-1,-1 1,1 0,0-1,0 1,0-1,0 0,0 1,2-1,-2 0,0 0,-1 0,1 0,0 0,0-1,0 1,-1 0,1 0,0-1,0 1,-1-1,1 1,0-1,-1 1,1-1,0 1,-1-1,2 0,2-5,0 0,-1 0,0 0,5-12,0 2,-2 5,-1-1,0-1,0 1,-1-1,-1 1,0-1,-1 0,1-14,-2-110,-3 69,1 6,2-67,11 71,-12 55,1 1,0 0,-1-1,1 1,0 0,0-1,1 1,-1 0,0 0,1 0,-1 0,1 0,0 0,0 1,-1-1,1 0,0 1,1 0,-1-1,0 1,0 0,3-1,4-1,1 0,0 1,-1 0,14-1,-14 2,-8 1,1 0,-1-1,1 1,-1 0,1 0,-1 0,1 1,-1-1,0 0,1 0,-1 1,1-1,-1 1,0-1,1 1,-1 0,0-1,1 1,-1 0,0 0,0 0,0 0,0 0,0 0,0 0,0 0,1 2,0 2,0 0,0 0,-1 0,1 1,-1-1,0 6,6 19,9 16,12 62,-23-83,-1 1,2 51,-6-54,1 1,5 32,-3-30,0-1,-3 32,0-28,4 40,-2-60,-1 0,1 1,1-1,0-1,0 1,1 0,0-1,8 12,24 28,9 13,-39-52,0-1,1 0,9 9,-10-12,-1 1,0-1,0 1,0 0,-1 1,0-1,6 14,26 104,-26-84,1-8,-8-22,1 0,-2 0,4 17,6 47,-11-73,-1-1,0 0,0 1,0-1,0 1,0-1,0 0,0 1,0-1,0 0,0 1,0-1,0 0,0 1,0-1,0 1,0-1,0 0,-1 1,1-1,0 0,0 1,0-1,-1 0,1 0,0 1,0-1,-1 0,1 1,-9-6,-9-16,5-1,1-1,-16-40,-11-20,22 48,-23-65,26 61,-26-49,-28-64,33 67,-90-227,77 154,3 2,8 27,27 89,2 0,-5-62,7 55,-6-97,8 94,4-64,-1-19,-5 88,3 29,-1-23,3 30,0-1,-1 1,0 0,-5-14,4 14,0-1,0 1,1-1,-1-11,-9-113,0 62,8 58,1 11,-1 10,3 3,1-1,-1 1,2-1,-1 1,1-1,4 15,1 27,-5-8,-1 0,-9 63,-7 22,6-42,8-70,-1 0,-1 0,-8 24,7-23,0 0,-3 27,-2 4,-24 145,30-163,-2-1,-2 1,0-1,-2-1,-15 31,15-33,1 0,-9 47,9-36,-10 59,-7 22,3-12,7-29,8-45,3-10,0 0,1 1,-2 33,6-48,0 0,-1 0,0 0,0 1,-1-1,0 0,-1 0,1-1,-2 1,-3 7,4-10,1 0,-1 1,1-1,0 1,1 0,-1-1,1 1,0 0,0 7,0 10,3 24,-1-10,-1-24,0 7,4 28,-3-41,1 0,0 1,0-1,0 0,1 0,0 0,5 7,-1 1,0-1,8 27,-1-1,-4-15,-8-18,0 0,1 0,0-1,0 1,1-1,0 0,0 1,0-2,10 11,-8-10,-1 1,1 0,-1 0,0 0,-1 1,1-1,2 9,-3-7,0-1,1 1,0-1,0 0,13 14,-4-8,15 22,9 11,77 61,-67-63,26 20,-34-31,-24-20,1 0,26 16,-30-22,-1 1,15 13,-16-12,1-1,16 10,4 1,-2 2,0 0,42 43,56 63,-64-63,-24-14,-5-6,-19-26,0 1,20 35,-29-44,0-1,1 0,0 0,14 12,-21-20,7 7,-1-1,7 13,13 15,-22-30,-1 0,0 0,0 0,4 10,4 6,35 66,-12-23,-33-61,1-1,-1 0,1 0,0 0,0 0,6 5,13 12,-2 5,1 0,31 27,31 29,-59-67,-21-13,0 0,0 1,0 0,0-1,0 1,-1 0,1 1,-1-1,1 0,2 5,8 12,-10-13,1 1,0-1,0-1,1 1,-1-1,1 1,7 4,1 1,0-1,10 13,-13-12,0-2,0 1,19 11,-10-9,-4-4,0 2,26 22,-34-26,0-1,1 0,8 5,-8-5,0 0,12 10,6 6,30 19,-11-8,-36-26,1 0,11 5,-15-8,1 0,-1 0,0 1,0 0,0 0,0 1,6 7,-4-4,1-1,0 0,0 0,0 0,14 6,-10-5,0 0,14 12,-6-4,29 18,-1-1,25 9,-58-32,1 0,0-1,1-1,21 8,-22-11,-1 2,0 0,-1 0,0 2,22 15,-29-18,0-1,1 0,0-1,-1 0,1 0,13 2,13 7,2 1,-28-12,0 1,0 1,0 0,0 0,-1 0,12 9,-10-6,1-1,0 0,0-1,0 0,1-1,0-1,22 5,7 3,56 13,-55-14,-26-6,-9-3,1 1,-1 0,12 4,-2 1,0-1,1 0,24 3,30 9,9 4,-50-14,-25-7,0 0,1 0,-1 0,0 0,0-1,0 0,1 0,9-3,-13 3,-1-1,1 0,-1 0,1 0,-1 0,1 0,-1-1,0 1,1-1,-1 1,0-1,0 0,0 0,-1 0,1 0,0 0,-1 0,1 0,-1-1,0 1,1-1,0-2,20-79,-9 29,-1 22,-9 26,0 0,-1 0,0-1,0 1,1-9,9-62,-6 47,1-33,-5-153,-4 109,2 99,-1-1,0 1,-1 0,0-1,0 1,-1 0,0 0,-1 0,0 1,0-1,-11-14,9 14,0 0,0 1,-1 0,-7-8,10 13,0 0,0 0,-1 0,1 0,-1 1,1 0,-1 0,0 0,1 0,-8-1,-162-50,152 46,-1 2,-27-4,-4-1,10 1,-43-3,66 9,-25-6,25 4,-23-3,33 6,-1 0,1-1,0-1,0 0,0 0,-16-11,14 8,-1 1,0 0,-15-4,-7-2,27 9,1 0,0 0,-1 1,1 0,-13-1,18 3,-16 0,1-2,-20-4,-4 2,35 4,0 0,1 0,-1-1,0 0,1-1,-1 1,-10-5,-2-1,0 0,0 2,-1 0,-30-2,21 2,-31-8,52 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8T04:48:31.41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1535 140,'-17'0,"0"1,1 1,0 1,-1 0,1 1,0 1,1 1,-23 10,7 1,0 1,-52 41,73-52,0-1,-1 0,-15 7,16-10,1 2,0-1,0 1,0 1,-11 9,3-1,-26 17,-3 2,-75 70,117-100,-3 2,0 1,1 0,-1 0,1 1,0 0,1 0,-7 11,-10 17,13-20,-10 19,14-25,0 0,0 0,0-1,-8 9,7-9,1 1,0-1,1 0,-4 11,-13 22,-30 45,9-8,31-55,0-1,-21 29,21-36,0 2,1-1,0 1,2 1,0-1,-7 25,-12 44,24-77,0-1,0 1,-1 0,-6 8,5-8,1 0,0 0,-5 14,-39 139,42-146,-12 21,12-25,0 0,1 1,-6 19,4-5,-17 88,19-79,2-18,-1 31,3-8,3 67,-2-102,1 0,0 0,1 1,0-1,0 0,0 0,1-1,-1 1,1 0,1-1,-1 0,5 6,5 3,1 0,24 19,-9-8,-21-18,1-1,0 0,0-1,1 0,-1 0,1-1,0 0,0-1,14 3,63 4,-47-6,1-1,56-4,-26-1,-60 2,1-1,-1-1,1 0,20-6,42-20,-20 7,-31 12,0 0,-1-2,0-1,0 0,28-24,26-13,-16 11,-23 14,-18 12,-1-1,0 0,-1-2,28-29,-13 6,58-79,-76 98,29-32,-29 35,0 0,21-32,2-7,-24 37,15-27,41-73,-61 106,-2 1,1 1,14-16,-17 21,0-1,-1 1,1-1,-1 0,-1 0,1 0,-1 0,2-10,-1 6,0 1,8-17,5-2,-2-1,-1 0,13-42,9-55,-7 64,-21 44,-1 0,-1 0,-1-1,0 0,-1 1,-1-20,-1 24,4-26,1-10,-5 34,0-12,-3-34,1 54,0 0,-1 0,0 0,0 0,0 1,-1-1,0 1,-1 0,-4-7,2 4,-2 1,-8-8,8 9,1 1,1-1,-8-12,9 14,1-1,-1 1,0 0,0 1,-1-1,1 1,-1 0,-11-6,-4-2,-31-13,37 20,-5-6,15 10,1-1,0 1,-1-1,0 1,0 1,-5-2,-18-3,0 2,0 1,-32 1,-90 2,146 0,1 1,-1-1,0 1,0 0,0 0,0 0,1 1,-1-1,-5 4,-32 23,7-4,12-9,-38 32,15-10,28-22,0 1,1 0,1 2,-23 31,14-17,-55 53,69-74,-15 21,17-20,-1 0,-11 10,10-12,2 0,0 1,-9 13,11-14,-1 0,0 0,-1-1,-11 12,6-10,1 1,0 1,-14 19,16-19,-1-1,-15 13,4-3,-15 23,27-31,-22 22,-14 15,6-7,13-9,7-10,-4 5,-24 37,43-59,-1-1,-12 13,11-13,0 0,-9 14,8-8,2-3,-1 0,0 0,0 0,-1-1,0 0,-16 13,16-15,0 1,0 0,1 0,-11 17,11-15,-1 0,0-1,-14 14,15-16,0 0,1 1,0-1,1 1,-7 13,-2 2,-53 81,61-95,2 0,-1 1,2-1,-1 1,1 0,-2 14,-9 26,10-39,0 0,0 1,1-1,1 1,0 0,1 0,0 14,1-24,0 0,1 0,-1 0,1 0,-1 0,1 0,0 0,0 0,-1 0,1 0,1 0,-1-1,0 1,0 0,1-1,-1 1,1-1,-1 1,1-1,0 0,-1 1,1-1,0 0,0 0,2 0,5 2,0 0,-1-1,1-1,15 2,1 0,24 5,-1-2,61-1,-60-4,-20 0,-1-2,43-5,-65 4,0 0,0 0,0 0,-1-1,1 0,9-6,-8 4,0 1,14-6,90-36,-101 41,1 1,-1-2,0 1,0-1,11-9,-13 9,1 0,0 0,16-6,-14 7,-1 0,14-10,13-13,61-62,-75 67,-11 12,-1 0,11-14,17-34,7-9,13-24,-54 86,0 1,0 0,9-7,-8 8,-1 0,0-1,0 0,5-6,33-40,-9 14,-19 15,24-39,-25 36,21-28,-20 32,22-42,9-13,-28 51,3-4,18-31,-28 36,-9 18,1 1,-1-1,1 1,1-1,4-6,5-4,-1-1,18-35,-18 31,-4 6,11-25,-11 23,-5 12,-1 1,0 0,0-1,0 1,-1-1,2-6,-3 10,0 0,0 0,0 0,0 0,0 0,0 0,-1 0,1 0,0 0,0 0,-1 0,1 0,-1 1,1-1,-1 0,1 0,-1 0,0 0,1 1,-1-1,0 0,1 1,-1-1,0 0,0 1,0-1,0 1,0-1,0 1,0 0,0-1,1 1,-1 0,0 0,-2-1,-25-5,-1 2,-45-2,-61 6,52 2,70-1,0 0,1 2,-1-1,1 1,0 1,0 1,0-1,0 2,1 0,-19 12,-32 34,6-5,49-41,1 0,0 0,1 0,0 1,-8 11,7-9,0 0,-14 15,-46 44,28-26,14-22,18-16,1 1,0-1,0 1,-7 9,2-1,-1-1,0 0,-1-1,-20 15,29-23,-5 4,0 1,-11 13,13-13,-1-1,1 0,-1 0,-10 7,-12 9,1 1,-36 41,52-51,-24 25,15-15,-27 23,37-35,0 0,0 0,2 1,-14 21,-4 5,8-13,5-8,2-1,-18 32,25-39,0-1,-1 1,0-1,0-1,-12 13,14-16,0 0,0 1,0 0,1 0,0 0,0 0,1 0,-3 9,3-8,0 0,-1 0,0 0,-1 0,-7 11,9-16,0 0,-1 0,1-1,0 1,-1-1,0 1,1-1,-1 0,0 0,0 0,1 0,-1-1,0 1,0-1,0 1,-5-1,-6 0,-28-3,42 3,-24-5,0 0,0-2,1 0,-1-2,-21-11,42 18,0 0,0 0,0 0,0 0,1 0,-1-1,1 0,-1 1,1-1,0 0,0 0,0 0,0 0,1-1,-1 1,1 0,0-1,-2-5,0-7,0-1,-1-29,3 31,1 7,0-1,0 1,0-1,1 1,2-10,-2 14,0 1,0-1,1 0,-1 1,1 0,0-1,0 1,0 0,0 0,0 0,1 0,0 1,-1-1,4-2,8-6,-2 0,16-18,-18 17,0 2,1-1,21-15,-15 14,-1 0,-1-2,0 0,19-22,-11 11,-11 12,-1 1,0-2,15-23,-20 28,0 0,0 1,1 0,10-9,-9 8,0 1,0-1,8-13,1-2,33-39,4-4,-16 7,-24 37,18-33,0-1,-12 24,17-25,-18 29,19-35,-27 45,15-19,-15 23,0 0,10-22,-10 17,1 1,1 1,1 0,0 1,20-17,9-15,-24 28,41-38,-45 48,0 1,24-11,-26 14,4-1,1 1,0 1,0 1,0 0,24-3,44-2,8-5,-67 12,0 1,1 2,29 3,-56-3,0 0,1 0,-1 0,0 0,0 1,0-1,0 0,0 1,0-1,1 1,-1 0,0-1,0 1,-1 0,1-1,0 1,0 0,0 0,0 0,-1 0,1 0,0 0,-1 0,1 0,-1 0,1 0,0 2,0 3,0-1,-1 1,1 0,-1 10,0 9,4-6,-1 0,2 0,9 23,-11-34,-1-1,0 2,0-1,-1 0,1 13,-3 45,-1-25,2-17,1 12,-9 66,1-59,4-18,-10 39,5-38,1 1,-12 26,7-22,5-13,-18 33,9-23,-21 59,-2 3,30-75,-19 25,12-19,-7 8,0-1,-52 47,33-42,28-23,-23 21,19-14,-1 0,-29 19,36-27,-18 18,21-18,-1 0,-19 13,-53 39,40-28,-73 67,80-67,28-28,0 0,0 0,-12 6,11-7,0 1,-11 8,10-5,-1 0,0-1,-1 0,-21 10,16-9,0 0,-26 20,28-18,-1 0,0-1,-18 8,19-12,0-1,-1 0,1-1,-29 3,-61-4,91-2,-4 2,0 0,0 0,0 2,-20 7,23-7,-44 10,45-8,11-5,0 0,0 0,0 0,0 0,0 0,0-1,-3 1,5-1,-1 0,1 0,-1 0,1 0,-1 0,1 0,-1 0,1 0,-1-1,1 1,-1 0,1 0,-1-1,1 1,0 0,-1-1,1 1,0 0,-1-1,1 1,0-1,-1 1,1 0,0-1,0 1,0-1,-1 1,1-1,0 1,0-1,0 1,0-1,0 1,0-1,0 1,0-2,-2-19,1 0,3-29,0-2,-1 31,1-1,1 0,10-41,28-63,-39 122,18-49,10-30,-16 47,1 0,33-56,-16 34,-13 22,3 1,26-32,57-57,-56 74,19-22,-55 57,21-19,5-4,-16 15,38-30,-49 43,-4 2,0 0,12-15,-14 15,0 0,1 1,0 0,13-10,-9 8,0 0,15-16,-17 14,1 2,19-15,-18 17,0-1,-1 0,0 0,-1-1,13-17,-13 16,1 1,0-1,0 2,18-13,-13 11,23-23,-21 18,35-25,-17 13,-15 11,-13 10,0 0,0 0,17-9,88-34,-107 47,-1-1,1 0,0 0,-1 0,1-1,4-4,-6 4,1 1,0-1,0 1,0 0,1 0,-1 1,8-4,94-35,-89 33,0-1,0 0,29-24,-30 21,24-14,-26 18,5 0,-8 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8T04:53:44.21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8T04:48:31.41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1535 140,'-17'0,"0"1,1 1,0 1,-1 0,1 1,0 1,1 1,-23 10,7 1,0 1,-52 41,73-52,0-1,-1 0,-15 7,16-10,1 2,0-1,0 1,0 1,-11 9,3-1,-26 17,-3 2,-75 70,117-100,-3 2,0 1,1 0,-1 0,1 1,0 0,1 0,-7 11,-10 17,13-20,-10 19,14-25,0 0,0 0,0-1,-8 9,7-9,1 1,0-1,1 0,-4 11,-13 22,-30 45,9-8,31-55,0-1,-21 29,21-36,0 2,1-1,0 1,2 1,0-1,-7 25,-12 44,24-77,0-1,0 1,-1 0,-6 8,5-8,1 0,0 0,-5 14,-39 139,42-146,-12 21,12-25,0 0,1 1,-6 19,4-5,-17 88,19-79,2-18,-1 31,3-8,3 67,-2-102,1 0,0 0,1 1,0-1,0 0,0 0,1-1,-1 1,1 0,1-1,-1 0,5 6,5 3,1 0,24 19,-9-8,-21-18,1-1,0 0,0-1,1 0,-1 0,1-1,0 0,0-1,14 3,63 4,-47-6,1-1,56-4,-26-1,-60 2,1-1,-1-1,1 0,20-6,42-20,-20 7,-31 12,0 0,-1-2,0-1,0 0,28-24,26-13,-16 11,-23 14,-18 12,-1-1,0 0,-1-2,28-29,-13 6,58-79,-76 98,29-32,-29 35,0 0,21-32,2-7,-24 37,15-27,41-73,-61 106,-2 1,1 1,14-16,-17 21,0-1,-1 1,1-1,-1 0,-1 0,1 0,-1 0,2-10,-1 6,0 1,8-17,5-2,-2-1,-1 0,13-42,9-55,-7 64,-21 44,-1 0,-1 0,-1-1,0 0,-1 1,-1-20,-1 24,4-26,1-10,-5 34,0-12,-3-34,1 54,0 0,-1 0,0 0,0 0,0 1,-1-1,0 1,-1 0,-4-7,2 4,-2 1,-8-8,8 9,1 1,1-1,-8-12,9 14,1-1,-1 1,0 0,0 1,-1-1,1 1,-1 0,-11-6,-4-2,-31-13,37 20,-5-6,15 10,1-1,0 1,-1-1,0 1,0 1,-5-2,-18-3,0 2,0 1,-32 1,-90 2,146 0,1 1,-1-1,0 1,0 0,0 0,0 0,1 1,-1-1,-5 4,-32 23,7-4,12-9,-38 32,15-10,28-22,0 1,1 0,1 2,-23 31,14-17,-55 53,69-74,-15 21,17-20,-1 0,-11 10,10-12,2 0,0 1,-9 13,11-14,-1 0,0 0,-1-1,-11 12,6-10,1 1,0 1,-14 19,16-19,-1-1,-15 13,4-3,-15 23,27-31,-22 22,-14 15,6-7,13-9,7-10,-4 5,-24 37,43-59,-1-1,-12 13,11-13,0 0,-9 14,8-8,2-3,-1 0,0 0,0 0,-1-1,0 0,-16 13,16-15,0 1,0 0,1 0,-11 17,11-15,-1 0,0-1,-14 14,15-16,0 0,1 1,0-1,1 1,-7 13,-2 2,-53 81,61-95,2 0,-1 1,2-1,-1 1,1 0,-2 14,-9 26,10-39,0 0,0 1,1-1,1 1,0 0,1 0,0 14,1-24,0 0,1 0,-1 0,1 0,-1 0,1 0,0 0,0 0,-1 0,1 0,1 0,-1-1,0 1,0 0,1-1,-1 1,1-1,-1 1,1-1,0 0,-1 1,1-1,0 0,0 0,2 0,5 2,0 0,-1-1,1-1,15 2,1 0,24 5,-1-2,61-1,-60-4,-20 0,-1-2,43-5,-65 4,0 0,0 0,0 0,-1-1,1 0,9-6,-8 4,0 1,14-6,90-36,-101 41,1 1,-1-2,0 1,0-1,11-9,-13 9,1 0,0 0,16-6,-14 7,-1 0,14-10,13-13,61-62,-75 67,-11 12,-1 0,11-14,17-34,7-9,13-24,-54 86,0 1,0 0,9-7,-8 8,-1 0,0-1,0 0,5-6,33-40,-9 14,-19 15,24-39,-25 36,21-28,-20 32,22-42,9-13,-28 51,3-4,18-31,-28 36,-9 18,1 1,-1-1,1 1,1-1,4-6,5-4,-1-1,18-35,-18 31,-4 6,11-25,-11 23,-5 12,-1 1,0 0,0-1,0 1,-1-1,2-6,-3 10,0 0,0 0,0 0,0 0,0 0,0 0,-1 0,1 0,0 0,0 0,-1 0,1 0,-1 1,1-1,-1 0,1 0,-1 0,0 0,1 1,-1-1,0 0,1 1,-1-1,0 0,0 1,0-1,0 1,0-1,0 1,0 0,0-1,1 1,-1 0,0 0,-2-1,-25-5,-1 2,-45-2,-61 6,52 2,70-1,0 0,1 2,-1-1,1 1,0 1,0 1,0-1,0 2,1 0,-19 12,-32 34,6-5,49-41,1 0,0 0,1 0,0 1,-8 11,7-9,0 0,-14 15,-46 44,28-26,14-22,18-16,1 1,0-1,0 1,-7 9,2-1,-1-1,0 0,-1-1,-20 15,29-23,-5 4,0 1,-11 13,13-13,-1-1,1 0,-1 0,-10 7,-12 9,1 1,-36 41,52-51,-24 25,15-15,-27 23,37-35,0 0,0 0,2 1,-14 21,-4 5,8-13,5-8,2-1,-18 32,25-39,0-1,-1 1,0-1,0-1,-12 13,14-16,0 0,0 1,0 0,1 0,0 0,0 0,1 0,-3 9,3-8,0 0,-1 0,0 0,-1 0,-7 11,9-16,0 0,-1 0,1-1,0 1,-1-1,0 1,1-1,-1 0,0 0,0 0,1 0,-1-1,0 1,0-1,0 1,-5-1,-6 0,-28-3,42 3,-24-5,0 0,0-2,1 0,-1-2,-21-11,42 18,0 0,0 0,0 0,0 0,1 0,-1-1,1 0,-1 1,1-1,0 0,0 0,0 0,0 0,1-1,-1 1,1 0,0-1,-2-5,0-7,0-1,-1-29,3 31,1 7,0-1,0 1,0-1,1 1,2-10,-2 14,0 1,0-1,1 0,-1 1,1 0,0-1,0 1,0 0,0 0,0 0,1 0,0 1,-1-1,4-2,8-6,-2 0,16-18,-18 17,0 2,1-1,21-15,-15 14,-1 0,-1-2,0 0,19-22,-11 11,-11 12,-1 1,0-2,15-23,-20 28,0 0,0 1,1 0,10-9,-9 8,0 1,0-1,8-13,1-2,33-39,4-4,-16 7,-24 37,18-33,0-1,-12 24,17-25,-18 29,19-35,-27 45,15-19,-15 23,0 0,10-22,-10 17,1 1,1 1,1 0,0 1,20-17,9-15,-24 28,41-38,-45 48,0 1,24-11,-26 14,4-1,1 1,0 1,0 1,0 0,24-3,44-2,8-5,-67 12,0 1,1 2,29 3,-56-3,0 0,1 0,-1 0,0 0,0 1,0-1,0 0,0 1,0-1,1 1,-1 0,0-1,0 1,-1 0,1-1,0 1,0 0,0 0,0 0,-1 0,1 0,0 0,-1 0,1 0,-1 0,1 0,0 2,0 3,0-1,-1 1,1 0,-1 10,0 9,4-6,-1 0,2 0,9 23,-11-34,-1-1,0 2,0-1,-1 0,1 13,-3 45,-1-25,2-17,1 12,-9 66,1-59,4-18,-10 39,5-38,1 1,-12 26,7-22,5-13,-18 33,9-23,-21 59,-2 3,30-75,-19 25,12-19,-7 8,0-1,-52 47,33-42,28-23,-23 21,19-14,-1 0,-29 19,36-27,-18 18,21-18,-1 0,-19 13,-53 39,40-28,-73 67,80-67,28-28,0 0,0 0,-12 6,11-7,0 1,-11 8,10-5,-1 0,0-1,-1 0,-21 10,16-9,0 0,-26 20,28-18,-1 0,0-1,-18 8,19-12,0-1,-1 0,1-1,-29 3,-61-4,91-2,-4 2,0 0,0 0,0 2,-20 7,23-7,-44 10,45-8,11-5,0 0,0 0,0 0,0 0,0 0,0-1,-3 1,5-1,-1 0,1 0,-1 0,1 0,-1 0,1 0,-1 0,1 0,-1-1,1 1,-1 0,1 0,-1-1,1 1,0 0,-1-1,1 1,0 0,-1-1,1 1,0-1,-1 1,1 0,0-1,0 1,0-1,-1 1,1-1,0 1,0-1,0 1,0-1,0 1,0-1,0 1,0-2,-2-19,1 0,3-29,0-2,-1 31,1-1,1 0,10-41,28-63,-39 122,18-49,10-30,-16 47,1 0,33-56,-16 34,-13 22,3 1,26-32,57-57,-56 74,19-22,-55 57,21-19,5-4,-16 15,38-30,-49 43,-4 2,0 0,12-15,-14 15,0 0,1 1,0 0,13-10,-9 8,0 0,15-16,-17 14,1 2,19-15,-18 17,0-1,-1 0,0 0,-1-1,13-17,-13 16,1 1,0-1,0 2,18-13,-13 11,23-23,-21 18,35-25,-17 13,-15 11,-13 10,0 0,0 0,17-9,88-34,-107 47,-1-1,1 0,0 0,-1 0,1-1,4-4,-6 4,1 1,0-1,0 1,0 0,1 0,-1 1,8-4,94-35,-89 33,0-1,0 0,29-24,-30 21,24-14,-26 18,5 0,-8 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8T04:47:54.5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686 980,'79'-1,"86"3,-19 11,-1-1,-25 12,108 16,80 37,-249-58,-42-13,-1 0,21 3,78 14,-90-19,0 1,-1 1,45 17,-42-13,1 0,36 6,-23-8,29 8,-4-3,-9-2,18 14,-50-16,1-1,46 9,132 17,-156-27,52 6,-65-9,0 1,49 14,-39-9,49 5,8 1,-99-15,14 1,-1 2,1 0,-1 1,0 1,0 0,15 9,-13-5,1 0,1-2,25 8,-2 0,-8-5,-25-8,0 0,-1 1,1 0,-1 0,0 1,0 1,10 6,-8-4,0 0,22 11,-24-15,-1 1,0 0,0 0,0 0,0 1,-1 1,10 10,14 17,-20-23,-1 1,16 23,-6-4,27 31,-36-47,0 2,-2 0,0 0,13 34,-11-25,15 21,-18-34,10 23,-7-10,36 83,-40-96,14 18,-15-22,0 0,0 0,-1 1,6 15,-5-6,1-1,0 0,2 0,0-1,11 17,-8-17,-2 1,0 0,9 26,-10-23,0 0,17 24,-3-5,-1 2,-2 0,22 67,-35-92,13 26,-14-30,0 1,-1 0,0 0,-1 0,3 18,15 99,4 31,-22-139,-2-12,0 0,6 17,-2-9,-1 0,-1 1,2 27,-2-15,9 67,-2 4,-6-53,3 8,14 67,-16-90,-4-25,-1-1,1 1,1-1,-1 0,7 12,-1 0,0 0,-1 0,8 37,-9-29,15 41,-18-62,0-1,0 0,1-1,0 1,0-1,6 8,-7-11,0 0,0 0,1 0,-1-1,1 1,-1-1,1 0,0 0,0 0,0-1,0 1,8 1,29 7,-16-4,40 6,-61-12,0 1,0-1,0 0,0 0,0 0,0-1,0 0,-1 1,5-3,-6 3,-1-1,1 0,-1 0,0 0,0 0,1 0,-1 0,0 0,0-1,0 1,0 0,0 0,0-1,-1 1,1-1,0 1,-1-1,1 1,-1-1,1 1,-1-1,0 0,0 1,1-4,-2-81,-1 34,2 48,-1-1,0 0,0 0,0 1,-1-1,1 1,-5-8,4 6,-1 1,1 0,1-1,-1 1,-1-8,-23-151,22 142,-10-34,-2-11,14 54,-1 1,0-1,0 1,-1 0,-7-14,3 9,1 1,1-1,-7-31,-4-56,4 23,-2-12,4-3,9 82,0 0,1-1,1-25,0 40,0-1,0 1,0-1,0 1,0 0,1-1,-1 1,0 0,0-1,0 1,0 0,0-1,0 1,1 0,-1-1,0 1,0 0,0 0,1-1,-1 1,0 0,1 0,-1-1,0 1,0 0,1 0,-1 0,1-1,9 5,14 18,-17-15,8 4,-11-9,0 2,1-1,-1 0,-1 1,1 0,0 0,-1 0,0 0,3 5,12 22,27 35,5 7,-42-58,-2 0,0 1,0 0,-1-1,-1 2,2 17,8 31,3-19,-11-30,7 26,-3-4,1 0,21 44,-27-68,3 3,14 27,-14-28,0 2,0-1,7 29,-10-30,0 0,0-1,2 0,0-1,13 21,-1-11,-12-15,0 1,8 11,-13-17,0 1,0-1,-1 0,1 1,-1-1,0 1,0 0,1 9,-2-12,0 0,0 0,0 0,0 1,1-1,-1 0,1 0,0 0,0 0,0 0,1 3,-1-4,-1-1,0 0,1 1,-1-1,0 0,1 1,-1-1,1 0,-1 0,1 1,-1-1,0 0,1 0,-1 0,1 0,-1 1,1-1,-1 0,1 0,0 0,1-1,-1 1,0 0,0-1,0 1,1 0,-1-1,0 0,0 1,0-1,0 0,2-1,13-11,-1 0,-1-1,20-24,-26 28,-1 0,7-14,-11 19,-1 0,0 0,-1 0,0 0,1 0,-1 0,-1 0,1-6,-2-108,-1 100,-9-28,7 29,-4-31,-6-47,1 18,9 51,-2 0,-15-44,9 34,6 15,2-1,-3-29,-2-14,-6-45,4 16,-10-74,3 94,12 54,1-1,-4-31,4 6,-1 0,-19-65,4 48,-5-19,11 18,-15-57,12 74,12 35,1 0,-4-16,-10-59,-7-29,19 89,2 9,-14-36,6 23,-15-65,19 61,-20-50,17 58,-1 0,-2 0,-1 2,-27-36,19 32,7 6,-2 1,-41-38,-1 3,-10-7,-11-11,20 18,14 8,31 32,-24-22,-8-4,-19-15,32 25,28 25,0 1,-1 0,-15-11,6 8,6 4,0-1,0-1,1 0,-13-12,-25-24,35 34,1 0,1-2,-12-13,13 14,0 0,0 1,-18-13,-18-18,-2-3,33 32,1-1,-23-26,32 33,0 2,0-1,-1 1,1 0,-1 0,-1 0,-8-3,-21-15,12 5,-42-34,56 43,-1 1,-16-9,16 10,0-1,-16-12,9 5,-1 2,0 0,-1 1,-31-13,20 10,1-4,24 14,1 1,-1 0,1 1,-1 0,-12-4,-60-12,-94-17,130 29,32 6,0 0,0-2,-14-3,0-1,-1 1,0 0,-38-1,-21 4,59 3,-1-1,-35-5,3 0,40 5,-24-5,15 2,0 2,0 0,-36 4,8-1,35-1,-30 1,-68-9,78 4,-82 3,-9 0,83-5,23 3,-30-1,-727 5,764 0,-30 5,9 0,-233 30,252-31,-20 8,24-7,1-1,-27 5,-187 19,210-27,0 1,0 1,0 1,-26 9,36-10,0 0,0 1,0-1,-16 11,14-7,-23 10,24-13,0 1,-12 7,20-10,-1 0,1 0,0 0,-1 0,2 0,-1 1,0-1,1 1,-5 7,4-3,0-1,0 1,1 1,0-1,0 0,0 12,2 50,0-36,1-24,0 0,0 0,1-1,0 1,1 0,0-1,0 1,9 15,5 4,26 35,5 7,-39-57,0 0,17 17,8 11,-22-26,0-1,0 0,20 18,-24-26,-1 1,0 1,8 12,-9-12,0 0,1 0,13 12,-6-9,9 10,2-1,49 31,-63-45,19 16,-25-18,0 0,0-1,1 0,-1-1,1 1,0-1,-1 0,1 0,1-1,-1 1,0-1,10 1,128-2,-70-2,-40 1,-10 1,0-1,40-6,-41 2,-10 2,1 0,23-9,126-36,-58 19,-47 10,-32 8,-20 7,1 1,-1-1,1 1,-1 0,10-1,24-1,112-6,-70 4,-3 0,-32 5,59-8,-68 6,78 2,-52 2,472-1,-505 2,53 9,12 1,189 3,-92 9,-186-22,1 1,-1-1,1 1,-1 1,0 0,10 6,-8-4,0-1,17 7,33 5,-44-14,0 1,0 1,0 0,-1 1,20 11,-27-13,-1 2,0-1,8 9,11 10,-9-12,-7-5,-1-1,1 1,-1 1,0 0,-1 0,10 13,-2 1,1-1,20 20,7 9,-12-15,69 62,7 6,-76-70,13 15,-32-33,2 2,23 25,-27-33,0 0,-1 1,0 0,-1 1,0 0,0 0,-1 1,10 24,-13-27,0 0,1-1,0 1,10 12,-8-12,-1 1,10 18,3 12,39 63,-52-92,0 0,0 1,-1 0,-1 0,3 14,1 1,9 21,38 77,-16-44,35 64,-69-134,0 0,-1-1,6 24,-6-20,9 25,-4-19,-4-9,-1-1,2 0,-1 0,8 10,-7-11,-1-1,0 1,0 0,4 13,-6-12,1-1,1 0,0 0,7 11,3 5,-13-21,0 0,0 0,0-1,1 1,-1 0,7 5,2 2,0 0,13 17,-24-27,0-1,0 0,1 0,-1 1,0-1,0 0,0 0,0 0,1 1,-1-1,0 0,0 0,0 0,1 1,-1-1,0 0,0 0,1 0,-1 0,0 0,0 0,1 0,-1 1,0-1,1 0,-1 0,0 0,0 0,1 0,2-8,-2-17,-2 21,0-222,1 212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8T04:47:47.5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0,'1032'0,"-937"6,-12 1,223 22,-146-13,10 1,203 13,-267-25,29 1,-107-4,50 9,-49-5,38 1,-10-8,-38 0,0 1,0 1,31 5,-14-1,0-1,0-2,54-4,-21 1,25 9,-44-2,53 6,-74-8,36 11,-12-3,-40-8,-1 0,1 0,21 12,-20-9,-1-1,22 7,90 23,-106-29,0 0,0 2,19 11,-27-14,-1-1,-1-1,2 0,18 3,10 5,-24-6,0 2,-1 0,0 0,0 2,-1 0,22 20,-4-3,11 3,-29-21,1 0,13 14,-16-14,22 15,-25-18,0-1,0 1,0 0,-1 0,0 1,8 11,-6-7,0 1,1-1,12 10,-15-12,0 0,0 0,-1 1,0-1,0 1,-1 0,5 17,-2-9,13 23,59 119,-79-157,9 17,1-1,1 0,15 18,-17-23,-2-2,0 1,8 20,-12-23,1 0,0 0,0-1,1 1,14 15,-10-13,16 22,-20-25,0-1,0 1,1-1,0-1,0 1,12 8,-11-9,0-1,-1 1,0 0,-1 1,1-1,7 14,17 20,-23-32,12 20,-5-6,42 74,-7-11,-36-63,21 48,-8-14,-9-26,-10-17,0 0,-1 0,5 16,43 128,-36-115,-11-27,9 29,4 55,-2-9,-9-48,-1-8,18 50,-18-60,-1 1,6 41,-5-25,7 23,8 48,-19-86,1-1,13 37,-15-47,0-1,-1 0,2 25,-1-5,3 7,17 57,12 52,-25-126,-9-21,0 0,0 1,0-1,-1 0,2 7,2 15,-1-2,3 43,-7-53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4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Partial-Order</a:t>
            </a:r>
            <a:r>
              <a:rPr lang="en-US" altLang="zh-CN" baseline="0" dirty="0"/>
              <a:t> Restrictions (or short, PoR) Consistency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512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Partial-Order</a:t>
            </a:r>
            <a:r>
              <a:rPr lang="en-US" altLang="zh-CN" baseline="0" dirty="0"/>
              <a:t> Restrictions (or short, PoR) Consistency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15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由于图能十分自然地表达各种复杂类型的数据，提供丰富的语义，并且可以为常见的机器学习模型提供抽象。因此近年来图数据和计算技术一直是学术界和工业界的热点。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可以预见，图计算将在下一代人工智能的各种应用中发挥重要作用，包括反欺诈，智能物流，城市大脑，生物信息学，公共安全，公共卫生，城市规划，反洗钱，基础设施，推荐系统，金融技术和供应链等领域。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5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近年来提出的</a:t>
            </a:r>
            <a:r>
              <a:rPr lang="en-US" altLang="zh-CN" dirty="0"/>
              <a:t>GNN</a:t>
            </a:r>
            <a:r>
              <a:rPr lang="zh-CN" altLang="en-US" dirty="0"/>
              <a:t>，作为图计算领域的典型代表，将图中的结构和属性信息与深度学习中的特征相结合，已被证明在许多与图相关的任务上具有令人信服的表现。在结果的可解释性、深层次推理因果等方面将起到越来越重要的作用。</a:t>
            </a:r>
            <a:endParaRPr lang="en-US" altLang="zh-CN" dirty="0"/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Courier New" panose="02070309020205020404" charset="0"/>
              </a:rPr>
              <a:t>图数据的组织方式给神经网络的应用带来了困难</a:t>
            </a:r>
            <a:r>
              <a:rPr lang="zh-CN" altLang="en-US" sz="1200" dirty="0">
                <a:latin typeface="+mn-lt"/>
              </a:rPr>
              <a:t>。</a:t>
            </a:r>
            <a:endParaRPr lang="zh-CN" altLang="en-US" sz="1200" dirty="0">
              <a:latin typeface="Courier New" panose="020703090202050204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280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Partial-Order</a:t>
            </a:r>
            <a:r>
              <a:rPr lang="en-US" altLang="zh-CN" baseline="0" dirty="0"/>
              <a:t> Restrictions (or short, PoR) Consistency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710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Partial-Order</a:t>
            </a:r>
            <a:r>
              <a:rPr lang="en-US" altLang="zh-CN" baseline="0" dirty="0"/>
              <a:t> Restrictions (or short, PoR) Consistency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552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Partial-Order</a:t>
            </a:r>
            <a:r>
              <a:rPr lang="en-US" altLang="zh-CN" baseline="0" dirty="0"/>
              <a:t> Restrictions (or short, PoR) Consistency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897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Partial-Order</a:t>
            </a:r>
            <a:r>
              <a:rPr lang="en-US" altLang="zh-CN" baseline="0" dirty="0"/>
              <a:t> Restrictions (or short, PoR) Consistency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33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5B81-13E8-4CAA-8506-08C755B6B36A}" type="datetime1">
              <a:rPr lang="zh-CN" altLang="en-US" smtClean="0"/>
              <a:t>2021/4/28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70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B985B09-2EE4-4093-A307-73B53474C8AE}" type="datetime1">
              <a:rPr lang="zh-CN" altLang="en-US" smtClean="0"/>
              <a:t>2021/4/28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55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5F687B0-BE88-492E-BCD1-ECEF333AFA01}" type="datetime1">
              <a:rPr lang="zh-CN" altLang="en-US" smtClean="0"/>
              <a:t>2021/4/28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159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31608"/>
            <a:ext cx="8056033" cy="633198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baseline="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51885"/>
            <a:ext cx="10515600" cy="4941881"/>
          </a:xfrm>
        </p:spPr>
        <p:txBody>
          <a:bodyPr/>
          <a:lstStyle>
            <a:lvl1pPr marL="228600" marR="0" indent="-244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 lang="en-US" altLang="zh-CN" sz="2800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32800" marR="0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Calibri" panose="020F0502020204030204" pitchFamily="34" charset="0"/>
              <a:buChar char="‐"/>
              <a:tabLst/>
              <a:defRPr lang="en-US" altLang="zh-CN" sz="2400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 marL="892800" marR="0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tabLst/>
              <a:defRPr lang="en-US" altLang="zh-CN" sz="2000" kern="1200" baseline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 marL="1252800" marR="0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Calibri" panose="020F0502020204030204" pitchFamily="34" charset="0"/>
              <a:buChar char="▪"/>
              <a:tabLst/>
              <a:defRPr lang="en-US" altLang="zh-CN" sz="1800" kern="1200" baseline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 marL="1219500" indent="-571500">
              <a:defRPr/>
            </a:lvl5pPr>
          </a:lstStyle>
          <a:p>
            <a:pPr marL="228600" marR="0" lvl="0" indent="-244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/>
              <a:t>Level1</a:t>
            </a:r>
          </a:p>
          <a:p>
            <a:pPr marL="532800" marR="0" lvl="1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lang="en-US" altLang="zh-CN" dirty="0"/>
              <a:t>Level2</a:t>
            </a:r>
          </a:p>
          <a:p>
            <a:pPr marL="892800" marR="0" lvl="2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lang="en-US" altLang="zh-CN" dirty="0"/>
              <a:t>Level3</a:t>
            </a:r>
          </a:p>
          <a:p>
            <a:pPr marL="1252800" marR="0" lvl="3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Calibri" panose="020F0502020204030204" pitchFamily="34" charset="0"/>
              <a:buChar char="▪"/>
              <a:tabLst/>
              <a:defRPr/>
            </a:pPr>
            <a:r>
              <a:rPr lang="en-US" altLang="zh-CN" dirty="0"/>
              <a:t>Level4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E281-27B1-4ECD-B758-53F18AF44B98}" type="datetime1">
              <a:rPr lang="zh-CN" altLang="en-US" smtClean="0"/>
              <a:t>2021/4/28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3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D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ADSL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B281149-0066-4098-9CB0-B1987603E79B}" type="datetime1">
              <a:rPr lang="zh-CN" altLang="en-US" smtClean="0"/>
              <a:t>2021/4/28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0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E51F-A2FF-402D-B499-ADF79A3D31EC}" type="datetime1">
              <a:rPr lang="zh-CN" altLang="en-US" smtClean="0"/>
              <a:t>2021/4/28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1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2FC8-0863-44EC-BA62-6744DC906A42}" type="datetime1">
              <a:rPr lang="zh-CN" altLang="en-US" smtClean="0"/>
              <a:t>2021/4/28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0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AB36-D175-4299-87F4-1477CEF19544}" type="datetime1">
              <a:rPr lang="zh-CN" altLang="en-US" smtClean="0"/>
              <a:t>2021/4/28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98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FA4F75F-4BD1-4CC1-AF05-1764BB1D4741}" type="datetime1">
              <a:rPr lang="zh-CN" altLang="en-US" smtClean="0"/>
              <a:t>2021/4/28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3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574F3C2-2E12-4A38-AD70-203C45F69973}" type="datetime1">
              <a:rPr lang="zh-CN" altLang="en-US" smtClean="0"/>
              <a:t>2021/4/28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2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8BC00F9-7649-46B9-A772-D49402ED608D}" type="datetime1">
              <a:rPr lang="zh-CN" altLang="en-US" smtClean="0"/>
              <a:t>2021/4/28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28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F562CD3-A65D-4374-943D-3D6B43CFBF51}" type="datetime1">
              <a:rPr lang="zh-CN" altLang="en-US" smtClean="0"/>
              <a:t>2021/4/28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7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559B6-8554-4189-AD0C-DFC8A2D25C1E}" type="datetime1">
              <a:rPr lang="zh-CN" altLang="en-US" smtClean="0"/>
              <a:t>2021/4/28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ADSL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10.png"/><Relationship Id="rId3" Type="http://schemas.openxmlformats.org/officeDocument/2006/relationships/image" Target="../media/image51.png"/><Relationship Id="rId7" Type="http://schemas.openxmlformats.org/officeDocument/2006/relationships/image" Target="../media/image80.png"/><Relationship Id="rId12" Type="http://schemas.openxmlformats.org/officeDocument/2006/relationships/customXml" Target="../ink/ink5.xml"/><Relationship Id="rId2" Type="http://schemas.openxmlformats.org/officeDocument/2006/relationships/image" Target="../media/image50.png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00.png"/><Relationship Id="rId5" Type="http://schemas.openxmlformats.org/officeDocument/2006/relationships/image" Target="../media/image76.png"/><Relationship Id="rId15" Type="http://schemas.openxmlformats.org/officeDocument/2006/relationships/customXml" Target="../ink/ink6.xml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90.png"/><Relationship Id="rId1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30.png"/><Relationship Id="rId3" Type="http://schemas.openxmlformats.org/officeDocument/2006/relationships/image" Target="../media/image110.png"/><Relationship Id="rId7" Type="http://schemas.openxmlformats.org/officeDocument/2006/relationships/image" Target="../media/image80.png"/><Relationship Id="rId12" Type="http://schemas.openxmlformats.org/officeDocument/2006/relationships/customXml" Target="../ink/ink12.xml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76.png"/><Relationship Id="rId5" Type="http://schemas.openxmlformats.org/officeDocument/2006/relationships/image" Target="../media/image90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100.png"/><Relationship Id="rId1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customXml" Target="../ink/ink18.xml"/><Relationship Id="rId18" Type="http://schemas.openxmlformats.org/officeDocument/2006/relationships/image" Target="../media/image52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110.png"/><Relationship Id="rId17" Type="http://schemas.openxmlformats.org/officeDocument/2006/relationships/image" Target="../media/image57.png"/><Relationship Id="rId2" Type="http://schemas.openxmlformats.org/officeDocument/2006/relationships/image" Target="../media/image54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5" Type="http://schemas.openxmlformats.org/officeDocument/2006/relationships/image" Target="../media/image55.png"/><Relationship Id="rId10" Type="http://schemas.openxmlformats.org/officeDocument/2006/relationships/image" Target="../media/image100.png"/><Relationship Id="rId4" Type="http://schemas.openxmlformats.org/officeDocument/2006/relationships/image" Target="../media/image76.png"/><Relationship Id="rId9" Type="http://schemas.openxmlformats.org/officeDocument/2006/relationships/customXml" Target="../ink/ink16.xml"/><Relationship Id="rId14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4.png"/><Relationship Id="rId21" Type="http://schemas.openxmlformats.org/officeDocument/2006/relationships/image" Target="../media/image31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4733" y="1889242"/>
            <a:ext cx="115623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0" dirty="0" err="1">
                <a:solidFill>
                  <a:srgbClr val="000000"/>
                </a:solidFill>
                <a:effectLst/>
                <a:latin typeface="Lucida Grande"/>
              </a:rPr>
              <a:t>GNNAdvisor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Lucida Grande"/>
              </a:rPr>
              <a:t>: An Efficient Runtime System for GNN Acceleration on GPUs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77416" y="4575044"/>
            <a:ext cx="4436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Ping Gong,  </a:t>
            </a:r>
            <a:r>
              <a:rPr lang="en-US" altLang="zh-CN" sz="3200" b="1" dirty="0" err="1">
                <a:latin typeface="Gill Sans MT" panose="020B0502020104020203" pitchFamily="34" charset="0"/>
                <a:ea typeface="华文新魏" panose="02010800040101010101" pitchFamily="2" charset="-122"/>
              </a:rPr>
              <a:t>Youhui</a:t>
            </a:r>
            <a:r>
              <a:rPr lang="en-US" altLang="zh-CN" sz="32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 Bai</a:t>
            </a:r>
            <a:endParaRPr lang="en-US" altLang="zh-CN" sz="3200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30270" y="5308214"/>
            <a:ext cx="853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zh-CN" sz="2400" dirty="0">
                <a:latin typeface="Gill Sans MT" panose="020B0502020104020203" pitchFamily="34" charset="0"/>
                <a:ea typeface="华文新魏" panose="02010800040101010101" pitchFamily="2" charset="-122"/>
              </a:rPr>
              <a:t>2021/04/28</a:t>
            </a:r>
            <a:endParaRPr lang="en-US" altLang="zh-CN" sz="2400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017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1739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51058"/>
            <a:ext cx="5251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System design and implementation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334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and results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3A8D-F1AC-4527-A36D-D5CB5D58CAFF}" type="datetime1">
              <a:rPr lang="zh-CN" altLang="en-US" smtClean="0"/>
              <a:t>2021/4/28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6687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34DE87-4050-49D3-A692-9D84523D3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</a:rPr>
              <a:t>Motivation</a:t>
            </a:r>
            <a:endParaRPr 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A18CBF-00F1-4208-9F6A-D2E059D5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</a:rPr>
              <a:t>G</a:t>
            </a:r>
            <a:r>
              <a:rPr lang="en-US" sz="3200" b="1" i="0" dirty="0">
                <a:effectLst/>
                <a:latin typeface="Arial" panose="020B0604020202020204" pitchFamily="34" charset="0"/>
              </a:rPr>
              <a:t>raph-structure information plays an important role in aggregation.</a:t>
            </a:r>
            <a:r>
              <a:rPr lang="zh-CN" altLang="en-US" sz="32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sz="3200" b="1" i="0" dirty="0">
                <a:effectLst/>
                <a:latin typeface="Arial" panose="020B0604020202020204" pitchFamily="34" charset="0"/>
              </a:rPr>
              <a:t>Existing GNN frameworks ignore or do not take full advantage of these information</a:t>
            </a:r>
            <a:r>
              <a:rPr lang="en-US" sz="3200" b="1" i="0" dirty="0">
                <a:effectLst/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</a:rPr>
              <a:t>Node Degree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</a:rPr>
              <a:t>Node Embedding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</a:rPr>
              <a:t>Graph </a:t>
            </a:r>
            <a:r>
              <a:rPr lang="en-US" sz="2800" b="1" i="0" dirty="0">
                <a:effectLst/>
                <a:latin typeface="Arial" panose="020B0604020202020204" pitchFamily="34" charset="0"/>
              </a:rPr>
              <a:t>Community</a:t>
            </a:r>
            <a:endParaRPr lang="en-US" sz="2800" b="1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7DF81C9-9A0C-4140-B22D-C39B2A4E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A0269F-54E2-4A8F-AD0A-87E9C47B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F2348-87A4-4253-BDD1-87D65F90CA64}" type="datetime1">
              <a:rPr lang="zh-CN" altLang="en-US" smtClean="0"/>
              <a:t>2021/4/28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443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34DE87-4050-49D3-A692-9D84523D3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en-US" sz="4000" b="1" dirty="0">
                <a:latin typeface="Arial" panose="020B0604020202020204" pitchFamily="34" charset="0"/>
              </a:rPr>
              <a:t>Motivation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A18CBF-00F1-4208-9F6A-D2E059D5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dirty="0">
                <a:effectLst/>
                <a:latin typeface="Arial" panose="020B0604020202020204" pitchFamily="34" charset="0"/>
              </a:rPr>
              <a:t>Node Degree Impacts on Workload</a:t>
            </a:r>
            <a:endParaRPr lang="en-US" sz="2800" b="1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7DF81C9-9A0C-4140-B22D-C39B2A4E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A0269F-54E2-4A8F-AD0A-87E9C47B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DCDE-A5F7-4146-9413-3196C81CBD2F}" type="datetime1">
              <a:rPr lang="zh-CN" altLang="en-US" smtClean="0"/>
              <a:t>2021/4/28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545FD72-61AC-4C22-AAAB-3123BA87D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99" y="2237496"/>
            <a:ext cx="4125126" cy="28707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63BD201-727E-4890-BAD4-0C7320F71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330" y="1919944"/>
            <a:ext cx="4020250" cy="329718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D09D22C-3313-4790-BE83-E9BCAB8C172F}"/>
              </a:ext>
            </a:extLst>
          </p:cNvPr>
          <p:cNvSpPr txBox="1"/>
          <p:nvPr/>
        </p:nvSpPr>
        <p:spPr>
          <a:xfrm>
            <a:off x="2262778" y="5551409"/>
            <a:ext cx="8004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effectLst/>
                <a:latin typeface="Arial" panose="020B0604020202020204" pitchFamily="34" charset="0"/>
              </a:rPr>
              <a:t>(a) is Graph Processing Algorithms (e.g., PageRank) (b) is GNNs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52149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0C6CE6-9CCE-4555-BB8C-6D5FA8BD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latin typeface="Arial" panose="020B0604020202020204" pitchFamily="34" charset="0"/>
              </a:rPr>
              <a:t>Motivation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4A6B94-E216-4717-9216-C965BDD8E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992146" cy="4963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</a:rPr>
              <a:t>Node Embedding I</a:t>
            </a:r>
            <a:r>
              <a:rPr lang="en-US" b="1" i="0" dirty="0">
                <a:effectLst/>
                <a:latin typeface="Arial" panose="020B0604020202020204" pitchFamily="34" charset="0"/>
              </a:rPr>
              <a:t>nvalidates the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Helvetica Neue"/>
              </a:rPr>
              <a:t>O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riginal </a:t>
            </a:r>
            <a:r>
              <a:rPr lang="en-US" b="1" dirty="0">
                <a:solidFill>
                  <a:srgbClr val="333333"/>
                </a:solidFill>
                <a:latin typeface="Helvetica Neue"/>
              </a:rPr>
              <a:t>Graph Processing 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Optimization </a:t>
            </a:r>
            <a:r>
              <a:rPr lang="en-US" b="1" dirty="0">
                <a:solidFill>
                  <a:srgbClr val="333333"/>
                </a:solidFill>
                <a:latin typeface="Helvetica Neue"/>
              </a:rPr>
              <a:t>S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trategy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2BF78B-07C8-454C-8229-03A77C4A9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A24724-1651-4055-ACAA-822C82A1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F309-C475-4E67-8A6E-7A4EB296F794}" type="datetime1">
              <a:rPr lang="zh-CN" altLang="en-US" smtClean="0"/>
              <a:t>2021/4/28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012EE0D-3AFE-4EDC-9B77-4DEA6BC0D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871" y="2202495"/>
            <a:ext cx="4125126" cy="287079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6A60DE9-D6EB-41F3-95E3-5F16605C5C0C}"/>
              </a:ext>
            </a:extLst>
          </p:cNvPr>
          <p:cNvSpPr txBox="1"/>
          <p:nvPr/>
        </p:nvSpPr>
        <p:spPr>
          <a:xfrm>
            <a:off x="5914810" y="2967335"/>
            <a:ext cx="3634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 Processing System:</a:t>
            </a:r>
          </a:p>
          <a:p>
            <a:r>
              <a:rPr lang="en-US" dirty="0"/>
              <a:t>	 Embedding/Attribute : </a:t>
            </a:r>
            <a:r>
              <a:rPr lang="en-US" b="1" dirty="0">
                <a:solidFill>
                  <a:srgbClr val="FF0000"/>
                </a:solidFill>
              </a:rPr>
              <a:t>[2,]</a:t>
            </a:r>
          </a:p>
          <a:p>
            <a:r>
              <a:rPr lang="en-US" dirty="0"/>
              <a:t> 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13ACB1C-1432-4AB0-9066-016C4AB4EFE5}"/>
              </a:ext>
            </a:extLst>
          </p:cNvPr>
          <p:cNvCxnSpPr>
            <a:cxnSpLocks/>
          </p:cNvCxnSpPr>
          <p:nvPr/>
        </p:nvCxnSpPr>
        <p:spPr>
          <a:xfrm>
            <a:off x="4930760" y="2932849"/>
            <a:ext cx="857523" cy="496151"/>
          </a:xfrm>
          <a:prstGeom prst="line">
            <a:avLst/>
          </a:prstGeom>
          <a:ln w="28575">
            <a:solidFill>
              <a:srgbClr val="FFFF00"/>
            </a:solidFill>
          </a:ln>
          <a:effectLst>
            <a:glow rad="25400">
              <a:schemeClr val="tx1">
                <a:alpha val="6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03366A3E-036C-43DF-9C58-B33D6CF1F9B5}"/>
              </a:ext>
            </a:extLst>
          </p:cNvPr>
          <p:cNvCxnSpPr/>
          <p:nvPr/>
        </p:nvCxnSpPr>
        <p:spPr>
          <a:xfrm>
            <a:off x="5788283" y="3429000"/>
            <a:ext cx="1112743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glow rad="254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A5395263-5CA4-4202-B547-316B1E28D2CA}"/>
              </a:ext>
            </a:extLst>
          </p:cNvPr>
          <p:cNvSpPr txBox="1"/>
          <p:nvPr/>
        </p:nvSpPr>
        <p:spPr>
          <a:xfrm>
            <a:off x="5159245" y="4407380"/>
            <a:ext cx="5480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GNN:</a:t>
            </a:r>
          </a:p>
          <a:p>
            <a:r>
              <a:rPr lang="en-US" dirty="0"/>
              <a:t>	Embedding/Attribute : </a:t>
            </a:r>
            <a:r>
              <a:rPr lang="en-US" b="1" dirty="0">
                <a:solidFill>
                  <a:srgbClr val="FF0000"/>
                </a:solidFill>
              </a:rPr>
              <a:t>[1, 2, 3, ……, 255,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256</a:t>
            </a:r>
            <a:r>
              <a:rPr lang="en-US" b="1" dirty="0">
                <a:solidFill>
                  <a:srgbClr val="FF0000"/>
                </a:solidFill>
              </a:rPr>
              <a:t>]</a:t>
            </a:r>
          </a:p>
          <a:p>
            <a:r>
              <a:rPr lang="en-US" dirty="0"/>
              <a:t> 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209D990-C4FA-4888-8104-236ACF12EA0E}"/>
              </a:ext>
            </a:extLst>
          </p:cNvPr>
          <p:cNvCxnSpPr>
            <a:cxnSpLocks/>
          </p:cNvCxnSpPr>
          <p:nvPr/>
        </p:nvCxnSpPr>
        <p:spPr>
          <a:xfrm>
            <a:off x="3903314" y="4196529"/>
            <a:ext cx="771679" cy="670643"/>
          </a:xfrm>
          <a:prstGeom prst="line">
            <a:avLst/>
          </a:prstGeom>
          <a:ln w="28575">
            <a:solidFill>
              <a:srgbClr val="FFFF00"/>
            </a:solidFill>
          </a:ln>
          <a:effectLst>
            <a:glow rad="25400">
              <a:schemeClr val="tx1">
                <a:alpha val="6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8E1B6B06-E5A6-4429-A2B7-A4CD0EFECAE4}"/>
              </a:ext>
            </a:extLst>
          </p:cNvPr>
          <p:cNvCxnSpPr>
            <a:cxnSpLocks/>
          </p:cNvCxnSpPr>
          <p:nvPr/>
        </p:nvCxnSpPr>
        <p:spPr>
          <a:xfrm>
            <a:off x="4683943" y="4867172"/>
            <a:ext cx="1349347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glow rad="254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439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2841840-5489-4F40-8677-305E767DF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432" y="1550988"/>
            <a:ext cx="8452534" cy="45086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7901B64-14FB-4662-BB2B-0FC0830A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Motivation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C368EB-BBA8-4746-9CEA-3BC91AF5A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</a:rPr>
              <a:t>Graph </a:t>
            </a:r>
            <a:r>
              <a:rPr lang="en-US" sz="2800" b="1" i="0" dirty="0">
                <a:effectLst/>
                <a:latin typeface="Arial" panose="020B0604020202020204" pitchFamily="34" charset="0"/>
              </a:rPr>
              <a:t>Community Impacts on Locality.</a:t>
            </a:r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47E6BC-56BA-4B37-AAD1-E47745982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2DB1D-CD1C-41A5-B1BF-CE757CF0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5E40-05DF-46AB-B266-A1EB9057FF4E}" type="datetime1">
              <a:rPr lang="zh-CN" altLang="en-US" smtClean="0"/>
              <a:t>2021/4/28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4402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1739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51058"/>
            <a:ext cx="5251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System design and implementation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334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and results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6C02-03DB-4DB3-9491-E4A7208CC878}" type="datetime1">
              <a:rPr lang="zh-CN" altLang="en-US" smtClean="0"/>
              <a:t>2021/4/28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06647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13D7ED-E667-4042-ACF1-A079CAFF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&amp; Implement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69F30A-A5E2-42AB-BE72-0B339EBE6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785525"/>
          </a:xfrm>
        </p:spPr>
        <p:txBody>
          <a:bodyPr/>
          <a:lstStyle/>
          <a:p>
            <a:r>
              <a:rPr lang="en-US" dirty="0"/>
              <a:t>Node Degree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9FB9FA-8BF7-406E-96CD-0DE96B1D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28290A-6ECF-49F9-80CB-652ED6C6B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0B2A-7F79-4C86-BD74-104CD4A1BA31}" type="datetime1">
              <a:rPr lang="zh-CN" altLang="en-US" smtClean="0"/>
              <a:t>2021/4/28</a:t>
            </a:fld>
            <a:endParaRPr lang="zh-CN" altLang="en-US" dirty="0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48FDF37D-A9E2-4EC5-8077-FFEBE762B692}"/>
              </a:ext>
            </a:extLst>
          </p:cNvPr>
          <p:cNvGrpSpPr/>
          <p:nvPr/>
        </p:nvGrpSpPr>
        <p:grpSpPr>
          <a:xfrm>
            <a:off x="1179014" y="2492541"/>
            <a:ext cx="2889327" cy="2805950"/>
            <a:chOff x="1447007" y="2490047"/>
            <a:chExt cx="2438973" cy="2368592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DFE04F10-7697-4186-9BF9-AF94F617CEB3}"/>
                </a:ext>
              </a:extLst>
            </p:cNvPr>
            <p:cNvGrpSpPr/>
            <p:nvPr/>
          </p:nvGrpSpPr>
          <p:grpSpPr>
            <a:xfrm>
              <a:off x="1447007" y="2490047"/>
              <a:ext cx="2438973" cy="2368592"/>
              <a:chOff x="1447007" y="2203005"/>
              <a:chExt cx="2438973" cy="2368592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90C6D925-27F4-46B8-85F4-5F511ED61514}"/>
                  </a:ext>
                </a:extLst>
              </p:cNvPr>
              <p:cNvSpPr/>
              <p:nvPr/>
            </p:nvSpPr>
            <p:spPr>
              <a:xfrm>
                <a:off x="2866383" y="2203005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9679FDB5-7466-454E-AE5B-B2A3409B8136}"/>
                  </a:ext>
                </a:extLst>
              </p:cNvPr>
              <p:cNvSpPr/>
              <p:nvPr/>
            </p:nvSpPr>
            <p:spPr>
              <a:xfrm>
                <a:off x="2299613" y="2213727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A5A47F7A-3223-464D-A83F-313A0E041C47}"/>
                  </a:ext>
                </a:extLst>
              </p:cNvPr>
              <p:cNvSpPr/>
              <p:nvPr/>
            </p:nvSpPr>
            <p:spPr>
              <a:xfrm>
                <a:off x="3354175" y="2568603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397B24FB-71F8-4E59-94B4-C0F2B48B5AD8}"/>
                  </a:ext>
                </a:extLst>
              </p:cNvPr>
              <p:cNvSpPr/>
              <p:nvPr/>
            </p:nvSpPr>
            <p:spPr>
              <a:xfrm>
                <a:off x="3573283" y="3181374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6A808E20-2AF7-4B0E-B4DD-B0152D4792AD}"/>
                  </a:ext>
                </a:extLst>
              </p:cNvPr>
              <p:cNvSpPr/>
              <p:nvPr/>
            </p:nvSpPr>
            <p:spPr>
              <a:xfrm>
                <a:off x="3250936" y="3847129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BD30B9A0-1F47-4090-B2B9-411BB7D76E25}"/>
                  </a:ext>
                </a:extLst>
              </p:cNvPr>
              <p:cNvSpPr/>
              <p:nvPr/>
            </p:nvSpPr>
            <p:spPr>
              <a:xfrm>
                <a:off x="1820506" y="3885533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339E857C-80A4-4163-BD60-436F1079481B}"/>
                  </a:ext>
                </a:extLst>
              </p:cNvPr>
              <p:cNvSpPr/>
              <p:nvPr/>
            </p:nvSpPr>
            <p:spPr>
              <a:xfrm>
                <a:off x="2370489" y="4258900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E2C35C6F-F3D4-4F1B-B259-A170BEF86953}"/>
                  </a:ext>
                </a:extLst>
              </p:cNvPr>
              <p:cNvSpPr/>
              <p:nvPr/>
            </p:nvSpPr>
            <p:spPr>
              <a:xfrm>
                <a:off x="2984032" y="4171549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7BAF6E70-C323-41E9-833B-A8EDF92B7214}"/>
                  </a:ext>
                </a:extLst>
              </p:cNvPr>
              <p:cNvSpPr/>
              <p:nvPr/>
            </p:nvSpPr>
            <p:spPr>
              <a:xfrm>
                <a:off x="1603356" y="2690848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45645B03-F09C-47A9-AA75-DDA40951B763}"/>
                  </a:ext>
                </a:extLst>
              </p:cNvPr>
              <p:cNvSpPr/>
              <p:nvPr/>
            </p:nvSpPr>
            <p:spPr>
              <a:xfrm>
                <a:off x="1447007" y="3255805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E99BF3CA-E821-40F2-990C-F37F0765F9F4}"/>
                  </a:ext>
                </a:extLst>
              </p:cNvPr>
              <p:cNvSpPr/>
              <p:nvPr/>
            </p:nvSpPr>
            <p:spPr>
              <a:xfrm>
                <a:off x="2370489" y="3071885"/>
                <a:ext cx="571484" cy="5714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effectLst>
                      <a:glow rad="12700">
                        <a:schemeClr val="accent1">
                          <a:alpha val="40000"/>
                        </a:schemeClr>
                      </a:glow>
                    </a:effectLst>
                  </a:rPr>
                  <a:t>A</a:t>
                </a:r>
              </a:p>
            </p:txBody>
          </p:sp>
          <p:cxnSp>
            <p:nvCxnSpPr>
              <p:cNvPr id="20" name="直接箭头连接符 19">
                <a:extLst>
                  <a:ext uri="{FF2B5EF4-FFF2-40B4-BE49-F238E27FC236}">
                    <a16:creationId xmlns:a16="http://schemas.microsoft.com/office/drawing/2014/main" id="{B3BEAA16-818F-416B-A16B-FBA79D73B54F}"/>
                  </a:ext>
                </a:extLst>
              </p:cNvPr>
              <p:cNvCxnSpPr>
                <a:stCxn id="9" idx="4"/>
                <a:endCxn id="18" idx="0"/>
              </p:cNvCxnSpPr>
              <p:nvPr/>
            </p:nvCxnSpPr>
            <p:spPr>
              <a:xfrm>
                <a:off x="2455962" y="2526424"/>
                <a:ext cx="200269" cy="54546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>
                <a:extLst>
                  <a:ext uri="{FF2B5EF4-FFF2-40B4-BE49-F238E27FC236}">
                    <a16:creationId xmlns:a16="http://schemas.microsoft.com/office/drawing/2014/main" id="{2E206DC8-6A45-4816-A1BA-AA8776B59869}"/>
                  </a:ext>
                </a:extLst>
              </p:cNvPr>
              <p:cNvCxnSpPr>
                <a:cxnSpLocks/>
                <a:stCxn id="8" idx="4"/>
                <a:endCxn id="18" idx="7"/>
              </p:cNvCxnSpPr>
              <p:nvPr/>
            </p:nvCxnSpPr>
            <p:spPr>
              <a:xfrm flipH="1">
                <a:off x="2858281" y="2515702"/>
                <a:ext cx="164451" cy="6398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>
                <a:extLst>
                  <a:ext uri="{FF2B5EF4-FFF2-40B4-BE49-F238E27FC236}">
                    <a16:creationId xmlns:a16="http://schemas.microsoft.com/office/drawing/2014/main" id="{4A3D5BBE-8392-4A1B-A6BE-D7FF5E20D498}"/>
                  </a:ext>
                </a:extLst>
              </p:cNvPr>
              <p:cNvCxnSpPr>
                <a:cxnSpLocks/>
                <a:stCxn id="10" idx="3"/>
                <a:endCxn id="18" idx="6"/>
              </p:cNvCxnSpPr>
              <p:nvPr/>
            </p:nvCxnSpPr>
            <p:spPr>
              <a:xfrm flipH="1">
                <a:off x="2941973" y="2835507"/>
                <a:ext cx="457995" cy="52212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>
                <a:extLst>
                  <a:ext uri="{FF2B5EF4-FFF2-40B4-BE49-F238E27FC236}">
                    <a16:creationId xmlns:a16="http://schemas.microsoft.com/office/drawing/2014/main" id="{7D0F8276-0C1B-4AF9-855C-C476B85449F5}"/>
                  </a:ext>
                </a:extLst>
              </p:cNvPr>
              <p:cNvCxnSpPr>
                <a:cxnSpLocks/>
                <a:stCxn id="11" idx="2"/>
                <a:endCxn id="18" idx="6"/>
              </p:cNvCxnSpPr>
              <p:nvPr/>
            </p:nvCxnSpPr>
            <p:spPr>
              <a:xfrm flipH="1">
                <a:off x="2941973" y="3337723"/>
                <a:ext cx="631310" cy="1990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>
                <a:extLst>
                  <a:ext uri="{FF2B5EF4-FFF2-40B4-BE49-F238E27FC236}">
                    <a16:creationId xmlns:a16="http://schemas.microsoft.com/office/drawing/2014/main" id="{8580BDB7-64AA-46CD-9FEC-DDB608F055D4}"/>
                  </a:ext>
                </a:extLst>
              </p:cNvPr>
              <p:cNvCxnSpPr>
                <a:cxnSpLocks/>
                <a:stCxn id="12" idx="1"/>
                <a:endCxn id="18" idx="5"/>
              </p:cNvCxnSpPr>
              <p:nvPr/>
            </p:nvCxnSpPr>
            <p:spPr>
              <a:xfrm flipH="1" flipV="1">
                <a:off x="2858281" y="3559677"/>
                <a:ext cx="438448" cy="33324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>
                <a:extLst>
                  <a:ext uri="{FF2B5EF4-FFF2-40B4-BE49-F238E27FC236}">
                    <a16:creationId xmlns:a16="http://schemas.microsoft.com/office/drawing/2014/main" id="{3C58655E-46C8-42A4-80A7-5C3D02C06760}"/>
                  </a:ext>
                </a:extLst>
              </p:cNvPr>
              <p:cNvCxnSpPr>
                <a:cxnSpLocks/>
                <a:stCxn id="15" idx="1"/>
                <a:endCxn id="18" idx="4"/>
              </p:cNvCxnSpPr>
              <p:nvPr/>
            </p:nvCxnSpPr>
            <p:spPr>
              <a:xfrm flipH="1" flipV="1">
                <a:off x="2656231" y="3643369"/>
                <a:ext cx="373594" cy="57397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>
                <a:extLst>
                  <a:ext uri="{FF2B5EF4-FFF2-40B4-BE49-F238E27FC236}">
                    <a16:creationId xmlns:a16="http://schemas.microsoft.com/office/drawing/2014/main" id="{28FF7EC6-7336-4F43-8089-184D75F36373}"/>
                  </a:ext>
                </a:extLst>
              </p:cNvPr>
              <p:cNvCxnSpPr>
                <a:cxnSpLocks/>
                <a:stCxn id="14" idx="0"/>
                <a:endCxn id="18" idx="4"/>
              </p:cNvCxnSpPr>
              <p:nvPr/>
            </p:nvCxnSpPr>
            <p:spPr>
              <a:xfrm flipV="1">
                <a:off x="2526838" y="3643369"/>
                <a:ext cx="129393" cy="61553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>
                <a:extLst>
                  <a:ext uri="{FF2B5EF4-FFF2-40B4-BE49-F238E27FC236}">
                    <a16:creationId xmlns:a16="http://schemas.microsoft.com/office/drawing/2014/main" id="{5D37D5F5-91AF-4910-B4DF-1FC9C1EB3998}"/>
                  </a:ext>
                </a:extLst>
              </p:cNvPr>
              <p:cNvCxnSpPr>
                <a:cxnSpLocks/>
                <a:stCxn id="17" idx="6"/>
                <a:endCxn id="18" idx="2"/>
              </p:cNvCxnSpPr>
              <p:nvPr/>
            </p:nvCxnSpPr>
            <p:spPr>
              <a:xfrm flipV="1">
                <a:off x="1759704" y="3357627"/>
                <a:ext cx="610785" cy="5452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箭头连接符 43">
                <a:extLst>
                  <a:ext uri="{FF2B5EF4-FFF2-40B4-BE49-F238E27FC236}">
                    <a16:creationId xmlns:a16="http://schemas.microsoft.com/office/drawing/2014/main" id="{6C2C09DA-A405-4B1B-A6C5-1A7C05D179BF}"/>
                  </a:ext>
                </a:extLst>
              </p:cNvPr>
              <p:cNvCxnSpPr>
                <a:cxnSpLocks/>
                <a:stCxn id="16" idx="5"/>
                <a:endCxn id="18" idx="2"/>
              </p:cNvCxnSpPr>
              <p:nvPr/>
            </p:nvCxnSpPr>
            <p:spPr>
              <a:xfrm>
                <a:off x="1870260" y="2957752"/>
                <a:ext cx="500229" cy="3998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>
                <a:extLst>
                  <a:ext uri="{FF2B5EF4-FFF2-40B4-BE49-F238E27FC236}">
                    <a16:creationId xmlns:a16="http://schemas.microsoft.com/office/drawing/2014/main" id="{E1E2E8D7-C9E3-428F-A40A-BC473004F7A5}"/>
                  </a:ext>
                </a:extLst>
              </p:cNvPr>
              <p:cNvCxnSpPr>
                <a:cxnSpLocks/>
                <a:stCxn id="13" idx="7"/>
                <a:endCxn id="18" idx="3"/>
              </p:cNvCxnSpPr>
              <p:nvPr/>
            </p:nvCxnSpPr>
            <p:spPr>
              <a:xfrm flipV="1">
                <a:off x="2087410" y="3559677"/>
                <a:ext cx="366771" cy="37164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E5B1506A-5499-4EFB-B26D-DBD146021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4606" y="3561653"/>
              <a:ext cx="277855" cy="432937"/>
            </a:xfrm>
            <a:prstGeom prst="rect">
              <a:avLst/>
            </a:prstGeom>
          </p:spPr>
        </p:pic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042096F7-60B6-4FC0-8852-C84069FBC75C}"/>
              </a:ext>
            </a:extLst>
          </p:cNvPr>
          <p:cNvGrpSpPr/>
          <p:nvPr/>
        </p:nvGrpSpPr>
        <p:grpSpPr>
          <a:xfrm>
            <a:off x="4821833" y="2505243"/>
            <a:ext cx="2738746" cy="2733251"/>
            <a:chOff x="4743553" y="2417930"/>
            <a:chExt cx="2452061" cy="2447141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20BD26E-DE05-42E0-BEAC-A5AA0E63634B}"/>
                </a:ext>
              </a:extLst>
            </p:cNvPr>
            <p:cNvGrpSpPr/>
            <p:nvPr/>
          </p:nvGrpSpPr>
          <p:grpSpPr>
            <a:xfrm>
              <a:off x="4743553" y="2417930"/>
              <a:ext cx="2438973" cy="2368592"/>
              <a:chOff x="1447007" y="2203005"/>
              <a:chExt cx="2438973" cy="2368592"/>
            </a:xfrm>
          </p:grpSpPr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81B3A6D6-AAF1-4D1F-8AD5-BC732F45BA20}"/>
                  </a:ext>
                </a:extLst>
              </p:cNvPr>
              <p:cNvSpPr/>
              <p:nvPr/>
            </p:nvSpPr>
            <p:spPr>
              <a:xfrm>
                <a:off x="2866383" y="2203005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DFFAE166-78BE-4D02-A813-34CC52D7A3BD}"/>
                  </a:ext>
                </a:extLst>
              </p:cNvPr>
              <p:cNvSpPr/>
              <p:nvPr/>
            </p:nvSpPr>
            <p:spPr>
              <a:xfrm>
                <a:off x="2299613" y="2213727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19993129-4E19-4828-8E1A-BE146979C36A}"/>
                  </a:ext>
                </a:extLst>
              </p:cNvPr>
              <p:cNvSpPr/>
              <p:nvPr/>
            </p:nvSpPr>
            <p:spPr>
              <a:xfrm>
                <a:off x="3354175" y="2568603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BCBE2B26-A349-4951-BFC8-1B8BFFBFBC25}"/>
                  </a:ext>
                </a:extLst>
              </p:cNvPr>
              <p:cNvSpPr/>
              <p:nvPr/>
            </p:nvSpPr>
            <p:spPr>
              <a:xfrm>
                <a:off x="3573283" y="3181374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F45F9FAF-7E04-416E-AFDA-635B6936EBCE}"/>
                  </a:ext>
                </a:extLst>
              </p:cNvPr>
              <p:cNvSpPr/>
              <p:nvPr/>
            </p:nvSpPr>
            <p:spPr>
              <a:xfrm>
                <a:off x="3250936" y="3847129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EFE8A6B3-4400-43C4-A00D-87BF5946B909}"/>
                  </a:ext>
                </a:extLst>
              </p:cNvPr>
              <p:cNvSpPr/>
              <p:nvPr/>
            </p:nvSpPr>
            <p:spPr>
              <a:xfrm>
                <a:off x="1820506" y="3885533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4985527A-505D-4A4F-A9C4-8577C1C4F347}"/>
                  </a:ext>
                </a:extLst>
              </p:cNvPr>
              <p:cNvSpPr/>
              <p:nvPr/>
            </p:nvSpPr>
            <p:spPr>
              <a:xfrm>
                <a:off x="2370489" y="4258900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6C4DB4C5-8E39-4CBB-A88D-E6AC809666CB}"/>
                  </a:ext>
                </a:extLst>
              </p:cNvPr>
              <p:cNvSpPr/>
              <p:nvPr/>
            </p:nvSpPr>
            <p:spPr>
              <a:xfrm>
                <a:off x="2984032" y="4171549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2F21F212-210F-4E01-9DA9-FF71AAFC8412}"/>
                  </a:ext>
                </a:extLst>
              </p:cNvPr>
              <p:cNvSpPr/>
              <p:nvPr/>
            </p:nvSpPr>
            <p:spPr>
              <a:xfrm>
                <a:off x="1603356" y="2690848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30F64062-C376-47A3-8DDF-859605341E70}"/>
                  </a:ext>
                </a:extLst>
              </p:cNvPr>
              <p:cNvSpPr/>
              <p:nvPr/>
            </p:nvSpPr>
            <p:spPr>
              <a:xfrm>
                <a:off x="1447007" y="3255805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1F87FC97-948E-48C9-A8C7-064D52EB6431}"/>
                  </a:ext>
                </a:extLst>
              </p:cNvPr>
              <p:cNvSpPr/>
              <p:nvPr/>
            </p:nvSpPr>
            <p:spPr>
              <a:xfrm>
                <a:off x="2370489" y="3071885"/>
                <a:ext cx="571484" cy="5714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effectLst>
                      <a:glow rad="12700">
                        <a:schemeClr val="accent1">
                          <a:alpha val="40000"/>
                        </a:schemeClr>
                      </a:glow>
                    </a:effectLst>
                  </a:rPr>
                  <a:t>A</a:t>
                </a:r>
              </a:p>
            </p:txBody>
          </p:sp>
          <p:cxnSp>
            <p:nvCxnSpPr>
              <p:cNvPr id="80" name="直接箭头连接符 79">
                <a:extLst>
                  <a:ext uri="{FF2B5EF4-FFF2-40B4-BE49-F238E27FC236}">
                    <a16:creationId xmlns:a16="http://schemas.microsoft.com/office/drawing/2014/main" id="{D6EBE549-850E-4DB5-94B4-851EBA504AA6}"/>
                  </a:ext>
                </a:extLst>
              </p:cNvPr>
              <p:cNvCxnSpPr>
                <a:stCxn id="70" idx="4"/>
                <a:endCxn id="79" idx="0"/>
              </p:cNvCxnSpPr>
              <p:nvPr/>
            </p:nvCxnSpPr>
            <p:spPr>
              <a:xfrm>
                <a:off x="2455962" y="2526424"/>
                <a:ext cx="200269" cy="54546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箭头连接符 80">
                <a:extLst>
                  <a:ext uri="{FF2B5EF4-FFF2-40B4-BE49-F238E27FC236}">
                    <a16:creationId xmlns:a16="http://schemas.microsoft.com/office/drawing/2014/main" id="{E39E243E-68A9-4CCB-B088-186B1A04C79D}"/>
                  </a:ext>
                </a:extLst>
              </p:cNvPr>
              <p:cNvCxnSpPr>
                <a:cxnSpLocks/>
                <a:stCxn id="69" idx="4"/>
                <a:endCxn id="79" idx="7"/>
              </p:cNvCxnSpPr>
              <p:nvPr/>
            </p:nvCxnSpPr>
            <p:spPr>
              <a:xfrm flipH="1">
                <a:off x="2858281" y="2515702"/>
                <a:ext cx="164451" cy="6398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箭头连接符 81">
                <a:extLst>
                  <a:ext uri="{FF2B5EF4-FFF2-40B4-BE49-F238E27FC236}">
                    <a16:creationId xmlns:a16="http://schemas.microsoft.com/office/drawing/2014/main" id="{6AC51A53-EB89-4EE0-888C-913696970ACD}"/>
                  </a:ext>
                </a:extLst>
              </p:cNvPr>
              <p:cNvCxnSpPr>
                <a:cxnSpLocks/>
                <a:stCxn id="71" idx="3"/>
                <a:endCxn id="79" idx="6"/>
              </p:cNvCxnSpPr>
              <p:nvPr/>
            </p:nvCxnSpPr>
            <p:spPr>
              <a:xfrm flipH="1">
                <a:off x="2941973" y="2835507"/>
                <a:ext cx="457995" cy="52212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箭头连接符 82">
                <a:extLst>
                  <a:ext uri="{FF2B5EF4-FFF2-40B4-BE49-F238E27FC236}">
                    <a16:creationId xmlns:a16="http://schemas.microsoft.com/office/drawing/2014/main" id="{666485FC-5D32-4124-9216-8D2277ADD1CD}"/>
                  </a:ext>
                </a:extLst>
              </p:cNvPr>
              <p:cNvCxnSpPr>
                <a:cxnSpLocks/>
                <a:stCxn id="72" idx="2"/>
                <a:endCxn id="79" idx="6"/>
              </p:cNvCxnSpPr>
              <p:nvPr/>
            </p:nvCxnSpPr>
            <p:spPr>
              <a:xfrm flipH="1">
                <a:off x="2941973" y="3337723"/>
                <a:ext cx="631310" cy="1990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箭头连接符 83">
                <a:extLst>
                  <a:ext uri="{FF2B5EF4-FFF2-40B4-BE49-F238E27FC236}">
                    <a16:creationId xmlns:a16="http://schemas.microsoft.com/office/drawing/2014/main" id="{A0AB8FCE-D650-4435-AD3A-2A8DF0F83270}"/>
                  </a:ext>
                </a:extLst>
              </p:cNvPr>
              <p:cNvCxnSpPr>
                <a:cxnSpLocks/>
                <a:stCxn id="73" idx="1"/>
                <a:endCxn id="79" idx="5"/>
              </p:cNvCxnSpPr>
              <p:nvPr/>
            </p:nvCxnSpPr>
            <p:spPr>
              <a:xfrm flipH="1" flipV="1">
                <a:off x="2858281" y="3559677"/>
                <a:ext cx="438448" cy="33324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箭头连接符 84">
                <a:extLst>
                  <a:ext uri="{FF2B5EF4-FFF2-40B4-BE49-F238E27FC236}">
                    <a16:creationId xmlns:a16="http://schemas.microsoft.com/office/drawing/2014/main" id="{F29EA439-0FD3-48F9-8B22-1B31C9EBA73C}"/>
                  </a:ext>
                </a:extLst>
              </p:cNvPr>
              <p:cNvCxnSpPr>
                <a:cxnSpLocks/>
                <a:stCxn id="76" idx="1"/>
                <a:endCxn id="79" idx="4"/>
              </p:cNvCxnSpPr>
              <p:nvPr/>
            </p:nvCxnSpPr>
            <p:spPr>
              <a:xfrm flipH="1" flipV="1">
                <a:off x="2656231" y="3643369"/>
                <a:ext cx="373594" cy="57397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箭头连接符 85">
                <a:extLst>
                  <a:ext uri="{FF2B5EF4-FFF2-40B4-BE49-F238E27FC236}">
                    <a16:creationId xmlns:a16="http://schemas.microsoft.com/office/drawing/2014/main" id="{88E1D8A9-544A-4212-81FD-6A2F82F3EBB5}"/>
                  </a:ext>
                </a:extLst>
              </p:cNvPr>
              <p:cNvCxnSpPr>
                <a:cxnSpLocks/>
                <a:stCxn id="75" idx="0"/>
                <a:endCxn id="79" idx="4"/>
              </p:cNvCxnSpPr>
              <p:nvPr/>
            </p:nvCxnSpPr>
            <p:spPr>
              <a:xfrm flipV="1">
                <a:off x="2526838" y="3643369"/>
                <a:ext cx="129393" cy="61553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箭头连接符 86">
                <a:extLst>
                  <a:ext uri="{FF2B5EF4-FFF2-40B4-BE49-F238E27FC236}">
                    <a16:creationId xmlns:a16="http://schemas.microsoft.com/office/drawing/2014/main" id="{EE1E2621-7B68-4D75-97AB-EF11C621EEF8}"/>
                  </a:ext>
                </a:extLst>
              </p:cNvPr>
              <p:cNvCxnSpPr>
                <a:cxnSpLocks/>
                <a:stCxn id="78" idx="6"/>
                <a:endCxn id="79" idx="2"/>
              </p:cNvCxnSpPr>
              <p:nvPr/>
            </p:nvCxnSpPr>
            <p:spPr>
              <a:xfrm flipV="1">
                <a:off x="1759704" y="3357627"/>
                <a:ext cx="610785" cy="5452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箭头连接符 87">
                <a:extLst>
                  <a:ext uri="{FF2B5EF4-FFF2-40B4-BE49-F238E27FC236}">
                    <a16:creationId xmlns:a16="http://schemas.microsoft.com/office/drawing/2014/main" id="{75C51C5F-63E0-4B6A-89DE-8D19A8031C54}"/>
                  </a:ext>
                </a:extLst>
              </p:cNvPr>
              <p:cNvCxnSpPr>
                <a:cxnSpLocks/>
                <a:stCxn id="77" idx="5"/>
                <a:endCxn id="79" idx="2"/>
              </p:cNvCxnSpPr>
              <p:nvPr/>
            </p:nvCxnSpPr>
            <p:spPr>
              <a:xfrm>
                <a:off x="1870260" y="2957752"/>
                <a:ext cx="500229" cy="3998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箭头连接符 88">
                <a:extLst>
                  <a:ext uri="{FF2B5EF4-FFF2-40B4-BE49-F238E27FC236}">
                    <a16:creationId xmlns:a16="http://schemas.microsoft.com/office/drawing/2014/main" id="{804AF9EE-6FC3-4390-8331-61E97842E424}"/>
                  </a:ext>
                </a:extLst>
              </p:cNvPr>
              <p:cNvCxnSpPr>
                <a:cxnSpLocks/>
                <a:stCxn id="74" idx="7"/>
                <a:endCxn id="79" idx="3"/>
              </p:cNvCxnSpPr>
              <p:nvPr/>
            </p:nvCxnSpPr>
            <p:spPr>
              <a:xfrm flipV="1">
                <a:off x="2087410" y="3559677"/>
                <a:ext cx="366771" cy="37164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1" name="图片 90">
              <a:extLst>
                <a:ext uri="{FF2B5EF4-FFF2-40B4-BE49-F238E27FC236}">
                  <a16:creationId xmlns:a16="http://schemas.microsoft.com/office/drawing/2014/main" id="{42F522DC-B3F3-4C24-B135-8A99B03C5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8305" y="2550578"/>
              <a:ext cx="169437" cy="265886"/>
            </a:xfrm>
            <a:prstGeom prst="rect">
              <a:avLst/>
            </a:prstGeom>
          </p:spPr>
        </p:pic>
        <p:pic>
          <p:nvPicPr>
            <p:cNvPr id="92" name="图片 91">
              <a:extLst>
                <a:ext uri="{FF2B5EF4-FFF2-40B4-BE49-F238E27FC236}">
                  <a16:creationId xmlns:a16="http://schemas.microsoft.com/office/drawing/2014/main" id="{A502F777-D076-4EB2-9DBB-173EE36A7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8699" y="2942341"/>
              <a:ext cx="169437" cy="265886"/>
            </a:xfrm>
            <a:prstGeom prst="rect">
              <a:avLst/>
            </a:prstGeom>
          </p:spPr>
        </p:pic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id="{2277D250-9FB2-419C-98E3-C775E1F06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6177" y="3568663"/>
              <a:ext cx="169437" cy="265886"/>
            </a:xfrm>
            <a:prstGeom prst="rect">
              <a:avLst/>
            </a:prstGeom>
          </p:spPr>
        </p:pic>
        <p:pic>
          <p:nvPicPr>
            <p:cNvPr id="94" name="图片 93">
              <a:extLst>
                <a:ext uri="{FF2B5EF4-FFF2-40B4-BE49-F238E27FC236}">
                  <a16:creationId xmlns:a16="http://schemas.microsoft.com/office/drawing/2014/main" id="{CD7B9907-4188-4F2C-BC95-C528C2D89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0923" y="4165419"/>
              <a:ext cx="169437" cy="265886"/>
            </a:xfrm>
            <a:prstGeom prst="rect">
              <a:avLst/>
            </a:prstGeom>
          </p:spPr>
        </p:pic>
        <p:pic>
          <p:nvPicPr>
            <p:cNvPr id="95" name="图片 94">
              <a:extLst>
                <a:ext uri="{FF2B5EF4-FFF2-40B4-BE49-F238E27FC236}">
                  <a16:creationId xmlns:a16="http://schemas.microsoft.com/office/drawing/2014/main" id="{4ED0C1E2-D71E-4C51-8495-A95C4BA76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2944" y="4545488"/>
              <a:ext cx="169437" cy="265886"/>
            </a:xfrm>
            <a:prstGeom prst="rect">
              <a:avLst/>
            </a:prstGeom>
          </p:spPr>
        </p:pic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DDAC0C85-174A-42B5-8636-08C3BDDA3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6008" y="4599185"/>
              <a:ext cx="169437" cy="265886"/>
            </a:xfrm>
            <a:prstGeom prst="rect">
              <a:avLst/>
            </a:prstGeom>
          </p:spPr>
        </p:pic>
        <p:pic>
          <p:nvPicPr>
            <p:cNvPr id="97" name="图片 96">
              <a:extLst>
                <a:ext uri="{FF2B5EF4-FFF2-40B4-BE49-F238E27FC236}">
                  <a16:creationId xmlns:a16="http://schemas.microsoft.com/office/drawing/2014/main" id="{591083FB-18CB-47BB-8C80-C0D427307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6250" y="4218402"/>
              <a:ext cx="169437" cy="265886"/>
            </a:xfrm>
            <a:prstGeom prst="rect">
              <a:avLst/>
            </a:prstGeom>
          </p:spPr>
        </p:pic>
        <p:pic>
          <p:nvPicPr>
            <p:cNvPr id="98" name="图片 97">
              <a:extLst>
                <a:ext uri="{FF2B5EF4-FFF2-40B4-BE49-F238E27FC236}">
                  <a16:creationId xmlns:a16="http://schemas.microsoft.com/office/drawing/2014/main" id="{D6F4B969-0C8F-4AA3-B7F8-78594FAFF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3141" y="3650484"/>
              <a:ext cx="169437" cy="265886"/>
            </a:xfrm>
            <a:prstGeom prst="rect">
              <a:avLst/>
            </a:prstGeom>
          </p:spPr>
        </p:pic>
        <p:pic>
          <p:nvPicPr>
            <p:cNvPr id="99" name="图片 98">
              <a:extLst>
                <a:ext uri="{FF2B5EF4-FFF2-40B4-BE49-F238E27FC236}">
                  <a16:creationId xmlns:a16="http://schemas.microsoft.com/office/drawing/2014/main" id="{AB0EBBDA-8ADA-4154-AA10-C27E0626A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5546" y="3082566"/>
              <a:ext cx="169437" cy="265886"/>
            </a:xfrm>
            <a:prstGeom prst="rect">
              <a:avLst/>
            </a:prstGeom>
          </p:spPr>
        </p:pic>
        <p:pic>
          <p:nvPicPr>
            <p:cNvPr id="100" name="图片 99">
              <a:extLst>
                <a:ext uri="{FF2B5EF4-FFF2-40B4-BE49-F238E27FC236}">
                  <a16:creationId xmlns:a16="http://schemas.microsoft.com/office/drawing/2014/main" id="{5B5B17DD-E207-4A26-9315-57DE26C5C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0753" y="2515170"/>
              <a:ext cx="169437" cy="265886"/>
            </a:xfrm>
            <a:prstGeom prst="rect">
              <a:avLst/>
            </a:prstGeom>
          </p:spPr>
        </p:pic>
      </p:grpSp>
      <p:cxnSp>
        <p:nvCxnSpPr>
          <p:cNvPr id="140" name="直接连接符 139">
            <a:extLst>
              <a:ext uri="{FF2B5EF4-FFF2-40B4-BE49-F238E27FC236}">
                <a16:creationId xmlns:a16="http://schemas.microsoft.com/office/drawing/2014/main" id="{5FB049F0-FCEC-4B2D-9BAF-1DE28D34B2D1}"/>
              </a:ext>
            </a:extLst>
          </p:cNvPr>
          <p:cNvCxnSpPr>
            <a:cxnSpLocks/>
          </p:cNvCxnSpPr>
          <p:nvPr/>
        </p:nvCxnSpPr>
        <p:spPr>
          <a:xfrm>
            <a:off x="4395618" y="2395383"/>
            <a:ext cx="0" cy="297303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文本框 142">
            <a:extLst>
              <a:ext uri="{FF2B5EF4-FFF2-40B4-BE49-F238E27FC236}">
                <a16:creationId xmlns:a16="http://schemas.microsoft.com/office/drawing/2014/main" id="{74DAB55A-4758-40F7-A55F-30660A76C4E7}"/>
              </a:ext>
            </a:extLst>
          </p:cNvPr>
          <p:cNvSpPr txBox="1"/>
          <p:nvPr/>
        </p:nvSpPr>
        <p:spPr>
          <a:xfrm>
            <a:off x="1562504" y="5672163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Node-centric</a:t>
            </a:r>
            <a:endParaRPr lang="en-US" sz="2400" b="1" dirty="0"/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477642FD-D943-41E2-9D66-9C9ABE5E6BFD}"/>
              </a:ext>
            </a:extLst>
          </p:cNvPr>
          <p:cNvSpPr txBox="1"/>
          <p:nvPr/>
        </p:nvSpPr>
        <p:spPr>
          <a:xfrm>
            <a:off x="5302504" y="5626313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Edge-centric</a:t>
            </a:r>
            <a:endParaRPr lang="en-US" sz="2400" b="1" dirty="0"/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21180B88-4DA1-4F6F-AB57-E41625168191}"/>
              </a:ext>
            </a:extLst>
          </p:cNvPr>
          <p:cNvSpPr txBox="1"/>
          <p:nvPr/>
        </p:nvSpPr>
        <p:spPr>
          <a:xfrm>
            <a:off x="8934914" y="5635966"/>
            <a:ext cx="190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Group-based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48" name="组合 147">
            <a:extLst>
              <a:ext uri="{FF2B5EF4-FFF2-40B4-BE49-F238E27FC236}">
                <a16:creationId xmlns:a16="http://schemas.microsoft.com/office/drawing/2014/main" id="{68AC4840-512C-45AD-84AF-9A651E97F92B}"/>
              </a:ext>
            </a:extLst>
          </p:cNvPr>
          <p:cNvGrpSpPr/>
          <p:nvPr/>
        </p:nvGrpSpPr>
        <p:grpSpPr>
          <a:xfrm>
            <a:off x="7945687" y="2396016"/>
            <a:ext cx="3278220" cy="3035636"/>
            <a:chOff x="7945687" y="2396016"/>
            <a:chExt cx="3278220" cy="30356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7" name="墨迹 146">
                  <a:extLst>
                    <a:ext uri="{FF2B5EF4-FFF2-40B4-BE49-F238E27FC236}">
                      <a16:creationId xmlns:a16="http://schemas.microsoft.com/office/drawing/2014/main" id="{51710C1D-6015-4DA8-9367-1814D478E197}"/>
                    </a:ext>
                  </a:extLst>
                </p14:cNvPr>
                <p14:cNvContentPartPr/>
                <p14:nvPr/>
              </p14:nvContentPartPr>
              <p14:xfrm>
                <a:off x="8409649" y="3654099"/>
                <a:ext cx="1451880" cy="1749960"/>
              </p14:xfrm>
            </p:contentPart>
          </mc:Choice>
          <mc:Fallback xmlns="">
            <p:pic>
              <p:nvPicPr>
                <p:cNvPr id="147" name="墨迹 146">
                  <a:extLst>
                    <a:ext uri="{FF2B5EF4-FFF2-40B4-BE49-F238E27FC236}">
                      <a16:creationId xmlns:a16="http://schemas.microsoft.com/office/drawing/2014/main" id="{51710C1D-6015-4DA8-9367-1814D478E19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55649" y="3546459"/>
                  <a:ext cx="1559520" cy="1965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8" name="组合 137">
              <a:extLst>
                <a:ext uri="{FF2B5EF4-FFF2-40B4-BE49-F238E27FC236}">
                  <a16:creationId xmlns:a16="http://schemas.microsoft.com/office/drawing/2014/main" id="{41A01E04-DC14-4C77-8F0F-A2FC8CA02457}"/>
                </a:ext>
              </a:extLst>
            </p:cNvPr>
            <p:cNvGrpSpPr/>
            <p:nvPr/>
          </p:nvGrpSpPr>
          <p:grpSpPr>
            <a:xfrm>
              <a:off x="8334580" y="2452145"/>
              <a:ext cx="2889327" cy="2979507"/>
              <a:chOff x="8390619" y="2499661"/>
              <a:chExt cx="2889327" cy="2979507"/>
            </a:xfrm>
          </p:grpSpPr>
          <p:grpSp>
            <p:nvGrpSpPr>
              <p:cNvPr id="132" name="组合 131">
                <a:extLst>
                  <a:ext uri="{FF2B5EF4-FFF2-40B4-BE49-F238E27FC236}">
                    <a16:creationId xmlns:a16="http://schemas.microsoft.com/office/drawing/2014/main" id="{B5CBAB81-42A1-4DA5-825F-D2479D72FF67}"/>
                  </a:ext>
                </a:extLst>
              </p:cNvPr>
              <p:cNvGrpSpPr/>
              <p:nvPr/>
            </p:nvGrpSpPr>
            <p:grpSpPr>
              <a:xfrm>
                <a:off x="8390619" y="2556452"/>
                <a:ext cx="2889327" cy="2901600"/>
                <a:chOff x="8289101" y="2427416"/>
                <a:chExt cx="2889327" cy="2901600"/>
              </a:xfrm>
            </p:grpSpPr>
            <p:grpSp>
              <p:nvGrpSpPr>
                <p:cNvPr id="103" name="组合 102">
                  <a:extLst>
                    <a:ext uri="{FF2B5EF4-FFF2-40B4-BE49-F238E27FC236}">
                      <a16:creationId xmlns:a16="http://schemas.microsoft.com/office/drawing/2014/main" id="{72D3C64A-D246-426C-AF31-41565DBF3D1D}"/>
                    </a:ext>
                  </a:extLst>
                </p:cNvPr>
                <p:cNvGrpSpPr/>
                <p:nvPr/>
              </p:nvGrpSpPr>
              <p:grpSpPr>
                <a:xfrm>
                  <a:off x="8289101" y="2492541"/>
                  <a:ext cx="2889327" cy="2805950"/>
                  <a:chOff x="1447007" y="2203005"/>
                  <a:chExt cx="2438973" cy="2368592"/>
                </a:xfrm>
              </p:grpSpPr>
              <p:sp>
                <p:nvSpPr>
                  <p:cNvPr id="105" name="椭圆 104">
                    <a:extLst>
                      <a:ext uri="{FF2B5EF4-FFF2-40B4-BE49-F238E27FC236}">
                        <a16:creationId xmlns:a16="http://schemas.microsoft.com/office/drawing/2014/main" id="{5786B1B9-704C-43D2-952E-ED78829CD45C}"/>
                      </a:ext>
                    </a:extLst>
                  </p:cNvPr>
                  <p:cNvSpPr/>
                  <p:nvPr/>
                </p:nvSpPr>
                <p:spPr>
                  <a:xfrm>
                    <a:off x="2866383" y="2203005"/>
                    <a:ext cx="312697" cy="312697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椭圆 105">
                    <a:extLst>
                      <a:ext uri="{FF2B5EF4-FFF2-40B4-BE49-F238E27FC236}">
                        <a16:creationId xmlns:a16="http://schemas.microsoft.com/office/drawing/2014/main" id="{C71273C3-6DB9-4E4C-918F-7F707CF3A448}"/>
                      </a:ext>
                    </a:extLst>
                  </p:cNvPr>
                  <p:cNvSpPr/>
                  <p:nvPr/>
                </p:nvSpPr>
                <p:spPr>
                  <a:xfrm>
                    <a:off x="2299613" y="2213727"/>
                    <a:ext cx="312697" cy="312697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椭圆 106">
                    <a:extLst>
                      <a:ext uri="{FF2B5EF4-FFF2-40B4-BE49-F238E27FC236}">
                        <a16:creationId xmlns:a16="http://schemas.microsoft.com/office/drawing/2014/main" id="{53A87117-C925-4890-BB73-4EB442F01CCB}"/>
                      </a:ext>
                    </a:extLst>
                  </p:cNvPr>
                  <p:cNvSpPr/>
                  <p:nvPr/>
                </p:nvSpPr>
                <p:spPr>
                  <a:xfrm>
                    <a:off x="3354175" y="2568603"/>
                    <a:ext cx="312697" cy="312697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椭圆 107">
                    <a:extLst>
                      <a:ext uri="{FF2B5EF4-FFF2-40B4-BE49-F238E27FC236}">
                        <a16:creationId xmlns:a16="http://schemas.microsoft.com/office/drawing/2014/main" id="{07716E41-90B8-47C6-A843-13CCA5AEF048}"/>
                      </a:ext>
                    </a:extLst>
                  </p:cNvPr>
                  <p:cNvSpPr/>
                  <p:nvPr/>
                </p:nvSpPr>
                <p:spPr>
                  <a:xfrm>
                    <a:off x="3573283" y="3181374"/>
                    <a:ext cx="312697" cy="312697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椭圆 108">
                    <a:extLst>
                      <a:ext uri="{FF2B5EF4-FFF2-40B4-BE49-F238E27FC236}">
                        <a16:creationId xmlns:a16="http://schemas.microsoft.com/office/drawing/2014/main" id="{077ED055-E0D8-425B-AFBF-56D9B879FBFF}"/>
                      </a:ext>
                    </a:extLst>
                  </p:cNvPr>
                  <p:cNvSpPr/>
                  <p:nvPr/>
                </p:nvSpPr>
                <p:spPr>
                  <a:xfrm>
                    <a:off x="3250936" y="3847129"/>
                    <a:ext cx="312697" cy="312697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椭圆 109">
                    <a:extLst>
                      <a:ext uri="{FF2B5EF4-FFF2-40B4-BE49-F238E27FC236}">
                        <a16:creationId xmlns:a16="http://schemas.microsoft.com/office/drawing/2014/main" id="{51CBB336-6891-480F-9420-E7DB1340979D}"/>
                      </a:ext>
                    </a:extLst>
                  </p:cNvPr>
                  <p:cNvSpPr/>
                  <p:nvPr/>
                </p:nvSpPr>
                <p:spPr>
                  <a:xfrm>
                    <a:off x="1820506" y="3885533"/>
                    <a:ext cx="312697" cy="312697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椭圆 110">
                    <a:extLst>
                      <a:ext uri="{FF2B5EF4-FFF2-40B4-BE49-F238E27FC236}">
                        <a16:creationId xmlns:a16="http://schemas.microsoft.com/office/drawing/2014/main" id="{58D6D478-5757-4341-9E85-E626ABAE70EF}"/>
                      </a:ext>
                    </a:extLst>
                  </p:cNvPr>
                  <p:cNvSpPr/>
                  <p:nvPr/>
                </p:nvSpPr>
                <p:spPr>
                  <a:xfrm>
                    <a:off x="2370489" y="4258900"/>
                    <a:ext cx="312697" cy="312697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椭圆 111">
                    <a:extLst>
                      <a:ext uri="{FF2B5EF4-FFF2-40B4-BE49-F238E27FC236}">
                        <a16:creationId xmlns:a16="http://schemas.microsoft.com/office/drawing/2014/main" id="{F4717841-0F82-45ED-9364-3BAA6D872359}"/>
                      </a:ext>
                    </a:extLst>
                  </p:cNvPr>
                  <p:cNvSpPr/>
                  <p:nvPr/>
                </p:nvSpPr>
                <p:spPr>
                  <a:xfrm>
                    <a:off x="2984032" y="4171549"/>
                    <a:ext cx="312697" cy="312697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椭圆 112">
                    <a:extLst>
                      <a:ext uri="{FF2B5EF4-FFF2-40B4-BE49-F238E27FC236}">
                        <a16:creationId xmlns:a16="http://schemas.microsoft.com/office/drawing/2014/main" id="{38B5D448-BCBB-4B7D-B662-DC49E271E2A3}"/>
                      </a:ext>
                    </a:extLst>
                  </p:cNvPr>
                  <p:cNvSpPr/>
                  <p:nvPr/>
                </p:nvSpPr>
                <p:spPr>
                  <a:xfrm>
                    <a:off x="1603356" y="2690848"/>
                    <a:ext cx="312697" cy="312697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椭圆 113">
                    <a:extLst>
                      <a:ext uri="{FF2B5EF4-FFF2-40B4-BE49-F238E27FC236}">
                        <a16:creationId xmlns:a16="http://schemas.microsoft.com/office/drawing/2014/main" id="{4938C40F-8A93-43AE-AEEC-FD38151D5052}"/>
                      </a:ext>
                    </a:extLst>
                  </p:cNvPr>
                  <p:cNvSpPr/>
                  <p:nvPr/>
                </p:nvSpPr>
                <p:spPr>
                  <a:xfrm>
                    <a:off x="1447007" y="3255805"/>
                    <a:ext cx="312697" cy="312697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椭圆 114">
                    <a:extLst>
                      <a:ext uri="{FF2B5EF4-FFF2-40B4-BE49-F238E27FC236}">
                        <a16:creationId xmlns:a16="http://schemas.microsoft.com/office/drawing/2014/main" id="{828EB102-CDA3-4DF9-8B94-251160EA7175}"/>
                      </a:ext>
                    </a:extLst>
                  </p:cNvPr>
                  <p:cNvSpPr/>
                  <p:nvPr/>
                </p:nvSpPr>
                <p:spPr>
                  <a:xfrm>
                    <a:off x="2370489" y="3071885"/>
                    <a:ext cx="571484" cy="57148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glow>
                      <a:schemeClr val="accent1"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schemeClr val="tx1"/>
                        </a:solidFill>
                        <a:effectLst>
                          <a:glow rad="12700">
                            <a:schemeClr val="accent1">
                              <a:alpha val="40000"/>
                            </a:schemeClr>
                          </a:glow>
                        </a:effectLst>
                      </a:rPr>
                      <a:t>A</a:t>
                    </a:r>
                  </a:p>
                </p:txBody>
              </p:sp>
              <p:cxnSp>
                <p:nvCxnSpPr>
                  <p:cNvPr id="116" name="直接箭头连接符 115">
                    <a:extLst>
                      <a:ext uri="{FF2B5EF4-FFF2-40B4-BE49-F238E27FC236}">
                        <a16:creationId xmlns:a16="http://schemas.microsoft.com/office/drawing/2014/main" id="{A6FB8141-1BB5-4100-951A-D4E7596D5FDC}"/>
                      </a:ext>
                    </a:extLst>
                  </p:cNvPr>
                  <p:cNvCxnSpPr>
                    <a:stCxn id="106" idx="4"/>
                    <a:endCxn id="115" idx="0"/>
                  </p:cNvCxnSpPr>
                  <p:nvPr/>
                </p:nvCxnSpPr>
                <p:spPr>
                  <a:xfrm>
                    <a:off x="2455962" y="2526424"/>
                    <a:ext cx="200269" cy="545461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直接箭头连接符 116">
                    <a:extLst>
                      <a:ext uri="{FF2B5EF4-FFF2-40B4-BE49-F238E27FC236}">
                        <a16:creationId xmlns:a16="http://schemas.microsoft.com/office/drawing/2014/main" id="{3D4FDE4E-0EC0-4A91-9926-65B8467D6EAC}"/>
                      </a:ext>
                    </a:extLst>
                  </p:cNvPr>
                  <p:cNvCxnSpPr>
                    <a:cxnSpLocks/>
                    <a:stCxn id="105" idx="4"/>
                    <a:endCxn id="115" idx="7"/>
                  </p:cNvCxnSpPr>
                  <p:nvPr/>
                </p:nvCxnSpPr>
                <p:spPr>
                  <a:xfrm flipH="1">
                    <a:off x="2858281" y="2515702"/>
                    <a:ext cx="164451" cy="639875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接箭头连接符 117">
                    <a:extLst>
                      <a:ext uri="{FF2B5EF4-FFF2-40B4-BE49-F238E27FC236}">
                        <a16:creationId xmlns:a16="http://schemas.microsoft.com/office/drawing/2014/main" id="{F613C44D-66A1-4983-B2E3-E34E9EA9A2D2}"/>
                      </a:ext>
                    </a:extLst>
                  </p:cNvPr>
                  <p:cNvCxnSpPr>
                    <a:cxnSpLocks/>
                    <a:stCxn id="107" idx="3"/>
                    <a:endCxn id="115" idx="6"/>
                  </p:cNvCxnSpPr>
                  <p:nvPr/>
                </p:nvCxnSpPr>
                <p:spPr>
                  <a:xfrm flipH="1">
                    <a:off x="2941973" y="2835507"/>
                    <a:ext cx="457995" cy="52212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直接箭头连接符 118">
                    <a:extLst>
                      <a:ext uri="{FF2B5EF4-FFF2-40B4-BE49-F238E27FC236}">
                        <a16:creationId xmlns:a16="http://schemas.microsoft.com/office/drawing/2014/main" id="{2F314283-350F-4D43-AB0D-1FD5716E4A9C}"/>
                      </a:ext>
                    </a:extLst>
                  </p:cNvPr>
                  <p:cNvCxnSpPr>
                    <a:cxnSpLocks/>
                    <a:stCxn id="108" idx="2"/>
                    <a:endCxn id="115" idx="6"/>
                  </p:cNvCxnSpPr>
                  <p:nvPr/>
                </p:nvCxnSpPr>
                <p:spPr>
                  <a:xfrm flipH="1">
                    <a:off x="2941973" y="3337723"/>
                    <a:ext cx="631310" cy="19904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直接箭头连接符 119">
                    <a:extLst>
                      <a:ext uri="{FF2B5EF4-FFF2-40B4-BE49-F238E27FC236}">
                        <a16:creationId xmlns:a16="http://schemas.microsoft.com/office/drawing/2014/main" id="{3FED832C-3DB3-41C0-A66E-9C3D736AFDA1}"/>
                      </a:ext>
                    </a:extLst>
                  </p:cNvPr>
                  <p:cNvCxnSpPr>
                    <a:cxnSpLocks/>
                    <a:stCxn id="109" idx="1"/>
                    <a:endCxn id="115" idx="5"/>
                  </p:cNvCxnSpPr>
                  <p:nvPr/>
                </p:nvCxnSpPr>
                <p:spPr>
                  <a:xfrm flipH="1" flipV="1">
                    <a:off x="2858281" y="3559677"/>
                    <a:ext cx="438448" cy="333245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直接箭头连接符 120">
                    <a:extLst>
                      <a:ext uri="{FF2B5EF4-FFF2-40B4-BE49-F238E27FC236}">
                        <a16:creationId xmlns:a16="http://schemas.microsoft.com/office/drawing/2014/main" id="{A7906221-94DE-4992-8244-53BD6CB83407}"/>
                      </a:ext>
                    </a:extLst>
                  </p:cNvPr>
                  <p:cNvCxnSpPr>
                    <a:cxnSpLocks/>
                    <a:stCxn id="112" idx="1"/>
                    <a:endCxn id="115" idx="4"/>
                  </p:cNvCxnSpPr>
                  <p:nvPr/>
                </p:nvCxnSpPr>
                <p:spPr>
                  <a:xfrm flipH="1" flipV="1">
                    <a:off x="2656231" y="3643369"/>
                    <a:ext cx="373594" cy="573973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直接箭头连接符 121">
                    <a:extLst>
                      <a:ext uri="{FF2B5EF4-FFF2-40B4-BE49-F238E27FC236}">
                        <a16:creationId xmlns:a16="http://schemas.microsoft.com/office/drawing/2014/main" id="{EA5F0723-A3A8-4997-A416-E1378E6F441D}"/>
                      </a:ext>
                    </a:extLst>
                  </p:cNvPr>
                  <p:cNvCxnSpPr>
                    <a:cxnSpLocks/>
                    <a:stCxn id="111" idx="0"/>
                    <a:endCxn id="115" idx="4"/>
                  </p:cNvCxnSpPr>
                  <p:nvPr/>
                </p:nvCxnSpPr>
                <p:spPr>
                  <a:xfrm flipV="1">
                    <a:off x="2526838" y="3643369"/>
                    <a:ext cx="129393" cy="615531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直接箭头连接符 122">
                    <a:extLst>
                      <a:ext uri="{FF2B5EF4-FFF2-40B4-BE49-F238E27FC236}">
                        <a16:creationId xmlns:a16="http://schemas.microsoft.com/office/drawing/2014/main" id="{885F0945-3FC4-4717-9DDB-A8261E2B596D}"/>
                      </a:ext>
                    </a:extLst>
                  </p:cNvPr>
                  <p:cNvCxnSpPr>
                    <a:cxnSpLocks/>
                    <a:stCxn id="114" idx="6"/>
                    <a:endCxn id="115" idx="2"/>
                  </p:cNvCxnSpPr>
                  <p:nvPr/>
                </p:nvCxnSpPr>
                <p:spPr>
                  <a:xfrm flipV="1">
                    <a:off x="1759704" y="3357627"/>
                    <a:ext cx="610785" cy="54527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直接箭头连接符 123">
                    <a:extLst>
                      <a:ext uri="{FF2B5EF4-FFF2-40B4-BE49-F238E27FC236}">
                        <a16:creationId xmlns:a16="http://schemas.microsoft.com/office/drawing/2014/main" id="{63846316-8F02-4466-B2E2-F8A73E8EB8C0}"/>
                      </a:ext>
                    </a:extLst>
                  </p:cNvPr>
                  <p:cNvCxnSpPr>
                    <a:cxnSpLocks/>
                    <a:stCxn id="113" idx="5"/>
                    <a:endCxn id="115" idx="2"/>
                  </p:cNvCxnSpPr>
                  <p:nvPr/>
                </p:nvCxnSpPr>
                <p:spPr>
                  <a:xfrm>
                    <a:off x="1870260" y="2957752"/>
                    <a:ext cx="500229" cy="399875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直接箭头连接符 124">
                    <a:extLst>
                      <a:ext uri="{FF2B5EF4-FFF2-40B4-BE49-F238E27FC236}">
                        <a16:creationId xmlns:a16="http://schemas.microsoft.com/office/drawing/2014/main" id="{1F4113C8-4377-4AF4-A237-59B73B986BFA}"/>
                      </a:ext>
                    </a:extLst>
                  </p:cNvPr>
                  <p:cNvCxnSpPr>
                    <a:cxnSpLocks/>
                    <a:stCxn id="110" idx="7"/>
                    <a:endCxn id="115" idx="3"/>
                  </p:cNvCxnSpPr>
                  <p:nvPr/>
                </p:nvCxnSpPr>
                <p:spPr>
                  <a:xfrm flipV="1">
                    <a:off x="2087410" y="3559677"/>
                    <a:ext cx="366771" cy="371649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6">
                  <p14:nvContentPartPr>
                    <p14:cNvPr id="126" name="墨迹 125">
                      <a:extLst>
                        <a:ext uri="{FF2B5EF4-FFF2-40B4-BE49-F238E27FC236}">
                          <a16:creationId xmlns:a16="http://schemas.microsoft.com/office/drawing/2014/main" id="{9101E4C6-4996-4323-80D2-74285FA6DA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16083" y="2617856"/>
                    <a:ext cx="1996560" cy="1311840"/>
                  </p14:xfrm>
                </p:contentPart>
              </mc:Choice>
              <mc:Fallback xmlns="">
                <p:pic>
                  <p:nvPicPr>
                    <p:cNvPr id="126" name="墨迹 125">
                      <a:extLst>
                        <a:ext uri="{FF2B5EF4-FFF2-40B4-BE49-F238E27FC236}">
                          <a16:creationId xmlns:a16="http://schemas.microsoft.com/office/drawing/2014/main" id="{9101E4C6-4996-4323-80D2-74285FA6DA9C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9062083" y="2509856"/>
                      <a:ext cx="2104200" cy="1527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127" name="墨迹 126">
                      <a:extLst>
                        <a:ext uri="{FF2B5EF4-FFF2-40B4-BE49-F238E27FC236}">
                          <a16:creationId xmlns:a16="http://schemas.microsoft.com/office/drawing/2014/main" id="{9202D8F7-1667-4219-9CBE-5628E6CE1A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82963" y="2427416"/>
                    <a:ext cx="2089800" cy="1620720"/>
                  </p14:xfrm>
                </p:contentPart>
              </mc:Choice>
              <mc:Fallback xmlns="">
                <p:pic>
                  <p:nvPicPr>
                    <p:cNvPr id="127" name="墨迹 126">
                      <a:extLst>
                        <a:ext uri="{FF2B5EF4-FFF2-40B4-BE49-F238E27FC236}">
                          <a16:creationId xmlns:a16="http://schemas.microsoft.com/office/drawing/2014/main" id="{9202D8F7-1667-4219-9CBE-5628E6CE1A62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9029323" y="2319416"/>
                      <a:ext cx="2197440" cy="1836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129" name="墨迹 128">
                      <a:extLst>
                        <a:ext uri="{FF2B5EF4-FFF2-40B4-BE49-F238E27FC236}">
                          <a16:creationId xmlns:a16="http://schemas.microsoft.com/office/drawing/2014/main" id="{3EF895BC-9551-4EA1-8B96-15AF69C557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293483" y="2899736"/>
                    <a:ext cx="1537920" cy="2429280"/>
                  </p14:xfrm>
                </p:contentPart>
              </mc:Choice>
              <mc:Fallback xmlns="">
                <p:pic>
                  <p:nvPicPr>
                    <p:cNvPr id="129" name="墨迹 128">
                      <a:extLst>
                        <a:ext uri="{FF2B5EF4-FFF2-40B4-BE49-F238E27FC236}">
                          <a16:creationId xmlns:a16="http://schemas.microsoft.com/office/drawing/2014/main" id="{3EF895BC-9551-4EA1-8B96-15AF69C557D9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8239483" y="2791736"/>
                      <a:ext cx="1645560" cy="2644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130" name="墨迹 129">
                      <a:extLst>
                        <a:ext uri="{FF2B5EF4-FFF2-40B4-BE49-F238E27FC236}">
                          <a16:creationId xmlns:a16="http://schemas.microsoft.com/office/drawing/2014/main" id="{49650575-163A-4845-BEF1-7796881083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18683" y="4354496"/>
                    <a:ext cx="766440" cy="835920"/>
                  </p14:xfrm>
                </p:contentPart>
              </mc:Choice>
              <mc:Fallback xmlns="">
                <p:pic>
                  <p:nvPicPr>
                    <p:cNvPr id="130" name="墨迹 129">
                      <a:extLst>
                        <a:ext uri="{FF2B5EF4-FFF2-40B4-BE49-F238E27FC236}">
                          <a16:creationId xmlns:a16="http://schemas.microsoft.com/office/drawing/2014/main" id="{49650575-163A-4845-BEF1-779688108396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10065043" y="4246496"/>
                      <a:ext cx="874080" cy="10515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pic>
            <p:nvPicPr>
              <p:cNvPr id="134" name="图片 133">
                <a:extLst>
                  <a:ext uri="{FF2B5EF4-FFF2-40B4-BE49-F238E27FC236}">
                    <a16:creationId xmlns:a16="http://schemas.microsoft.com/office/drawing/2014/main" id="{AEC06451-76A9-46D2-B193-8681910F5D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46167" y="5039073"/>
                <a:ext cx="274213" cy="440095"/>
              </a:xfrm>
              <a:prstGeom prst="rect">
                <a:avLst/>
              </a:prstGeom>
            </p:spPr>
          </p:pic>
          <p:pic>
            <p:nvPicPr>
              <p:cNvPr id="135" name="图片 134">
                <a:extLst>
                  <a:ext uri="{FF2B5EF4-FFF2-40B4-BE49-F238E27FC236}">
                    <a16:creationId xmlns:a16="http://schemas.microsoft.com/office/drawing/2014/main" id="{FF643280-76BF-4D0A-8EFF-5D10F2DEF6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80724" y="2499661"/>
                <a:ext cx="274213" cy="440095"/>
              </a:xfrm>
              <a:prstGeom prst="rect">
                <a:avLst/>
              </a:prstGeom>
            </p:spPr>
          </p:pic>
          <p:pic>
            <p:nvPicPr>
              <p:cNvPr id="136" name="图片 135">
                <a:extLst>
                  <a:ext uri="{FF2B5EF4-FFF2-40B4-BE49-F238E27FC236}">
                    <a16:creationId xmlns:a16="http://schemas.microsoft.com/office/drawing/2014/main" id="{BFB163D8-CE88-4495-B8DC-D85BCF44DA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99328" y="4448127"/>
                <a:ext cx="274213" cy="440095"/>
              </a:xfrm>
              <a:prstGeom prst="rect">
                <a:avLst/>
              </a:prstGeom>
            </p:spPr>
          </p:pic>
        </p:grp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0442ADFE-47FA-419F-BF4D-EEC9FE45F0FA}"/>
                </a:ext>
              </a:extLst>
            </p:cNvPr>
            <p:cNvCxnSpPr>
              <a:cxnSpLocks/>
            </p:cNvCxnSpPr>
            <p:nvPr/>
          </p:nvCxnSpPr>
          <p:spPr>
            <a:xfrm>
              <a:off x="7945687" y="2396016"/>
              <a:ext cx="0" cy="297303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6" name="墨迹 145">
                  <a:extLst>
                    <a:ext uri="{FF2B5EF4-FFF2-40B4-BE49-F238E27FC236}">
                      <a16:creationId xmlns:a16="http://schemas.microsoft.com/office/drawing/2014/main" id="{BFC990B4-E946-4CF4-8DAE-1A45F481B69A}"/>
                    </a:ext>
                  </a:extLst>
                </p14:cNvPr>
                <p14:cNvContentPartPr/>
                <p14:nvPr/>
              </p14:nvContentPartPr>
              <p14:xfrm>
                <a:off x="8336116" y="3768776"/>
                <a:ext cx="360" cy="360"/>
              </p14:xfrm>
            </p:contentPart>
          </mc:Choice>
          <mc:Fallback xmlns="">
            <p:pic>
              <p:nvPicPr>
                <p:cNvPr id="146" name="墨迹 145">
                  <a:extLst>
                    <a:ext uri="{FF2B5EF4-FFF2-40B4-BE49-F238E27FC236}">
                      <a16:creationId xmlns:a16="http://schemas.microsoft.com/office/drawing/2014/main" id="{BFC990B4-E946-4CF4-8DAE-1A45F481B69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82476" y="3661136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9" name="文本框 148">
            <a:extLst>
              <a:ext uri="{FF2B5EF4-FFF2-40B4-BE49-F238E27FC236}">
                <a16:creationId xmlns:a16="http://schemas.microsoft.com/office/drawing/2014/main" id="{9636F2F1-6C45-4CF4-A329-02D27A20E97A}"/>
              </a:ext>
            </a:extLst>
          </p:cNvPr>
          <p:cNvSpPr txBox="1"/>
          <p:nvPr/>
        </p:nvSpPr>
        <p:spPr>
          <a:xfrm>
            <a:off x="9275980" y="1683642"/>
            <a:ext cx="263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Hyper-param : Group Size</a:t>
            </a:r>
          </a:p>
        </p:txBody>
      </p:sp>
    </p:spTree>
    <p:extLst>
      <p:ext uri="{BB962C8B-B14F-4D97-AF65-F5344CB8AC3E}">
        <p14:creationId xmlns:p14="http://schemas.microsoft.com/office/powerpoint/2010/main" val="78074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13D7ED-E667-4042-ACF1-A079CAFF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&amp; Implement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69F30A-A5E2-42AB-BE72-0B339EBE6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785525"/>
          </a:xfrm>
        </p:spPr>
        <p:txBody>
          <a:bodyPr/>
          <a:lstStyle/>
          <a:p>
            <a:r>
              <a:rPr lang="en-US" dirty="0"/>
              <a:t>Node Degree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9FB9FA-8BF7-406E-96CD-0DE96B1D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28290A-6ECF-49F9-80CB-652ED6C6B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C8B6-C64C-4A35-8BF8-E65023BC78F1}" type="datetime1">
              <a:rPr lang="zh-CN" altLang="en-US" smtClean="0"/>
              <a:t>2021/4/28</a:t>
            </a:fld>
            <a:endParaRPr lang="zh-CN" altLang="en-US" dirty="0"/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21180B88-4DA1-4F6F-AB57-E41625168191}"/>
              </a:ext>
            </a:extLst>
          </p:cNvPr>
          <p:cNvSpPr txBox="1"/>
          <p:nvPr/>
        </p:nvSpPr>
        <p:spPr>
          <a:xfrm>
            <a:off x="1881200" y="5885724"/>
            <a:ext cx="1879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Leader Node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8A1FC30-60FF-43A5-8D34-9D7770D67DD1}"/>
              </a:ext>
            </a:extLst>
          </p:cNvPr>
          <p:cNvGrpSpPr/>
          <p:nvPr/>
        </p:nvGrpSpPr>
        <p:grpSpPr>
          <a:xfrm>
            <a:off x="1149273" y="2252165"/>
            <a:ext cx="2889327" cy="2901600"/>
            <a:chOff x="1861950" y="2241927"/>
            <a:chExt cx="2889327" cy="29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0" name="墨迹 129">
                  <a:extLst>
                    <a:ext uri="{FF2B5EF4-FFF2-40B4-BE49-F238E27FC236}">
                      <a16:creationId xmlns:a16="http://schemas.microsoft.com/office/drawing/2014/main" id="{49650575-163A-4845-BEF1-779688108396}"/>
                    </a:ext>
                  </a:extLst>
                </p14:cNvPr>
                <p14:cNvContentPartPr/>
                <p14:nvPr/>
              </p14:nvContentPartPr>
              <p14:xfrm>
                <a:off x="3691532" y="4169007"/>
                <a:ext cx="766440" cy="835920"/>
              </p14:xfrm>
            </p:contentPart>
          </mc:Choice>
          <mc:Fallback xmlns="">
            <p:pic>
              <p:nvPicPr>
                <p:cNvPr id="130" name="墨迹 129">
                  <a:extLst>
                    <a:ext uri="{FF2B5EF4-FFF2-40B4-BE49-F238E27FC236}">
                      <a16:creationId xmlns:a16="http://schemas.microsoft.com/office/drawing/2014/main" id="{49650575-163A-4845-BEF1-77968810839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37892" y="4061007"/>
                  <a:ext cx="874080" cy="10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7" name="墨迹 126">
                  <a:extLst>
                    <a:ext uri="{FF2B5EF4-FFF2-40B4-BE49-F238E27FC236}">
                      <a16:creationId xmlns:a16="http://schemas.microsoft.com/office/drawing/2014/main" id="{9202D8F7-1667-4219-9CBE-5628E6CE1A62}"/>
                    </a:ext>
                  </a:extLst>
                </p14:cNvPr>
                <p14:cNvContentPartPr/>
                <p14:nvPr/>
              </p14:nvContentPartPr>
              <p14:xfrm>
                <a:off x="2655812" y="2241927"/>
                <a:ext cx="2089800" cy="1620720"/>
              </p14:xfrm>
            </p:contentPart>
          </mc:Choice>
          <mc:Fallback xmlns="">
            <p:pic>
              <p:nvPicPr>
                <p:cNvPr id="127" name="墨迹 126">
                  <a:extLst>
                    <a:ext uri="{FF2B5EF4-FFF2-40B4-BE49-F238E27FC236}">
                      <a16:creationId xmlns:a16="http://schemas.microsoft.com/office/drawing/2014/main" id="{9202D8F7-1667-4219-9CBE-5628E6CE1A6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02172" y="2133927"/>
                  <a:ext cx="2197440" cy="18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6" name="墨迹 125">
                  <a:extLst>
                    <a:ext uri="{FF2B5EF4-FFF2-40B4-BE49-F238E27FC236}">
                      <a16:creationId xmlns:a16="http://schemas.microsoft.com/office/drawing/2014/main" id="{9101E4C6-4996-4323-80D2-74285FA6DA9C}"/>
                    </a:ext>
                  </a:extLst>
                </p14:cNvPr>
                <p14:cNvContentPartPr/>
                <p14:nvPr/>
              </p14:nvContentPartPr>
              <p14:xfrm>
                <a:off x="2688932" y="2432367"/>
                <a:ext cx="1996560" cy="1311840"/>
              </p14:xfrm>
            </p:contentPart>
          </mc:Choice>
          <mc:Fallback xmlns="">
            <p:pic>
              <p:nvPicPr>
                <p:cNvPr id="126" name="墨迹 125">
                  <a:extLst>
                    <a:ext uri="{FF2B5EF4-FFF2-40B4-BE49-F238E27FC236}">
                      <a16:creationId xmlns:a16="http://schemas.microsoft.com/office/drawing/2014/main" id="{9101E4C6-4996-4323-80D2-74285FA6DA9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34932" y="2324367"/>
                  <a:ext cx="2104200" cy="15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9" name="墨迹 128">
                  <a:extLst>
                    <a:ext uri="{FF2B5EF4-FFF2-40B4-BE49-F238E27FC236}">
                      <a16:creationId xmlns:a16="http://schemas.microsoft.com/office/drawing/2014/main" id="{3EF895BC-9551-4EA1-8B96-15AF69C557D9}"/>
                    </a:ext>
                  </a:extLst>
                </p14:cNvPr>
                <p14:cNvContentPartPr/>
                <p14:nvPr/>
              </p14:nvContentPartPr>
              <p14:xfrm>
                <a:off x="1866332" y="2714247"/>
                <a:ext cx="1537920" cy="2429280"/>
              </p14:xfrm>
            </p:contentPart>
          </mc:Choice>
          <mc:Fallback xmlns="">
            <p:pic>
              <p:nvPicPr>
                <p:cNvPr id="129" name="墨迹 128">
                  <a:extLst>
                    <a:ext uri="{FF2B5EF4-FFF2-40B4-BE49-F238E27FC236}">
                      <a16:creationId xmlns:a16="http://schemas.microsoft.com/office/drawing/2014/main" id="{3EF895BC-9551-4EA1-8B96-15AF69C557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12332" y="2606247"/>
                  <a:ext cx="1645560" cy="264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7" name="墨迹 146">
                  <a:extLst>
                    <a:ext uri="{FF2B5EF4-FFF2-40B4-BE49-F238E27FC236}">
                      <a16:creationId xmlns:a16="http://schemas.microsoft.com/office/drawing/2014/main" id="{51710C1D-6015-4DA8-9367-1814D478E197}"/>
                    </a:ext>
                  </a:extLst>
                </p14:cNvPr>
                <p14:cNvContentPartPr/>
                <p14:nvPr/>
              </p14:nvContentPartPr>
              <p14:xfrm>
                <a:off x="1937019" y="3387090"/>
                <a:ext cx="1451880" cy="1749960"/>
              </p14:xfrm>
            </p:contentPart>
          </mc:Choice>
          <mc:Fallback xmlns="">
            <p:pic>
              <p:nvPicPr>
                <p:cNvPr id="147" name="墨迹 146">
                  <a:extLst>
                    <a:ext uri="{FF2B5EF4-FFF2-40B4-BE49-F238E27FC236}">
                      <a16:creationId xmlns:a16="http://schemas.microsoft.com/office/drawing/2014/main" id="{51710C1D-6015-4DA8-9367-1814D478E19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83019" y="3279450"/>
                  <a:ext cx="1559520" cy="1965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72D3C64A-D246-426C-AF31-41565DBF3D1D}"/>
                </a:ext>
              </a:extLst>
            </p:cNvPr>
            <p:cNvGrpSpPr/>
            <p:nvPr/>
          </p:nvGrpSpPr>
          <p:grpSpPr>
            <a:xfrm>
              <a:off x="1861950" y="2307052"/>
              <a:ext cx="2889327" cy="2805950"/>
              <a:chOff x="1447007" y="2203005"/>
              <a:chExt cx="2438973" cy="2368592"/>
            </a:xfrm>
          </p:grpSpPr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5786B1B9-704C-43D2-952E-ED78829CD45C}"/>
                  </a:ext>
                </a:extLst>
              </p:cNvPr>
              <p:cNvSpPr/>
              <p:nvPr/>
            </p:nvSpPr>
            <p:spPr>
              <a:xfrm>
                <a:off x="2866383" y="2203005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C71273C3-6DB9-4E4C-918F-7F707CF3A448}"/>
                  </a:ext>
                </a:extLst>
              </p:cNvPr>
              <p:cNvSpPr/>
              <p:nvPr/>
            </p:nvSpPr>
            <p:spPr>
              <a:xfrm>
                <a:off x="2299613" y="2213727"/>
                <a:ext cx="312697" cy="31269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53A87117-C925-4890-BB73-4EB442F01CCB}"/>
                  </a:ext>
                </a:extLst>
              </p:cNvPr>
              <p:cNvSpPr/>
              <p:nvPr/>
            </p:nvSpPr>
            <p:spPr>
              <a:xfrm>
                <a:off x="3354175" y="2568603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07716E41-90B8-47C6-A843-13CCA5AEF048}"/>
                  </a:ext>
                </a:extLst>
              </p:cNvPr>
              <p:cNvSpPr/>
              <p:nvPr/>
            </p:nvSpPr>
            <p:spPr>
              <a:xfrm>
                <a:off x="3573283" y="3181374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077ED055-E0D8-425B-AFBF-56D9B879FBFF}"/>
                  </a:ext>
                </a:extLst>
              </p:cNvPr>
              <p:cNvSpPr/>
              <p:nvPr/>
            </p:nvSpPr>
            <p:spPr>
              <a:xfrm>
                <a:off x="3250936" y="3847129"/>
                <a:ext cx="312697" cy="31269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51CBB336-6891-480F-9420-E7DB1340979D}"/>
                  </a:ext>
                </a:extLst>
              </p:cNvPr>
              <p:cNvSpPr/>
              <p:nvPr/>
            </p:nvSpPr>
            <p:spPr>
              <a:xfrm>
                <a:off x="1820506" y="3885533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58D6D478-5757-4341-9E85-E626ABAE70EF}"/>
                  </a:ext>
                </a:extLst>
              </p:cNvPr>
              <p:cNvSpPr/>
              <p:nvPr/>
            </p:nvSpPr>
            <p:spPr>
              <a:xfrm>
                <a:off x="2370489" y="4258900"/>
                <a:ext cx="312697" cy="31269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F4717841-0F82-45ED-9364-3BAA6D872359}"/>
                  </a:ext>
                </a:extLst>
              </p:cNvPr>
              <p:cNvSpPr/>
              <p:nvPr/>
            </p:nvSpPr>
            <p:spPr>
              <a:xfrm>
                <a:off x="2984032" y="4171549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38B5D448-BCBB-4B7D-B662-DC49E271E2A3}"/>
                  </a:ext>
                </a:extLst>
              </p:cNvPr>
              <p:cNvSpPr/>
              <p:nvPr/>
            </p:nvSpPr>
            <p:spPr>
              <a:xfrm>
                <a:off x="1603356" y="2690848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4938C40F-8A93-43AE-AEEC-FD38151D5052}"/>
                  </a:ext>
                </a:extLst>
              </p:cNvPr>
              <p:cNvSpPr/>
              <p:nvPr/>
            </p:nvSpPr>
            <p:spPr>
              <a:xfrm>
                <a:off x="1447007" y="3255805"/>
                <a:ext cx="312697" cy="31269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828EB102-CDA3-4DF9-8B94-251160EA7175}"/>
                  </a:ext>
                </a:extLst>
              </p:cNvPr>
              <p:cNvSpPr/>
              <p:nvPr/>
            </p:nvSpPr>
            <p:spPr>
              <a:xfrm>
                <a:off x="2370489" y="3071885"/>
                <a:ext cx="571484" cy="5714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effectLst>
                      <a:glow rad="12700">
                        <a:schemeClr val="accent1">
                          <a:alpha val="40000"/>
                        </a:schemeClr>
                      </a:glow>
                    </a:effectLst>
                  </a:rPr>
                  <a:t>1</a:t>
                </a:r>
              </a:p>
            </p:txBody>
          </p:sp>
          <p:cxnSp>
            <p:nvCxnSpPr>
              <p:cNvPr id="116" name="直接箭头连接符 115">
                <a:extLst>
                  <a:ext uri="{FF2B5EF4-FFF2-40B4-BE49-F238E27FC236}">
                    <a16:creationId xmlns:a16="http://schemas.microsoft.com/office/drawing/2014/main" id="{A6FB8141-1BB5-4100-951A-D4E7596D5FDC}"/>
                  </a:ext>
                </a:extLst>
              </p:cNvPr>
              <p:cNvCxnSpPr>
                <a:cxnSpLocks/>
                <a:stCxn id="106" idx="4"/>
                <a:endCxn id="115" idx="0"/>
              </p:cNvCxnSpPr>
              <p:nvPr/>
            </p:nvCxnSpPr>
            <p:spPr>
              <a:xfrm>
                <a:off x="2455962" y="2526424"/>
                <a:ext cx="200269" cy="54546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箭头连接符 119">
                <a:extLst>
                  <a:ext uri="{FF2B5EF4-FFF2-40B4-BE49-F238E27FC236}">
                    <a16:creationId xmlns:a16="http://schemas.microsoft.com/office/drawing/2014/main" id="{3FED832C-3DB3-41C0-A66E-9C3D736AFDA1}"/>
                  </a:ext>
                </a:extLst>
              </p:cNvPr>
              <p:cNvCxnSpPr>
                <a:cxnSpLocks/>
                <a:stCxn id="109" idx="1"/>
                <a:endCxn id="115" idx="5"/>
              </p:cNvCxnSpPr>
              <p:nvPr/>
            </p:nvCxnSpPr>
            <p:spPr>
              <a:xfrm flipH="1" flipV="1">
                <a:off x="2858281" y="3559677"/>
                <a:ext cx="438448" cy="33324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箭头连接符 121">
                <a:extLst>
                  <a:ext uri="{FF2B5EF4-FFF2-40B4-BE49-F238E27FC236}">
                    <a16:creationId xmlns:a16="http://schemas.microsoft.com/office/drawing/2014/main" id="{EA5F0723-A3A8-4997-A416-E1378E6F441D}"/>
                  </a:ext>
                </a:extLst>
              </p:cNvPr>
              <p:cNvCxnSpPr>
                <a:cxnSpLocks/>
                <a:stCxn id="111" idx="0"/>
                <a:endCxn id="115" idx="4"/>
              </p:cNvCxnSpPr>
              <p:nvPr/>
            </p:nvCxnSpPr>
            <p:spPr>
              <a:xfrm flipV="1">
                <a:off x="2526838" y="3643369"/>
                <a:ext cx="129393" cy="61553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6" name="墨迹 145">
                  <a:extLst>
                    <a:ext uri="{FF2B5EF4-FFF2-40B4-BE49-F238E27FC236}">
                      <a16:creationId xmlns:a16="http://schemas.microsoft.com/office/drawing/2014/main" id="{BFC990B4-E946-4CF4-8DAE-1A45F481B69A}"/>
                    </a:ext>
                  </a:extLst>
                </p14:cNvPr>
                <p14:cNvContentPartPr/>
                <p14:nvPr/>
              </p14:nvContentPartPr>
              <p14:xfrm>
                <a:off x="1863486" y="3501767"/>
                <a:ext cx="360" cy="360"/>
              </p14:xfrm>
            </p:contentPart>
          </mc:Choice>
          <mc:Fallback xmlns="">
            <p:pic>
              <p:nvPicPr>
                <p:cNvPr id="146" name="墨迹 145">
                  <a:extLst>
                    <a:ext uri="{FF2B5EF4-FFF2-40B4-BE49-F238E27FC236}">
                      <a16:creationId xmlns:a16="http://schemas.microsoft.com/office/drawing/2014/main" id="{BFC990B4-E946-4CF4-8DAE-1A45F481B69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09846" y="3394127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23" name="连接符: 曲线 22">
              <a:extLst>
                <a:ext uri="{FF2B5EF4-FFF2-40B4-BE49-F238E27FC236}">
                  <a16:creationId xmlns:a16="http://schemas.microsoft.com/office/drawing/2014/main" id="{D35BDE50-18F0-4FDA-8846-68DCA9FC1435}"/>
                </a:ext>
              </a:extLst>
            </p:cNvPr>
            <p:cNvCxnSpPr>
              <a:cxnSpLocks/>
              <a:stCxn id="105" idx="1"/>
            </p:cNvCxnSpPr>
            <p:nvPr/>
          </p:nvCxnSpPr>
          <p:spPr>
            <a:xfrm rot="16200000" flipV="1">
              <a:off x="3294229" y="2057869"/>
              <a:ext cx="60726" cy="546138"/>
            </a:xfrm>
            <a:prstGeom prst="curvedConnector2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连接符: 曲线 130">
              <a:extLst>
                <a:ext uri="{FF2B5EF4-FFF2-40B4-BE49-F238E27FC236}">
                  <a16:creationId xmlns:a16="http://schemas.microsoft.com/office/drawing/2014/main" id="{BA7A2A1A-6C03-4F3C-8521-F0B8CFCAA1D3}"/>
                </a:ext>
              </a:extLst>
            </p:cNvPr>
            <p:cNvCxnSpPr>
              <a:cxnSpLocks/>
              <a:stCxn id="107" idx="0"/>
              <a:endCxn id="106" idx="0"/>
            </p:cNvCxnSpPr>
            <p:nvPr/>
          </p:nvCxnSpPr>
          <p:spPr>
            <a:xfrm rot="16200000" flipV="1">
              <a:off x="3471649" y="1905313"/>
              <a:ext cx="420403" cy="1249286"/>
            </a:xfrm>
            <a:prstGeom prst="curvedConnector3">
              <a:avLst>
                <a:gd name="adj1" fmla="val 154376"/>
              </a:avLst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连接符: 曲线 132">
              <a:extLst>
                <a:ext uri="{FF2B5EF4-FFF2-40B4-BE49-F238E27FC236}">
                  <a16:creationId xmlns:a16="http://schemas.microsoft.com/office/drawing/2014/main" id="{46085069-5060-4AF2-9818-218F024666B0}"/>
                </a:ext>
              </a:extLst>
            </p:cNvPr>
            <p:cNvCxnSpPr>
              <a:cxnSpLocks/>
              <a:stCxn id="108" idx="0"/>
              <a:endCxn id="106" idx="0"/>
            </p:cNvCxnSpPr>
            <p:nvPr/>
          </p:nvCxnSpPr>
          <p:spPr>
            <a:xfrm rot="16200000" flipV="1">
              <a:off x="3238472" y="2138489"/>
              <a:ext cx="1146322" cy="1508852"/>
            </a:xfrm>
            <a:prstGeom prst="curvedConnector3">
              <a:avLst>
                <a:gd name="adj1" fmla="val 119942"/>
              </a:avLst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连接符: 曲线 136">
              <a:extLst>
                <a:ext uri="{FF2B5EF4-FFF2-40B4-BE49-F238E27FC236}">
                  <a16:creationId xmlns:a16="http://schemas.microsoft.com/office/drawing/2014/main" id="{99B9EB8E-929E-4561-9389-0C099A15D108}"/>
                </a:ext>
              </a:extLst>
            </p:cNvPr>
            <p:cNvCxnSpPr>
              <a:cxnSpLocks/>
              <a:stCxn id="112" idx="5"/>
              <a:endCxn id="109" idx="5"/>
            </p:cNvCxnSpPr>
            <p:nvPr/>
          </p:nvCxnSpPr>
          <p:spPr>
            <a:xfrm rot="5400000" flipH="1" flipV="1">
              <a:off x="3964904" y="4605017"/>
              <a:ext cx="384324" cy="316188"/>
            </a:xfrm>
            <a:prstGeom prst="curvedConnector3">
              <a:avLst>
                <a:gd name="adj1" fmla="val -73596"/>
              </a:avLst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连接符: 曲线 138">
              <a:extLst>
                <a:ext uri="{FF2B5EF4-FFF2-40B4-BE49-F238E27FC236}">
                  <a16:creationId xmlns:a16="http://schemas.microsoft.com/office/drawing/2014/main" id="{3C8F1EB9-B88B-490C-91E3-CD20496CCE22}"/>
                </a:ext>
              </a:extLst>
            </p:cNvPr>
            <p:cNvCxnSpPr>
              <a:cxnSpLocks/>
              <a:stCxn id="113" idx="3"/>
              <a:endCxn id="111" idx="4"/>
            </p:cNvCxnSpPr>
            <p:nvPr/>
          </p:nvCxnSpPr>
          <p:spPr>
            <a:xfrm rot="16200000" flipH="1">
              <a:off x="1665374" y="3637206"/>
              <a:ext cx="1911840" cy="1039752"/>
            </a:xfrm>
            <a:prstGeom prst="curvedConnector3">
              <a:avLst>
                <a:gd name="adj1" fmla="val 111957"/>
              </a:avLst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连接符: 曲线 140">
              <a:extLst>
                <a:ext uri="{FF2B5EF4-FFF2-40B4-BE49-F238E27FC236}">
                  <a16:creationId xmlns:a16="http://schemas.microsoft.com/office/drawing/2014/main" id="{6730F952-6E10-49ED-B93B-4BB3491700E0}"/>
                </a:ext>
              </a:extLst>
            </p:cNvPr>
            <p:cNvCxnSpPr>
              <a:cxnSpLocks/>
              <a:stCxn id="114" idx="3"/>
              <a:endCxn id="111" idx="4"/>
            </p:cNvCxnSpPr>
            <p:nvPr/>
          </p:nvCxnSpPr>
          <p:spPr>
            <a:xfrm rot="16200000" flipH="1">
              <a:off x="1907402" y="3879233"/>
              <a:ext cx="1242565" cy="1224971"/>
            </a:xfrm>
            <a:prstGeom prst="curvedConnector3">
              <a:avLst>
                <a:gd name="adj1" fmla="val 118397"/>
              </a:avLst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连接符: 曲线 149">
              <a:extLst>
                <a:ext uri="{FF2B5EF4-FFF2-40B4-BE49-F238E27FC236}">
                  <a16:creationId xmlns:a16="http://schemas.microsoft.com/office/drawing/2014/main" id="{1C70C8E7-6762-4C63-ADC9-A2D87ECC2F12}"/>
                </a:ext>
              </a:extLst>
            </p:cNvPr>
            <p:cNvCxnSpPr>
              <a:cxnSpLocks/>
              <a:stCxn id="110" idx="3"/>
              <a:endCxn id="111" idx="4"/>
            </p:cNvCxnSpPr>
            <p:nvPr/>
          </p:nvCxnSpPr>
          <p:spPr>
            <a:xfrm rot="16200000" flipH="1">
              <a:off x="2501638" y="4473470"/>
              <a:ext cx="496558" cy="782506"/>
            </a:xfrm>
            <a:prstGeom prst="curvedConnector3">
              <a:avLst>
                <a:gd name="adj1" fmla="val 146037"/>
              </a:avLst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1AA2AEF-E334-4691-8466-463F3CF1A7B8}"/>
              </a:ext>
            </a:extLst>
          </p:cNvPr>
          <p:cNvGrpSpPr/>
          <p:nvPr/>
        </p:nvGrpSpPr>
        <p:grpSpPr>
          <a:xfrm>
            <a:off x="4456361" y="2252165"/>
            <a:ext cx="7252915" cy="3874840"/>
            <a:chOff x="4456361" y="2252165"/>
            <a:chExt cx="7252915" cy="3874840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D279280F-0D14-411D-BDD6-D648C59F9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456361" y="2252165"/>
              <a:ext cx="7252915" cy="3126986"/>
            </a:xfrm>
            <a:prstGeom prst="rect">
              <a:avLst/>
            </a:prstGeom>
          </p:spPr>
        </p:pic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87176C97-A6DD-4EA3-8A1C-7DFDFD1A41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25130" y="5228269"/>
              <a:ext cx="761270" cy="66939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6839084-9E3A-4B4B-8CF7-404878F55F2B}"/>
                </a:ext>
              </a:extLst>
            </p:cNvPr>
            <p:cNvSpPr txBox="1"/>
            <p:nvPr/>
          </p:nvSpPr>
          <p:spPr>
            <a:xfrm>
              <a:off x="5462036" y="5757673"/>
              <a:ext cx="4739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Leader Thread (Write Node 1 to Global Mem)</a:t>
              </a:r>
            </a:p>
          </p:txBody>
        </p:sp>
      </p:grp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90B10CA9-1268-4388-BCF2-C9457DE40F01}"/>
              </a:ext>
            </a:extLst>
          </p:cNvPr>
          <p:cNvCxnSpPr>
            <a:cxnSpLocks/>
            <a:stCxn id="145" idx="0"/>
          </p:cNvCxnSpPr>
          <p:nvPr/>
        </p:nvCxnSpPr>
        <p:spPr>
          <a:xfrm flipH="1" flipV="1">
            <a:off x="2529749" y="5123240"/>
            <a:ext cx="291388" cy="7624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4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61E7C3-5D55-4C07-8B68-F2A0CA8D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&amp; Implement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99BAD8-D851-4334-BD99-8E3CAD712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540586"/>
          </a:xfrm>
        </p:spPr>
        <p:txBody>
          <a:bodyPr/>
          <a:lstStyle/>
          <a:p>
            <a:r>
              <a:rPr lang="en-US" altLang="zh-CN" dirty="0"/>
              <a:t>Node Embedding</a:t>
            </a:r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709D819-4895-4209-8C73-48A2AC83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21E2C5-FDA0-4F43-8F9E-9AB18D4CC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F896-45D9-4307-AA4E-79A7AAFED5B8}" type="datetime1">
              <a:rPr lang="zh-CN" altLang="en-US" smtClean="0"/>
              <a:t>2021/4/28</a:t>
            </a:fld>
            <a:endParaRPr lang="zh-CN" altLang="en-US" dirty="0"/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C09D3653-E48A-454D-AAD3-2E195D633768}"/>
              </a:ext>
            </a:extLst>
          </p:cNvPr>
          <p:cNvGrpSpPr/>
          <p:nvPr/>
        </p:nvGrpSpPr>
        <p:grpSpPr>
          <a:xfrm>
            <a:off x="2450557" y="2228431"/>
            <a:ext cx="7571394" cy="3870819"/>
            <a:chOff x="1334901" y="1808420"/>
            <a:chExt cx="7571394" cy="3870819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06E50A84-BA0D-454B-B871-46FA1A771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3309" y="1808420"/>
              <a:ext cx="2662986" cy="3870819"/>
            </a:xfrm>
            <a:prstGeom prst="rect">
              <a:avLst/>
            </a:prstGeom>
          </p:spPr>
        </p:pic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7BF521A0-6663-4DE5-B7FA-6869BC6C0F0F}"/>
                </a:ext>
              </a:extLst>
            </p:cNvPr>
            <p:cNvGrpSpPr/>
            <p:nvPr/>
          </p:nvGrpSpPr>
          <p:grpSpPr>
            <a:xfrm>
              <a:off x="1334901" y="2514094"/>
              <a:ext cx="3950053" cy="3025888"/>
              <a:chOff x="486127" y="2377683"/>
              <a:chExt cx="3950053" cy="3025888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4441E989-37BD-436B-8DD2-C4C1DF58DFF7}"/>
                  </a:ext>
                </a:extLst>
              </p:cNvPr>
              <p:cNvGrpSpPr/>
              <p:nvPr/>
            </p:nvGrpSpPr>
            <p:grpSpPr>
              <a:xfrm>
                <a:off x="1028130" y="2377683"/>
                <a:ext cx="2889327" cy="2901600"/>
                <a:chOff x="8334580" y="2508936"/>
                <a:chExt cx="2889327" cy="29016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">
                  <p14:nvContentPartPr>
                    <p14:cNvPr id="7" name="墨迹 6">
                      <a:extLst>
                        <a:ext uri="{FF2B5EF4-FFF2-40B4-BE49-F238E27FC236}">
                          <a16:creationId xmlns:a16="http://schemas.microsoft.com/office/drawing/2014/main" id="{31451C32-677E-4650-B22F-5452080F68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09649" y="3654099"/>
                    <a:ext cx="1451880" cy="1749960"/>
                  </p14:xfrm>
                </p:contentPart>
              </mc:Choice>
              <mc:Fallback xmlns="">
                <p:pic>
                  <p:nvPicPr>
                    <p:cNvPr id="7" name="墨迹 6">
                      <a:extLst>
                        <a:ext uri="{FF2B5EF4-FFF2-40B4-BE49-F238E27FC236}">
                          <a16:creationId xmlns:a16="http://schemas.microsoft.com/office/drawing/2014/main" id="{31451C32-677E-4650-B22F-5452080F68A5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8355649" y="3546459"/>
                      <a:ext cx="1559520" cy="196560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11" name="组合 10">
                  <a:extLst>
                    <a:ext uri="{FF2B5EF4-FFF2-40B4-BE49-F238E27FC236}">
                      <a16:creationId xmlns:a16="http://schemas.microsoft.com/office/drawing/2014/main" id="{886CAF1C-2B63-4B2B-9059-B7D9188E5050}"/>
                    </a:ext>
                  </a:extLst>
                </p:cNvPr>
                <p:cNvGrpSpPr/>
                <p:nvPr/>
              </p:nvGrpSpPr>
              <p:grpSpPr>
                <a:xfrm>
                  <a:off x="8334580" y="2508936"/>
                  <a:ext cx="2889327" cy="2901600"/>
                  <a:chOff x="8289101" y="2427416"/>
                  <a:chExt cx="2889327" cy="2901600"/>
                </a:xfrm>
              </p:grpSpPr>
              <p:grpSp>
                <p:nvGrpSpPr>
                  <p:cNvPr id="15" name="组合 14">
                    <a:extLst>
                      <a:ext uri="{FF2B5EF4-FFF2-40B4-BE49-F238E27FC236}">
                        <a16:creationId xmlns:a16="http://schemas.microsoft.com/office/drawing/2014/main" id="{76B2F9F1-B4E5-45E9-A133-F973DA7F4B07}"/>
                      </a:ext>
                    </a:extLst>
                  </p:cNvPr>
                  <p:cNvGrpSpPr/>
                  <p:nvPr/>
                </p:nvGrpSpPr>
                <p:grpSpPr>
                  <a:xfrm>
                    <a:off x="8289101" y="2492541"/>
                    <a:ext cx="2889327" cy="2805950"/>
                    <a:chOff x="1447007" y="2203005"/>
                    <a:chExt cx="2438973" cy="2368592"/>
                  </a:xfrm>
                </p:grpSpPr>
                <p:sp>
                  <p:nvSpPr>
                    <p:cNvPr id="20" name="椭圆 19">
                      <a:extLst>
                        <a:ext uri="{FF2B5EF4-FFF2-40B4-BE49-F238E27FC236}">
                          <a16:creationId xmlns:a16="http://schemas.microsoft.com/office/drawing/2014/main" id="{08CD8090-5CCD-4FBF-BC8B-768D3F8480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6383" y="2203005"/>
                      <a:ext cx="312697" cy="312697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" name="椭圆 20">
                      <a:extLst>
                        <a:ext uri="{FF2B5EF4-FFF2-40B4-BE49-F238E27FC236}">
                          <a16:creationId xmlns:a16="http://schemas.microsoft.com/office/drawing/2014/main" id="{C5C601FD-2A27-4C0D-9C29-223049EA15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99613" y="2213727"/>
                      <a:ext cx="312697" cy="312697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椭圆 21">
                      <a:extLst>
                        <a:ext uri="{FF2B5EF4-FFF2-40B4-BE49-F238E27FC236}">
                          <a16:creationId xmlns:a16="http://schemas.microsoft.com/office/drawing/2014/main" id="{2F47ACAB-C7C2-4E2C-8399-412FA3F66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4175" y="2568603"/>
                      <a:ext cx="312697" cy="312697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椭圆 22">
                      <a:extLst>
                        <a:ext uri="{FF2B5EF4-FFF2-40B4-BE49-F238E27FC236}">
                          <a16:creationId xmlns:a16="http://schemas.microsoft.com/office/drawing/2014/main" id="{182E75B0-BDEC-4D03-9A94-DA5423DE0F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73283" y="3181374"/>
                      <a:ext cx="312697" cy="312697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椭圆 23">
                      <a:extLst>
                        <a:ext uri="{FF2B5EF4-FFF2-40B4-BE49-F238E27FC236}">
                          <a16:creationId xmlns:a16="http://schemas.microsoft.com/office/drawing/2014/main" id="{AC988E78-5C2D-4C7E-AEA5-D53670DAC7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0936" y="3847129"/>
                      <a:ext cx="312697" cy="312697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椭圆 24">
                      <a:extLst>
                        <a:ext uri="{FF2B5EF4-FFF2-40B4-BE49-F238E27FC236}">
                          <a16:creationId xmlns:a16="http://schemas.microsoft.com/office/drawing/2014/main" id="{6EE61815-CBE3-4676-A987-EA87E52172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0506" y="3885533"/>
                      <a:ext cx="312697" cy="312697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椭圆 25">
                      <a:extLst>
                        <a:ext uri="{FF2B5EF4-FFF2-40B4-BE49-F238E27FC236}">
                          <a16:creationId xmlns:a16="http://schemas.microsoft.com/office/drawing/2014/main" id="{7F3784EA-13AA-4CEC-9288-9434B56B57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70489" y="4258900"/>
                      <a:ext cx="312697" cy="312697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椭圆 26">
                      <a:extLst>
                        <a:ext uri="{FF2B5EF4-FFF2-40B4-BE49-F238E27FC236}">
                          <a16:creationId xmlns:a16="http://schemas.microsoft.com/office/drawing/2014/main" id="{E2F2D294-658A-4ED3-A083-CADA2CD9CD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84032" y="4171549"/>
                      <a:ext cx="312697" cy="312697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椭圆 27">
                      <a:extLst>
                        <a:ext uri="{FF2B5EF4-FFF2-40B4-BE49-F238E27FC236}">
                          <a16:creationId xmlns:a16="http://schemas.microsoft.com/office/drawing/2014/main" id="{04B75816-FC5C-4CDC-BF40-BA9188AA19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3356" y="2690848"/>
                      <a:ext cx="312697" cy="312697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椭圆 28">
                      <a:extLst>
                        <a:ext uri="{FF2B5EF4-FFF2-40B4-BE49-F238E27FC236}">
                          <a16:creationId xmlns:a16="http://schemas.microsoft.com/office/drawing/2014/main" id="{7E438F46-2787-45CB-BA0C-EE8B2F7AD3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47007" y="3255805"/>
                      <a:ext cx="312697" cy="312697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椭圆 29">
                      <a:extLst>
                        <a:ext uri="{FF2B5EF4-FFF2-40B4-BE49-F238E27FC236}">
                          <a16:creationId xmlns:a16="http://schemas.microsoft.com/office/drawing/2014/main" id="{D20CC8DC-4BBA-481D-9AD6-CD5A7531F0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70489" y="3071885"/>
                      <a:ext cx="571484" cy="57148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  <a:effectLst>
                      <a:glow>
                        <a:schemeClr val="accent1"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effectLst>
                            <a:glow rad="12700">
                              <a:schemeClr val="accent1">
                                <a:alpha val="40000"/>
                              </a:schemeClr>
                            </a:glow>
                          </a:effectLst>
                        </a:rPr>
                        <a:t>A</a:t>
                      </a:r>
                    </a:p>
                  </p:txBody>
                </p:sp>
                <p:cxnSp>
                  <p:nvCxnSpPr>
                    <p:cNvPr id="31" name="直接箭头连接符 30">
                      <a:extLst>
                        <a:ext uri="{FF2B5EF4-FFF2-40B4-BE49-F238E27FC236}">
                          <a16:creationId xmlns:a16="http://schemas.microsoft.com/office/drawing/2014/main" id="{77BAC2DD-8B28-4169-808F-52D587AA55CD}"/>
                        </a:ext>
                      </a:extLst>
                    </p:cNvPr>
                    <p:cNvCxnSpPr>
                      <a:stCxn id="21" idx="4"/>
                      <a:endCxn id="30" idx="0"/>
                    </p:cNvCxnSpPr>
                    <p:nvPr/>
                  </p:nvCxnSpPr>
                  <p:spPr>
                    <a:xfrm>
                      <a:off x="2455962" y="2526424"/>
                      <a:ext cx="200269" cy="545461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prstDash val="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直接箭头连接符 31">
                      <a:extLst>
                        <a:ext uri="{FF2B5EF4-FFF2-40B4-BE49-F238E27FC236}">
                          <a16:creationId xmlns:a16="http://schemas.microsoft.com/office/drawing/2014/main" id="{0B5EFA66-F3B7-46D2-A508-491ACB84D6F8}"/>
                        </a:ext>
                      </a:extLst>
                    </p:cNvPr>
                    <p:cNvCxnSpPr>
                      <a:cxnSpLocks/>
                      <a:stCxn id="20" idx="4"/>
                      <a:endCxn id="30" idx="7"/>
                    </p:cNvCxnSpPr>
                    <p:nvPr/>
                  </p:nvCxnSpPr>
                  <p:spPr>
                    <a:xfrm flipH="1">
                      <a:off x="2858281" y="2515702"/>
                      <a:ext cx="164451" cy="639875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prstDash val="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直接箭头连接符 32">
                      <a:extLst>
                        <a:ext uri="{FF2B5EF4-FFF2-40B4-BE49-F238E27FC236}">
                          <a16:creationId xmlns:a16="http://schemas.microsoft.com/office/drawing/2014/main" id="{7C7507DE-6BFA-41D3-8156-CF6C7D1CA8D2}"/>
                        </a:ext>
                      </a:extLst>
                    </p:cNvPr>
                    <p:cNvCxnSpPr>
                      <a:cxnSpLocks/>
                      <a:stCxn id="22" idx="3"/>
                      <a:endCxn id="30" idx="6"/>
                    </p:cNvCxnSpPr>
                    <p:nvPr/>
                  </p:nvCxnSpPr>
                  <p:spPr>
                    <a:xfrm flipH="1">
                      <a:off x="2941973" y="2835507"/>
                      <a:ext cx="457995" cy="522120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prstDash val="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接箭头连接符 33">
                      <a:extLst>
                        <a:ext uri="{FF2B5EF4-FFF2-40B4-BE49-F238E27FC236}">
                          <a16:creationId xmlns:a16="http://schemas.microsoft.com/office/drawing/2014/main" id="{162A87AE-FC7C-4C84-8FF4-3463605DC439}"/>
                        </a:ext>
                      </a:extLst>
                    </p:cNvPr>
                    <p:cNvCxnSpPr>
                      <a:cxnSpLocks/>
                      <a:stCxn id="23" idx="2"/>
                      <a:endCxn id="30" idx="6"/>
                    </p:cNvCxnSpPr>
                    <p:nvPr/>
                  </p:nvCxnSpPr>
                  <p:spPr>
                    <a:xfrm flipH="1">
                      <a:off x="2941973" y="3337723"/>
                      <a:ext cx="631310" cy="19904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prstDash val="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箭头连接符 34">
                      <a:extLst>
                        <a:ext uri="{FF2B5EF4-FFF2-40B4-BE49-F238E27FC236}">
                          <a16:creationId xmlns:a16="http://schemas.microsoft.com/office/drawing/2014/main" id="{2A1B37C1-5CE6-4AEE-B1D4-49DE2D70B561}"/>
                        </a:ext>
                      </a:extLst>
                    </p:cNvPr>
                    <p:cNvCxnSpPr>
                      <a:cxnSpLocks/>
                      <a:stCxn id="24" idx="1"/>
                      <a:endCxn id="30" idx="5"/>
                    </p:cNvCxnSpPr>
                    <p:nvPr/>
                  </p:nvCxnSpPr>
                  <p:spPr>
                    <a:xfrm flipH="1" flipV="1">
                      <a:off x="2858281" y="3559677"/>
                      <a:ext cx="438448" cy="333245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prstDash val="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直接箭头连接符 35">
                      <a:extLst>
                        <a:ext uri="{FF2B5EF4-FFF2-40B4-BE49-F238E27FC236}">
                          <a16:creationId xmlns:a16="http://schemas.microsoft.com/office/drawing/2014/main" id="{999DCE96-A367-4505-8592-25A9780B0DDE}"/>
                        </a:ext>
                      </a:extLst>
                    </p:cNvPr>
                    <p:cNvCxnSpPr>
                      <a:cxnSpLocks/>
                      <a:stCxn id="27" idx="1"/>
                      <a:endCxn id="30" idx="4"/>
                    </p:cNvCxnSpPr>
                    <p:nvPr/>
                  </p:nvCxnSpPr>
                  <p:spPr>
                    <a:xfrm flipH="1" flipV="1">
                      <a:off x="2656231" y="3643369"/>
                      <a:ext cx="373594" cy="573973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prstDash val="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箭头连接符 36">
                      <a:extLst>
                        <a:ext uri="{FF2B5EF4-FFF2-40B4-BE49-F238E27FC236}">
                          <a16:creationId xmlns:a16="http://schemas.microsoft.com/office/drawing/2014/main" id="{809DCEE4-9715-4A8B-979A-2B3EC37416D5}"/>
                        </a:ext>
                      </a:extLst>
                    </p:cNvPr>
                    <p:cNvCxnSpPr>
                      <a:cxnSpLocks/>
                      <a:stCxn id="26" idx="0"/>
                      <a:endCxn id="30" idx="4"/>
                    </p:cNvCxnSpPr>
                    <p:nvPr/>
                  </p:nvCxnSpPr>
                  <p:spPr>
                    <a:xfrm flipV="1">
                      <a:off x="2526838" y="3643369"/>
                      <a:ext cx="129393" cy="615531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prstDash val="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直接箭头连接符 37">
                      <a:extLst>
                        <a:ext uri="{FF2B5EF4-FFF2-40B4-BE49-F238E27FC236}">
                          <a16:creationId xmlns:a16="http://schemas.microsoft.com/office/drawing/2014/main" id="{33EC7FA9-A529-42BB-B24D-48483505A570}"/>
                        </a:ext>
                      </a:extLst>
                    </p:cNvPr>
                    <p:cNvCxnSpPr>
                      <a:cxnSpLocks/>
                      <a:stCxn id="29" idx="6"/>
                      <a:endCxn id="30" idx="2"/>
                    </p:cNvCxnSpPr>
                    <p:nvPr/>
                  </p:nvCxnSpPr>
                  <p:spPr>
                    <a:xfrm flipV="1">
                      <a:off x="1759704" y="3357627"/>
                      <a:ext cx="610785" cy="54527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prstDash val="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直接箭头连接符 38">
                      <a:extLst>
                        <a:ext uri="{FF2B5EF4-FFF2-40B4-BE49-F238E27FC236}">
                          <a16:creationId xmlns:a16="http://schemas.microsoft.com/office/drawing/2014/main" id="{06679673-F3FC-4545-8459-BD9E5E5B880C}"/>
                        </a:ext>
                      </a:extLst>
                    </p:cNvPr>
                    <p:cNvCxnSpPr>
                      <a:cxnSpLocks/>
                      <a:stCxn id="28" idx="5"/>
                      <a:endCxn id="30" idx="2"/>
                    </p:cNvCxnSpPr>
                    <p:nvPr/>
                  </p:nvCxnSpPr>
                  <p:spPr>
                    <a:xfrm>
                      <a:off x="1870260" y="2957752"/>
                      <a:ext cx="500229" cy="399875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prstDash val="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直接箭头连接符 39">
                      <a:extLst>
                        <a:ext uri="{FF2B5EF4-FFF2-40B4-BE49-F238E27FC236}">
                          <a16:creationId xmlns:a16="http://schemas.microsoft.com/office/drawing/2014/main" id="{10B6684E-492B-4199-A228-BDB996C0C2D5}"/>
                        </a:ext>
                      </a:extLst>
                    </p:cNvPr>
                    <p:cNvCxnSpPr>
                      <a:cxnSpLocks/>
                      <a:stCxn id="25" idx="7"/>
                      <a:endCxn id="30" idx="3"/>
                    </p:cNvCxnSpPr>
                    <p:nvPr/>
                  </p:nvCxnSpPr>
                  <p:spPr>
                    <a:xfrm flipV="1">
                      <a:off x="2087410" y="3559677"/>
                      <a:ext cx="366771" cy="371649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prstDash val="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">
                    <p14:nvContentPartPr>
                      <p14:cNvPr id="16" name="墨迹 15">
                        <a:extLst>
                          <a:ext uri="{FF2B5EF4-FFF2-40B4-BE49-F238E27FC236}">
                            <a16:creationId xmlns:a16="http://schemas.microsoft.com/office/drawing/2014/main" id="{4575FB22-D06D-465E-A62E-9373B58D29D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116083" y="2617856"/>
                      <a:ext cx="1996560" cy="1311840"/>
                    </p14:xfrm>
                  </p:contentPart>
                </mc:Choice>
                <mc:Fallback xmlns="">
                  <p:pic>
                    <p:nvPicPr>
                      <p:cNvPr id="16" name="墨迹 15">
                        <a:extLst>
                          <a:ext uri="{FF2B5EF4-FFF2-40B4-BE49-F238E27FC236}">
                            <a16:creationId xmlns:a16="http://schemas.microsoft.com/office/drawing/2014/main" id="{4575FB22-D06D-465E-A62E-9373B58D29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62083" y="2509856"/>
                        <a:ext cx="2104200" cy="1527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">
                    <p14:nvContentPartPr>
                      <p14:cNvPr id="17" name="墨迹 16">
                        <a:extLst>
                          <a:ext uri="{FF2B5EF4-FFF2-40B4-BE49-F238E27FC236}">
                            <a16:creationId xmlns:a16="http://schemas.microsoft.com/office/drawing/2014/main" id="{F70BEF52-B4E0-49AA-9EAB-53B028AC932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082963" y="2427416"/>
                      <a:ext cx="2089800" cy="1620720"/>
                    </p14:xfrm>
                  </p:contentPart>
                </mc:Choice>
                <mc:Fallback xmlns="">
                  <p:pic>
                    <p:nvPicPr>
                      <p:cNvPr id="17" name="墨迹 16">
                        <a:extLst>
                          <a:ext uri="{FF2B5EF4-FFF2-40B4-BE49-F238E27FC236}">
                            <a16:creationId xmlns:a16="http://schemas.microsoft.com/office/drawing/2014/main" id="{F70BEF52-B4E0-49AA-9EAB-53B028AC93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29323" y="2319416"/>
                        <a:ext cx="2197440" cy="18363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">
                    <p14:nvContentPartPr>
                      <p14:cNvPr id="18" name="墨迹 17">
                        <a:extLst>
                          <a:ext uri="{FF2B5EF4-FFF2-40B4-BE49-F238E27FC236}">
                            <a16:creationId xmlns:a16="http://schemas.microsoft.com/office/drawing/2014/main" id="{2CC5D099-0FB9-457C-B8F7-01F7D834D25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293483" y="2899736"/>
                      <a:ext cx="1537920" cy="2429280"/>
                    </p14:xfrm>
                  </p:contentPart>
                </mc:Choice>
                <mc:Fallback xmlns="">
                  <p:pic>
                    <p:nvPicPr>
                      <p:cNvPr id="18" name="墨迹 17">
                        <a:extLst>
                          <a:ext uri="{FF2B5EF4-FFF2-40B4-BE49-F238E27FC236}">
                            <a16:creationId xmlns:a16="http://schemas.microsoft.com/office/drawing/2014/main" id="{2CC5D099-0FB9-457C-B8F7-01F7D834D2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39483" y="2791736"/>
                        <a:ext cx="1645560" cy="2644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1">
                    <p14:nvContentPartPr>
                      <p14:cNvPr id="19" name="墨迹 18">
                        <a:extLst>
                          <a:ext uri="{FF2B5EF4-FFF2-40B4-BE49-F238E27FC236}">
                            <a16:creationId xmlns:a16="http://schemas.microsoft.com/office/drawing/2014/main" id="{A126F175-4B45-4D16-985A-594DD5547F9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118683" y="4354496"/>
                      <a:ext cx="766440" cy="835920"/>
                    </p14:xfrm>
                  </p:contentPart>
                </mc:Choice>
                <mc:Fallback xmlns="">
                  <p:pic>
                    <p:nvPicPr>
                      <p:cNvPr id="19" name="墨迹 18">
                        <a:extLst>
                          <a:ext uri="{FF2B5EF4-FFF2-40B4-BE49-F238E27FC236}">
                            <a16:creationId xmlns:a16="http://schemas.microsoft.com/office/drawing/2014/main" id="{A126F175-4B45-4D16-985A-594DD5547F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065043" y="4246496"/>
                        <a:ext cx="874080" cy="10515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10" name="墨迹 9">
                      <a:extLst>
                        <a:ext uri="{FF2B5EF4-FFF2-40B4-BE49-F238E27FC236}">
                          <a16:creationId xmlns:a16="http://schemas.microsoft.com/office/drawing/2014/main" id="{51455492-AD82-4BDD-8B16-20AF567B6D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36116" y="3768776"/>
                    <a:ext cx="360" cy="360"/>
                  </p14:xfrm>
                </p:contentPart>
              </mc:Choice>
              <mc:Fallback xmlns="">
                <p:pic>
                  <p:nvPicPr>
                    <p:cNvPr id="10" name="墨迹 9">
                      <a:extLst>
                        <a:ext uri="{FF2B5EF4-FFF2-40B4-BE49-F238E27FC236}">
                          <a16:creationId xmlns:a16="http://schemas.microsoft.com/office/drawing/2014/main" id="{51455492-AD82-4BDD-8B16-20AF567B6D4A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282476" y="3661136"/>
                      <a:ext cx="108000" cy="216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AFAD488A-C9C9-4797-890D-6C2B6BE308C3}"/>
                  </a:ext>
                </a:extLst>
              </p:cNvPr>
              <p:cNvGrpSpPr/>
              <p:nvPr/>
            </p:nvGrpSpPr>
            <p:grpSpPr>
              <a:xfrm>
                <a:off x="3735498" y="3139090"/>
                <a:ext cx="700682" cy="370437"/>
                <a:chOff x="3735498" y="3139090"/>
                <a:chExt cx="700682" cy="370437"/>
              </a:xfrm>
            </p:grpSpPr>
            <p:pic>
              <p:nvPicPr>
                <p:cNvPr id="44" name="图片 43">
                  <a:extLst>
                    <a:ext uri="{FF2B5EF4-FFF2-40B4-BE49-F238E27FC236}">
                      <a16:creationId xmlns:a16="http://schemas.microsoft.com/office/drawing/2014/main" id="{243133F9-037F-42D3-8D90-ACD9CC33CC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35498" y="3139091"/>
                  <a:ext cx="252414" cy="370436"/>
                </a:xfrm>
                <a:prstGeom prst="rect">
                  <a:avLst/>
                </a:prstGeom>
              </p:spPr>
            </p:pic>
            <p:pic>
              <p:nvPicPr>
                <p:cNvPr id="46" name="图片 45">
                  <a:extLst>
                    <a:ext uri="{FF2B5EF4-FFF2-40B4-BE49-F238E27FC236}">
                      <a16:creationId xmlns:a16="http://schemas.microsoft.com/office/drawing/2014/main" id="{16095ED2-DD79-4566-9DA8-516557A733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79426" y="3143465"/>
                  <a:ext cx="252414" cy="361903"/>
                </a:xfrm>
                <a:prstGeom prst="rect">
                  <a:avLst/>
                </a:prstGeom>
              </p:spPr>
            </p:pic>
            <p:pic>
              <p:nvPicPr>
                <p:cNvPr id="48" name="图片 47">
                  <a:extLst>
                    <a:ext uri="{FF2B5EF4-FFF2-40B4-BE49-F238E27FC236}">
                      <a16:creationId xmlns:a16="http://schemas.microsoft.com/office/drawing/2014/main" id="{6B29564A-9A1C-42FC-B0C6-4DB20BF0AB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12341" y="3139090"/>
                  <a:ext cx="223839" cy="361903"/>
                </a:xfrm>
                <a:prstGeom prst="rect">
                  <a:avLst/>
                </a:prstGeom>
              </p:spPr>
            </p:pic>
          </p:grpSp>
          <p:pic>
            <p:nvPicPr>
              <p:cNvPr id="60" name="图片 59">
                <a:extLst>
                  <a:ext uri="{FF2B5EF4-FFF2-40B4-BE49-F238E27FC236}">
                    <a16:creationId xmlns:a16="http://schemas.microsoft.com/office/drawing/2014/main" id="{088B05F2-F422-438C-9249-9290F407C2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72808" y="4955280"/>
                <a:ext cx="274213" cy="440095"/>
              </a:xfrm>
              <a:prstGeom prst="rect">
                <a:avLst/>
              </a:prstGeom>
            </p:spPr>
          </p:pic>
          <p:pic>
            <p:nvPicPr>
              <p:cNvPr id="61" name="图片 60">
                <a:extLst>
                  <a:ext uri="{FF2B5EF4-FFF2-40B4-BE49-F238E27FC236}">
                    <a16:creationId xmlns:a16="http://schemas.microsoft.com/office/drawing/2014/main" id="{C6C15099-83D9-466F-A8AE-428FD8030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40452" y="4959378"/>
                <a:ext cx="274213" cy="440095"/>
              </a:xfrm>
              <a:prstGeom prst="rect">
                <a:avLst/>
              </a:prstGeom>
            </p:spPr>
          </p:pic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3A2E2E7C-83C9-43EA-BD9E-B6B2061B7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14665" y="4963476"/>
                <a:ext cx="274213" cy="440095"/>
              </a:xfrm>
              <a:prstGeom prst="rect">
                <a:avLst/>
              </a:prstGeom>
            </p:spPr>
          </p:pic>
          <p:pic>
            <p:nvPicPr>
              <p:cNvPr id="63" name="图片 62">
                <a:extLst>
                  <a:ext uri="{FF2B5EF4-FFF2-40B4-BE49-F238E27FC236}">
                    <a16:creationId xmlns:a16="http://schemas.microsoft.com/office/drawing/2014/main" id="{CBF05E41-D12E-47F4-AA87-3A4BB725A1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6127" y="4274855"/>
                <a:ext cx="274213" cy="440095"/>
              </a:xfrm>
              <a:prstGeom prst="rect">
                <a:avLst/>
              </a:prstGeom>
            </p:spPr>
          </p:pic>
          <p:pic>
            <p:nvPicPr>
              <p:cNvPr id="64" name="图片 63">
                <a:extLst>
                  <a:ext uri="{FF2B5EF4-FFF2-40B4-BE49-F238E27FC236}">
                    <a16:creationId xmlns:a16="http://schemas.microsoft.com/office/drawing/2014/main" id="{41C3CFE8-65AB-4EEE-BA62-791E62BF01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3771" y="4278953"/>
                <a:ext cx="274213" cy="440095"/>
              </a:xfrm>
              <a:prstGeom prst="rect">
                <a:avLst/>
              </a:prstGeom>
            </p:spPr>
          </p:pic>
          <p:pic>
            <p:nvPicPr>
              <p:cNvPr id="65" name="图片 64">
                <a:extLst>
                  <a:ext uri="{FF2B5EF4-FFF2-40B4-BE49-F238E27FC236}">
                    <a16:creationId xmlns:a16="http://schemas.microsoft.com/office/drawing/2014/main" id="{D56B5EAA-5C13-47CD-A18C-C1745B93A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27984" y="4283051"/>
                <a:ext cx="274213" cy="440095"/>
              </a:xfrm>
              <a:prstGeom prst="rect">
                <a:avLst/>
              </a:prstGeom>
            </p:spPr>
          </p:pic>
        </p:grp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16C8CAF3-C951-43B7-A894-2C29F0261D73}"/>
                </a:ext>
              </a:extLst>
            </p:cNvPr>
            <p:cNvSpPr/>
            <p:nvPr/>
          </p:nvSpPr>
          <p:spPr>
            <a:xfrm>
              <a:off x="4549224" y="3213771"/>
              <a:ext cx="815328" cy="4831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CDA2C933-C940-4630-B7C4-C40915EF1498}"/>
                </a:ext>
              </a:extLst>
            </p:cNvPr>
            <p:cNvCxnSpPr>
              <a:cxnSpLocks/>
            </p:cNvCxnSpPr>
            <p:nvPr/>
          </p:nvCxnSpPr>
          <p:spPr>
            <a:xfrm>
              <a:off x="5364552" y="3773934"/>
              <a:ext cx="975884" cy="17578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CA6F293A-1397-469F-92F3-1DC68FDEB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4552" y="2336314"/>
              <a:ext cx="975884" cy="7831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文本框 78">
            <a:extLst>
              <a:ext uri="{FF2B5EF4-FFF2-40B4-BE49-F238E27FC236}">
                <a16:creationId xmlns:a16="http://schemas.microsoft.com/office/drawing/2014/main" id="{8D585005-834F-4200-A92F-5108D3D8FD45}"/>
              </a:ext>
            </a:extLst>
          </p:cNvPr>
          <p:cNvSpPr txBox="1"/>
          <p:nvPr/>
        </p:nvSpPr>
        <p:spPr>
          <a:xfrm>
            <a:off x="8328489" y="1886042"/>
            <a:ext cx="327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Hyper-param : </a:t>
            </a:r>
            <a:r>
              <a:rPr lang="en-US" sz="1600" i="0" dirty="0">
                <a:effectLst/>
                <a:latin typeface="Arial" panose="020B0604020202020204" pitchFamily="34" charset="0"/>
              </a:rPr>
              <a:t>Dimension Worker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25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1AA416-9ED5-4EB9-B6A2-7B5AD16A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&amp; Implement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A18F40-140A-4ABD-9921-03D283792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Arial" panose="020B0604020202020204" pitchFamily="34" charset="0"/>
              </a:rPr>
              <a:t>Graph </a:t>
            </a:r>
            <a:r>
              <a:rPr lang="en-US" sz="2800" b="1" i="0" dirty="0">
                <a:effectLst/>
                <a:latin typeface="Arial" panose="020B0604020202020204" pitchFamily="34" charset="0"/>
              </a:rPr>
              <a:t>Community</a:t>
            </a:r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B6FD0D-CB91-4ADC-8855-5B9D0A70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9CAE3B-28F7-4593-853C-975D1389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9EEE-C215-4020-93C4-5AD6760C44DC}" type="datetime1">
              <a:rPr lang="zh-CN" altLang="en-US" smtClean="0"/>
              <a:t>2021/4/28</a:t>
            </a:fld>
            <a:endParaRPr lang="zh-CN" altLang="en-US" dirty="0"/>
          </a:p>
        </p:txBody>
      </p:sp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4623451F-8657-46C1-B7E4-FA90B3007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68" y="1945892"/>
            <a:ext cx="8636361" cy="325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E564A666-7E83-4D8B-9545-2D93BAA8DA6C}"/>
                  </a:ext>
                </a:extLst>
              </p14:cNvPr>
              <p14:cNvContentPartPr/>
              <p14:nvPr/>
            </p14:nvContentPartPr>
            <p14:xfrm>
              <a:off x="8426139" y="2255227"/>
              <a:ext cx="1694160" cy="1830600"/>
            </p14:xfrm>
          </p:contentPart>
        </mc:Choice>
        <mc:Fallback xmlns=""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E564A666-7E83-4D8B-9545-2D93BAA8DA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36499" y="2075587"/>
                <a:ext cx="1873800" cy="21902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40E3AC77-56FE-4116-AC08-A2DE1EBF88EF}"/>
              </a:ext>
            </a:extLst>
          </p:cNvPr>
          <p:cNvSpPr txBox="1"/>
          <p:nvPr/>
        </p:nvSpPr>
        <p:spPr>
          <a:xfrm>
            <a:off x="6818988" y="1256699"/>
            <a:ext cx="5312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Block-aware map</a:t>
            </a:r>
            <a:r>
              <a:rPr lang="en-US" altLang="zh-CN" dirty="0"/>
              <a:t>ping</a:t>
            </a:r>
            <a:r>
              <a:rPr lang="en-US" dirty="0"/>
              <a:t>:</a:t>
            </a:r>
          </a:p>
          <a:p>
            <a:r>
              <a:rPr lang="en-US" dirty="0"/>
              <a:t>	Try to allocate neigh-node</a:t>
            </a:r>
            <a:r>
              <a:rPr lang="en-US" altLang="zh-CN" dirty="0"/>
              <a:t>s</a:t>
            </a:r>
            <a:r>
              <a:rPr lang="en-US" dirty="0"/>
              <a:t> in the same block</a:t>
            </a:r>
          </a:p>
        </p:txBody>
      </p:sp>
    </p:spTree>
    <p:extLst>
      <p:ext uri="{BB962C8B-B14F-4D97-AF65-F5344CB8AC3E}">
        <p14:creationId xmlns:p14="http://schemas.microsoft.com/office/powerpoint/2010/main" val="7269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1739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51058"/>
            <a:ext cx="5251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System design and implementation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334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and results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FF82-839D-4B2F-A577-1D8037352914}" type="datetime1">
              <a:rPr lang="zh-CN" altLang="en-US" smtClean="0"/>
              <a:t>2021/4/28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97104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BC1AF4-B011-4738-95B3-98EFCAAB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&amp; Implement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67EBED-4CD4-4F78-A345-39624290F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Modeling:</a:t>
            </a:r>
          </a:p>
          <a:p>
            <a:r>
              <a:rPr lang="en-US" altLang="zh-CN" dirty="0"/>
              <a:t>Hyper-p</a:t>
            </a:r>
            <a:r>
              <a:rPr lang="en-US" dirty="0"/>
              <a:t>arameters: </a:t>
            </a:r>
          </a:p>
          <a:p>
            <a:pPr lvl="1"/>
            <a:r>
              <a:rPr lang="en-US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Group Size (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gs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lvl="1"/>
            <a:r>
              <a:rPr lang="en-US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Dimension Worker (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dw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lvl="1"/>
            <a:r>
              <a:rPr lang="en-US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Thread-per-block (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tpb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D5241E-8C59-477B-A437-E1B28846C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3B88E6-0960-4BE2-B992-93EBC2CE9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FD4E-821B-43A7-BF68-372DC2A75354}" type="datetime1">
              <a:rPr lang="zh-CN" altLang="en-US" smtClean="0"/>
              <a:t>2021/4/28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4315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BC1AF4-B011-4738-95B3-98EFCAAB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&amp; Implement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D5241E-8C59-477B-A437-E1B28846C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3B88E6-0960-4BE2-B992-93EBC2CE9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FD4E-821B-43A7-BF68-372DC2A75354}" type="datetime1">
              <a:rPr lang="zh-CN" altLang="en-US" smtClean="0"/>
              <a:t>2021/4/28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CC4291FD-B15B-4C6C-915F-D1B465616C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gs</a:t>
                </a:r>
                <a:r>
                  <a:rPr lang="en-US" sz="2400" dirty="0"/>
                  <a:t> : group size,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tpb</a:t>
                </a:r>
                <a:r>
                  <a:rPr lang="en-US" sz="2400" dirty="0"/>
                  <a:t> :  thread per block,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dw</a:t>
                </a:r>
                <a:r>
                  <a:rPr lang="en-US" sz="2400" dirty="0"/>
                  <a:t> : dimension worker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/>
                  <a:t> : num of node,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</a:t>
                </a:r>
                <a:r>
                  <a:rPr lang="en-US" sz="2400" dirty="0"/>
                  <a:t> : num of edge,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</a:t>
                </a:r>
                <a:r>
                  <a:rPr lang="en-US" sz="2400" dirty="0"/>
                  <a:t> : node embedding dimension,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dirty="0"/>
                  <a:t>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𝑠𝑡𝑑𝑑𝑒𝑣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𝑑𝑒𝑔𝑟𝑒𝑠𝑠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>
                    <a:solidFill>
                      <a:srgbClr val="FF0000"/>
                    </a:solidFill>
                  </a:rPr>
                  <a:t>max_tpb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: </a:t>
                </a:r>
                <a:r>
                  <a:rPr lang="en-US" sz="2400" b="0" i="0" dirty="0">
                    <a:effectLst/>
                    <a:latin typeface="Arial" panose="020B0604020202020204" pitchFamily="34" charset="0"/>
                  </a:rPr>
                  <a:t>the maximum number thread a block can hold</a:t>
                </a:r>
              </a:p>
              <a:p>
                <a:pPr marL="0" indent="0">
                  <a:buNone/>
                </a:pPr>
                <a:r>
                  <a:rPr lang="en-US" sz="2400" i="0" dirty="0" err="1">
                    <a:solidFill>
                      <a:srgbClr val="FF0000"/>
                    </a:solidFill>
                    <a:effectLst/>
                  </a:rPr>
                  <a:t>computation_capability</a:t>
                </a:r>
                <a:endParaRPr lang="en-US" sz="2400" i="0" dirty="0">
                  <a:solidFill>
                    <a:srgbClr val="FF0000"/>
                  </a:solidFill>
                  <a:effectLst/>
                </a:endParaRPr>
              </a:p>
              <a:p>
                <a:pPr marL="0" indent="0">
                  <a:buNone/>
                </a:pPr>
                <a:r>
                  <a:rPr lang="en-US" altLang="zh-CN" sz="2400" dirty="0" err="1">
                    <a:solidFill>
                      <a:srgbClr val="FF0000"/>
                    </a:solidFill>
                  </a:rPr>
                  <a:t>s</a:t>
                </a:r>
                <a:r>
                  <a:rPr lang="en-US" altLang="zh-CN" sz="2400" i="0" dirty="0" err="1">
                    <a:solidFill>
                      <a:srgbClr val="FF0000"/>
                    </a:solidFill>
                    <a:effectLst/>
                  </a:rPr>
                  <a:t>hare_</a:t>
                </a:r>
                <a:r>
                  <a:rPr lang="en-US" sz="2400" i="0" dirty="0" err="1">
                    <a:solidFill>
                      <a:srgbClr val="FF0000"/>
                    </a:solidFill>
                    <a:effectLst/>
                  </a:rPr>
                  <a:t>memory_capacity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CC4291FD-B15B-4C6C-915F-D1B465616C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FFDC5C7-B5C9-4D8F-AA29-3C166F8B202D}"/>
                  </a:ext>
                </a:extLst>
              </p:cNvPr>
              <p:cNvSpPr txBox="1"/>
              <p:nvPr/>
            </p:nvSpPr>
            <p:spPr>
              <a:xfrm>
                <a:off x="3415167" y="4738608"/>
                <a:ext cx="592572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𝒈𝒔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×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𝒅𝒘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𝒄𝒐𝒎𝒑𝒖𝒕𝒂𝒕𝒊𝒐𝒏</m:t>
                      </m:r>
                      <m:r>
                        <m:rPr>
                          <m:lit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𝒄𝒂𝒑𝒂𝒃𝒊𝒍𝒊𝒕𝒚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FFDC5C7-B5C9-4D8F-AA29-3C166F8B2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167" y="4738608"/>
                <a:ext cx="5925725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396B237-E324-4A01-8D2D-3E10B89BEDF8}"/>
                  </a:ext>
                </a:extLst>
              </p:cNvPr>
              <p:cNvSpPr txBox="1"/>
              <p:nvPr/>
            </p:nvSpPr>
            <p:spPr>
              <a:xfrm>
                <a:off x="3415167" y="5717777"/>
                <a:ext cx="8426474" cy="638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𝒂𝒗𝒈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𝒅𝒆𝒈𝒓𝒆𝒆</m:t>
                          </m:r>
                        </m:den>
                      </m:f>
                      <m:r>
                        <a:rPr lang="en-US" sz="2000" b="1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𝒕𝒑𝒅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𝒈𝒔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𝒅𝒘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𝒃𝒚𝒕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𝒕𝒑𝒚𝒆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𝒔𝒉𝒂𝒓𝒆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𝒎𝒆𝒎𝒐𝒓𝒚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𝒄𝒂𝒑𝒂𝒄𝒊𝒕𝒚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396B237-E324-4A01-8D2D-3E10B89BE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167" y="5717777"/>
                <a:ext cx="8426474" cy="6385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3E7BFA1-4A21-493E-933F-D9D2DDA8D0E0}"/>
                  </a:ext>
                </a:extLst>
              </p:cNvPr>
              <p:cNvSpPr txBox="1"/>
              <p:nvPr/>
            </p:nvSpPr>
            <p:spPr>
              <a:xfrm>
                <a:off x="1549964" y="3751884"/>
                <a:ext cx="9269397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𝑳𝒂𝒕𝒆𝒏𝒄𝒚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𝒈𝒔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×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𝒅𝒘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𝑫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𝒕𝒑𝒃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𝒎𝒂𝒙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𝒕𝒑𝒅</m:t>
                                </m:r>
                              </m:e>
                            </m:ra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endChr m:val="|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𝒈𝒔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3E7BFA1-4A21-493E-933F-D9D2DDA8D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964" y="3751884"/>
                <a:ext cx="9269397" cy="8073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618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6E18A1-85F3-47B0-BE1F-61B8E829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&amp; Implement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23BBBF-1A32-4188-B83B-74DD54A11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Estimating</a:t>
            </a: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</a:rPr>
              <a:t>	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C84D47-E43F-47F6-8C2C-D0B5B40C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C90E74-FBEC-4C89-91AB-CB929DF7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1149-0066-4098-9CB0-B1987603E79B}" type="datetime1">
              <a:rPr lang="zh-CN" altLang="en-US" smtClean="0"/>
              <a:t>2021/4/28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4BFC05-1E3D-4EF2-823E-FFA865CABE3C}"/>
                  </a:ext>
                </a:extLst>
              </p:cNvPr>
              <p:cNvSpPr txBox="1"/>
              <p:nvPr/>
            </p:nvSpPr>
            <p:spPr>
              <a:xfrm>
                <a:off x="1289988" y="1736021"/>
                <a:ext cx="9269397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𝑳𝒂𝒕𝒆𝒏𝒄𝒚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𝒈𝒔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×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𝒅𝒘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𝑫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𝒕𝒑𝒃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𝒎𝒂𝒙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𝒕𝒑𝒅</m:t>
                                </m:r>
                              </m:e>
                            </m:ra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endChr m:val="|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𝒈𝒔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4BFC05-1E3D-4EF2-823E-FFA865CAB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988" y="1736021"/>
                <a:ext cx="9269397" cy="8073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6D8C167-3BDB-401F-9A6D-9A772FAAE21C}"/>
                  </a:ext>
                </a:extLst>
              </p:cNvPr>
              <p:cNvSpPr txBox="1"/>
              <p:nvPr/>
            </p:nvSpPr>
            <p:spPr>
              <a:xfrm>
                <a:off x="3133137" y="2796055"/>
                <a:ext cx="592572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𝒈𝒔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×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𝒅𝒘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𝒄𝒐𝒎𝒑𝒖𝒕𝒂𝒕𝒊𝒐𝒏</m:t>
                      </m:r>
                      <m:r>
                        <m:rPr>
                          <m:lit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𝒄𝒂𝒑𝒂𝒃𝒊𝒍𝒊𝒕𝒚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6D8C167-3BDB-401F-9A6D-9A772FAA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137" y="2796055"/>
                <a:ext cx="5925725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1DC598D-13F8-427F-AB37-E46AC52AC859}"/>
                  </a:ext>
                </a:extLst>
              </p:cNvPr>
              <p:cNvSpPr txBox="1"/>
              <p:nvPr/>
            </p:nvSpPr>
            <p:spPr>
              <a:xfrm>
                <a:off x="3133137" y="3740223"/>
                <a:ext cx="8434104" cy="638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𝒂𝒗𝒈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𝒅𝒆𝒈𝒓𝒆𝒆</m:t>
                          </m:r>
                        </m:den>
                      </m:f>
                      <m:r>
                        <a:rPr lang="en-US" sz="2000" b="1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𝒕𝒑𝒅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𝒈𝒔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𝒅𝒘</m:t>
                          </m:r>
                        </m:den>
                      </m:f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𝒃𝒚𝒕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𝒕𝒑𝒚𝒆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𝒔𝒉𝒂𝒓𝒆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𝒎𝒆𝒎𝒐𝒓𝒚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𝒄𝒂𝒑𝒂𝒄𝒊𝒕𝒚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1DC598D-13F8-427F-AB37-E46AC52AC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137" y="3740223"/>
                <a:ext cx="8434104" cy="638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C401BBAD-6BB9-451E-A095-4B143784AF85}"/>
              </a:ext>
            </a:extLst>
          </p:cNvPr>
          <p:cNvSpPr txBox="1"/>
          <p:nvPr/>
        </p:nvSpPr>
        <p:spPr>
          <a:xfrm>
            <a:off x="1007756" y="4813583"/>
            <a:ext cx="100277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0" i="0" dirty="0">
                <a:effectLst/>
                <a:latin typeface="Arial" panose="020B0604020202020204" pitchFamily="34" charset="0"/>
              </a:rPr>
              <a:t>randomly generated settings based on the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prior</a:t>
            </a:r>
            <a:r>
              <a:rPr lang="en-US" b="0" i="0" dirty="0">
                <a:effectLst/>
                <a:latin typeface="Arial" panose="020B0604020202020204" pitchFamily="34" charset="0"/>
              </a:rPr>
              <a:t>; </a:t>
            </a:r>
          </a:p>
          <a:p>
            <a:pPr marL="342900" indent="-342900">
              <a:buFont typeface="+mj-lt"/>
              <a:buAutoNum type="arabicParenR"/>
            </a:pPr>
            <a:r>
              <a:rPr lang="en-US" b="0" i="0" dirty="0">
                <a:effectLst/>
                <a:latin typeface="Arial" panose="020B0604020202020204" pitchFamily="34" charset="0"/>
              </a:rPr>
              <a:t>approximate their performance based on the modeling; </a:t>
            </a:r>
            <a:endParaRPr lang="en-US" dirty="0"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b="0" i="0" dirty="0">
                <a:effectLst/>
                <a:latin typeface="Arial" panose="020B0604020202020204" pitchFamily="34" charset="0"/>
              </a:rPr>
              <a:t>do crossover on these good settings to generate a new set of settings for the next iteration beginning from step2.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28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CB869C-0A81-444B-A023-7D155822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&amp; Implement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42180DA-5720-43FD-A782-74AA3B50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E58036-07C6-4665-9626-8CFF95A6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1149-0066-4098-9CB0-B1987603E79B}" type="datetime1">
              <a:rPr lang="zh-CN" altLang="en-US" smtClean="0"/>
              <a:t>2021/4/28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4DE65FE-93CF-4F90-8181-81DA8668C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364"/>
            <a:ext cx="12192000" cy="310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11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1739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73580"/>
            <a:ext cx="5251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System design and implementation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CDC4-9C6C-42EE-8698-03A3E1D8E2E0}" type="datetime1">
              <a:rPr lang="zh-CN" altLang="en-US" smtClean="0"/>
              <a:t>2021/4/28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13220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1895A1-DF03-4726-96F2-88661478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Evalution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53A912-B2C3-4C6A-953F-E3B61B902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</a:t>
            </a:r>
          </a:p>
          <a:p>
            <a:pPr lvl="1"/>
            <a:r>
              <a:rPr lang="en-US" sz="2000" b="0" i="0" dirty="0">
                <a:effectLst/>
                <a:latin typeface="Arial" panose="020B0604020202020204" pitchFamily="34" charset="0"/>
              </a:rPr>
              <a:t>Graph Convolutional Network(GCN) </a:t>
            </a:r>
            <a:r>
              <a:rPr lang="en-US" sz="2000" dirty="0"/>
              <a:t>&amp; 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Graph Isomorphism Network(GIN) </a:t>
            </a:r>
            <a:endParaRPr lang="en-US" sz="2000" dirty="0">
              <a:latin typeface="Arial" panose="020B0604020202020204" pitchFamily="34" charset="0"/>
            </a:endParaRPr>
          </a:p>
          <a:p>
            <a:r>
              <a:rPr lang="en-US" dirty="0"/>
              <a:t>Dataset</a:t>
            </a: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Type I Graphs</a:t>
            </a:r>
          </a:p>
          <a:p>
            <a:pPr lvl="2"/>
            <a:r>
              <a:rPr lang="en-US" sz="1800" b="0" i="0" dirty="0">
                <a:effectLst/>
                <a:latin typeface="Arial" panose="020B0604020202020204" pitchFamily="34" charset="0"/>
              </a:rPr>
              <a:t>small in the number of nodes and edges, rich in node embedding information with high dimensionality</a:t>
            </a: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Type II Graphs</a:t>
            </a:r>
          </a:p>
          <a:p>
            <a:pPr lvl="2"/>
            <a:r>
              <a:rPr lang="en-US" altLang="zh-CN" sz="1800" b="0" i="0" dirty="0">
                <a:effectLst/>
                <a:latin typeface="Arial" panose="020B0604020202020204" pitchFamily="34" charset="0"/>
              </a:rPr>
              <a:t>c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onsists of a set of small graphs, which only have intra-graph edge connections without inter-graph edge connection</a:t>
            </a:r>
            <a:endParaRPr lang="en-US" sz="1800" dirty="0">
              <a:latin typeface="Arial" panose="020B0604020202020204" pitchFamily="34" charset="0"/>
            </a:endParaRP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Type III Graphs</a:t>
            </a:r>
          </a:p>
          <a:p>
            <a:pPr lvl="2"/>
            <a:r>
              <a:rPr lang="en-US" sz="1800" b="0" i="0" dirty="0">
                <a:effectLst/>
                <a:latin typeface="Arial" panose="020B0604020202020204" pitchFamily="34" charset="0"/>
              </a:rPr>
              <a:t>large graphs in terms of the number of nodes and edges</a:t>
            </a:r>
            <a:endParaRPr lang="en-US" sz="1800" dirty="0"/>
          </a:p>
          <a:p>
            <a:r>
              <a:rPr lang="en-US" altLang="zh-CN" dirty="0"/>
              <a:t>Baseline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DGL</a:t>
            </a:r>
            <a:r>
              <a:rPr lang="en-US" dirty="0"/>
              <a:t>, </a:t>
            </a:r>
            <a:r>
              <a:rPr lang="en-US" dirty="0" err="1"/>
              <a:t>PyG</a:t>
            </a:r>
            <a:r>
              <a:rPr lang="en-US" dirty="0"/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GunRock</a:t>
            </a:r>
            <a:endParaRPr lang="en-US" dirty="0"/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CB13994-76D8-4B11-8C8F-D7B3397E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E5284B-392B-44A8-B9A3-B5DAB233A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1149-0066-4098-9CB0-B1987603E79B}" type="datetime1">
              <a:rPr lang="zh-CN" altLang="en-US" smtClean="0"/>
              <a:t>2021/4/28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7825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263A7C-F543-4C3A-83B8-6E7C8A795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Evalution</a:t>
            </a:r>
            <a:r>
              <a:rPr lang="en-US" dirty="0"/>
              <a:t> -- </a:t>
            </a:r>
            <a:r>
              <a:rPr lang="en-US" sz="4000" b="0" i="0" dirty="0">
                <a:effectLst/>
                <a:latin typeface="Arial" panose="020B0604020202020204" pitchFamily="34" charset="0"/>
              </a:rPr>
              <a:t>Compared with DGL</a:t>
            </a:r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760AB27-E2EA-44CD-AF86-59894B316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2606D5-3264-49E4-9D18-672E66943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1149-0066-4098-9CB0-B1987603E79B}" type="datetime1">
              <a:rPr lang="zh-CN" altLang="en-US" smtClean="0"/>
              <a:t>2021/4/28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E9E6E0C-9461-48AC-B6B8-84ED02DD3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526" y="1607216"/>
            <a:ext cx="8667253" cy="457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68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19F62A-EF61-42E0-96A4-9F7CB714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Evalution</a:t>
            </a:r>
            <a:r>
              <a:rPr lang="en-US" dirty="0"/>
              <a:t> -- </a:t>
            </a:r>
            <a:r>
              <a:rPr lang="en-US" sz="4400" b="0" i="0" dirty="0">
                <a:effectLst/>
                <a:latin typeface="Arial" panose="020B0604020202020204" pitchFamily="34" charset="0"/>
              </a:rPr>
              <a:t>Compared with DGL</a:t>
            </a:r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722142C-7852-4442-87C6-57BAF918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554303-B711-4A4A-B56B-5D7AA0B44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1149-0066-4098-9CB0-B1987603E79B}" type="datetime1">
              <a:rPr lang="zh-CN" altLang="en-US" smtClean="0"/>
              <a:t>2021/4/28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F010F7E-D141-4DB2-A397-C5D8B8C61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1238"/>
            <a:ext cx="12192000" cy="377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1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0E9FF8-5B19-4D30-9E1E-69D727CD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Evalution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D716E2-F223-4C3D-BAD1-8CB20D741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Renumber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A92ECCF-58A3-4734-9788-E5D4EA42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F12336-97AC-4B0B-B2C9-E9F026ED9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1149-0066-4098-9CB0-B1987603E79B}" type="datetime1">
              <a:rPr lang="zh-CN" altLang="en-US" smtClean="0"/>
              <a:t>2021/4/28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90F18BA-D695-46F6-8CDE-F1EC295D4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65" y="2256529"/>
            <a:ext cx="11123069" cy="278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3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0E9FF8-5B19-4D30-9E1E-69D727CD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Evalution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D716E2-F223-4C3D-BAD1-8CB20D741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Block-aware mapping: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A92ECCF-58A3-4734-9788-E5D4EA42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F12336-97AC-4B0B-B2C9-E9F026ED9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1149-0066-4098-9CB0-B1987603E79B}" type="datetime1">
              <a:rPr lang="zh-CN" altLang="en-US" smtClean="0"/>
              <a:t>2021/4/28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74D16DC-C8D1-4E13-B0B8-21A930C8E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426" y="1952763"/>
            <a:ext cx="8173097" cy="40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2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1739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51058"/>
            <a:ext cx="5251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System design and implementation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334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and results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8121-718E-49AE-937E-C48106A6C84F}" type="datetime1">
              <a:rPr lang="zh-CN" altLang="en-US" smtClean="0"/>
              <a:t>2021/4/28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24510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0CF10A-A1C6-4511-BF86-68EE9B29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Evalution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E0547F-6A5B-472B-8D2D-5084385CE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Hyper-parameter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DB38AE-E827-4129-9FBE-AF123D4A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05A747-2377-413F-9B3D-AB06C22E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1149-0066-4098-9CB0-B1987603E79B}" type="datetime1">
              <a:rPr lang="zh-CN" altLang="en-US" smtClean="0"/>
              <a:t>2021/4/28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F3893F0-CE38-46B4-840A-EC1B557D9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228" y="1953156"/>
            <a:ext cx="8064289" cy="38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80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A09B8F-F55D-4293-9981-F014EDDD7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Evalution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2DFCEA-1EED-47C2-9063-083F11076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Hyper-parameter</a:t>
            </a:r>
          </a:p>
          <a:p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7B8319F-182C-4780-A7DA-87EE3EC9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E3D25B-3F7E-40E1-85AC-9545C7E2D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1149-0066-4098-9CB0-B1987603E79B}" type="datetime1">
              <a:rPr lang="zh-CN" altLang="en-US" smtClean="0"/>
              <a:t>2021/4/28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0A4E29A-4F49-4CA1-BF9E-BE077BE1A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573" y="1870405"/>
            <a:ext cx="8309132" cy="41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25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A55802-7DCF-49E9-8C12-6C70D5DC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Evalution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1981A1-FC5A-4E81-BBC7-2E707E2A7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Hyper-parameter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5CA6AF4-B130-4FE2-8F13-362E08E1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58F0B6-B0F4-485A-A718-6B92EB92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1149-0066-4098-9CB0-B1987603E79B}" type="datetime1">
              <a:rPr lang="zh-CN" altLang="en-US" smtClean="0"/>
              <a:t>2021/4/28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E781EB3-9076-46FF-8FF5-ADE1DA8CA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81" y="1907070"/>
            <a:ext cx="8128038" cy="404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97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1739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73580"/>
            <a:ext cx="5251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System design and implementation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334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and results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2E0E-B8DD-484B-BF44-CB5D0235131F}" type="datetime1">
              <a:rPr lang="zh-CN" altLang="en-US" smtClean="0"/>
              <a:t>2021/4/28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06386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2D8A32-2CBA-4002-A3E5-F6572F02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029402-E4CA-4E80-ADBF-630AC6CE2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GNNAdvisior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Efficient </a:t>
            </a:r>
            <a:r>
              <a:rPr lang="zh-CN" altLang="en-US" dirty="0"/>
              <a:t>√</a:t>
            </a:r>
            <a:endParaRPr lang="en-US" altLang="zh-CN" dirty="0"/>
          </a:p>
          <a:p>
            <a:pPr lvl="1"/>
            <a:r>
              <a:rPr lang="en-US" altLang="zh-CN" dirty="0"/>
              <a:t>Core : group-base workload</a:t>
            </a:r>
            <a:endParaRPr lang="en-US" dirty="0"/>
          </a:p>
          <a:p>
            <a:r>
              <a:rPr lang="en-US" dirty="0"/>
              <a:t>Deep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understanding -&gt; Problem -&gt; Simple but efficient solution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EDD992-2579-44FD-9E68-3DC4B802B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8F47E8-1670-4C30-BB82-F3FEA929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1149-0066-4098-9CB0-B1987603E79B}" type="datetime1">
              <a:rPr lang="zh-CN" altLang="en-US" smtClean="0"/>
              <a:t>2021/4/28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6195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6013" y="1328840"/>
            <a:ext cx="9144000" cy="2387600"/>
          </a:xfrm>
        </p:spPr>
        <p:txBody>
          <a:bodyPr/>
          <a:lstStyle/>
          <a:p>
            <a:r>
              <a:rPr lang="en-US" altLang="zh-CN" dirty="0"/>
              <a:t>Thanks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101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Graph computing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9292"/>
            <a:ext cx="10515600" cy="4332816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EC03-3804-47C2-B3FA-C022E132D3B0}" type="datetime1">
              <a:rPr lang="zh-CN" altLang="en-US" smtClean="0"/>
              <a:t>2021/4/28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0867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Graph Neural 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Challenges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4F35-F689-4A9C-8B92-12DC98FA343D}" type="datetime1">
              <a:rPr lang="zh-CN" altLang="en-US" smtClean="0"/>
              <a:t>2021/4/28</a:t>
            </a:fld>
            <a:endParaRPr lang="en-US" altLang="zh-CN" dirty="0"/>
          </a:p>
        </p:txBody>
      </p:sp>
      <p:grpSp>
        <p:nvGrpSpPr>
          <p:cNvPr id="7" name="组合 6"/>
          <p:cNvGrpSpPr/>
          <p:nvPr/>
        </p:nvGrpSpPr>
        <p:grpSpPr>
          <a:xfrm>
            <a:off x="693821" y="1813544"/>
            <a:ext cx="5171367" cy="3223492"/>
            <a:chOff x="428920" y="2087418"/>
            <a:chExt cx="5171367" cy="322349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920" y="2091916"/>
              <a:ext cx="5171367" cy="3218994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4812145" y="2087418"/>
              <a:ext cx="788142" cy="6373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 descr="图片包含 天空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13" y="1806036"/>
            <a:ext cx="4647971" cy="299078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612445" y="5037036"/>
            <a:ext cx="3679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latin typeface="Gill Sans MT" panose="020B0502020104020203" pitchFamily="34" charset="0"/>
              </a:rPr>
              <a:t>Euclidean Structure for CNN</a:t>
            </a:r>
            <a:endParaRPr lang="zh-CN" altLang="en-US" sz="2000" b="1">
              <a:latin typeface="Gill Sans MT" panose="020B0502020104020203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60252" y="5037036"/>
            <a:ext cx="4293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latin typeface="Gill Sans MT" panose="020B0502020104020203" pitchFamily="34" charset="0"/>
              </a:rPr>
              <a:t>Non-Euclidean Structure for GNN</a:t>
            </a:r>
            <a:endParaRPr lang="zh-CN" altLang="en-US" sz="2000" b="1">
              <a:latin typeface="Gill Sans MT" panose="020B0502020104020203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5455" y="5430520"/>
            <a:ext cx="11244580" cy="9220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Courier New" panose="02070309020205020404" charset="0"/>
                <a:ea typeface="等线" panose="02010600030101010101" charset="-122"/>
                <a:cs typeface="Courier New" panose="02070309020205020404" charset="0"/>
              </a:rPr>
              <a:t>CNN: Neural networks applied for </a:t>
            </a:r>
            <a:r>
              <a:rPr lang="en-US" altLang="zh-CN">
                <a:solidFill>
                  <a:schemeClr val="accent1"/>
                </a:solidFill>
                <a:latin typeface="Courier New" panose="02070309020205020404" charset="0"/>
                <a:ea typeface="等线" panose="02010600030101010101" charset="-122"/>
                <a:cs typeface="Courier New" panose="02070309020205020404" charset="0"/>
              </a:rPr>
              <a:t>Euclidean structure data</a:t>
            </a:r>
            <a:r>
              <a:rPr lang="en-US" altLang="zh-CN">
                <a:latin typeface="Courier New" panose="02070309020205020404" charset="0"/>
                <a:ea typeface="等线" panose="02010600030101010101" charset="-122"/>
                <a:cs typeface="Courier New" panose="02070309020205020404" charset="0"/>
              </a:rPr>
              <a:t>, e.g., images, texts</a:t>
            </a:r>
          </a:p>
          <a:p>
            <a:pPr>
              <a:lnSpc>
                <a:spcPct val="150000"/>
              </a:lnSpc>
            </a:pPr>
            <a:r>
              <a:rPr lang="en-US" altLang="zh-CN">
                <a:latin typeface="Courier New" panose="02070309020205020404" charset="0"/>
                <a:ea typeface="等线" panose="02010600030101010101" charset="-122"/>
                <a:cs typeface="Courier New" panose="02070309020205020404" charset="0"/>
              </a:rPr>
              <a:t>GNN: Neural networks applied for </a:t>
            </a:r>
            <a:r>
              <a:rPr lang="en-US" altLang="zh-CN">
                <a:solidFill>
                  <a:schemeClr val="accent1"/>
                </a:solidFill>
                <a:latin typeface="Courier New" panose="02070309020205020404" charset="0"/>
                <a:ea typeface="等线" panose="02010600030101010101" charset="-122"/>
                <a:cs typeface="Courier New" panose="02070309020205020404" charset="0"/>
              </a:rPr>
              <a:t>non-Euclidean structure data</a:t>
            </a:r>
            <a:r>
              <a:rPr lang="en-US" altLang="zh-CN">
                <a:latin typeface="Courier New" panose="02070309020205020404" charset="0"/>
                <a:ea typeface="等线" panose="02010600030101010101" charset="-122"/>
                <a:cs typeface="Courier New" panose="02070309020205020404" charset="0"/>
              </a:rPr>
              <a:t>, e.g., graphs</a:t>
            </a:r>
          </a:p>
        </p:txBody>
      </p:sp>
    </p:spTree>
    <p:extLst>
      <p:ext uri="{BB962C8B-B14F-4D97-AF65-F5344CB8AC3E}">
        <p14:creationId xmlns:p14="http://schemas.microsoft.com/office/powerpoint/2010/main" val="184826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B75978-BCFF-49C2-B29A-48ED6728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How GNN works</a:t>
            </a:r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5F05D2F9-4465-44F3-8728-E2ACF8AAD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Basics</a:t>
            </a:r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145C98-8B3F-487E-A93C-1B3687D02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7AE625-6431-4C36-9CA1-EC50350F7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77BD-576E-4963-8A89-2BE860A15860}" type="datetime1">
              <a:rPr lang="zh-CN" altLang="en-US" smtClean="0"/>
              <a:t>2021/4/28</a:t>
            </a:fld>
            <a:endParaRPr lang="en-US" altLang="zh-CN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C80B5E6-90C9-4496-B38D-408FCC96DCA8}"/>
              </a:ext>
            </a:extLst>
          </p:cNvPr>
          <p:cNvGrpSpPr/>
          <p:nvPr/>
        </p:nvGrpSpPr>
        <p:grpSpPr>
          <a:xfrm>
            <a:off x="2327393" y="1457221"/>
            <a:ext cx="4118674" cy="4850160"/>
            <a:chOff x="7809372" y="2386495"/>
            <a:chExt cx="3524590" cy="4150565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578AABC2-88E5-43A7-B3BB-C6ED94F79363}"/>
                </a:ext>
              </a:extLst>
            </p:cNvPr>
            <p:cNvSpPr/>
            <p:nvPr/>
          </p:nvSpPr>
          <p:spPr>
            <a:xfrm>
              <a:off x="8823665" y="4333279"/>
              <a:ext cx="399495" cy="3994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1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92659155-9F05-4210-83F3-555C50D951C8}"/>
                </a:ext>
              </a:extLst>
            </p:cNvPr>
            <p:cNvSpPr/>
            <p:nvPr/>
          </p:nvSpPr>
          <p:spPr>
            <a:xfrm>
              <a:off x="7848601" y="5038630"/>
              <a:ext cx="399495" cy="3994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4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A043E79-9FA6-4F69-BD59-F91B296AF00A}"/>
                </a:ext>
              </a:extLst>
            </p:cNvPr>
            <p:cNvSpPr/>
            <p:nvPr/>
          </p:nvSpPr>
          <p:spPr>
            <a:xfrm>
              <a:off x="9810566" y="5136284"/>
              <a:ext cx="399495" cy="3994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5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29395D7-DDB2-4BF1-8ABD-348BC10C9618}"/>
                </a:ext>
              </a:extLst>
            </p:cNvPr>
            <p:cNvSpPr/>
            <p:nvPr/>
          </p:nvSpPr>
          <p:spPr>
            <a:xfrm>
              <a:off x="8150441" y="3463687"/>
              <a:ext cx="399495" cy="3994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2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7BE9D53C-BB7B-4677-B44D-1AC94175D153}"/>
                </a:ext>
              </a:extLst>
            </p:cNvPr>
            <p:cNvSpPr/>
            <p:nvPr/>
          </p:nvSpPr>
          <p:spPr>
            <a:xfrm>
              <a:off x="9810566" y="3554579"/>
              <a:ext cx="399495" cy="3994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3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C9E96E27-1EBE-4BF8-9E82-D5D8BD6BA3DF}"/>
                </a:ext>
              </a:extLst>
            </p:cNvPr>
            <p:cNvCxnSpPr>
              <a:cxnSpLocks/>
              <a:stCxn id="12" idx="5"/>
              <a:endCxn id="9" idx="1"/>
            </p:cNvCxnSpPr>
            <p:nvPr/>
          </p:nvCxnSpPr>
          <p:spPr>
            <a:xfrm>
              <a:off x="8491431" y="3804677"/>
              <a:ext cx="390739" cy="5871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2C1A7636-2FB0-4A96-9B45-7F85407AF19A}"/>
                </a:ext>
              </a:extLst>
            </p:cNvPr>
            <p:cNvCxnSpPr>
              <a:cxnSpLocks/>
              <a:stCxn id="10" idx="7"/>
              <a:endCxn id="9" idx="3"/>
            </p:cNvCxnSpPr>
            <p:nvPr/>
          </p:nvCxnSpPr>
          <p:spPr>
            <a:xfrm flipV="1">
              <a:off x="8189591" y="4674269"/>
              <a:ext cx="692579" cy="4228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8A27B93A-62DE-45B9-B56E-493B894EAEB3}"/>
                </a:ext>
              </a:extLst>
            </p:cNvPr>
            <p:cNvCxnSpPr>
              <a:cxnSpLocks/>
              <a:stCxn id="13" idx="3"/>
              <a:endCxn id="9" idx="7"/>
            </p:cNvCxnSpPr>
            <p:nvPr/>
          </p:nvCxnSpPr>
          <p:spPr>
            <a:xfrm flipH="1">
              <a:off x="9164655" y="3895569"/>
              <a:ext cx="704416" cy="4962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56986237-89AE-4410-A289-E651700711DB}"/>
                </a:ext>
              </a:extLst>
            </p:cNvPr>
            <p:cNvCxnSpPr>
              <a:cxnSpLocks/>
              <a:stCxn id="11" idx="1"/>
              <a:endCxn id="9" idx="5"/>
            </p:cNvCxnSpPr>
            <p:nvPr/>
          </p:nvCxnSpPr>
          <p:spPr>
            <a:xfrm flipH="1" flipV="1">
              <a:off x="9164655" y="4674269"/>
              <a:ext cx="704416" cy="5205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A20FFE6A-F647-4C36-9C8C-118EA94B5691}"/>
                    </a:ext>
                  </a:extLst>
                </p:cNvPr>
                <p:cNvSpPr txBox="1"/>
                <p:nvPr/>
              </p:nvSpPr>
              <p:spPr>
                <a:xfrm>
                  <a:off x="7809372" y="3079274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A4F076DE-5549-4528-A26B-453B5DEE6F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9372" y="3079274"/>
                  <a:ext cx="47795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F9FC0825-8460-4031-8B0B-14E4BC745EE9}"/>
                    </a:ext>
                  </a:extLst>
                </p:cNvPr>
                <p:cNvSpPr txBox="1"/>
                <p:nvPr/>
              </p:nvSpPr>
              <p:spPr>
                <a:xfrm>
                  <a:off x="7816235" y="4666927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13" name="文本框 112">
                  <a:extLst>
                    <a:ext uri="{FF2B5EF4-FFF2-40B4-BE49-F238E27FC236}">
                      <a16:creationId xmlns:a16="http://schemas.microsoft.com/office/drawing/2014/main" id="{ACC2E7BA-91D7-4335-B824-CCA5A20786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235" y="4666927"/>
                  <a:ext cx="47795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9B80117C-9CA2-4E3E-8189-62CF6490D7AA}"/>
                    </a:ext>
                  </a:extLst>
                </p:cNvPr>
                <p:cNvSpPr txBox="1"/>
                <p:nvPr/>
              </p:nvSpPr>
              <p:spPr>
                <a:xfrm>
                  <a:off x="10010313" y="3117779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14" name="文本框 113">
                  <a:extLst>
                    <a:ext uri="{FF2B5EF4-FFF2-40B4-BE49-F238E27FC236}">
                      <a16:creationId xmlns:a16="http://schemas.microsoft.com/office/drawing/2014/main" id="{1F304D50-8709-484A-BDCE-36615E025E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0313" y="3117779"/>
                  <a:ext cx="47795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1C7B59A8-8436-49A8-A072-85FE1EEC593C}"/>
                    </a:ext>
                  </a:extLst>
                </p:cNvPr>
                <p:cNvSpPr txBox="1"/>
                <p:nvPr/>
              </p:nvSpPr>
              <p:spPr>
                <a:xfrm>
                  <a:off x="10079254" y="4820225"/>
                  <a:ext cx="409011" cy="316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A5F61F58-FD3E-42CA-ADEA-C6892DE41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9254" y="4820225"/>
                  <a:ext cx="409011" cy="31605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5EA74C00-72FA-4ACA-BAA6-4743733F7A97}"/>
                </a:ext>
              </a:extLst>
            </p:cNvPr>
            <p:cNvSpPr/>
            <p:nvPr/>
          </p:nvSpPr>
          <p:spPr>
            <a:xfrm>
              <a:off x="8745282" y="2718284"/>
              <a:ext cx="399495" cy="3994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6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A82D70B-F3FB-4974-8806-E9CAFF7C6976}"/>
                </a:ext>
              </a:extLst>
            </p:cNvPr>
            <p:cNvSpPr/>
            <p:nvPr/>
          </p:nvSpPr>
          <p:spPr>
            <a:xfrm>
              <a:off x="8491431" y="5861091"/>
              <a:ext cx="399495" cy="3994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7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1B5A674A-E05A-4A76-AE79-9546036F2386}"/>
                </a:ext>
              </a:extLst>
            </p:cNvPr>
            <p:cNvSpPr/>
            <p:nvPr/>
          </p:nvSpPr>
          <p:spPr>
            <a:xfrm>
              <a:off x="10934467" y="5322593"/>
              <a:ext cx="399495" cy="3994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8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F66C3ED4-F897-48D6-AD16-9ABC28F0C61A}"/>
                </a:ext>
              </a:extLst>
            </p:cNvPr>
            <p:cNvSpPr/>
            <p:nvPr/>
          </p:nvSpPr>
          <p:spPr>
            <a:xfrm>
              <a:off x="9765553" y="6141272"/>
              <a:ext cx="399495" cy="3781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9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C64789B1-F6D4-4D2E-8656-8ABAFA19FD23}"/>
                </a:ext>
              </a:extLst>
            </p:cNvPr>
            <p:cNvCxnSpPr>
              <a:cxnSpLocks/>
              <a:stCxn id="23" idx="1"/>
              <a:endCxn id="10" idx="5"/>
            </p:cNvCxnSpPr>
            <p:nvPr/>
          </p:nvCxnSpPr>
          <p:spPr>
            <a:xfrm flipH="1" flipV="1">
              <a:off x="8189591" y="5379620"/>
              <a:ext cx="360345" cy="5399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509D78FB-4B05-455D-9624-95AEE208566A}"/>
                </a:ext>
              </a:extLst>
            </p:cNvPr>
            <p:cNvCxnSpPr>
              <a:cxnSpLocks/>
              <a:stCxn id="25" idx="0"/>
              <a:endCxn id="11" idx="4"/>
            </p:cNvCxnSpPr>
            <p:nvPr/>
          </p:nvCxnSpPr>
          <p:spPr>
            <a:xfrm flipV="1">
              <a:off x="9965301" y="5535779"/>
              <a:ext cx="45013" cy="6054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088CA607-37F7-4761-9CA3-61AADB9EBAE2}"/>
                </a:ext>
              </a:extLst>
            </p:cNvPr>
            <p:cNvCxnSpPr>
              <a:cxnSpLocks/>
              <a:stCxn id="24" idx="2"/>
              <a:endCxn id="11" idx="6"/>
            </p:cNvCxnSpPr>
            <p:nvPr/>
          </p:nvCxnSpPr>
          <p:spPr>
            <a:xfrm flipH="1" flipV="1">
              <a:off x="10210061" y="5336032"/>
              <a:ext cx="724406" cy="1863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35BDDB60-206A-44ED-9F7E-11FB08B5D1FE}"/>
                </a:ext>
              </a:extLst>
            </p:cNvPr>
            <p:cNvCxnSpPr>
              <a:cxnSpLocks/>
              <a:stCxn id="22" idx="3"/>
              <a:endCxn id="12" idx="7"/>
            </p:cNvCxnSpPr>
            <p:nvPr/>
          </p:nvCxnSpPr>
          <p:spPr>
            <a:xfrm flipH="1">
              <a:off x="8491431" y="3059274"/>
              <a:ext cx="312356" cy="4629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AC2B0067-3548-4BAA-A30A-E41424802E07}"/>
                    </a:ext>
                  </a:extLst>
                </p:cNvPr>
                <p:cNvSpPr txBox="1"/>
                <p:nvPr/>
              </p:nvSpPr>
              <p:spPr>
                <a:xfrm>
                  <a:off x="8969731" y="2386495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25" name="文本框 124">
                  <a:extLst>
                    <a:ext uri="{FF2B5EF4-FFF2-40B4-BE49-F238E27FC236}">
                      <a16:creationId xmlns:a16="http://schemas.microsoft.com/office/drawing/2014/main" id="{0999784F-6FFB-4F13-9F73-A4250D3D83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9731" y="2386495"/>
                  <a:ext cx="47795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4844836A-4253-41D4-A4CB-64E344C29539}"/>
                    </a:ext>
                  </a:extLst>
                </p:cNvPr>
                <p:cNvSpPr txBox="1"/>
                <p:nvPr/>
              </p:nvSpPr>
              <p:spPr>
                <a:xfrm>
                  <a:off x="8564811" y="5471578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5F338441-5B55-481C-97B6-89B2A0DAEB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4811" y="5471578"/>
                  <a:ext cx="47795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50E6115C-BC30-4556-B20E-796EFA413CB8}"/>
                    </a:ext>
                  </a:extLst>
                </p:cNvPr>
                <p:cNvSpPr txBox="1"/>
                <p:nvPr/>
              </p:nvSpPr>
              <p:spPr>
                <a:xfrm>
                  <a:off x="10845713" y="5735527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27" name="文本框 126">
                  <a:extLst>
                    <a:ext uri="{FF2B5EF4-FFF2-40B4-BE49-F238E27FC236}">
                      <a16:creationId xmlns:a16="http://schemas.microsoft.com/office/drawing/2014/main" id="{9FF77D72-747F-4513-ACA8-AF1043EC02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5713" y="5735527"/>
                  <a:ext cx="47795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11C41504-2085-476F-892A-C5012CD76D75}"/>
                    </a:ext>
                  </a:extLst>
                </p:cNvPr>
                <p:cNvSpPr txBox="1"/>
                <p:nvPr/>
              </p:nvSpPr>
              <p:spPr>
                <a:xfrm>
                  <a:off x="10158944" y="6167728"/>
                  <a:ext cx="473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28" name="文本框 127">
                  <a:extLst>
                    <a:ext uri="{FF2B5EF4-FFF2-40B4-BE49-F238E27FC236}">
                      <a16:creationId xmlns:a16="http://schemas.microsoft.com/office/drawing/2014/main" id="{7901100D-8986-4826-AAA6-CF67EA6CF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8944" y="6167728"/>
                  <a:ext cx="47314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1BF50B3-A480-44AA-9280-F826FA640032}"/>
              </a:ext>
            </a:extLst>
          </p:cNvPr>
          <p:cNvGrpSpPr/>
          <p:nvPr/>
        </p:nvGrpSpPr>
        <p:grpSpPr>
          <a:xfrm>
            <a:off x="7513955" y="1696426"/>
            <a:ext cx="3210269" cy="2085360"/>
            <a:chOff x="8220504" y="1938768"/>
            <a:chExt cx="2958846" cy="2085360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2527910-CAFB-4686-8238-097D7563D5B5}"/>
                </a:ext>
              </a:extLst>
            </p:cNvPr>
            <p:cNvSpPr/>
            <p:nvPr/>
          </p:nvSpPr>
          <p:spPr>
            <a:xfrm>
              <a:off x="8220504" y="1938768"/>
              <a:ext cx="430270" cy="4668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5DB36003-1CC2-4BA3-A228-C4590A961309}"/>
                </a:ext>
              </a:extLst>
            </p:cNvPr>
            <p:cNvSpPr txBox="1"/>
            <p:nvPr/>
          </p:nvSpPr>
          <p:spPr>
            <a:xfrm>
              <a:off x="9604561" y="1974401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Node</a:t>
              </a:r>
              <a:endParaRPr lang="zh-CN" altLang="en-US"/>
            </a:p>
          </p:txBody>
        </p: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04DC57C8-1171-4144-AA91-6A21405EEF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0504" y="2871285"/>
              <a:ext cx="51477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15DDE6AD-DA43-464B-9493-8227F7E10A59}"/>
                </a:ext>
              </a:extLst>
            </p:cNvPr>
            <p:cNvSpPr txBox="1"/>
            <p:nvPr/>
          </p:nvSpPr>
          <p:spPr>
            <a:xfrm>
              <a:off x="9631011" y="2686619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Edge</a:t>
              </a:r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A7B4D061-73B0-4D5A-9F93-8F28183C285D}"/>
                    </a:ext>
                  </a:extLst>
                </p:cNvPr>
                <p:cNvSpPr txBox="1"/>
                <p:nvPr/>
              </p:nvSpPr>
              <p:spPr>
                <a:xfrm>
                  <a:off x="8279557" y="3523189"/>
                  <a:ext cx="5147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61" name="文本框 160">
                  <a:extLst>
                    <a:ext uri="{FF2B5EF4-FFF2-40B4-BE49-F238E27FC236}">
                      <a16:creationId xmlns:a16="http://schemas.microsoft.com/office/drawing/2014/main" id="{5097AFA4-2B1D-448B-9557-18547AAA3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9557" y="3523189"/>
                  <a:ext cx="51477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C1601945-9076-4120-9FBB-E53654AA53C5}"/>
                    </a:ext>
                  </a:extLst>
                </p:cNvPr>
                <p:cNvSpPr txBox="1"/>
                <p:nvPr/>
              </p:nvSpPr>
              <p:spPr>
                <a:xfrm>
                  <a:off x="8885581" y="3372859"/>
                  <a:ext cx="2293769" cy="6512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𝐸𝑑𝑔𝑒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𝑁𝑜𝑑𝑒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altLang="zh-CN"/>
                    <a:t> Feature</a:t>
                  </a:r>
                </a:p>
                <a:p>
                  <a:pPr algn="ctr"/>
                  <a:r>
                    <a:rPr lang="el-GR" altLang="zh-CN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ϵ</a:t>
                  </a:r>
                  <a:r>
                    <a:rPr lang="en-US" altLang="zh-CN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62" name="文本框 161">
                  <a:extLst>
                    <a:ext uri="{FF2B5EF4-FFF2-40B4-BE49-F238E27FC236}">
                      <a16:creationId xmlns:a16="http://schemas.microsoft.com/office/drawing/2014/main" id="{DFD67FA3-167E-43ED-AF03-6AB2D94541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5581" y="3372859"/>
                  <a:ext cx="2293769" cy="651269"/>
                </a:xfrm>
                <a:prstGeom prst="rect">
                  <a:avLst/>
                </a:prstGeom>
                <a:blipFill>
                  <a:blip r:embed="rId12"/>
                  <a:stretch>
                    <a:fillRect t="-3846" b="-134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D22D7C43-3F6E-4038-BFE4-7565BFC078ED}"/>
              </a:ext>
            </a:extLst>
          </p:cNvPr>
          <p:cNvSpPr txBox="1"/>
          <p:nvPr/>
        </p:nvSpPr>
        <p:spPr>
          <a:xfrm>
            <a:off x="7282093" y="4354085"/>
            <a:ext cx="4258877" cy="123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000"/>
              <a:t>Leverage neighbor features to learn node embeddings (hidden states)</a:t>
            </a:r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152751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B75978-BCFF-49C2-B29A-48ED6728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How GNN works</a:t>
            </a:r>
            <a:endParaRPr lang="zh-CN" altLang="en-US" dirty="0"/>
          </a:p>
        </p:txBody>
      </p:sp>
      <p:sp>
        <p:nvSpPr>
          <p:cNvPr id="43" name="内容占位符 2">
            <a:extLst>
              <a:ext uri="{FF2B5EF4-FFF2-40B4-BE49-F238E27FC236}">
                <a16:creationId xmlns:a16="http://schemas.microsoft.com/office/drawing/2014/main" id="{266CBBFA-AC04-4FC8-86A1-51ADBCDA7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Three training phases: [Aggregation – Update] - Predict</a:t>
            </a:r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145C98-8B3F-487E-A93C-1B3687D02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7AE625-6431-4C36-9CA1-EC50350F7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FB54-F05F-4DAE-A243-F3062F8003DD}" type="datetime1">
              <a:rPr lang="zh-CN" altLang="en-US" smtClean="0"/>
              <a:t>2021/4/28</a:t>
            </a:fld>
            <a:endParaRPr lang="en-US" altLang="zh-CN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7C93A30-A1D7-4C1B-BD62-089163EA7767}"/>
              </a:ext>
            </a:extLst>
          </p:cNvPr>
          <p:cNvSpPr txBox="1"/>
          <p:nvPr/>
        </p:nvSpPr>
        <p:spPr>
          <a:xfrm>
            <a:off x="1518435" y="525308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Aggregation</a:t>
            </a:r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7F898214-08D9-491B-9D15-0531A02C3308}"/>
              </a:ext>
            </a:extLst>
          </p:cNvPr>
          <p:cNvSpPr/>
          <p:nvPr/>
        </p:nvSpPr>
        <p:spPr>
          <a:xfrm>
            <a:off x="5521087" y="3548261"/>
            <a:ext cx="399495" cy="399495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628A2349-60C5-4A5B-9B49-46E56A8C9774}"/>
              </a:ext>
            </a:extLst>
          </p:cNvPr>
          <p:cNvSpPr/>
          <p:nvPr/>
        </p:nvSpPr>
        <p:spPr>
          <a:xfrm>
            <a:off x="4546023" y="4253612"/>
            <a:ext cx="399495" cy="39949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4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A59F2F46-048A-45B6-BCA6-1C6A3BE5810E}"/>
              </a:ext>
            </a:extLst>
          </p:cNvPr>
          <p:cNvSpPr/>
          <p:nvPr/>
        </p:nvSpPr>
        <p:spPr>
          <a:xfrm>
            <a:off x="6507988" y="4351266"/>
            <a:ext cx="399495" cy="39949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5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417D2B57-10E1-4286-8413-57B99D3A42F2}"/>
              </a:ext>
            </a:extLst>
          </p:cNvPr>
          <p:cNvSpPr/>
          <p:nvPr/>
        </p:nvSpPr>
        <p:spPr>
          <a:xfrm>
            <a:off x="4847863" y="2678669"/>
            <a:ext cx="399495" cy="39949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2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741F8FEA-CE37-4BE5-8F76-B9376B86C5E9}"/>
              </a:ext>
            </a:extLst>
          </p:cNvPr>
          <p:cNvSpPr/>
          <p:nvPr/>
        </p:nvSpPr>
        <p:spPr>
          <a:xfrm>
            <a:off x="6507988" y="2769561"/>
            <a:ext cx="399495" cy="39949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3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F36F93F3-54DD-4C9C-A9A4-09520D90A972}"/>
              </a:ext>
            </a:extLst>
          </p:cNvPr>
          <p:cNvCxnSpPr>
            <a:cxnSpLocks/>
            <a:stCxn id="48" idx="5"/>
            <a:endCxn id="45" idx="1"/>
          </p:cNvCxnSpPr>
          <p:nvPr/>
        </p:nvCxnSpPr>
        <p:spPr>
          <a:xfrm>
            <a:off x="5188853" y="3019659"/>
            <a:ext cx="390739" cy="587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0A8EA0A2-852C-4FB6-AD52-ECA7DC568248}"/>
              </a:ext>
            </a:extLst>
          </p:cNvPr>
          <p:cNvCxnSpPr>
            <a:cxnSpLocks/>
            <a:stCxn id="46" idx="7"/>
            <a:endCxn id="45" idx="3"/>
          </p:cNvCxnSpPr>
          <p:nvPr/>
        </p:nvCxnSpPr>
        <p:spPr>
          <a:xfrm flipV="1">
            <a:off x="4887013" y="3889251"/>
            <a:ext cx="692579" cy="422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D3CCA7F0-7A16-440E-AD6B-E0D66CE46690}"/>
              </a:ext>
            </a:extLst>
          </p:cNvPr>
          <p:cNvCxnSpPr>
            <a:cxnSpLocks/>
            <a:stCxn id="49" idx="3"/>
            <a:endCxn id="45" idx="7"/>
          </p:cNvCxnSpPr>
          <p:nvPr/>
        </p:nvCxnSpPr>
        <p:spPr>
          <a:xfrm flipH="1">
            <a:off x="5862077" y="3110551"/>
            <a:ext cx="704416" cy="496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2B44C013-CECD-47A0-99F1-FC99180D89AF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5862077" y="3889251"/>
            <a:ext cx="704416" cy="520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64F7C408-615F-4974-AEF9-2AD2B55B77B1}"/>
                  </a:ext>
                </a:extLst>
              </p:cNvPr>
              <p:cNvSpPr txBox="1"/>
              <p:nvPr/>
            </p:nvSpPr>
            <p:spPr>
              <a:xfrm>
                <a:off x="4506794" y="2294256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64F7C408-615F-4974-AEF9-2AD2B55B7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794" y="2294256"/>
                <a:ext cx="47795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82F70D26-4F66-40D6-AD8B-BEAF56456673}"/>
                  </a:ext>
                </a:extLst>
              </p:cNvPr>
              <p:cNvSpPr txBox="1"/>
              <p:nvPr/>
            </p:nvSpPr>
            <p:spPr>
              <a:xfrm>
                <a:off x="4326301" y="4653107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82F70D26-4F66-40D6-AD8B-BEAF56456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301" y="4653107"/>
                <a:ext cx="47795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DA6EB43-321C-4EA4-8B20-03416D4706E9}"/>
                  </a:ext>
                </a:extLst>
              </p:cNvPr>
              <p:cNvSpPr txBox="1"/>
              <p:nvPr/>
            </p:nvSpPr>
            <p:spPr>
              <a:xfrm>
                <a:off x="6707735" y="2332761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DA6EB43-321C-4EA4-8B20-03416D470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735" y="2332761"/>
                <a:ext cx="4779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685394B-86E8-4EEB-BEB9-F05B352DFC51}"/>
                  </a:ext>
                </a:extLst>
              </p:cNvPr>
              <p:cNvSpPr txBox="1"/>
              <p:nvPr/>
            </p:nvSpPr>
            <p:spPr>
              <a:xfrm>
                <a:off x="6789835" y="4733106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685394B-86E8-4EEB-BEB9-F05B352DF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835" y="4733106"/>
                <a:ext cx="4779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893FC1E-719F-4FF5-9B16-2FB8FB6F9F58}"/>
                  </a:ext>
                </a:extLst>
              </p:cNvPr>
              <p:cNvSpPr txBox="1"/>
              <p:nvPr/>
            </p:nvSpPr>
            <p:spPr>
              <a:xfrm>
                <a:off x="5531443" y="3128546"/>
                <a:ext cx="749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bSup>
                    </m:oMath>
                  </m:oMathPara>
                </a14:m>
                <a:endParaRPr lang="zh-CN" alt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893FC1E-719F-4FF5-9B16-2FB8FB6F9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443" y="3128546"/>
                <a:ext cx="7493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椭圆 58">
            <a:extLst>
              <a:ext uri="{FF2B5EF4-FFF2-40B4-BE49-F238E27FC236}">
                <a16:creationId xmlns:a16="http://schemas.microsoft.com/office/drawing/2014/main" id="{FDF00A4D-D9C0-4EEB-B718-4FD3729F6BCF}"/>
              </a:ext>
            </a:extLst>
          </p:cNvPr>
          <p:cNvSpPr/>
          <p:nvPr/>
        </p:nvSpPr>
        <p:spPr>
          <a:xfrm>
            <a:off x="9385905" y="3548261"/>
            <a:ext cx="399495" cy="399495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BFBA7BC6-BB90-4E4A-8B51-EC1BC68E69DA}"/>
              </a:ext>
            </a:extLst>
          </p:cNvPr>
          <p:cNvSpPr/>
          <p:nvPr/>
        </p:nvSpPr>
        <p:spPr>
          <a:xfrm>
            <a:off x="8410841" y="4253612"/>
            <a:ext cx="399495" cy="39949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4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D8663EE2-D84C-4455-91E4-F68E9338736C}"/>
              </a:ext>
            </a:extLst>
          </p:cNvPr>
          <p:cNvSpPr/>
          <p:nvPr/>
        </p:nvSpPr>
        <p:spPr>
          <a:xfrm>
            <a:off x="10372806" y="4351266"/>
            <a:ext cx="399495" cy="39949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5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B689D43F-3F63-4278-B479-848EC1DF8B71}"/>
              </a:ext>
            </a:extLst>
          </p:cNvPr>
          <p:cNvSpPr/>
          <p:nvPr/>
        </p:nvSpPr>
        <p:spPr>
          <a:xfrm>
            <a:off x="8712681" y="2678669"/>
            <a:ext cx="399495" cy="39949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2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8C127EF5-B79D-4D01-8441-D2659C827D64}"/>
              </a:ext>
            </a:extLst>
          </p:cNvPr>
          <p:cNvSpPr/>
          <p:nvPr/>
        </p:nvSpPr>
        <p:spPr>
          <a:xfrm>
            <a:off x="10372806" y="2769561"/>
            <a:ext cx="399495" cy="39949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3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AD9043E6-FB1D-4331-8AEE-0F98BF1B7E1F}"/>
              </a:ext>
            </a:extLst>
          </p:cNvPr>
          <p:cNvCxnSpPr>
            <a:cxnSpLocks/>
            <a:stCxn id="62" idx="5"/>
            <a:endCxn id="59" idx="1"/>
          </p:cNvCxnSpPr>
          <p:nvPr/>
        </p:nvCxnSpPr>
        <p:spPr>
          <a:xfrm>
            <a:off x="9053671" y="3019659"/>
            <a:ext cx="390739" cy="587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8D65570C-A5AB-4F2C-9263-7F4B62AD4F26}"/>
              </a:ext>
            </a:extLst>
          </p:cNvPr>
          <p:cNvCxnSpPr>
            <a:cxnSpLocks/>
            <a:stCxn id="60" idx="7"/>
            <a:endCxn id="59" idx="3"/>
          </p:cNvCxnSpPr>
          <p:nvPr/>
        </p:nvCxnSpPr>
        <p:spPr>
          <a:xfrm flipV="1">
            <a:off x="8751831" y="3889251"/>
            <a:ext cx="692579" cy="422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BD6C1256-D637-43EB-8FD2-0683323D1D47}"/>
              </a:ext>
            </a:extLst>
          </p:cNvPr>
          <p:cNvCxnSpPr>
            <a:cxnSpLocks/>
            <a:stCxn id="63" idx="3"/>
            <a:endCxn id="59" idx="7"/>
          </p:cNvCxnSpPr>
          <p:nvPr/>
        </p:nvCxnSpPr>
        <p:spPr>
          <a:xfrm flipH="1">
            <a:off x="9726895" y="3110551"/>
            <a:ext cx="704416" cy="496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93E2789A-DA6B-42EF-98D0-1FA82EB5F54D}"/>
              </a:ext>
            </a:extLst>
          </p:cNvPr>
          <p:cNvCxnSpPr>
            <a:cxnSpLocks/>
            <a:stCxn id="61" idx="1"/>
            <a:endCxn id="59" idx="5"/>
          </p:cNvCxnSpPr>
          <p:nvPr/>
        </p:nvCxnSpPr>
        <p:spPr>
          <a:xfrm flipH="1" flipV="1">
            <a:off x="9726895" y="3889251"/>
            <a:ext cx="704416" cy="520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168CE939-0F82-439E-8F18-50869DBE3A87}"/>
                  </a:ext>
                </a:extLst>
              </p:cNvPr>
              <p:cNvSpPr txBox="1"/>
              <p:nvPr/>
            </p:nvSpPr>
            <p:spPr>
              <a:xfrm>
                <a:off x="8371612" y="2294256"/>
                <a:ext cx="749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bSup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168CE939-0F82-439E-8F18-50869DBE3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612" y="2294256"/>
                <a:ext cx="7493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366D524B-6820-434F-B26B-CE27B3C144F6}"/>
                  </a:ext>
                </a:extLst>
              </p:cNvPr>
              <p:cNvSpPr txBox="1"/>
              <p:nvPr/>
            </p:nvSpPr>
            <p:spPr>
              <a:xfrm>
                <a:off x="9810351" y="3556717"/>
                <a:ext cx="19158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366D524B-6820-434F-B26B-CE27B3C14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351" y="3556717"/>
                <a:ext cx="1915845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351F8041-AF7D-4D50-9825-B291EC83D4C1}"/>
                  </a:ext>
                </a:extLst>
              </p:cNvPr>
              <p:cNvSpPr txBox="1"/>
              <p:nvPr/>
            </p:nvSpPr>
            <p:spPr>
              <a:xfrm>
                <a:off x="910509" y="5681240"/>
                <a:ext cx="2610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𝐴𝑔𝑔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altLang="zh-CN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CN"/>
                  <a:t>]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/>
              </a:p>
              <a:p>
                <a:pPr algn="ctr"/>
                <a:r>
                  <a:rPr lang="en-US" altLang="zh-CN"/>
                  <a:t>Sum, Mean, …</a:t>
                </a:r>
                <a:endParaRPr lang="zh-CN" altLang="en-US"/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351F8041-AF7D-4D50-9825-B291EC83D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09" y="5681240"/>
                <a:ext cx="2610907" cy="646331"/>
              </a:xfrm>
              <a:prstGeom prst="rect">
                <a:avLst/>
              </a:prstGeom>
              <a:blipFill>
                <a:blip r:embed="rId9"/>
                <a:stretch>
                  <a:fillRect l="-466" t="-5660" r="-233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文本框 70">
            <a:extLst>
              <a:ext uri="{FF2B5EF4-FFF2-40B4-BE49-F238E27FC236}">
                <a16:creationId xmlns:a16="http://schemas.microsoft.com/office/drawing/2014/main" id="{A44011AF-E3B1-4D3F-8AD0-F0A3111A5AD7}"/>
              </a:ext>
            </a:extLst>
          </p:cNvPr>
          <p:cNvSpPr txBox="1"/>
          <p:nvPr/>
        </p:nvSpPr>
        <p:spPr>
          <a:xfrm>
            <a:off x="5270699" y="5247153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Update</a:t>
            </a:r>
            <a:endParaRPr lang="zh-CN" altLang="en-US"/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94C82F6B-7530-4341-95D2-9AD89D0C4F7F}"/>
              </a:ext>
            </a:extLst>
          </p:cNvPr>
          <p:cNvGrpSpPr/>
          <p:nvPr/>
        </p:nvGrpSpPr>
        <p:grpSpPr>
          <a:xfrm>
            <a:off x="874263" y="2345770"/>
            <a:ext cx="2860895" cy="2615235"/>
            <a:chOff x="874263" y="2764074"/>
            <a:chExt cx="2860895" cy="2615235"/>
          </a:xfrm>
        </p:grpSpPr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911D5B21-91D7-4135-810C-8D8CF0E14AFC}"/>
                </a:ext>
              </a:extLst>
            </p:cNvPr>
            <p:cNvSpPr/>
            <p:nvPr/>
          </p:nvSpPr>
          <p:spPr>
            <a:xfrm>
              <a:off x="2032986" y="3899097"/>
              <a:ext cx="399495" cy="399495"/>
            </a:xfrm>
            <a:prstGeom prst="ellips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6B645B8E-6E5C-44AC-AA0E-01495F75B21B}"/>
                </a:ext>
              </a:extLst>
            </p:cNvPr>
            <p:cNvSpPr/>
            <p:nvPr/>
          </p:nvSpPr>
          <p:spPr>
            <a:xfrm>
              <a:off x="1057922" y="4604448"/>
              <a:ext cx="399495" cy="3994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4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DE40C9F9-DB6B-43C9-B99F-98C92452660B}"/>
                </a:ext>
              </a:extLst>
            </p:cNvPr>
            <p:cNvSpPr/>
            <p:nvPr/>
          </p:nvSpPr>
          <p:spPr>
            <a:xfrm>
              <a:off x="3019887" y="4702102"/>
              <a:ext cx="399495" cy="3994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5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C5496659-BCAC-4667-A721-3A0FB0C32E5F}"/>
                </a:ext>
              </a:extLst>
            </p:cNvPr>
            <p:cNvSpPr/>
            <p:nvPr/>
          </p:nvSpPr>
          <p:spPr>
            <a:xfrm>
              <a:off x="1359762" y="3029505"/>
              <a:ext cx="399495" cy="3994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2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98412561-A70F-4CF4-A2AC-716B48025D4C}"/>
                </a:ext>
              </a:extLst>
            </p:cNvPr>
            <p:cNvSpPr/>
            <p:nvPr/>
          </p:nvSpPr>
          <p:spPr>
            <a:xfrm>
              <a:off x="3019887" y="3120397"/>
              <a:ext cx="399495" cy="3994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3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78" name="直接箭头连接符 77">
              <a:extLst>
                <a:ext uri="{FF2B5EF4-FFF2-40B4-BE49-F238E27FC236}">
                  <a16:creationId xmlns:a16="http://schemas.microsoft.com/office/drawing/2014/main" id="{D6A0ABE0-C7DA-481C-AA13-765BA8A35F1D}"/>
                </a:ext>
              </a:extLst>
            </p:cNvPr>
            <p:cNvCxnSpPr>
              <a:cxnSpLocks/>
              <a:stCxn id="76" idx="5"/>
              <a:endCxn id="73" idx="1"/>
            </p:cNvCxnSpPr>
            <p:nvPr/>
          </p:nvCxnSpPr>
          <p:spPr>
            <a:xfrm>
              <a:off x="1700752" y="3370495"/>
              <a:ext cx="390739" cy="5871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A12E127E-9615-440D-B391-2FF7F8695F68}"/>
                </a:ext>
              </a:extLst>
            </p:cNvPr>
            <p:cNvCxnSpPr>
              <a:cxnSpLocks/>
              <a:stCxn id="74" idx="7"/>
              <a:endCxn id="73" idx="3"/>
            </p:cNvCxnSpPr>
            <p:nvPr/>
          </p:nvCxnSpPr>
          <p:spPr>
            <a:xfrm flipV="1">
              <a:off x="1398912" y="4240087"/>
              <a:ext cx="692579" cy="4228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A8517B20-DAD6-4641-AA80-330305457DE4}"/>
                </a:ext>
              </a:extLst>
            </p:cNvPr>
            <p:cNvCxnSpPr>
              <a:cxnSpLocks/>
              <a:stCxn id="77" idx="3"/>
              <a:endCxn id="73" idx="7"/>
            </p:cNvCxnSpPr>
            <p:nvPr/>
          </p:nvCxnSpPr>
          <p:spPr>
            <a:xfrm flipH="1">
              <a:off x="2373976" y="3461387"/>
              <a:ext cx="704416" cy="4962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id="{2C519B7C-9346-4C10-9F4B-4BD5F7A5806C}"/>
                </a:ext>
              </a:extLst>
            </p:cNvPr>
            <p:cNvCxnSpPr>
              <a:cxnSpLocks/>
              <a:stCxn id="75" idx="1"/>
              <a:endCxn id="73" idx="5"/>
            </p:cNvCxnSpPr>
            <p:nvPr/>
          </p:nvCxnSpPr>
          <p:spPr>
            <a:xfrm flipH="1" flipV="1">
              <a:off x="2373976" y="4240087"/>
              <a:ext cx="704416" cy="5205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D49E6B08-16C0-4781-8D05-A22EF615E844}"/>
                    </a:ext>
                  </a:extLst>
                </p:cNvPr>
                <p:cNvSpPr txBox="1"/>
                <p:nvPr/>
              </p:nvSpPr>
              <p:spPr>
                <a:xfrm>
                  <a:off x="1680441" y="2764074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69C1553A-81AD-410F-A3ED-F556113E2B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441" y="2764074"/>
                  <a:ext cx="47795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759BEF2D-59EB-4F5E-9F75-753CBABD0C19}"/>
                    </a:ext>
                  </a:extLst>
                </p:cNvPr>
                <p:cNvSpPr txBox="1"/>
                <p:nvPr/>
              </p:nvSpPr>
              <p:spPr>
                <a:xfrm>
                  <a:off x="874263" y="4202502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4538140F-90C2-492B-B213-1B2F5DEC77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263" y="4202502"/>
                  <a:ext cx="47795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8B845D2B-7EE3-4E94-81BF-42F191B9E580}"/>
                    </a:ext>
                  </a:extLst>
                </p:cNvPr>
                <p:cNvSpPr txBox="1"/>
                <p:nvPr/>
              </p:nvSpPr>
              <p:spPr>
                <a:xfrm>
                  <a:off x="3257207" y="3482023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81547D0B-E3CA-4838-AC70-7EF3EE9358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7207" y="3482023"/>
                  <a:ext cx="477951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54EC7A7F-AC96-4237-92F3-C8A4BF4FC4CD}"/>
                    </a:ext>
                  </a:extLst>
                </p:cNvPr>
                <p:cNvSpPr txBox="1"/>
                <p:nvPr/>
              </p:nvSpPr>
              <p:spPr>
                <a:xfrm>
                  <a:off x="2708055" y="5009977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C4C13E4F-FAB8-47B2-B6BC-4F5589325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8055" y="5009977"/>
                  <a:ext cx="477951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4FA06985-96D5-439D-BED8-A79554830DE2}"/>
                    </a:ext>
                  </a:extLst>
                </p:cNvPr>
                <p:cNvSpPr txBox="1"/>
                <p:nvPr/>
              </p:nvSpPr>
              <p:spPr>
                <a:xfrm>
                  <a:off x="1968179" y="3437082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B85BEB91-FC4E-4C76-BC11-54C02E6EBC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8179" y="3437082"/>
                  <a:ext cx="477951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B6C71F7C-35F2-44C5-8831-7C26CF91B2E1}"/>
                    </a:ext>
                  </a:extLst>
                </p:cNvPr>
                <p:cNvSpPr txBox="1"/>
                <p:nvPr/>
              </p:nvSpPr>
              <p:spPr>
                <a:xfrm>
                  <a:off x="1604263" y="3864419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77D4BB7C-3197-4E8B-8AEA-5BA8F6C6F4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263" y="3864419"/>
                  <a:ext cx="477951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83613862-5FE1-4766-8EBF-5405143A1F68}"/>
                    </a:ext>
                  </a:extLst>
                </p:cNvPr>
                <p:cNvSpPr txBox="1"/>
                <p:nvPr/>
              </p:nvSpPr>
              <p:spPr>
                <a:xfrm>
                  <a:off x="2423204" y="3849776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FC40FAFC-3723-4E1A-9A97-3231BC418B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3204" y="3849776"/>
                  <a:ext cx="477951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文本框 88">
                  <a:extLst>
                    <a:ext uri="{FF2B5EF4-FFF2-40B4-BE49-F238E27FC236}">
                      <a16:creationId xmlns:a16="http://schemas.microsoft.com/office/drawing/2014/main" id="{D59B07CD-68AE-4FB8-8791-D72651F5FE3D}"/>
                    </a:ext>
                  </a:extLst>
                </p:cNvPr>
                <p:cNvSpPr txBox="1"/>
                <p:nvPr/>
              </p:nvSpPr>
              <p:spPr>
                <a:xfrm>
                  <a:off x="2122752" y="4293621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91090907-6559-4B21-A0D5-091A10B5F3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752" y="4293621"/>
                  <a:ext cx="477951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直接箭头连接符 89">
              <a:extLst>
                <a:ext uri="{FF2B5EF4-FFF2-40B4-BE49-F238E27FC236}">
                  <a16:creationId xmlns:a16="http://schemas.microsoft.com/office/drawing/2014/main" id="{3EE69BCE-D67C-4A5B-9470-56B729BF4F3B}"/>
                </a:ext>
              </a:extLst>
            </p:cNvPr>
            <p:cNvCxnSpPr>
              <a:cxnSpLocks/>
              <a:stCxn id="82" idx="2"/>
            </p:cNvCxnSpPr>
            <p:nvPr/>
          </p:nvCxnSpPr>
          <p:spPr>
            <a:xfrm>
              <a:off x="1919417" y="3133406"/>
              <a:ext cx="160519" cy="352997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箭头连接符 90">
              <a:extLst>
                <a:ext uri="{FF2B5EF4-FFF2-40B4-BE49-F238E27FC236}">
                  <a16:creationId xmlns:a16="http://schemas.microsoft.com/office/drawing/2014/main" id="{4BB59ECD-A2AF-47A1-9F9B-CA81FF9B44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3471" y="3768549"/>
              <a:ext cx="565986" cy="237962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箭头连接符 91">
              <a:extLst>
                <a:ext uri="{FF2B5EF4-FFF2-40B4-BE49-F238E27FC236}">
                  <a16:creationId xmlns:a16="http://schemas.microsoft.com/office/drawing/2014/main" id="{B2D6A35E-3FBC-430D-A190-D4A6803150A3}"/>
                </a:ext>
              </a:extLst>
            </p:cNvPr>
            <p:cNvCxnSpPr>
              <a:cxnSpLocks/>
              <a:endCxn id="89" idx="2"/>
            </p:cNvCxnSpPr>
            <p:nvPr/>
          </p:nvCxnSpPr>
          <p:spPr>
            <a:xfrm flipH="1" flipV="1">
              <a:off x="2361728" y="4662953"/>
              <a:ext cx="402866" cy="431428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箭头连接符 92">
              <a:extLst>
                <a:ext uri="{FF2B5EF4-FFF2-40B4-BE49-F238E27FC236}">
                  <a16:creationId xmlns:a16="http://schemas.microsoft.com/office/drawing/2014/main" id="{FA6DA41A-E1C5-4EA6-A570-FE7ED2F566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6517" y="4141448"/>
              <a:ext cx="403924" cy="157145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8F120F1D-5BFB-4EC1-86F5-1167A52441D7}"/>
                  </a:ext>
                </a:extLst>
              </p:cNvPr>
              <p:cNvSpPr txBox="1"/>
              <p:nvPr/>
            </p:nvSpPr>
            <p:spPr>
              <a:xfrm>
                <a:off x="4034315" y="5686259"/>
                <a:ext cx="33730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𝐸𝑚𝑏𝑒𝑑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𝐴𝑔𝑔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/>
              </a:p>
              <a:p>
                <a:pPr algn="ctr"/>
                <a:r>
                  <a:rPr lang="en-US" altLang="zh-CN"/>
                  <a:t>Linear transformation, activation</a:t>
                </a:r>
                <a:endParaRPr lang="zh-CN" altLang="en-US"/>
              </a:p>
            </p:txBody>
          </p:sp>
        </mc:Choice>
        <mc:Fallback xmlns="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8F120F1D-5BFB-4EC1-86F5-1167A5244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315" y="5686259"/>
                <a:ext cx="3373039" cy="646331"/>
              </a:xfrm>
              <a:prstGeom prst="rect">
                <a:avLst/>
              </a:prstGeom>
              <a:blipFill>
                <a:blip r:embed="rId19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文本框 94">
            <a:extLst>
              <a:ext uri="{FF2B5EF4-FFF2-40B4-BE49-F238E27FC236}">
                <a16:creationId xmlns:a16="http://schemas.microsoft.com/office/drawing/2014/main" id="{138D5BAF-142A-4C7E-A802-C786859B293B}"/>
              </a:ext>
            </a:extLst>
          </p:cNvPr>
          <p:cNvSpPr txBox="1"/>
          <p:nvPr/>
        </p:nvSpPr>
        <p:spPr>
          <a:xfrm>
            <a:off x="8686485" y="5256701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Predict [task specific]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E702EFDA-0C68-4C52-803C-B7BC518D6BBB}"/>
                  </a:ext>
                </a:extLst>
              </p:cNvPr>
              <p:cNvSpPr txBox="1"/>
              <p:nvPr/>
            </p:nvSpPr>
            <p:spPr>
              <a:xfrm>
                <a:off x="10518942" y="2366268"/>
                <a:ext cx="749372" cy="376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bSup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E702EFDA-0C68-4C52-803C-B7BC518D6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942" y="2366268"/>
                <a:ext cx="749372" cy="37645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EEE0E51F-ED85-4BFC-AC00-F042E84E8AA7}"/>
                  </a:ext>
                </a:extLst>
              </p:cNvPr>
              <p:cNvSpPr txBox="1"/>
              <p:nvPr/>
            </p:nvSpPr>
            <p:spPr>
              <a:xfrm>
                <a:off x="8585041" y="4683293"/>
                <a:ext cx="749372" cy="376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bSup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EEE0E51F-ED85-4BFC-AC00-F042E84E8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041" y="4683293"/>
                <a:ext cx="749372" cy="37645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86F2F4FF-0EE8-4EF2-AA40-8DDA699179BF}"/>
                  </a:ext>
                </a:extLst>
              </p:cNvPr>
              <p:cNvSpPr txBox="1"/>
              <p:nvPr/>
            </p:nvSpPr>
            <p:spPr>
              <a:xfrm>
                <a:off x="10518942" y="4707448"/>
                <a:ext cx="749372" cy="376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bSup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86F2F4FF-0EE8-4EF2-AA40-8DDA69917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942" y="4707448"/>
                <a:ext cx="749372" cy="37645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文本框 98">
            <a:extLst>
              <a:ext uri="{FF2B5EF4-FFF2-40B4-BE49-F238E27FC236}">
                <a16:creationId xmlns:a16="http://schemas.microsoft.com/office/drawing/2014/main" id="{31ABB478-8958-4525-8EAC-C60ED4472E08}"/>
              </a:ext>
            </a:extLst>
          </p:cNvPr>
          <p:cNvSpPr txBox="1"/>
          <p:nvPr/>
        </p:nvSpPr>
        <p:spPr>
          <a:xfrm>
            <a:off x="8086862" y="5687908"/>
            <a:ext cx="32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Predict based on node features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53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B75978-BCFF-49C2-B29A-48ED6728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How GNN works</a:t>
            </a:r>
            <a:endParaRPr lang="zh-CN" altLang="en-US" dirty="0"/>
          </a:p>
        </p:txBody>
      </p:sp>
      <p:sp>
        <p:nvSpPr>
          <p:cNvPr id="100" name="内容占位符 2">
            <a:extLst>
              <a:ext uri="{FF2B5EF4-FFF2-40B4-BE49-F238E27FC236}">
                <a16:creationId xmlns:a16="http://schemas.microsoft.com/office/drawing/2014/main" id="{49B0F2CF-57CC-4AA3-B7FE-737BB8391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Multi-layers for aggregating multi-hops node information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145C98-8B3F-487E-A93C-1B3687D02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7AE625-6431-4C36-9CA1-EC50350F7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155C-0519-4485-87D0-E43F8B7824EA}" type="datetime1">
              <a:rPr lang="zh-CN" altLang="en-US" smtClean="0"/>
              <a:t>2021/4/28</a:t>
            </a:fld>
            <a:endParaRPr lang="en-US" altLang="zh-CN" dirty="0"/>
          </a:p>
        </p:txBody>
      </p: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02776C6F-6A1F-4619-85A3-67FE40B4C6DA}"/>
              </a:ext>
            </a:extLst>
          </p:cNvPr>
          <p:cNvGrpSpPr/>
          <p:nvPr/>
        </p:nvGrpSpPr>
        <p:grpSpPr>
          <a:xfrm>
            <a:off x="1979983" y="2096266"/>
            <a:ext cx="4963382" cy="4067085"/>
            <a:chOff x="2033056" y="2611932"/>
            <a:chExt cx="4963382" cy="4067085"/>
          </a:xfrm>
        </p:grpSpPr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52D3B4B8-EF4A-40A4-AF23-88B2F7294D94}"/>
                </a:ext>
              </a:extLst>
            </p:cNvPr>
            <p:cNvSpPr txBox="1"/>
            <p:nvPr/>
          </p:nvSpPr>
          <p:spPr>
            <a:xfrm>
              <a:off x="2121762" y="2672178"/>
              <a:ext cx="2441361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/>
                <a:t>Aggregation - Update</a:t>
              </a:r>
              <a:endParaRPr lang="zh-CN" altLang="en-US"/>
            </a:p>
          </p:txBody>
        </p:sp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7C705938-A37A-484B-A4E2-E3D316B6B701}"/>
                </a:ext>
              </a:extLst>
            </p:cNvPr>
            <p:cNvSpPr txBox="1"/>
            <p:nvPr/>
          </p:nvSpPr>
          <p:spPr>
            <a:xfrm>
              <a:off x="2121762" y="3598671"/>
              <a:ext cx="2441361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/>
                <a:t>Aggregation - Update</a:t>
              </a:r>
              <a:endParaRPr lang="zh-CN" altLang="en-US"/>
            </a:p>
          </p:txBody>
        </p: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B4121BF3-11D3-4CD3-99B6-13521D81C9B8}"/>
                </a:ext>
              </a:extLst>
            </p:cNvPr>
            <p:cNvSpPr txBox="1"/>
            <p:nvPr/>
          </p:nvSpPr>
          <p:spPr>
            <a:xfrm>
              <a:off x="2121762" y="4518485"/>
              <a:ext cx="2441361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/>
                <a:t>Aggregation - Update</a:t>
              </a:r>
              <a:endParaRPr lang="zh-CN" altLang="en-US"/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621FFD3A-0DF1-41D1-9F88-81750C2DC53D}"/>
                </a:ext>
              </a:extLst>
            </p:cNvPr>
            <p:cNvSpPr txBox="1"/>
            <p:nvPr/>
          </p:nvSpPr>
          <p:spPr>
            <a:xfrm>
              <a:off x="2121762" y="5438299"/>
              <a:ext cx="2441361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/>
                <a:t>Predict</a:t>
              </a:r>
              <a:endParaRPr lang="zh-CN" altLang="en-US"/>
            </a:p>
          </p:txBody>
        </p:sp>
        <p:sp>
          <p:nvSpPr>
            <p:cNvPr id="106" name="箭头: 下 105">
              <a:extLst>
                <a:ext uri="{FF2B5EF4-FFF2-40B4-BE49-F238E27FC236}">
                  <a16:creationId xmlns:a16="http://schemas.microsoft.com/office/drawing/2014/main" id="{B7F38722-062D-4FC1-891D-B34761B28F0D}"/>
                </a:ext>
              </a:extLst>
            </p:cNvPr>
            <p:cNvSpPr/>
            <p:nvPr/>
          </p:nvSpPr>
          <p:spPr>
            <a:xfrm>
              <a:off x="3231471" y="3128153"/>
              <a:ext cx="221942" cy="369332"/>
            </a:xfrm>
            <a:prstGeom prst="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箭头: 下 106">
              <a:extLst>
                <a:ext uri="{FF2B5EF4-FFF2-40B4-BE49-F238E27FC236}">
                  <a16:creationId xmlns:a16="http://schemas.microsoft.com/office/drawing/2014/main" id="{9A5AB2CF-74D3-4FFE-8E25-6E143C25EDCD}"/>
                </a:ext>
              </a:extLst>
            </p:cNvPr>
            <p:cNvSpPr/>
            <p:nvPr/>
          </p:nvSpPr>
          <p:spPr>
            <a:xfrm>
              <a:off x="3231471" y="4069189"/>
              <a:ext cx="221942" cy="369332"/>
            </a:xfrm>
            <a:prstGeom prst="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箭头: 下 107">
              <a:extLst>
                <a:ext uri="{FF2B5EF4-FFF2-40B4-BE49-F238E27FC236}">
                  <a16:creationId xmlns:a16="http://schemas.microsoft.com/office/drawing/2014/main" id="{170C4015-B548-4CED-B55B-B8946871BBB9}"/>
                </a:ext>
              </a:extLst>
            </p:cNvPr>
            <p:cNvSpPr/>
            <p:nvPr/>
          </p:nvSpPr>
          <p:spPr>
            <a:xfrm>
              <a:off x="3231471" y="4967781"/>
              <a:ext cx="221942" cy="369332"/>
            </a:xfrm>
            <a:prstGeom prst="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文本框 108">
                  <a:extLst>
                    <a:ext uri="{FF2B5EF4-FFF2-40B4-BE49-F238E27FC236}">
                      <a16:creationId xmlns:a16="http://schemas.microsoft.com/office/drawing/2014/main" id="{B96710A1-8E4C-402A-BBD0-9A6B7639D554}"/>
                    </a:ext>
                  </a:extLst>
                </p:cNvPr>
                <p:cNvSpPr txBox="1"/>
                <p:nvPr/>
              </p:nvSpPr>
              <p:spPr>
                <a:xfrm>
                  <a:off x="5105664" y="2611932"/>
                  <a:ext cx="990336" cy="4094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𝐿𝑎𝑦𝑒𝑟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E67DD6E6-F467-47DA-843F-543E673C58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664" y="2611932"/>
                  <a:ext cx="990336" cy="40940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文本框 109">
                  <a:extLst>
                    <a:ext uri="{FF2B5EF4-FFF2-40B4-BE49-F238E27FC236}">
                      <a16:creationId xmlns:a16="http://schemas.microsoft.com/office/drawing/2014/main" id="{357573FC-B06D-42C2-92CD-8809148891B1}"/>
                    </a:ext>
                  </a:extLst>
                </p:cNvPr>
                <p:cNvSpPr txBox="1"/>
                <p:nvPr/>
              </p:nvSpPr>
              <p:spPr>
                <a:xfrm>
                  <a:off x="5105664" y="3558596"/>
                  <a:ext cx="990336" cy="4094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𝐿𝑎𝑦𝑒𝑟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E4BC05CB-7042-4AD9-9130-A00418E2B3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664" y="3558596"/>
                  <a:ext cx="990336" cy="40940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60AE2973-D615-4C8E-BB82-8B8096506418}"/>
                    </a:ext>
                  </a:extLst>
                </p:cNvPr>
                <p:cNvSpPr txBox="1"/>
                <p:nvPr/>
              </p:nvSpPr>
              <p:spPr>
                <a:xfrm>
                  <a:off x="5105664" y="4518485"/>
                  <a:ext cx="990336" cy="4094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𝐿𝑎𝑦𝑒𝑟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ACFC2981-7BFD-4EF9-BAC1-CE9805D7E7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664" y="4518485"/>
                  <a:ext cx="990336" cy="40940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7DD9B7EF-246F-4B7E-B488-B0E8AAE1C394}"/>
                    </a:ext>
                  </a:extLst>
                </p:cNvPr>
                <p:cNvSpPr txBox="1"/>
                <p:nvPr/>
              </p:nvSpPr>
              <p:spPr>
                <a:xfrm>
                  <a:off x="5165378" y="5435070"/>
                  <a:ext cx="7451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𝑂𝑢𝑡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6FAC5455-F980-4E9D-9D4E-E59C553926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378" y="5435070"/>
                  <a:ext cx="74514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箭头: 右 112">
              <a:extLst>
                <a:ext uri="{FF2B5EF4-FFF2-40B4-BE49-F238E27FC236}">
                  <a16:creationId xmlns:a16="http://schemas.microsoft.com/office/drawing/2014/main" id="{BF633EF8-CCE6-4479-9F89-CC5882A3B2FF}"/>
                </a:ext>
              </a:extLst>
            </p:cNvPr>
            <p:cNvSpPr/>
            <p:nvPr/>
          </p:nvSpPr>
          <p:spPr>
            <a:xfrm>
              <a:off x="4714043" y="2754492"/>
              <a:ext cx="328737" cy="204704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箭头: 右 113">
              <a:extLst>
                <a:ext uri="{FF2B5EF4-FFF2-40B4-BE49-F238E27FC236}">
                  <a16:creationId xmlns:a16="http://schemas.microsoft.com/office/drawing/2014/main" id="{9DA5F63A-EEA9-4276-B21F-CC7EDFF587A9}"/>
                </a:ext>
              </a:extLst>
            </p:cNvPr>
            <p:cNvSpPr/>
            <p:nvPr/>
          </p:nvSpPr>
          <p:spPr>
            <a:xfrm>
              <a:off x="4714043" y="3683359"/>
              <a:ext cx="328737" cy="204704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箭头: 右 114">
              <a:extLst>
                <a:ext uri="{FF2B5EF4-FFF2-40B4-BE49-F238E27FC236}">
                  <a16:creationId xmlns:a16="http://schemas.microsoft.com/office/drawing/2014/main" id="{CF45582A-AFE9-405C-AFCF-F64658C732D5}"/>
                </a:ext>
              </a:extLst>
            </p:cNvPr>
            <p:cNvSpPr/>
            <p:nvPr/>
          </p:nvSpPr>
          <p:spPr>
            <a:xfrm>
              <a:off x="4714043" y="4612226"/>
              <a:ext cx="328737" cy="204704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箭头: 右 115">
              <a:extLst>
                <a:ext uri="{FF2B5EF4-FFF2-40B4-BE49-F238E27FC236}">
                  <a16:creationId xmlns:a16="http://schemas.microsoft.com/office/drawing/2014/main" id="{9AED5113-FF2A-48E0-862B-6A037F277F4A}"/>
                </a:ext>
              </a:extLst>
            </p:cNvPr>
            <p:cNvSpPr/>
            <p:nvPr/>
          </p:nvSpPr>
          <p:spPr>
            <a:xfrm>
              <a:off x="4714043" y="5517384"/>
              <a:ext cx="328737" cy="204704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箭头: 下 116">
              <a:extLst>
                <a:ext uri="{FF2B5EF4-FFF2-40B4-BE49-F238E27FC236}">
                  <a16:creationId xmlns:a16="http://schemas.microsoft.com/office/drawing/2014/main" id="{ABB3C9B6-ABFD-49A8-ACCA-36409823ABE7}"/>
                </a:ext>
              </a:extLst>
            </p:cNvPr>
            <p:cNvSpPr/>
            <p:nvPr/>
          </p:nvSpPr>
          <p:spPr>
            <a:xfrm>
              <a:off x="5426977" y="3128153"/>
              <a:ext cx="221942" cy="369332"/>
            </a:xfrm>
            <a:prstGeom prst="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箭头: 下 117">
              <a:extLst>
                <a:ext uri="{FF2B5EF4-FFF2-40B4-BE49-F238E27FC236}">
                  <a16:creationId xmlns:a16="http://schemas.microsoft.com/office/drawing/2014/main" id="{3E215E9B-FB32-4355-8091-5C958E31FB69}"/>
                </a:ext>
              </a:extLst>
            </p:cNvPr>
            <p:cNvSpPr/>
            <p:nvPr/>
          </p:nvSpPr>
          <p:spPr>
            <a:xfrm>
              <a:off x="5426977" y="4070130"/>
              <a:ext cx="221942" cy="369332"/>
            </a:xfrm>
            <a:prstGeom prst="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箭头: 下 118">
              <a:extLst>
                <a:ext uri="{FF2B5EF4-FFF2-40B4-BE49-F238E27FC236}">
                  <a16:creationId xmlns:a16="http://schemas.microsoft.com/office/drawing/2014/main" id="{E7766985-6479-4A56-AC42-34B5F642BB76}"/>
                </a:ext>
              </a:extLst>
            </p:cNvPr>
            <p:cNvSpPr/>
            <p:nvPr/>
          </p:nvSpPr>
          <p:spPr>
            <a:xfrm>
              <a:off x="5426977" y="4967781"/>
              <a:ext cx="221942" cy="369332"/>
            </a:xfrm>
            <a:prstGeom prst="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文本框 119">
                  <a:extLst>
                    <a:ext uri="{FF2B5EF4-FFF2-40B4-BE49-F238E27FC236}">
                      <a16:creationId xmlns:a16="http://schemas.microsoft.com/office/drawing/2014/main" id="{848E5732-1A2E-487B-9A3F-8640F17E2B60}"/>
                    </a:ext>
                  </a:extLst>
                </p:cNvPr>
                <p:cNvSpPr txBox="1"/>
                <p:nvPr/>
              </p:nvSpPr>
              <p:spPr>
                <a:xfrm>
                  <a:off x="4205225" y="6309685"/>
                  <a:ext cx="27912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i="1">
                      <a:latin typeface="Cambria Math" panose="02040503050406030204" pitchFamily="18" charset="0"/>
                      <a:cs typeface="Calibri" panose="020F0502020204030204" pitchFamily="34" charset="0"/>
                    </a:rPr>
                    <a:t>Loss =</a:t>
                  </a:r>
                  <a:r>
                    <a:rPr lang="en-US" altLang="zh-CN">
                      <a:latin typeface="Cambria Math" panose="02040503050406030204" pitchFamily="18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𝑙𝑜𝑠𝑠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𝑂𝑢𝑡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a14:m>
                  <a:endParaRPr lang="zh-CN" altLang="en-US">
                    <a:latin typeface="Cambria Math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1951E577-1A51-45C6-A085-9348D73136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5225" y="6309685"/>
                  <a:ext cx="2791213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357" t="-6667" b="-2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箭头: 下 120">
              <a:extLst>
                <a:ext uri="{FF2B5EF4-FFF2-40B4-BE49-F238E27FC236}">
                  <a16:creationId xmlns:a16="http://schemas.microsoft.com/office/drawing/2014/main" id="{C3B9DC2C-1CB7-4A8B-973F-9E9E5FCA536E}"/>
                </a:ext>
              </a:extLst>
            </p:cNvPr>
            <p:cNvSpPr/>
            <p:nvPr/>
          </p:nvSpPr>
          <p:spPr>
            <a:xfrm>
              <a:off x="5429698" y="5914445"/>
              <a:ext cx="221942" cy="369332"/>
            </a:xfrm>
            <a:prstGeom prst="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2" name="连接符: 肘形 121">
              <a:extLst>
                <a:ext uri="{FF2B5EF4-FFF2-40B4-BE49-F238E27FC236}">
                  <a16:creationId xmlns:a16="http://schemas.microsoft.com/office/drawing/2014/main" id="{E0349E00-8CEE-4CF8-B5C4-B38860659E2C}"/>
                </a:ext>
              </a:extLst>
            </p:cNvPr>
            <p:cNvCxnSpPr>
              <a:cxnSpLocks/>
              <a:stCxn id="120" idx="1"/>
              <a:endCxn id="102" idx="1"/>
            </p:cNvCxnSpPr>
            <p:nvPr/>
          </p:nvCxnSpPr>
          <p:spPr>
            <a:xfrm rot="10800000">
              <a:off x="2121763" y="2856845"/>
              <a:ext cx="2083463" cy="3637507"/>
            </a:xfrm>
            <a:prstGeom prst="bentConnector3">
              <a:avLst>
                <a:gd name="adj1" fmla="val 128442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28CCB90B-3C16-427D-860A-2F37AB862BF9}"/>
                </a:ext>
              </a:extLst>
            </p:cNvPr>
            <p:cNvSpPr txBox="1"/>
            <p:nvPr/>
          </p:nvSpPr>
          <p:spPr>
            <a:xfrm>
              <a:off x="2033056" y="6150992"/>
              <a:ext cx="1130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Backward</a:t>
              </a:r>
              <a:endParaRPr lang="zh-CN" altLang="en-US"/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2F88881A-844E-48EE-BAFC-D8FDB5193551}"/>
              </a:ext>
            </a:extLst>
          </p:cNvPr>
          <p:cNvGrpSpPr/>
          <p:nvPr/>
        </p:nvGrpSpPr>
        <p:grpSpPr>
          <a:xfrm>
            <a:off x="7628879" y="2044368"/>
            <a:ext cx="3560525" cy="4150565"/>
            <a:chOff x="7809372" y="2386495"/>
            <a:chExt cx="3560525" cy="4150565"/>
          </a:xfrm>
        </p:grpSpPr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788707F8-65B6-45AB-8DAF-F869A893775A}"/>
                </a:ext>
              </a:extLst>
            </p:cNvPr>
            <p:cNvSpPr/>
            <p:nvPr/>
          </p:nvSpPr>
          <p:spPr>
            <a:xfrm>
              <a:off x="8823665" y="4333279"/>
              <a:ext cx="399495" cy="399495"/>
            </a:xfrm>
            <a:prstGeom prst="ellips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0BB6082F-A617-4502-838E-3D24221C19F8}"/>
                </a:ext>
              </a:extLst>
            </p:cNvPr>
            <p:cNvSpPr/>
            <p:nvPr/>
          </p:nvSpPr>
          <p:spPr>
            <a:xfrm>
              <a:off x="7848601" y="5038630"/>
              <a:ext cx="399495" cy="3994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4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DA8924EA-014A-4D35-9D0F-C124CC601665}"/>
                </a:ext>
              </a:extLst>
            </p:cNvPr>
            <p:cNvSpPr/>
            <p:nvPr/>
          </p:nvSpPr>
          <p:spPr>
            <a:xfrm>
              <a:off x="9810566" y="5136284"/>
              <a:ext cx="399495" cy="399495"/>
            </a:xfrm>
            <a:prstGeom prst="ellipse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accent6">
                      <a:lumMod val="75000"/>
                    </a:schemeClr>
                  </a:solidFill>
                </a:rPr>
                <a:t>5</a:t>
              </a:r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5C9C14FC-9BBD-4395-9318-F1E3AFB846B4}"/>
                </a:ext>
              </a:extLst>
            </p:cNvPr>
            <p:cNvSpPr/>
            <p:nvPr/>
          </p:nvSpPr>
          <p:spPr>
            <a:xfrm>
              <a:off x="8150441" y="3463687"/>
              <a:ext cx="399495" cy="3994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2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1B956B44-9BD1-4827-A740-B90E4FD7F140}"/>
                </a:ext>
              </a:extLst>
            </p:cNvPr>
            <p:cNvSpPr/>
            <p:nvPr/>
          </p:nvSpPr>
          <p:spPr>
            <a:xfrm>
              <a:off x="9810566" y="3554579"/>
              <a:ext cx="399495" cy="3994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3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30" name="直接箭头连接符 129">
              <a:extLst>
                <a:ext uri="{FF2B5EF4-FFF2-40B4-BE49-F238E27FC236}">
                  <a16:creationId xmlns:a16="http://schemas.microsoft.com/office/drawing/2014/main" id="{8744B332-3A58-42BE-ABDB-1BB8ABC48995}"/>
                </a:ext>
              </a:extLst>
            </p:cNvPr>
            <p:cNvCxnSpPr>
              <a:cxnSpLocks/>
              <a:stCxn id="128" idx="5"/>
              <a:endCxn id="125" idx="1"/>
            </p:cNvCxnSpPr>
            <p:nvPr/>
          </p:nvCxnSpPr>
          <p:spPr>
            <a:xfrm>
              <a:off x="8491431" y="3804677"/>
              <a:ext cx="390739" cy="5871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箭头连接符 130">
              <a:extLst>
                <a:ext uri="{FF2B5EF4-FFF2-40B4-BE49-F238E27FC236}">
                  <a16:creationId xmlns:a16="http://schemas.microsoft.com/office/drawing/2014/main" id="{DE639149-3D0C-4D13-A4FC-7A48C152F7DA}"/>
                </a:ext>
              </a:extLst>
            </p:cNvPr>
            <p:cNvCxnSpPr>
              <a:cxnSpLocks/>
              <a:stCxn id="126" idx="7"/>
              <a:endCxn id="125" idx="3"/>
            </p:cNvCxnSpPr>
            <p:nvPr/>
          </p:nvCxnSpPr>
          <p:spPr>
            <a:xfrm flipV="1">
              <a:off x="8189591" y="4674269"/>
              <a:ext cx="692579" cy="4228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>
              <a:extLst>
                <a:ext uri="{FF2B5EF4-FFF2-40B4-BE49-F238E27FC236}">
                  <a16:creationId xmlns:a16="http://schemas.microsoft.com/office/drawing/2014/main" id="{65B75F1D-F5DB-46E4-8DFE-1F39B16AC46C}"/>
                </a:ext>
              </a:extLst>
            </p:cNvPr>
            <p:cNvCxnSpPr>
              <a:cxnSpLocks/>
              <a:stCxn id="129" idx="3"/>
              <a:endCxn id="125" idx="7"/>
            </p:cNvCxnSpPr>
            <p:nvPr/>
          </p:nvCxnSpPr>
          <p:spPr>
            <a:xfrm flipH="1">
              <a:off x="9164655" y="3895569"/>
              <a:ext cx="704416" cy="4962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箭头连接符 132">
              <a:extLst>
                <a:ext uri="{FF2B5EF4-FFF2-40B4-BE49-F238E27FC236}">
                  <a16:creationId xmlns:a16="http://schemas.microsoft.com/office/drawing/2014/main" id="{97002C49-F42F-466F-A1C0-CD0FA534C19F}"/>
                </a:ext>
              </a:extLst>
            </p:cNvPr>
            <p:cNvCxnSpPr>
              <a:cxnSpLocks/>
              <a:stCxn id="127" idx="1"/>
              <a:endCxn id="125" idx="5"/>
            </p:cNvCxnSpPr>
            <p:nvPr/>
          </p:nvCxnSpPr>
          <p:spPr>
            <a:xfrm flipH="1" flipV="1">
              <a:off x="9164655" y="4674269"/>
              <a:ext cx="704416" cy="5205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文本框 133">
                  <a:extLst>
                    <a:ext uri="{FF2B5EF4-FFF2-40B4-BE49-F238E27FC236}">
                      <a16:creationId xmlns:a16="http://schemas.microsoft.com/office/drawing/2014/main" id="{B7237B6F-11D2-436A-B280-CE276376A3A7}"/>
                    </a:ext>
                  </a:extLst>
                </p:cNvPr>
                <p:cNvSpPr txBox="1"/>
                <p:nvPr/>
              </p:nvSpPr>
              <p:spPr>
                <a:xfrm>
                  <a:off x="7809372" y="3079274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9EB98D8F-D499-47BA-9D33-4611E4883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9372" y="3079274"/>
                  <a:ext cx="47795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文本框 134">
                  <a:extLst>
                    <a:ext uri="{FF2B5EF4-FFF2-40B4-BE49-F238E27FC236}">
                      <a16:creationId xmlns:a16="http://schemas.microsoft.com/office/drawing/2014/main" id="{FD8ED3CD-A483-4C75-829A-C8BBAE4FFB12}"/>
                    </a:ext>
                  </a:extLst>
                </p:cNvPr>
                <p:cNvSpPr txBox="1"/>
                <p:nvPr/>
              </p:nvSpPr>
              <p:spPr>
                <a:xfrm>
                  <a:off x="7816235" y="4666927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9CDC8AB0-8FAB-47FC-BC40-A42E2215A3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235" y="4666927"/>
                  <a:ext cx="47795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1E97584B-8861-4478-9A6D-1CAE1006BBFE}"/>
                    </a:ext>
                  </a:extLst>
                </p:cNvPr>
                <p:cNvSpPr txBox="1"/>
                <p:nvPr/>
              </p:nvSpPr>
              <p:spPr>
                <a:xfrm>
                  <a:off x="10010313" y="3117779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A5435033-4E68-4B58-A049-30CFDC946F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0313" y="3117779"/>
                  <a:ext cx="47795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文本框 136">
                  <a:extLst>
                    <a:ext uri="{FF2B5EF4-FFF2-40B4-BE49-F238E27FC236}">
                      <a16:creationId xmlns:a16="http://schemas.microsoft.com/office/drawing/2014/main" id="{C8B58F5E-0D3A-4861-B468-884BB79A90EF}"/>
                    </a:ext>
                  </a:extLst>
                </p:cNvPr>
                <p:cNvSpPr txBox="1"/>
                <p:nvPr/>
              </p:nvSpPr>
              <p:spPr>
                <a:xfrm>
                  <a:off x="10010313" y="4839887"/>
                  <a:ext cx="11494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lang="en-US" altLang="zh-CN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a14:m>
                  <a:r>
                    <a:rPr lang="en-US" altLang="zh-CN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D59709C0-C35F-45A3-A1DD-DF487D36DF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0313" y="4839887"/>
                  <a:ext cx="1149482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9CB646FD-D7D1-491B-91DC-5E2295D87925}"/>
                    </a:ext>
                  </a:extLst>
                </p:cNvPr>
                <p:cNvSpPr txBox="1"/>
                <p:nvPr/>
              </p:nvSpPr>
              <p:spPr>
                <a:xfrm>
                  <a:off x="9278619" y="4287270"/>
                  <a:ext cx="20912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bSup>
                    </m:oMath>
                  </a14:m>
                  <a:r>
                    <a:rPr lang="en-US" altLang="zh-CN">
                      <a:solidFill>
                        <a:schemeClr val="accent1">
                          <a:lumMod val="75000"/>
                        </a:schemeClr>
                      </a:solidFill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altLang="zh-CN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altLang="zh-CN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…)</m:t>
                      </m:r>
                    </m:oMath>
                  </a14:m>
                  <a:endParaRPr lang="zh-CN" alt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002B424B-6F0E-4F53-801C-F4B5FDC444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8619" y="4287270"/>
                  <a:ext cx="2091278" cy="369332"/>
                </a:xfrm>
                <a:prstGeom prst="rect">
                  <a:avLst/>
                </a:prstGeom>
                <a:blipFill>
                  <a:blip r:embed="rId12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82AF4405-C137-4DAA-ADB4-36F12E498422}"/>
                </a:ext>
              </a:extLst>
            </p:cNvPr>
            <p:cNvSpPr/>
            <p:nvPr/>
          </p:nvSpPr>
          <p:spPr>
            <a:xfrm>
              <a:off x="8745282" y="2718284"/>
              <a:ext cx="399495" cy="3994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6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522EE176-92EE-4E3E-B0FE-C83BE8C22EE4}"/>
                </a:ext>
              </a:extLst>
            </p:cNvPr>
            <p:cNvSpPr/>
            <p:nvPr/>
          </p:nvSpPr>
          <p:spPr>
            <a:xfrm>
              <a:off x="8491431" y="5861091"/>
              <a:ext cx="399495" cy="3994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7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CA1D7722-1EB3-4BCE-A99D-4F4F3FB22ED7}"/>
                </a:ext>
              </a:extLst>
            </p:cNvPr>
            <p:cNvSpPr/>
            <p:nvPr/>
          </p:nvSpPr>
          <p:spPr>
            <a:xfrm>
              <a:off x="10934467" y="5322593"/>
              <a:ext cx="399495" cy="399495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zh-CN" alt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B3F20CF4-4ADC-4B9F-A3EB-D7424EBC28B6}"/>
                </a:ext>
              </a:extLst>
            </p:cNvPr>
            <p:cNvSpPr/>
            <p:nvPr/>
          </p:nvSpPr>
          <p:spPr>
            <a:xfrm>
              <a:off x="9765553" y="6141272"/>
              <a:ext cx="399495" cy="378121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accent2">
                      <a:lumMod val="75000"/>
                    </a:schemeClr>
                  </a:solidFill>
                </a:rPr>
                <a:t>9</a:t>
              </a:r>
              <a:endParaRPr lang="zh-CN" alt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43" name="直接箭头连接符 142">
              <a:extLst>
                <a:ext uri="{FF2B5EF4-FFF2-40B4-BE49-F238E27FC236}">
                  <a16:creationId xmlns:a16="http://schemas.microsoft.com/office/drawing/2014/main" id="{53F3F206-509F-427D-AFD3-DEA3FEAE16E8}"/>
                </a:ext>
              </a:extLst>
            </p:cNvPr>
            <p:cNvCxnSpPr>
              <a:cxnSpLocks/>
              <a:stCxn id="140" idx="1"/>
              <a:endCxn id="126" idx="5"/>
            </p:cNvCxnSpPr>
            <p:nvPr/>
          </p:nvCxnSpPr>
          <p:spPr>
            <a:xfrm flipH="1" flipV="1">
              <a:off x="8189591" y="5379620"/>
              <a:ext cx="360345" cy="5399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箭头连接符 143">
              <a:extLst>
                <a:ext uri="{FF2B5EF4-FFF2-40B4-BE49-F238E27FC236}">
                  <a16:creationId xmlns:a16="http://schemas.microsoft.com/office/drawing/2014/main" id="{43541C40-2B94-4773-BDB3-A8F2D14D5073}"/>
                </a:ext>
              </a:extLst>
            </p:cNvPr>
            <p:cNvCxnSpPr>
              <a:cxnSpLocks/>
              <a:stCxn id="142" idx="0"/>
              <a:endCxn id="127" idx="4"/>
            </p:cNvCxnSpPr>
            <p:nvPr/>
          </p:nvCxnSpPr>
          <p:spPr>
            <a:xfrm flipV="1">
              <a:off x="9965301" y="5535779"/>
              <a:ext cx="45013" cy="6054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箭头连接符 144">
              <a:extLst>
                <a:ext uri="{FF2B5EF4-FFF2-40B4-BE49-F238E27FC236}">
                  <a16:creationId xmlns:a16="http://schemas.microsoft.com/office/drawing/2014/main" id="{D2B39756-F49D-4F36-ADB2-51AD4232EF6D}"/>
                </a:ext>
              </a:extLst>
            </p:cNvPr>
            <p:cNvCxnSpPr>
              <a:cxnSpLocks/>
              <a:stCxn id="141" idx="2"/>
              <a:endCxn id="127" idx="6"/>
            </p:cNvCxnSpPr>
            <p:nvPr/>
          </p:nvCxnSpPr>
          <p:spPr>
            <a:xfrm flipH="1" flipV="1">
              <a:off x="10210061" y="5336032"/>
              <a:ext cx="724406" cy="1863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箭头连接符 145">
              <a:extLst>
                <a:ext uri="{FF2B5EF4-FFF2-40B4-BE49-F238E27FC236}">
                  <a16:creationId xmlns:a16="http://schemas.microsoft.com/office/drawing/2014/main" id="{A43F12C8-4627-4671-BC03-E15879C49DBC}"/>
                </a:ext>
              </a:extLst>
            </p:cNvPr>
            <p:cNvCxnSpPr>
              <a:cxnSpLocks/>
              <a:stCxn id="139" idx="3"/>
              <a:endCxn id="128" idx="7"/>
            </p:cNvCxnSpPr>
            <p:nvPr/>
          </p:nvCxnSpPr>
          <p:spPr>
            <a:xfrm flipH="1">
              <a:off x="8491431" y="3059274"/>
              <a:ext cx="312356" cy="4629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文本框 146">
                  <a:extLst>
                    <a:ext uri="{FF2B5EF4-FFF2-40B4-BE49-F238E27FC236}">
                      <a16:creationId xmlns:a16="http://schemas.microsoft.com/office/drawing/2014/main" id="{283F2FC5-3A5C-468A-8F33-1FE044FABA12}"/>
                    </a:ext>
                  </a:extLst>
                </p:cNvPr>
                <p:cNvSpPr txBox="1"/>
                <p:nvPr/>
              </p:nvSpPr>
              <p:spPr>
                <a:xfrm>
                  <a:off x="8969731" y="2386495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D6EDE5C7-509F-44BA-B3AE-F1A0974EA4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9731" y="2386495"/>
                  <a:ext cx="477951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文本框 147">
                  <a:extLst>
                    <a:ext uri="{FF2B5EF4-FFF2-40B4-BE49-F238E27FC236}">
                      <a16:creationId xmlns:a16="http://schemas.microsoft.com/office/drawing/2014/main" id="{1766BA8A-1388-4673-BBFC-3E4461902B28}"/>
                    </a:ext>
                  </a:extLst>
                </p:cNvPr>
                <p:cNvSpPr txBox="1"/>
                <p:nvPr/>
              </p:nvSpPr>
              <p:spPr>
                <a:xfrm>
                  <a:off x="8564811" y="5471578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8C5D4528-3D7D-4773-885B-F0DF300D71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4811" y="5471578"/>
                  <a:ext cx="477951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文本框 148">
                  <a:extLst>
                    <a:ext uri="{FF2B5EF4-FFF2-40B4-BE49-F238E27FC236}">
                      <a16:creationId xmlns:a16="http://schemas.microsoft.com/office/drawing/2014/main" id="{B85D698F-1302-491E-A71D-05870F826F07}"/>
                    </a:ext>
                  </a:extLst>
                </p:cNvPr>
                <p:cNvSpPr txBox="1"/>
                <p:nvPr/>
              </p:nvSpPr>
              <p:spPr>
                <a:xfrm>
                  <a:off x="10845713" y="5735527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C18FF1AE-E0F4-44A4-9461-BE1BCA97D2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5713" y="5735527"/>
                  <a:ext cx="477951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文本框 149">
                  <a:extLst>
                    <a:ext uri="{FF2B5EF4-FFF2-40B4-BE49-F238E27FC236}">
                      <a16:creationId xmlns:a16="http://schemas.microsoft.com/office/drawing/2014/main" id="{88239FE1-421E-447C-8E42-9AFE320AD1EF}"/>
                    </a:ext>
                  </a:extLst>
                </p:cNvPr>
                <p:cNvSpPr txBox="1"/>
                <p:nvPr/>
              </p:nvSpPr>
              <p:spPr>
                <a:xfrm>
                  <a:off x="10158944" y="6167728"/>
                  <a:ext cx="473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6DF148D3-763A-41D5-8972-79FA7588FE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8944" y="6167728"/>
                  <a:ext cx="473142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2366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44BF1A-8244-4AF9-85E4-A3F7090C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/>
              <a:t>State-of-the-art solutions and limitations</a:t>
            </a:r>
            <a:endParaRPr lang="zh-CN" altLang="en-US" sz="3200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8B9FD7F9-2C72-4B02-8B6F-86B9D59F3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Characteristics of GNN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C91DC0-16AD-4401-BA8A-15619777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F17286-715A-487B-9065-942A6297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B7CF-C426-42AB-A606-09E6255E7DE0}" type="datetime1">
              <a:rPr lang="zh-CN" altLang="en-US" smtClean="0"/>
              <a:t>2021/4/28</a:t>
            </a:fld>
            <a:endParaRPr lang="en-US" altLang="zh-CN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835166E1-FABB-4930-99DF-2D8CCFCAFFDF}"/>
              </a:ext>
            </a:extLst>
          </p:cNvPr>
          <p:cNvGraphicFramePr>
            <a:graphicFrameLocks noGrp="1"/>
          </p:cNvGraphicFramePr>
          <p:nvPr/>
        </p:nvGraphicFramePr>
        <p:xfrm>
          <a:off x="3211749" y="1940577"/>
          <a:ext cx="5768502" cy="131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834">
                  <a:extLst>
                    <a:ext uri="{9D8B030D-6E8A-4147-A177-3AD203B41FA5}">
                      <a16:colId xmlns:a16="http://schemas.microsoft.com/office/drawing/2014/main" val="2786337690"/>
                    </a:ext>
                  </a:extLst>
                </a:gridCol>
                <a:gridCol w="1922834">
                  <a:extLst>
                    <a:ext uri="{9D8B030D-6E8A-4147-A177-3AD203B41FA5}">
                      <a16:colId xmlns:a16="http://schemas.microsoft.com/office/drawing/2014/main" val="50517701"/>
                    </a:ext>
                  </a:extLst>
                </a:gridCol>
                <a:gridCol w="1922834">
                  <a:extLst>
                    <a:ext uri="{9D8B030D-6E8A-4147-A177-3AD203B41FA5}">
                      <a16:colId xmlns:a16="http://schemas.microsoft.com/office/drawing/2014/main" val="731278810"/>
                    </a:ext>
                  </a:extLst>
                </a:gridCol>
              </a:tblGrid>
              <a:tr h="43939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Aggregation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Update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623209"/>
                  </a:ext>
                </a:extLst>
              </a:tr>
              <a:tr h="439396">
                <a:tc>
                  <a:txBody>
                    <a:bodyPr/>
                    <a:lstStyle/>
                    <a:p>
                      <a:r>
                        <a:rPr lang="en-US" altLang="zh-CN" dirty="0"/>
                        <a:t>Computation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Sparse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Dense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519674"/>
                  </a:ext>
                </a:extLst>
              </a:tr>
              <a:tr h="439396">
                <a:tc>
                  <a:txBody>
                    <a:bodyPr/>
                    <a:lstStyle/>
                    <a:p>
                      <a:r>
                        <a:rPr lang="en-US" altLang="zh-CN" dirty="0"/>
                        <a:t>Memory access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Irregular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Regular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777670"/>
                  </a:ext>
                </a:extLst>
              </a:tr>
            </a:tbl>
          </a:graphicData>
        </a:graphic>
      </p:graphicFrame>
      <p:sp>
        <p:nvSpPr>
          <p:cNvPr id="9" name="内容占位符 2">
            <a:extLst>
              <a:ext uri="{FF2B5EF4-FFF2-40B4-BE49-F238E27FC236}">
                <a16:creationId xmlns:a16="http://schemas.microsoft.com/office/drawing/2014/main" id="{F6142EDA-CA41-4504-A8C7-9B2A15C5F76A}"/>
              </a:ext>
            </a:extLst>
          </p:cNvPr>
          <p:cNvSpPr txBox="1">
            <a:spLocks/>
          </p:cNvSpPr>
          <p:nvPr/>
        </p:nvSpPr>
        <p:spPr>
          <a:xfrm>
            <a:off x="838200" y="3913984"/>
            <a:ext cx="10515600" cy="200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44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 lang="en-US" altLang="zh-CN" sz="2800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32800" marR="0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Calibri" panose="020F0502020204030204" pitchFamily="34" charset="0"/>
              <a:buChar char="‐"/>
              <a:tabLst/>
              <a:defRPr lang="en-US" altLang="zh-CN" sz="2400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 marL="892800" marR="0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tabLst/>
              <a:defRPr lang="en-US" altLang="zh-CN" sz="2000" kern="1200" baseline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 marL="1252800" marR="0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Calibri" panose="020F0502020204030204" pitchFamily="34" charset="0"/>
              <a:buChar char="▪"/>
              <a:tabLst/>
              <a:defRPr lang="en-US" altLang="zh-CN" sz="1800" kern="1200" baseline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 marL="12195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lang="en-US" altLang="en-US" sz="3600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Two broad types solutions</a:t>
            </a:r>
          </a:p>
          <a:p>
            <a:pPr lvl="1"/>
            <a:r>
              <a:rPr lang="en-US" altLang="zh-CN" dirty="0">
                <a:solidFill>
                  <a:schemeClr val="accent2"/>
                </a:solidFill>
              </a:rPr>
              <a:t>Graph-based Systems</a:t>
            </a:r>
            <a:r>
              <a:rPr lang="en-US" altLang="zh-CN" dirty="0"/>
              <a:t>: borrow optimization principles from graph processing algorithms while ignore the unique context of GNN</a:t>
            </a:r>
          </a:p>
          <a:p>
            <a:pPr lvl="1"/>
            <a:r>
              <a:rPr lang="en-US" altLang="zh-CN" dirty="0">
                <a:solidFill>
                  <a:schemeClr val="accent2"/>
                </a:solidFill>
              </a:rPr>
              <a:t>Deep Learning Frameworks</a:t>
            </a:r>
            <a:r>
              <a:rPr lang="en-US" altLang="zh-CN" dirty="0"/>
              <a:t>: not efficient to handle the diversity of GNN architectures, input graph structures and embedding dimensionalities </a:t>
            </a:r>
          </a:p>
        </p:txBody>
      </p:sp>
    </p:spTree>
    <p:extLst>
      <p:ext uri="{BB962C8B-B14F-4D97-AF65-F5344CB8AC3E}">
        <p14:creationId xmlns:p14="http://schemas.microsoft.com/office/powerpoint/2010/main" val="214939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cademic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8449</TotalTime>
  <Words>1189</Words>
  <Application>Microsoft Office PowerPoint</Application>
  <PresentationFormat>宽屏</PresentationFormat>
  <Paragraphs>369</Paragraphs>
  <Slides>35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Arial Unicode MS</vt:lpstr>
      <vt:lpstr>Helvetica Neue</vt:lpstr>
      <vt:lpstr>Lucida Grande</vt:lpstr>
      <vt:lpstr>微软雅黑</vt:lpstr>
      <vt:lpstr>Arial</vt:lpstr>
      <vt:lpstr>Calibri</vt:lpstr>
      <vt:lpstr>Cambria Math</vt:lpstr>
      <vt:lpstr>Courier New</vt:lpstr>
      <vt:lpstr>Gill Sans MT</vt:lpstr>
      <vt:lpstr>Times New Roman</vt:lpstr>
      <vt:lpstr>Wingdings</vt:lpstr>
      <vt:lpstr>Office 主题</vt:lpstr>
      <vt:lpstr>PowerPoint 演示文稿</vt:lpstr>
      <vt:lpstr>Outline</vt:lpstr>
      <vt:lpstr>Outline</vt:lpstr>
      <vt:lpstr>Graph computing</vt:lpstr>
      <vt:lpstr>Graph Neural Network</vt:lpstr>
      <vt:lpstr>How GNN works</vt:lpstr>
      <vt:lpstr>How GNN works</vt:lpstr>
      <vt:lpstr>How GNN works</vt:lpstr>
      <vt:lpstr>State-of-the-art solutions and limitations</vt:lpstr>
      <vt:lpstr>Outline</vt:lpstr>
      <vt:lpstr>Motivation</vt:lpstr>
      <vt:lpstr>Motivation</vt:lpstr>
      <vt:lpstr>Motivation</vt:lpstr>
      <vt:lpstr>Motivation</vt:lpstr>
      <vt:lpstr>Outline</vt:lpstr>
      <vt:lpstr>Design &amp; Implement</vt:lpstr>
      <vt:lpstr>Design &amp; Implement</vt:lpstr>
      <vt:lpstr>Design &amp; Implement</vt:lpstr>
      <vt:lpstr>Design &amp; Implement</vt:lpstr>
      <vt:lpstr>Design &amp; Implement</vt:lpstr>
      <vt:lpstr>Design &amp; Implement</vt:lpstr>
      <vt:lpstr>Design &amp; Implement</vt:lpstr>
      <vt:lpstr>Design &amp; Implement</vt:lpstr>
      <vt:lpstr>Outline</vt:lpstr>
      <vt:lpstr>Evalution</vt:lpstr>
      <vt:lpstr>Evalution -- Compared with DGL</vt:lpstr>
      <vt:lpstr>Evalution -- Compared with DGL</vt:lpstr>
      <vt:lpstr>Evalution</vt:lpstr>
      <vt:lpstr>Evalution</vt:lpstr>
      <vt:lpstr>Evalution</vt:lpstr>
      <vt:lpstr>Evalution</vt:lpstr>
      <vt:lpstr>Evalution</vt:lpstr>
      <vt:lpstr>Outline</vt:lpstr>
      <vt:lpstr>Conclusion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龚 平</cp:lastModifiedBy>
  <cp:revision>932</cp:revision>
  <cp:lastPrinted>2018-07-10T14:59:54Z</cp:lastPrinted>
  <dcterms:created xsi:type="dcterms:W3CDTF">2013-05-07T11:05:13Z</dcterms:created>
  <dcterms:modified xsi:type="dcterms:W3CDTF">2021-04-28T09:47:33Z</dcterms:modified>
</cp:coreProperties>
</file>