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8" r:id="rId13"/>
    <p:sldId id="276" r:id="rId14"/>
    <p:sldId id="277" r:id="rId15"/>
    <p:sldId id="278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AAF94D-191E-484E-B956-2D3A080C49C9}" v="199" dt="2021-11-23T11:04:49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5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odong Liu" userId="65eeb86b-3c88-49cb-9637-473b406bbb62" providerId="ADAL" clId="{F2AAF94D-191E-484E-B956-2D3A080C49C9}"/>
    <pc:docChg chg="undo custSel delSld modSld">
      <pc:chgData name="Guodong Liu" userId="65eeb86b-3c88-49cb-9637-473b406bbb62" providerId="ADAL" clId="{F2AAF94D-191E-484E-B956-2D3A080C49C9}" dt="2021-11-23T11:08:44.941" v="300" actId="20577"/>
      <pc:docMkLst>
        <pc:docMk/>
      </pc:docMkLst>
      <pc:sldChg chg="addSp delSp modSp mod">
        <pc:chgData name="Guodong Liu" userId="65eeb86b-3c88-49cb-9637-473b406bbb62" providerId="ADAL" clId="{F2AAF94D-191E-484E-B956-2D3A080C49C9}" dt="2021-11-23T10:54:23.363" v="243" actId="20577"/>
        <pc:sldMkLst>
          <pc:docMk/>
          <pc:sldMk cId="3437984704" sldId="265"/>
        </pc:sldMkLst>
        <pc:spChg chg="add mod">
          <ac:chgData name="Guodong Liu" userId="65eeb86b-3c88-49cb-9637-473b406bbb62" providerId="ADAL" clId="{F2AAF94D-191E-484E-B956-2D3A080C49C9}" dt="2021-11-23T10:50:10.801" v="164" actId="1076"/>
          <ac:spMkLst>
            <pc:docMk/>
            <pc:sldMk cId="3437984704" sldId="265"/>
            <ac:spMk id="3" creationId="{58AF4FFA-1C43-41C4-8B25-0798E4F48227}"/>
          </ac:spMkLst>
        </pc:spChg>
        <pc:spChg chg="add mod">
          <ac:chgData name="Guodong Liu" userId="65eeb86b-3c88-49cb-9637-473b406bbb62" providerId="ADAL" clId="{F2AAF94D-191E-484E-B956-2D3A080C49C9}" dt="2021-11-23T10:50:10.801" v="164" actId="1076"/>
          <ac:spMkLst>
            <pc:docMk/>
            <pc:sldMk cId="3437984704" sldId="265"/>
            <ac:spMk id="4" creationId="{400C5800-060E-4CB8-A7C3-5ED32C6C8B19}"/>
          </ac:spMkLst>
        </pc:spChg>
        <pc:spChg chg="add mod">
          <ac:chgData name="Guodong Liu" userId="65eeb86b-3c88-49cb-9637-473b406bbb62" providerId="ADAL" clId="{F2AAF94D-191E-484E-B956-2D3A080C49C9}" dt="2021-11-23T10:50:10.801" v="164" actId="1076"/>
          <ac:spMkLst>
            <pc:docMk/>
            <pc:sldMk cId="3437984704" sldId="265"/>
            <ac:spMk id="5" creationId="{03471F7B-2489-45BE-9B3C-33A9A251FB03}"/>
          </ac:spMkLst>
        </pc:spChg>
        <pc:spChg chg="mod">
          <ac:chgData name="Guodong Liu" userId="65eeb86b-3c88-49cb-9637-473b406bbb62" providerId="ADAL" clId="{F2AAF94D-191E-484E-B956-2D3A080C49C9}" dt="2021-11-23T10:54:02.079" v="230" actId="14100"/>
          <ac:spMkLst>
            <pc:docMk/>
            <pc:sldMk cId="3437984704" sldId="265"/>
            <ac:spMk id="6" creationId="{1FF04979-FF95-4F95-A3D5-6A15DF19BE2F}"/>
          </ac:spMkLst>
        </pc:spChg>
        <pc:spChg chg="add del mod">
          <ac:chgData name="Guodong Liu" userId="65eeb86b-3c88-49cb-9637-473b406bbb62" providerId="ADAL" clId="{F2AAF94D-191E-484E-B956-2D3A080C49C9}" dt="2021-11-23T10:45:10.527" v="80" actId="21"/>
          <ac:spMkLst>
            <pc:docMk/>
            <pc:sldMk cId="3437984704" sldId="265"/>
            <ac:spMk id="7" creationId="{DC362240-550C-46EA-B2CA-8D7B5026B480}"/>
          </ac:spMkLst>
        </pc:spChg>
        <pc:spChg chg="add mod">
          <ac:chgData name="Guodong Liu" userId="65eeb86b-3c88-49cb-9637-473b406bbb62" providerId="ADAL" clId="{F2AAF94D-191E-484E-B956-2D3A080C49C9}" dt="2021-11-23T10:50:10.801" v="164" actId="1076"/>
          <ac:spMkLst>
            <pc:docMk/>
            <pc:sldMk cId="3437984704" sldId="265"/>
            <ac:spMk id="11" creationId="{84D26A37-30B6-4738-9396-49AD62D307D3}"/>
          </ac:spMkLst>
        </pc:spChg>
        <pc:spChg chg="add mod">
          <ac:chgData name="Guodong Liu" userId="65eeb86b-3c88-49cb-9637-473b406bbb62" providerId="ADAL" clId="{F2AAF94D-191E-484E-B956-2D3A080C49C9}" dt="2021-11-23T10:50:10.801" v="164" actId="1076"/>
          <ac:spMkLst>
            <pc:docMk/>
            <pc:sldMk cId="3437984704" sldId="265"/>
            <ac:spMk id="12" creationId="{5123B988-BFD8-4EA0-B5F7-3F0EBB968D1C}"/>
          </ac:spMkLst>
        </pc:spChg>
        <pc:spChg chg="add mod">
          <ac:chgData name="Guodong Liu" userId="65eeb86b-3c88-49cb-9637-473b406bbb62" providerId="ADAL" clId="{F2AAF94D-191E-484E-B956-2D3A080C49C9}" dt="2021-11-23T10:50:10.801" v="164" actId="1076"/>
          <ac:spMkLst>
            <pc:docMk/>
            <pc:sldMk cId="3437984704" sldId="265"/>
            <ac:spMk id="14" creationId="{9D09C8A1-ADBE-45EA-8A8A-49CCB9E782A1}"/>
          </ac:spMkLst>
        </pc:spChg>
        <pc:spChg chg="add mod">
          <ac:chgData name="Guodong Liu" userId="65eeb86b-3c88-49cb-9637-473b406bbb62" providerId="ADAL" clId="{F2AAF94D-191E-484E-B956-2D3A080C49C9}" dt="2021-11-23T10:50:10.801" v="164" actId="1076"/>
          <ac:spMkLst>
            <pc:docMk/>
            <pc:sldMk cId="3437984704" sldId="265"/>
            <ac:spMk id="16" creationId="{79251F3A-C841-4466-B964-70666CBD5170}"/>
          </ac:spMkLst>
        </pc:spChg>
        <pc:spChg chg="add mod">
          <ac:chgData name="Guodong Liu" userId="65eeb86b-3c88-49cb-9637-473b406bbb62" providerId="ADAL" clId="{F2AAF94D-191E-484E-B956-2D3A080C49C9}" dt="2021-11-23T10:52:37.008" v="192" actId="1076"/>
          <ac:spMkLst>
            <pc:docMk/>
            <pc:sldMk cId="3437984704" sldId="265"/>
            <ac:spMk id="18" creationId="{D5FB0991-662E-4191-9A7B-E4CA6656E34E}"/>
          </ac:spMkLst>
        </pc:spChg>
        <pc:spChg chg="add del">
          <ac:chgData name="Guodong Liu" userId="65eeb86b-3c88-49cb-9637-473b406bbb62" providerId="ADAL" clId="{F2AAF94D-191E-484E-B956-2D3A080C49C9}" dt="2021-11-23T10:48:37.698" v="128" actId="11529"/>
          <ac:spMkLst>
            <pc:docMk/>
            <pc:sldMk cId="3437984704" sldId="265"/>
            <ac:spMk id="19" creationId="{D700019D-B5EC-4D57-A531-3AB361802B51}"/>
          </ac:spMkLst>
        </pc:spChg>
        <pc:spChg chg="add mod">
          <ac:chgData name="Guodong Liu" userId="65eeb86b-3c88-49cb-9637-473b406bbb62" providerId="ADAL" clId="{F2AAF94D-191E-484E-B956-2D3A080C49C9}" dt="2021-11-23T10:52:34.328" v="191" actId="1076"/>
          <ac:spMkLst>
            <pc:docMk/>
            <pc:sldMk cId="3437984704" sldId="265"/>
            <ac:spMk id="21" creationId="{265583A2-76A2-4AA2-8678-248BE3570DC9}"/>
          </ac:spMkLst>
        </pc:spChg>
        <pc:spChg chg="add del mod">
          <ac:chgData name="Guodong Liu" userId="65eeb86b-3c88-49cb-9637-473b406bbb62" providerId="ADAL" clId="{F2AAF94D-191E-484E-B956-2D3A080C49C9}" dt="2021-11-23T10:54:04.573" v="232" actId="478"/>
          <ac:spMkLst>
            <pc:docMk/>
            <pc:sldMk cId="3437984704" sldId="265"/>
            <ac:spMk id="23" creationId="{CA8AA33A-C2D6-41CE-9C19-CB5200F17130}"/>
          </ac:spMkLst>
        </pc:spChg>
        <pc:spChg chg="add del mod">
          <ac:chgData name="Guodong Liu" userId="65eeb86b-3c88-49cb-9637-473b406bbb62" providerId="ADAL" clId="{F2AAF94D-191E-484E-B956-2D3A080C49C9}" dt="2021-11-23T10:53:50.713" v="226" actId="478"/>
          <ac:spMkLst>
            <pc:docMk/>
            <pc:sldMk cId="3437984704" sldId="265"/>
            <ac:spMk id="25" creationId="{D9898051-D4F1-418D-B3E3-6B439C5818C3}"/>
          </ac:spMkLst>
        </pc:spChg>
        <pc:spChg chg="add mod">
          <ac:chgData name="Guodong Liu" userId="65eeb86b-3c88-49cb-9637-473b406bbb62" providerId="ADAL" clId="{F2AAF94D-191E-484E-B956-2D3A080C49C9}" dt="2021-11-23T10:53:27.478" v="218" actId="113"/>
          <ac:spMkLst>
            <pc:docMk/>
            <pc:sldMk cId="3437984704" sldId="265"/>
            <ac:spMk id="27" creationId="{764EA9F9-3AAB-4E31-83BD-FF1670841C47}"/>
          </ac:spMkLst>
        </pc:spChg>
        <pc:spChg chg="add del">
          <ac:chgData name="Guodong Liu" userId="65eeb86b-3c88-49cb-9637-473b406bbb62" providerId="ADAL" clId="{F2AAF94D-191E-484E-B956-2D3A080C49C9}" dt="2021-11-23T10:53:41.332" v="221" actId="22"/>
          <ac:spMkLst>
            <pc:docMk/>
            <pc:sldMk cId="3437984704" sldId="265"/>
            <ac:spMk id="29" creationId="{D0203C97-4437-49F9-8CCD-EF5FAB5A8BF6}"/>
          </ac:spMkLst>
        </pc:spChg>
        <pc:spChg chg="add mod">
          <ac:chgData name="Guodong Liu" userId="65eeb86b-3c88-49cb-9637-473b406bbb62" providerId="ADAL" clId="{F2AAF94D-191E-484E-B956-2D3A080C49C9}" dt="2021-11-23T10:54:23.363" v="243" actId="20577"/>
          <ac:spMkLst>
            <pc:docMk/>
            <pc:sldMk cId="3437984704" sldId="265"/>
            <ac:spMk id="31" creationId="{FD7842D1-49C2-4A44-BDF2-14DF3E483D11}"/>
          </ac:spMkLst>
        </pc:spChg>
      </pc:sldChg>
      <pc:sldChg chg="modSp mod">
        <pc:chgData name="Guodong Liu" userId="65eeb86b-3c88-49cb-9637-473b406bbb62" providerId="ADAL" clId="{F2AAF94D-191E-484E-B956-2D3A080C49C9}" dt="2021-11-23T11:08:44.941" v="300" actId="20577"/>
        <pc:sldMkLst>
          <pc:docMk/>
          <pc:sldMk cId="817176826" sldId="271"/>
        </pc:sldMkLst>
        <pc:spChg chg="mod">
          <ac:chgData name="Guodong Liu" userId="65eeb86b-3c88-49cb-9637-473b406bbb62" providerId="ADAL" clId="{F2AAF94D-191E-484E-B956-2D3A080C49C9}" dt="2021-11-23T11:08:44.941" v="300" actId="20577"/>
          <ac:spMkLst>
            <pc:docMk/>
            <pc:sldMk cId="817176826" sldId="271"/>
            <ac:spMk id="8" creationId="{037971BE-7096-4D3E-A474-BCBCB91480B0}"/>
          </ac:spMkLst>
        </pc:spChg>
      </pc:sldChg>
      <pc:sldChg chg="modSp mod">
        <pc:chgData name="Guodong Liu" userId="65eeb86b-3c88-49cb-9637-473b406bbb62" providerId="ADAL" clId="{F2AAF94D-191E-484E-B956-2D3A080C49C9}" dt="2021-11-23T10:56:05.898" v="244" actId="20577"/>
        <pc:sldMkLst>
          <pc:docMk/>
          <pc:sldMk cId="1968136561" sldId="276"/>
        </pc:sldMkLst>
        <pc:spChg chg="mod">
          <ac:chgData name="Guodong Liu" userId="65eeb86b-3c88-49cb-9637-473b406bbb62" providerId="ADAL" clId="{F2AAF94D-191E-484E-B956-2D3A080C49C9}" dt="2021-11-23T10:56:05.898" v="244" actId="20577"/>
          <ac:spMkLst>
            <pc:docMk/>
            <pc:sldMk cId="1968136561" sldId="276"/>
            <ac:spMk id="4" creationId="{59E829B9-9A1B-4528-B56D-13E43429B513}"/>
          </ac:spMkLst>
        </pc:spChg>
      </pc:sldChg>
      <pc:sldChg chg="modSp mod">
        <pc:chgData name="Guodong Liu" userId="65eeb86b-3c88-49cb-9637-473b406bbb62" providerId="ADAL" clId="{F2AAF94D-191E-484E-B956-2D3A080C49C9}" dt="2021-11-23T11:01:09.629" v="286" actId="20577"/>
        <pc:sldMkLst>
          <pc:docMk/>
          <pc:sldMk cId="855241373" sldId="277"/>
        </pc:sldMkLst>
        <pc:spChg chg="mod">
          <ac:chgData name="Guodong Liu" userId="65eeb86b-3c88-49cb-9637-473b406bbb62" providerId="ADAL" clId="{F2AAF94D-191E-484E-B956-2D3A080C49C9}" dt="2021-11-23T11:01:09.629" v="286" actId="20577"/>
          <ac:spMkLst>
            <pc:docMk/>
            <pc:sldMk cId="855241373" sldId="277"/>
            <ac:spMk id="4" creationId="{59E829B9-9A1B-4528-B56D-13E43429B513}"/>
          </ac:spMkLst>
        </pc:spChg>
      </pc:sldChg>
      <pc:sldChg chg="addSp modSp mod">
        <pc:chgData name="Guodong Liu" userId="65eeb86b-3c88-49cb-9637-473b406bbb62" providerId="ADAL" clId="{F2AAF94D-191E-484E-B956-2D3A080C49C9}" dt="2021-11-23T11:05:04.741" v="296"/>
        <pc:sldMkLst>
          <pc:docMk/>
          <pc:sldMk cId="3706618684" sldId="278"/>
        </pc:sldMkLst>
        <pc:spChg chg="mod">
          <ac:chgData name="Guodong Liu" userId="65eeb86b-3c88-49cb-9637-473b406bbb62" providerId="ADAL" clId="{F2AAF94D-191E-484E-B956-2D3A080C49C9}" dt="2021-11-23T11:04:25.568" v="290" actId="1076"/>
          <ac:spMkLst>
            <pc:docMk/>
            <pc:sldMk cId="3706618684" sldId="278"/>
            <ac:spMk id="4" creationId="{59E829B9-9A1B-4528-B56D-13E43429B513}"/>
          </ac:spMkLst>
        </pc:spChg>
        <pc:spChg chg="add mod">
          <ac:chgData name="Guodong Liu" userId="65eeb86b-3c88-49cb-9637-473b406bbb62" providerId="ADAL" clId="{F2AAF94D-191E-484E-B956-2D3A080C49C9}" dt="2021-11-23T11:04:36.343" v="291" actId="1076"/>
          <ac:spMkLst>
            <pc:docMk/>
            <pc:sldMk cId="3706618684" sldId="278"/>
            <ac:spMk id="5" creationId="{5D435FBD-B2AD-472D-9B97-02E2C3902F5F}"/>
          </ac:spMkLst>
        </pc:spChg>
        <pc:spChg chg="add mod">
          <ac:chgData name="Guodong Liu" userId="65eeb86b-3c88-49cb-9637-473b406bbb62" providerId="ADAL" clId="{F2AAF94D-191E-484E-B956-2D3A080C49C9}" dt="2021-11-23T11:05:04.741" v="296"/>
          <ac:spMkLst>
            <pc:docMk/>
            <pc:sldMk cId="3706618684" sldId="278"/>
            <ac:spMk id="6" creationId="{35F3BEBA-56EE-491E-AE1F-46332B8DCC30}"/>
          </ac:spMkLst>
        </pc:spChg>
      </pc:sldChg>
      <pc:sldChg chg="modSp del mod">
        <pc:chgData name="Guodong Liu" userId="65eeb86b-3c88-49cb-9637-473b406bbb62" providerId="ADAL" clId="{F2AAF94D-191E-484E-B956-2D3A080C49C9}" dt="2021-11-23T11:04:56.853" v="295" actId="47"/>
        <pc:sldMkLst>
          <pc:docMk/>
          <pc:sldMk cId="4233124378" sldId="279"/>
        </pc:sldMkLst>
        <pc:spChg chg="mod">
          <ac:chgData name="Guodong Liu" userId="65eeb86b-3c88-49cb-9637-473b406bbb62" providerId="ADAL" clId="{F2AAF94D-191E-484E-B956-2D3A080C49C9}" dt="2021-11-23T11:04:41.286" v="292" actId="14100"/>
          <ac:spMkLst>
            <pc:docMk/>
            <pc:sldMk cId="4233124378" sldId="279"/>
            <ac:spMk id="4" creationId="{59E829B9-9A1B-4528-B56D-13E43429B513}"/>
          </ac:spMkLst>
        </pc:spChg>
      </pc:sldChg>
    </pc:docChg>
  </pc:docChgLst>
  <pc:docChgLst>
    <pc:chgData name="Guodong Liu (FA Talent)" userId="65eeb86b-3c88-49cb-9637-473b406bbb62" providerId="ADAL" clId="{F2AAF94D-191E-484E-B956-2D3A080C49C9}"/>
    <pc:docChg chg="undo custSel addSld delSld modSld">
      <pc:chgData name="Guodong Liu (FA Talent)" userId="65eeb86b-3c88-49cb-9637-473b406bbb62" providerId="ADAL" clId="{F2AAF94D-191E-484E-B956-2D3A080C49C9}" dt="2021-11-26T07:48:29.782" v="4460" actId="20577"/>
      <pc:docMkLst>
        <pc:docMk/>
      </pc:docMkLst>
      <pc:sldChg chg="modSp mod">
        <pc:chgData name="Guodong Liu (FA Talent)" userId="65eeb86b-3c88-49cb-9637-473b406bbb62" providerId="ADAL" clId="{F2AAF94D-191E-484E-B956-2D3A080C49C9}" dt="2021-11-21T13:00:31.296" v="4053" actId="20577"/>
        <pc:sldMkLst>
          <pc:docMk/>
          <pc:sldMk cId="205311685" sldId="256"/>
        </pc:sldMkLst>
        <pc:spChg chg="mod">
          <ac:chgData name="Guodong Liu (FA Talent)" userId="65eeb86b-3c88-49cb-9637-473b406bbb62" providerId="ADAL" clId="{F2AAF94D-191E-484E-B956-2D3A080C49C9}" dt="2021-11-21T13:00:31.296" v="4053" actId="20577"/>
          <ac:spMkLst>
            <pc:docMk/>
            <pc:sldMk cId="205311685" sldId="256"/>
            <ac:spMk id="2" creationId="{30341C21-BA46-4F4B-A31D-CE589BC9D99E}"/>
          </ac:spMkLst>
        </pc:spChg>
      </pc:sldChg>
      <pc:sldChg chg="addSp modSp new mod">
        <pc:chgData name="Guodong Liu (FA Talent)" userId="65eeb86b-3c88-49cb-9637-473b406bbb62" providerId="ADAL" clId="{F2AAF94D-191E-484E-B956-2D3A080C49C9}" dt="2021-11-21T13:00:43.734" v="4056" actId="404"/>
        <pc:sldMkLst>
          <pc:docMk/>
          <pc:sldMk cId="559851905" sldId="257"/>
        </pc:sldMkLst>
        <pc:spChg chg="mod">
          <ac:chgData name="Guodong Liu (FA Talent)" userId="65eeb86b-3c88-49cb-9637-473b406bbb62" providerId="ADAL" clId="{F2AAF94D-191E-484E-B956-2D3A080C49C9}" dt="2021-11-21T13:00:43.734" v="4056" actId="404"/>
          <ac:spMkLst>
            <pc:docMk/>
            <pc:sldMk cId="559851905" sldId="257"/>
            <ac:spMk id="2" creationId="{9024ED83-FAE3-4E5B-8E39-E9AEFEABC8F2}"/>
          </ac:spMkLst>
        </pc:spChg>
        <pc:spChg chg="mod">
          <ac:chgData name="Guodong Liu (FA Talent)" userId="65eeb86b-3c88-49cb-9637-473b406bbb62" providerId="ADAL" clId="{F2AAF94D-191E-484E-B956-2D3A080C49C9}" dt="2021-11-21T08:38:01.140" v="106" actId="20577"/>
          <ac:spMkLst>
            <pc:docMk/>
            <pc:sldMk cId="559851905" sldId="257"/>
            <ac:spMk id="3" creationId="{3BB5E457-09B3-4843-B36E-23C8A9F9B29E}"/>
          </ac:spMkLst>
        </pc:spChg>
        <pc:spChg chg="add mod">
          <ac:chgData name="Guodong Liu (FA Talent)" userId="65eeb86b-3c88-49cb-9637-473b406bbb62" providerId="ADAL" clId="{F2AAF94D-191E-484E-B956-2D3A080C49C9}" dt="2021-11-21T12:51:42.804" v="3769" actId="1076"/>
          <ac:spMkLst>
            <pc:docMk/>
            <pc:sldMk cId="559851905" sldId="257"/>
            <ac:spMk id="8" creationId="{6D280B6C-2524-4DA4-85CE-FBDCCBE2F3C6}"/>
          </ac:spMkLst>
        </pc:spChg>
        <pc:picChg chg="add mod">
          <ac:chgData name="Guodong Liu (FA Talent)" userId="65eeb86b-3c88-49cb-9637-473b406bbb62" providerId="ADAL" clId="{F2AAF94D-191E-484E-B956-2D3A080C49C9}" dt="2021-11-21T08:38:30.123" v="135" actId="14100"/>
          <ac:picMkLst>
            <pc:docMk/>
            <pc:sldMk cId="559851905" sldId="257"/>
            <ac:picMk id="5" creationId="{1745444C-3DB6-4BAB-8AA2-AAA402ED303D}"/>
          </ac:picMkLst>
        </pc:picChg>
      </pc:sldChg>
      <pc:sldChg chg="addSp delSp modSp add mod">
        <pc:chgData name="Guodong Liu (FA Talent)" userId="65eeb86b-3c88-49cb-9637-473b406bbb62" providerId="ADAL" clId="{F2AAF94D-191E-484E-B956-2D3A080C49C9}" dt="2021-11-21T13:07:38.505" v="4290" actId="208"/>
        <pc:sldMkLst>
          <pc:docMk/>
          <pc:sldMk cId="1004428844" sldId="258"/>
        </pc:sldMkLst>
        <pc:spChg chg="mod">
          <ac:chgData name="Guodong Liu (FA Talent)" userId="65eeb86b-3c88-49cb-9637-473b406bbb62" providerId="ADAL" clId="{F2AAF94D-191E-484E-B956-2D3A080C49C9}" dt="2021-11-21T13:00:55.603" v="4059" actId="404"/>
          <ac:spMkLst>
            <pc:docMk/>
            <pc:sldMk cId="1004428844" sldId="258"/>
            <ac:spMk id="2" creationId="{9024ED83-FAE3-4E5B-8E39-E9AEFEABC8F2}"/>
          </ac:spMkLst>
        </pc:spChg>
        <pc:spChg chg="mod">
          <ac:chgData name="Guodong Liu (FA Talent)" userId="65eeb86b-3c88-49cb-9637-473b406bbb62" providerId="ADAL" clId="{F2AAF94D-191E-484E-B956-2D3A080C49C9}" dt="2021-11-21T08:43:11.838" v="301" actId="20577"/>
          <ac:spMkLst>
            <pc:docMk/>
            <pc:sldMk cId="1004428844" sldId="258"/>
            <ac:spMk id="3" creationId="{3BB5E457-09B3-4843-B36E-23C8A9F9B29E}"/>
          </ac:spMkLst>
        </pc:spChg>
        <pc:spChg chg="add mod">
          <ac:chgData name="Guodong Liu (FA Talent)" userId="65eeb86b-3c88-49cb-9637-473b406bbb62" providerId="ADAL" clId="{F2AAF94D-191E-484E-B956-2D3A080C49C9}" dt="2021-11-21T13:07:38.505" v="4290" actId="208"/>
          <ac:spMkLst>
            <pc:docMk/>
            <pc:sldMk cId="1004428844" sldId="258"/>
            <ac:spMk id="7" creationId="{D2F95A73-81C3-4067-A463-033A09BA1CE3}"/>
          </ac:spMkLst>
        </pc:spChg>
        <pc:picChg chg="del">
          <ac:chgData name="Guodong Liu (FA Talent)" userId="65eeb86b-3c88-49cb-9637-473b406bbb62" providerId="ADAL" clId="{F2AAF94D-191E-484E-B956-2D3A080C49C9}" dt="2021-11-21T08:40:04.930" v="166" actId="478"/>
          <ac:picMkLst>
            <pc:docMk/>
            <pc:sldMk cId="1004428844" sldId="258"/>
            <ac:picMk id="5" creationId="{1745444C-3DB6-4BAB-8AA2-AAA402ED303D}"/>
          </ac:picMkLst>
        </pc:picChg>
        <pc:picChg chg="add mod">
          <ac:chgData name="Guodong Liu (FA Talent)" userId="65eeb86b-3c88-49cb-9637-473b406bbb62" providerId="ADAL" clId="{F2AAF94D-191E-484E-B956-2D3A080C49C9}" dt="2021-11-21T08:43:10.494" v="300" actId="1076"/>
          <ac:picMkLst>
            <pc:docMk/>
            <pc:sldMk cId="1004428844" sldId="258"/>
            <ac:picMk id="6" creationId="{14D5F43D-1757-40CE-A4D9-D18DEAFA4AC1}"/>
          </ac:picMkLst>
        </pc:picChg>
      </pc:sldChg>
      <pc:sldChg chg="addSp delSp modSp add mod">
        <pc:chgData name="Guodong Liu (FA Talent)" userId="65eeb86b-3c88-49cb-9637-473b406bbb62" providerId="ADAL" clId="{F2AAF94D-191E-484E-B956-2D3A080C49C9}" dt="2021-11-21T13:01:23.344" v="4071" actId="1076"/>
        <pc:sldMkLst>
          <pc:docMk/>
          <pc:sldMk cId="3155968399" sldId="259"/>
        </pc:sldMkLst>
        <pc:spChg chg="mod">
          <ac:chgData name="Guodong Liu (FA Talent)" userId="65eeb86b-3c88-49cb-9637-473b406bbb62" providerId="ADAL" clId="{F2AAF94D-191E-484E-B956-2D3A080C49C9}" dt="2021-11-21T13:01:14.165" v="4069" actId="404"/>
          <ac:spMkLst>
            <pc:docMk/>
            <pc:sldMk cId="3155968399" sldId="259"/>
            <ac:spMk id="2" creationId="{9024ED83-FAE3-4E5B-8E39-E9AEFEABC8F2}"/>
          </ac:spMkLst>
        </pc:spChg>
        <pc:spChg chg="mod">
          <ac:chgData name="Guodong Liu (FA Talent)" userId="65eeb86b-3c88-49cb-9637-473b406bbb62" providerId="ADAL" clId="{F2AAF94D-191E-484E-B956-2D3A080C49C9}" dt="2021-11-21T08:53:07.810" v="845" actId="20577"/>
          <ac:spMkLst>
            <pc:docMk/>
            <pc:sldMk cId="3155968399" sldId="259"/>
            <ac:spMk id="3" creationId="{3BB5E457-09B3-4843-B36E-23C8A9F9B29E}"/>
          </ac:spMkLst>
        </pc:spChg>
        <pc:spChg chg="add mod">
          <ac:chgData name="Guodong Liu (FA Talent)" userId="65eeb86b-3c88-49cb-9637-473b406bbb62" providerId="ADAL" clId="{F2AAF94D-191E-484E-B956-2D3A080C49C9}" dt="2021-11-21T12:56:24.118" v="3898" actId="113"/>
          <ac:spMkLst>
            <pc:docMk/>
            <pc:sldMk cId="3155968399" sldId="259"/>
            <ac:spMk id="13" creationId="{CF4E9DC8-0B1B-4678-AA77-7CA3B4D8A776}"/>
          </ac:spMkLst>
        </pc:spChg>
        <pc:spChg chg="add mod">
          <ac:chgData name="Guodong Liu (FA Talent)" userId="65eeb86b-3c88-49cb-9637-473b406bbb62" providerId="ADAL" clId="{F2AAF94D-191E-484E-B956-2D3A080C49C9}" dt="2021-11-21T12:54:30.452" v="3863" actId="113"/>
          <ac:spMkLst>
            <pc:docMk/>
            <pc:sldMk cId="3155968399" sldId="259"/>
            <ac:spMk id="14" creationId="{E83F102C-10AB-46A5-99C1-7E5A27E9516A}"/>
          </ac:spMkLst>
        </pc:spChg>
        <pc:spChg chg="add mod">
          <ac:chgData name="Guodong Liu (FA Talent)" userId="65eeb86b-3c88-49cb-9637-473b406bbb62" providerId="ADAL" clId="{F2AAF94D-191E-484E-B956-2D3A080C49C9}" dt="2021-11-21T12:54:28.389" v="3862" actId="113"/>
          <ac:spMkLst>
            <pc:docMk/>
            <pc:sldMk cId="3155968399" sldId="259"/>
            <ac:spMk id="15" creationId="{CAC59CC3-9446-429B-A465-95B6611389A3}"/>
          </ac:spMkLst>
        </pc:spChg>
        <pc:spChg chg="add mod">
          <ac:chgData name="Guodong Liu (FA Talent)" userId="65eeb86b-3c88-49cb-9637-473b406bbb62" providerId="ADAL" clId="{F2AAF94D-191E-484E-B956-2D3A080C49C9}" dt="2021-11-21T12:54:39.014" v="3865" actId="1076"/>
          <ac:spMkLst>
            <pc:docMk/>
            <pc:sldMk cId="3155968399" sldId="259"/>
            <ac:spMk id="17" creationId="{B187A376-2019-48E5-B10E-C27A119C4645}"/>
          </ac:spMkLst>
        </pc:spChg>
        <pc:spChg chg="add mod">
          <ac:chgData name="Guodong Liu (FA Talent)" userId="65eeb86b-3c88-49cb-9637-473b406bbb62" providerId="ADAL" clId="{F2AAF94D-191E-484E-B956-2D3A080C49C9}" dt="2021-11-21T12:54:39.014" v="3865" actId="1076"/>
          <ac:spMkLst>
            <pc:docMk/>
            <pc:sldMk cId="3155968399" sldId="259"/>
            <ac:spMk id="19" creationId="{9F3CA4FD-FF01-4A95-8CBB-B90598C29C6A}"/>
          </ac:spMkLst>
        </pc:spChg>
        <pc:spChg chg="add mod">
          <ac:chgData name="Guodong Liu (FA Talent)" userId="65eeb86b-3c88-49cb-9637-473b406bbb62" providerId="ADAL" clId="{F2AAF94D-191E-484E-B956-2D3A080C49C9}" dt="2021-11-21T12:54:44.026" v="3867" actId="1076"/>
          <ac:spMkLst>
            <pc:docMk/>
            <pc:sldMk cId="3155968399" sldId="259"/>
            <ac:spMk id="21" creationId="{BAF9452E-5C43-4C0C-9B09-480CFCE69978}"/>
          </ac:spMkLst>
        </pc:spChg>
        <pc:spChg chg="add mod">
          <ac:chgData name="Guodong Liu (FA Talent)" userId="65eeb86b-3c88-49cb-9637-473b406bbb62" providerId="ADAL" clId="{F2AAF94D-191E-484E-B956-2D3A080C49C9}" dt="2021-11-21T12:54:44.026" v="3867" actId="1076"/>
          <ac:spMkLst>
            <pc:docMk/>
            <pc:sldMk cId="3155968399" sldId="259"/>
            <ac:spMk id="23" creationId="{8613B588-1595-4236-8799-0AEE0394116A}"/>
          </ac:spMkLst>
        </pc:spChg>
        <pc:spChg chg="add del mod">
          <ac:chgData name="Guodong Liu (FA Talent)" userId="65eeb86b-3c88-49cb-9637-473b406bbb62" providerId="ADAL" clId="{F2AAF94D-191E-484E-B956-2D3A080C49C9}" dt="2021-11-21T12:54:51.265" v="3869"/>
          <ac:spMkLst>
            <pc:docMk/>
            <pc:sldMk cId="3155968399" sldId="259"/>
            <ac:spMk id="24" creationId="{34781C2A-9F9D-4B88-9B79-5C54A303A901}"/>
          </ac:spMkLst>
        </pc:spChg>
        <pc:spChg chg="add del mod">
          <ac:chgData name="Guodong Liu (FA Talent)" userId="65eeb86b-3c88-49cb-9637-473b406bbb62" providerId="ADAL" clId="{F2AAF94D-191E-484E-B956-2D3A080C49C9}" dt="2021-11-21T12:54:51.265" v="3869"/>
          <ac:spMkLst>
            <pc:docMk/>
            <pc:sldMk cId="3155968399" sldId="259"/>
            <ac:spMk id="25" creationId="{69640B3D-9E35-4734-A778-55B7075344EA}"/>
          </ac:spMkLst>
        </pc:spChg>
        <pc:spChg chg="add del mod">
          <ac:chgData name="Guodong Liu (FA Talent)" userId="65eeb86b-3c88-49cb-9637-473b406bbb62" providerId="ADAL" clId="{F2AAF94D-191E-484E-B956-2D3A080C49C9}" dt="2021-11-21T12:54:51.265" v="3869"/>
          <ac:spMkLst>
            <pc:docMk/>
            <pc:sldMk cId="3155968399" sldId="259"/>
            <ac:spMk id="26" creationId="{424F672C-7C5A-4C29-A01E-0F624D1B6B60}"/>
          </ac:spMkLst>
        </pc:spChg>
        <pc:spChg chg="add mod">
          <ac:chgData name="Guodong Liu (FA Talent)" userId="65eeb86b-3c88-49cb-9637-473b406bbb62" providerId="ADAL" clId="{F2AAF94D-191E-484E-B956-2D3A080C49C9}" dt="2021-11-21T12:55:08.096" v="3875" actId="14100"/>
          <ac:spMkLst>
            <pc:docMk/>
            <pc:sldMk cId="3155968399" sldId="259"/>
            <ac:spMk id="28" creationId="{E3C3224F-12B3-4094-8B2A-B20D873C9BC6}"/>
          </ac:spMkLst>
        </pc:spChg>
        <pc:spChg chg="add mod">
          <ac:chgData name="Guodong Liu (FA Talent)" userId="65eeb86b-3c88-49cb-9637-473b406bbb62" providerId="ADAL" clId="{F2AAF94D-191E-484E-B956-2D3A080C49C9}" dt="2021-11-21T12:55:29.671" v="3881" actId="14100"/>
          <ac:spMkLst>
            <pc:docMk/>
            <pc:sldMk cId="3155968399" sldId="259"/>
            <ac:spMk id="30" creationId="{5283793E-FAE3-4B56-AA20-ECC05246F585}"/>
          </ac:spMkLst>
        </pc:spChg>
        <pc:spChg chg="add mod">
          <ac:chgData name="Guodong Liu (FA Talent)" userId="65eeb86b-3c88-49cb-9637-473b406bbb62" providerId="ADAL" clId="{F2AAF94D-191E-484E-B956-2D3A080C49C9}" dt="2021-11-21T12:55:46.818" v="3888" actId="1035"/>
          <ac:spMkLst>
            <pc:docMk/>
            <pc:sldMk cId="3155968399" sldId="259"/>
            <ac:spMk id="32" creationId="{21A7534F-B5A6-4641-9481-BD95403FCEF6}"/>
          </ac:spMkLst>
        </pc:spChg>
        <pc:spChg chg="add mod">
          <ac:chgData name="Guodong Liu (FA Talent)" userId="65eeb86b-3c88-49cb-9637-473b406bbb62" providerId="ADAL" clId="{F2AAF94D-191E-484E-B956-2D3A080C49C9}" dt="2021-11-21T12:55:48.157" v="3889" actId="1035"/>
          <ac:spMkLst>
            <pc:docMk/>
            <pc:sldMk cId="3155968399" sldId="259"/>
            <ac:spMk id="34" creationId="{452B5581-C334-4618-A01D-F0F806586E6C}"/>
          </ac:spMkLst>
        </pc:spChg>
        <pc:spChg chg="add mod">
          <ac:chgData name="Guodong Liu (FA Talent)" userId="65eeb86b-3c88-49cb-9637-473b406bbb62" providerId="ADAL" clId="{F2AAF94D-191E-484E-B956-2D3A080C49C9}" dt="2021-11-21T12:56:09.705" v="3893" actId="14100"/>
          <ac:spMkLst>
            <pc:docMk/>
            <pc:sldMk cId="3155968399" sldId="259"/>
            <ac:spMk id="36" creationId="{D499DD9C-C9B5-4D11-925D-3E89FB3B05FB}"/>
          </ac:spMkLst>
        </pc:spChg>
        <pc:spChg chg="add mod">
          <ac:chgData name="Guodong Liu (FA Talent)" userId="65eeb86b-3c88-49cb-9637-473b406bbb62" providerId="ADAL" clId="{F2AAF94D-191E-484E-B956-2D3A080C49C9}" dt="2021-11-21T12:56:19.299" v="3897" actId="14100"/>
          <ac:spMkLst>
            <pc:docMk/>
            <pc:sldMk cId="3155968399" sldId="259"/>
            <ac:spMk id="38" creationId="{C7B4EF20-B6F2-4B10-A37D-AA3F33F3A1B8}"/>
          </ac:spMkLst>
        </pc:spChg>
        <pc:spChg chg="add mod">
          <ac:chgData name="Guodong Liu (FA Talent)" userId="65eeb86b-3c88-49cb-9637-473b406bbb62" providerId="ADAL" clId="{F2AAF94D-191E-484E-B956-2D3A080C49C9}" dt="2021-11-21T13:01:23.344" v="4071" actId="1076"/>
          <ac:spMkLst>
            <pc:docMk/>
            <pc:sldMk cId="3155968399" sldId="259"/>
            <ac:spMk id="41" creationId="{79754C0E-2A29-4F0E-B250-A933312054E8}"/>
          </ac:spMkLst>
        </pc:spChg>
        <pc:graphicFrameChg chg="add mod modGraphic">
          <ac:chgData name="Guodong Liu (FA Talent)" userId="65eeb86b-3c88-49cb-9637-473b406bbb62" providerId="ADAL" clId="{F2AAF94D-191E-484E-B956-2D3A080C49C9}" dt="2021-11-21T12:57:17.804" v="3973" actId="14734"/>
          <ac:graphicFrameMkLst>
            <pc:docMk/>
            <pc:sldMk cId="3155968399" sldId="259"/>
            <ac:graphicFrameMk id="39" creationId="{AD088AC7-71D2-4E2B-A03D-ECF6B59B3281}"/>
          </ac:graphicFrameMkLst>
        </pc:graphicFrameChg>
        <pc:picChg chg="add del mod">
          <ac:chgData name="Guodong Liu (FA Talent)" userId="65eeb86b-3c88-49cb-9637-473b406bbb62" providerId="ADAL" clId="{F2AAF94D-191E-484E-B956-2D3A080C49C9}" dt="2021-11-21T12:57:24.248" v="3975" actId="478"/>
          <ac:picMkLst>
            <pc:docMk/>
            <pc:sldMk cId="3155968399" sldId="259"/>
            <ac:picMk id="5" creationId="{A56224E2-9FA6-4A83-9827-2998001E7700}"/>
          </ac:picMkLst>
        </pc:picChg>
        <pc:picChg chg="del">
          <ac:chgData name="Guodong Liu (FA Talent)" userId="65eeb86b-3c88-49cb-9637-473b406bbb62" providerId="ADAL" clId="{F2AAF94D-191E-484E-B956-2D3A080C49C9}" dt="2021-11-21T08:43:46.993" v="340" actId="478"/>
          <ac:picMkLst>
            <pc:docMk/>
            <pc:sldMk cId="3155968399" sldId="259"/>
            <ac:picMk id="6" creationId="{14D5F43D-1757-40CE-A4D9-D18DEAFA4AC1}"/>
          </ac:picMkLst>
        </pc:picChg>
        <pc:picChg chg="add del mod">
          <ac:chgData name="Guodong Liu (FA Talent)" userId="65eeb86b-3c88-49cb-9637-473b406bbb62" providerId="ADAL" clId="{F2AAF94D-191E-484E-B956-2D3A080C49C9}" dt="2021-11-21T12:57:23.663" v="3974" actId="478"/>
          <ac:picMkLst>
            <pc:docMk/>
            <pc:sldMk cId="3155968399" sldId="259"/>
            <ac:picMk id="8" creationId="{043DDDF5-7C8A-4B24-A4F3-A3389EEAB457}"/>
          </ac:picMkLst>
        </pc:picChg>
        <pc:cxnChg chg="add mod">
          <ac:chgData name="Guodong Liu (FA Talent)" userId="65eeb86b-3c88-49cb-9637-473b406bbb62" providerId="ADAL" clId="{F2AAF94D-191E-484E-B956-2D3A080C49C9}" dt="2021-11-21T12:52:18.621" v="3775" actId="1076"/>
          <ac:cxnSpMkLst>
            <pc:docMk/>
            <pc:sldMk cId="3155968399" sldId="259"/>
            <ac:cxnSpMk id="11" creationId="{219B79C9-6921-42C3-95A0-4E6F34D08535}"/>
          </ac:cxnSpMkLst>
        </pc:cxnChg>
      </pc:sldChg>
      <pc:sldChg chg="addSp delSp modSp add mod">
        <pc:chgData name="Guodong Liu (FA Talent)" userId="65eeb86b-3c88-49cb-9637-473b406bbb62" providerId="ADAL" clId="{F2AAF94D-191E-484E-B956-2D3A080C49C9}" dt="2021-11-21T13:03:04.845" v="4127" actId="1076"/>
        <pc:sldMkLst>
          <pc:docMk/>
          <pc:sldMk cId="1870163428" sldId="260"/>
        </pc:sldMkLst>
        <pc:spChg chg="mod">
          <ac:chgData name="Guodong Liu (FA Talent)" userId="65eeb86b-3c88-49cb-9637-473b406bbb62" providerId="ADAL" clId="{F2AAF94D-191E-484E-B956-2D3A080C49C9}" dt="2021-11-21T13:01:38.046" v="4077" actId="404"/>
          <ac:spMkLst>
            <pc:docMk/>
            <pc:sldMk cId="1870163428" sldId="260"/>
            <ac:spMk id="2" creationId="{9024ED83-FAE3-4E5B-8E39-E9AEFEABC8F2}"/>
          </ac:spMkLst>
        </pc:spChg>
        <pc:spChg chg="mod">
          <ac:chgData name="Guodong Liu (FA Talent)" userId="65eeb86b-3c88-49cb-9637-473b406bbb62" providerId="ADAL" clId="{F2AAF94D-191E-484E-B956-2D3A080C49C9}" dt="2021-11-21T13:01:43.283" v="4079" actId="27636"/>
          <ac:spMkLst>
            <pc:docMk/>
            <pc:sldMk cId="1870163428" sldId="260"/>
            <ac:spMk id="3" creationId="{3BB5E457-09B3-4843-B36E-23C8A9F9B29E}"/>
          </ac:spMkLst>
        </pc:spChg>
        <pc:spChg chg="add mod">
          <ac:chgData name="Guodong Liu (FA Talent)" userId="65eeb86b-3c88-49cb-9637-473b406bbb62" providerId="ADAL" clId="{F2AAF94D-191E-484E-B956-2D3A080C49C9}" dt="2021-11-21T13:03:04.845" v="4127" actId="1076"/>
          <ac:spMkLst>
            <pc:docMk/>
            <pc:sldMk cId="1870163428" sldId="260"/>
            <ac:spMk id="12" creationId="{DFBDA823-BE35-418C-8B56-1D5EAA049AB3}"/>
          </ac:spMkLst>
        </pc:spChg>
        <pc:spChg chg="add mod">
          <ac:chgData name="Guodong Liu (FA Talent)" userId="65eeb86b-3c88-49cb-9637-473b406bbb62" providerId="ADAL" clId="{F2AAF94D-191E-484E-B956-2D3A080C49C9}" dt="2021-11-21T13:00:09.216" v="4048" actId="20577"/>
          <ac:spMkLst>
            <pc:docMk/>
            <pc:sldMk cId="1870163428" sldId="260"/>
            <ac:spMk id="14" creationId="{4A02D80A-83C2-4146-85E0-C865911C609C}"/>
          </ac:spMkLst>
        </pc:spChg>
        <pc:picChg chg="del">
          <ac:chgData name="Guodong Liu (FA Talent)" userId="65eeb86b-3c88-49cb-9637-473b406bbb62" providerId="ADAL" clId="{F2AAF94D-191E-484E-B956-2D3A080C49C9}" dt="2021-11-21T08:54:31.008" v="896" actId="478"/>
          <ac:picMkLst>
            <pc:docMk/>
            <pc:sldMk cId="1870163428" sldId="260"/>
            <ac:picMk id="5" creationId="{A56224E2-9FA6-4A83-9827-2998001E7700}"/>
          </ac:picMkLst>
        </pc:picChg>
        <pc:picChg chg="add del mod">
          <ac:chgData name="Guodong Liu (FA Talent)" userId="65eeb86b-3c88-49cb-9637-473b406bbb62" providerId="ADAL" clId="{F2AAF94D-191E-484E-B956-2D3A080C49C9}" dt="2021-11-21T11:17:41.186" v="1857" actId="478"/>
          <ac:picMkLst>
            <pc:docMk/>
            <pc:sldMk cId="1870163428" sldId="260"/>
            <ac:picMk id="6" creationId="{91CF4D39-7E65-45F2-8090-05806F92A622}"/>
          </ac:picMkLst>
        </pc:picChg>
        <pc:picChg chg="add mod">
          <ac:chgData name="Guodong Liu (FA Talent)" userId="65eeb86b-3c88-49cb-9637-473b406bbb62" providerId="ADAL" clId="{F2AAF94D-191E-484E-B956-2D3A080C49C9}" dt="2021-11-21T12:59:46.482" v="4018" actId="1076"/>
          <ac:picMkLst>
            <pc:docMk/>
            <pc:sldMk cId="1870163428" sldId="260"/>
            <ac:picMk id="7" creationId="{D53C5C2D-2DEE-440A-B28C-18425E37E809}"/>
          </ac:picMkLst>
        </pc:picChg>
        <pc:picChg chg="del">
          <ac:chgData name="Guodong Liu (FA Talent)" userId="65eeb86b-3c88-49cb-9637-473b406bbb62" providerId="ADAL" clId="{F2AAF94D-191E-484E-B956-2D3A080C49C9}" dt="2021-11-21T08:54:31.463" v="897" actId="478"/>
          <ac:picMkLst>
            <pc:docMk/>
            <pc:sldMk cId="1870163428" sldId="260"/>
            <ac:picMk id="8" creationId="{043DDDF5-7C8A-4B24-A4F3-A3389EEAB457}"/>
          </ac:picMkLst>
        </pc:picChg>
      </pc:sldChg>
      <pc:sldChg chg="addSp delSp modSp add mod">
        <pc:chgData name="Guodong Liu (FA Talent)" userId="65eeb86b-3c88-49cb-9637-473b406bbb62" providerId="ADAL" clId="{F2AAF94D-191E-484E-B956-2D3A080C49C9}" dt="2021-11-21T13:08:38.469" v="4313" actId="20577"/>
        <pc:sldMkLst>
          <pc:docMk/>
          <pc:sldMk cId="4264696524" sldId="261"/>
        </pc:sldMkLst>
        <pc:spChg chg="mod">
          <ac:chgData name="Guodong Liu (FA Talent)" userId="65eeb86b-3c88-49cb-9637-473b406bbb62" providerId="ADAL" clId="{F2AAF94D-191E-484E-B956-2D3A080C49C9}" dt="2021-11-21T13:01:57.474" v="4085" actId="404"/>
          <ac:spMkLst>
            <pc:docMk/>
            <pc:sldMk cId="4264696524" sldId="261"/>
            <ac:spMk id="2" creationId="{9024ED83-FAE3-4E5B-8E39-E9AEFEABC8F2}"/>
          </ac:spMkLst>
        </pc:spChg>
        <pc:spChg chg="mod">
          <ac:chgData name="Guodong Liu (FA Talent)" userId="65eeb86b-3c88-49cb-9637-473b406bbb62" providerId="ADAL" clId="{F2AAF94D-191E-484E-B956-2D3A080C49C9}" dt="2021-11-21T13:08:38.469" v="4313" actId="20577"/>
          <ac:spMkLst>
            <pc:docMk/>
            <pc:sldMk cId="4264696524" sldId="261"/>
            <ac:spMk id="3" creationId="{3BB5E457-09B3-4843-B36E-23C8A9F9B29E}"/>
          </ac:spMkLst>
        </pc:spChg>
        <pc:spChg chg="add mod">
          <ac:chgData name="Guodong Liu (FA Talent)" userId="65eeb86b-3c88-49cb-9637-473b406bbb62" providerId="ADAL" clId="{F2AAF94D-191E-484E-B956-2D3A080C49C9}" dt="2021-11-21T13:02:41.212" v="4112" actId="20577"/>
          <ac:spMkLst>
            <pc:docMk/>
            <pc:sldMk cId="4264696524" sldId="261"/>
            <ac:spMk id="15" creationId="{85C358FD-7408-4D26-B4DE-37BE288C4390}"/>
          </ac:spMkLst>
        </pc:spChg>
        <pc:spChg chg="add mod">
          <ac:chgData name="Guodong Liu (FA Talent)" userId="65eeb86b-3c88-49cb-9637-473b406bbb62" providerId="ADAL" clId="{F2AAF94D-191E-484E-B956-2D3A080C49C9}" dt="2021-11-21T13:02:54.047" v="4125" actId="20577"/>
          <ac:spMkLst>
            <pc:docMk/>
            <pc:sldMk cId="4264696524" sldId="261"/>
            <ac:spMk id="17" creationId="{308E7324-5BAC-4A39-ADA2-DD72F17D136B}"/>
          </ac:spMkLst>
        </pc:spChg>
        <pc:spChg chg="add mod">
          <ac:chgData name="Guodong Liu (FA Talent)" userId="65eeb86b-3c88-49cb-9637-473b406bbb62" providerId="ADAL" clId="{F2AAF94D-191E-484E-B956-2D3A080C49C9}" dt="2021-11-21T13:04:16.777" v="4172" actId="1076"/>
          <ac:spMkLst>
            <pc:docMk/>
            <pc:sldMk cId="4264696524" sldId="261"/>
            <ac:spMk id="19" creationId="{C85A3999-407E-4ED8-BD43-494A50C33150}"/>
          </ac:spMkLst>
        </pc:spChg>
        <pc:picChg chg="add del mod">
          <ac:chgData name="Guodong Liu (FA Talent)" userId="65eeb86b-3c88-49cb-9637-473b406bbb62" providerId="ADAL" clId="{F2AAF94D-191E-484E-B956-2D3A080C49C9}" dt="2021-11-21T11:19:32.396" v="1867" actId="478"/>
          <ac:picMkLst>
            <pc:docMk/>
            <pc:sldMk cId="4264696524" sldId="261"/>
            <ac:picMk id="5" creationId="{63272A0A-C934-46C5-AA6E-93156D2ECBB8}"/>
          </ac:picMkLst>
        </pc:picChg>
        <pc:picChg chg="del">
          <ac:chgData name="Guodong Liu (FA Talent)" userId="65eeb86b-3c88-49cb-9637-473b406bbb62" providerId="ADAL" clId="{F2AAF94D-191E-484E-B956-2D3A080C49C9}" dt="2021-11-21T08:58:25.872" v="1082" actId="478"/>
          <ac:picMkLst>
            <pc:docMk/>
            <pc:sldMk cId="4264696524" sldId="261"/>
            <ac:picMk id="6" creationId="{91CF4D39-7E65-45F2-8090-05806F92A622}"/>
          </ac:picMkLst>
        </pc:picChg>
        <pc:picChg chg="add del mod">
          <ac:chgData name="Guodong Liu (FA Talent)" userId="65eeb86b-3c88-49cb-9637-473b406bbb62" providerId="ADAL" clId="{F2AAF94D-191E-484E-B956-2D3A080C49C9}" dt="2021-11-21T11:22:12.793" v="1870" actId="478"/>
          <ac:picMkLst>
            <pc:docMk/>
            <pc:sldMk cId="4264696524" sldId="261"/>
            <ac:picMk id="8" creationId="{9BADB2E1-CB91-425C-A3C2-B5E6D0FD9BA9}"/>
          </ac:picMkLst>
        </pc:picChg>
        <pc:picChg chg="add mod">
          <ac:chgData name="Guodong Liu (FA Talent)" userId="65eeb86b-3c88-49cb-9637-473b406bbb62" providerId="ADAL" clId="{F2AAF94D-191E-484E-B956-2D3A080C49C9}" dt="2021-11-21T11:19:37.673" v="1869" actId="1076"/>
          <ac:picMkLst>
            <pc:docMk/>
            <pc:sldMk cId="4264696524" sldId="261"/>
            <ac:picMk id="10" creationId="{0EE43C0E-C4F1-4C9A-8BAC-C13C9359F6B9}"/>
          </ac:picMkLst>
        </pc:picChg>
        <pc:picChg chg="add mod">
          <ac:chgData name="Guodong Liu (FA Talent)" userId="65eeb86b-3c88-49cb-9637-473b406bbb62" providerId="ADAL" clId="{F2AAF94D-191E-484E-B956-2D3A080C49C9}" dt="2021-11-21T13:02:48.847" v="4115" actId="1076"/>
          <ac:picMkLst>
            <pc:docMk/>
            <pc:sldMk cId="4264696524" sldId="261"/>
            <ac:picMk id="12" creationId="{375DA691-AAB6-4ECA-8073-D3D86E166810}"/>
          </ac:picMkLst>
        </pc:picChg>
      </pc:sldChg>
      <pc:sldChg chg="addSp delSp modSp add mod setBg">
        <pc:chgData name="Guodong Liu (FA Talent)" userId="65eeb86b-3c88-49cb-9637-473b406bbb62" providerId="ADAL" clId="{F2AAF94D-191E-484E-B956-2D3A080C49C9}" dt="2021-11-26T07:48:22.545" v="4453" actId="20577"/>
        <pc:sldMkLst>
          <pc:docMk/>
          <pc:sldMk cId="1038154861" sldId="262"/>
        </pc:sldMkLst>
        <pc:spChg chg="mod">
          <ac:chgData name="Guodong Liu (FA Talent)" userId="65eeb86b-3c88-49cb-9637-473b406bbb62" providerId="ADAL" clId="{F2AAF94D-191E-484E-B956-2D3A080C49C9}" dt="2021-11-21T13:04:27.809" v="4176" actId="404"/>
          <ac:spMkLst>
            <pc:docMk/>
            <pc:sldMk cId="1038154861" sldId="262"/>
            <ac:spMk id="2" creationId="{9024ED83-FAE3-4E5B-8E39-E9AEFEABC8F2}"/>
          </ac:spMkLst>
        </pc:spChg>
        <pc:spChg chg="mod">
          <ac:chgData name="Guodong Liu (FA Talent)" userId="65eeb86b-3c88-49cb-9637-473b406bbb62" providerId="ADAL" clId="{F2AAF94D-191E-484E-B956-2D3A080C49C9}" dt="2021-11-21T09:05:26.557" v="1420" actId="20577"/>
          <ac:spMkLst>
            <pc:docMk/>
            <pc:sldMk cId="1038154861" sldId="262"/>
            <ac:spMk id="3" creationId="{3BB5E457-09B3-4843-B36E-23C8A9F9B29E}"/>
          </ac:spMkLst>
        </pc:spChg>
        <pc:spChg chg="add del">
          <ac:chgData name="Guodong Liu (FA Talent)" userId="65eeb86b-3c88-49cb-9637-473b406bbb62" providerId="ADAL" clId="{F2AAF94D-191E-484E-B956-2D3A080C49C9}" dt="2021-11-21T09:03:32.911" v="1405" actId="26606"/>
          <ac:spMkLst>
            <pc:docMk/>
            <pc:sldMk cId="1038154861" sldId="262"/>
            <ac:spMk id="11" creationId="{32AEEBC8-9D30-42EF-95F2-386C2653FBF0}"/>
          </ac:spMkLst>
        </pc:spChg>
        <pc:spChg chg="add mod">
          <ac:chgData name="Guodong Liu (FA Talent)" userId="65eeb86b-3c88-49cb-9637-473b406bbb62" providerId="ADAL" clId="{F2AAF94D-191E-484E-B956-2D3A080C49C9}" dt="2021-11-21T13:05:14.857" v="4189" actId="1076"/>
          <ac:spMkLst>
            <pc:docMk/>
            <pc:sldMk cId="1038154861" sldId="262"/>
            <ac:spMk id="12" creationId="{751E6784-2247-418E-9608-7FB497803598}"/>
          </ac:spMkLst>
        </pc:spChg>
        <pc:spChg chg="add del">
          <ac:chgData name="Guodong Liu (FA Talent)" userId="65eeb86b-3c88-49cb-9637-473b406bbb62" providerId="ADAL" clId="{F2AAF94D-191E-484E-B956-2D3A080C49C9}" dt="2021-11-21T09:03:32.911" v="1405" actId="26606"/>
          <ac:spMkLst>
            <pc:docMk/>
            <pc:sldMk cId="1038154861" sldId="262"/>
            <ac:spMk id="13" creationId="{3529E97A-97C3-40EA-8A04-5C02398D568F}"/>
          </ac:spMkLst>
        </pc:spChg>
        <pc:spChg chg="add del">
          <ac:chgData name="Guodong Liu (FA Talent)" userId="65eeb86b-3c88-49cb-9637-473b406bbb62" providerId="ADAL" clId="{F2AAF94D-191E-484E-B956-2D3A080C49C9}" dt="2021-11-21T09:03:32.911" v="1405" actId="26606"/>
          <ac:spMkLst>
            <pc:docMk/>
            <pc:sldMk cId="1038154861" sldId="262"/>
            <ac:spMk id="15" creationId="{59FA8C2E-A5A7-4490-927A-7CD58343EDBB}"/>
          </ac:spMkLst>
        </pc:spChg>
        <pc:spChg chg="add mod">
          <ac:chgData name="Guodong Liu (FA Talent)" userId="65eeb86b-3c88-49cb-9637-473b406bbb62" providerId="ADAL" clId="{F2AAF94D-191E-484E-B956-2D3A080C49C9}" dt="2021-11-26T07:48:22.545" v="4453" actId="20577"/>
          <ac:spMkLst>
            <pc:docMk/>
            <pc:sldMk cId="1038154861" sldId="262"/>
            <ac:spMk id="17" creationId="{FD929A89-5C38-4548-A3C8-242911DE7F6D}"/>
          </ac:spMkLst>
        </pc:spChg>
        <pc:picChg chg="del mod">
          <ac:chgData name="Guodong Liu (FA Talent)" userId="65eeb86b-3c88-49cb-9637-473b406bbb62" providerId="ADAL" clId="{F2AAF94D-191E-484E-B956-2D3A080C49C9}" dt="2021-11-21T09:03:14.915" v="1397" actId="478"/>
          <ac:picMkLst>
            <pc:docMk/>
            <pc:sldMk cId="1038154861" sldId="262"/>
            <ac:picMk id="5" creationId="{63272A0A-C934-46C5-AA6E-93156D2ECBB8}"/>
          </ac:picMkLst>
        </pc:picChg>
        <pc:picChg chg="add mod">
          <ac:chgData name="Guodong Liu (FA Talent)" userId="65eeb86b-3c88-49cb-9637-473b406bbb62" providerId="ADAL" clId="{F2AAF94D-191E-484E-B956-2D3A080C49C9}" dt="2021-11-21T13:04:44.285" v="4178" actId="1076"/>
          <ac:picMkLst>
            <pc:docMk/>
            <pc:sldMk cId="1038154861" sldId="262"/>
            <ac:picMk id="6" creationId="{B3624A75-409E-4D78-B275-9A95B24047E6}"/>
          </ac:picMkLst>
        </pc:picChg>
        <pc:picChg chg="del">
          <ac:chgData name="Guodong Liu (FA Talent)" userId="65eeb86b-3c88-49cb-9637-473b406bbb62" providerId="ADAL" clId="{F2AAF94D-191E-484E-B956-2D3A080C49C9}" dt="2021-11-21T09:03:15.417" v="1398" actId="478"/>
          <ac:picMkLst>
            <pc:docMk/>
            <pc:sldMk cId="1038154861" sldId="262"/>
            <ac:picMk id="8" creationId="{9BADB2E1-CB91-425C-A3C2-B5E6D0FD9BA9}"/>
          </ac:picMkLst>
        </pc:picChg>
        <pc:picChg chg="add mod">
          <ac:chgData name="Guodong Liu (FA Talent)" userId="65eeb86b-3c88-49cb-9637-473b406bbb62" providerId="ADAL" clId="{F2AAF94D-191E-484E-B956-2D3A080C49C9}" dt="2021-11-21T13:05:17.609" v="4190" actId="1076"/>
          <ac:picMkLst>
            <pc:docMk/>
            <pc:sldMk cId="1038154861" sldId="262"/>
            <ac:picMk id="9" creationId="{E06A2D06-9A04-420C-8991-4DF6B8FF192C}"/>
          </ac:picMkLst>
        </pc:picChg>
      </pc:sldChg>
      <pc:sldChg chg="addSp delSp modSp add mod setBg">
        <pc:chgData name="Guodong Liu (FA Talent)" userId="65eeb86b-3c88-49cb-9637-473b406bbb62" providerId="ADAL" clId="{F2AAF94D-191E-484E-B956-2D3A080C49C9}" dt="2021-11-26T07:48:29.782" v="4460" actId="20577"/>
        <pc:sldMkLst>
          <pc:docMk/>
          <pc:sldMk cId="1620623865" sldId="263"/>
        </pc:sldMkLst>
        <pc:spChg chg="mod">
          <ac:chgData name="Guodong Liu (FA Talent)" userId="65eeb86b-3c88-49cb-9637-473b406bbb62" providerId="ADAL" clId="{F2AAF94D-191E-484E-B956-2D3A080C49C9}" dt="2021-11-21T13:06:04.652" v="4248" actId="404"/>
          <ac:spMkLst>
            <pc:docMk/>
            <pc:sldMk cId="1620623865" sldId="263"/>
            <ac:spMk id="2" creationId="{9024ED83-FAE3-4E5B-8E39-E9AEFEABC8F2}"/>
          </ac:spMkLst>
        </pc:spChg>
        <pc:spChg chg="mod">
          <ac:chgData name="Guodong Liu (FA Talent)" userId="65eeb86b-3c88-49cb-9637-473b406bbb62" providerId="ADAL" clId="{F2AAF94D-191E-484E-B956-2D3A080C49C9}" dt="2021-11-21T11:59:06.280" v="2479" actId="1076"/>
          <ac:spMkLst>
            <pc:docMk/>
            <pc:sldMk cId="1620623865" sldId="263"/>
            <ac:spMk id="3" creationId="{3BB5E457-09B3-4843-B36E-23C8A9F9B29E}"/>
          </ac:spMkLst>
        </pc:spChg>
        <pc:spChg chg="add del">
          <ac:chgData name="Guodong Liu (FA Talent)" userId="65eeb86b-3c88-49cb-9637-473b406bbb62" providerId="ADAL" clId="{F2AAF94D-191E-484E-B956-2D3A080C49C9}" dt="2021-11-21T09:07:26.810" v="1473" actId="26606"/>
          <ac:spMkLst>
            <pc:docMk/>
            <pc:sldMk cId="1620623865" sldId="263"/>
            <ac:spMk id="10" creationId="{2B97F24A-32CE-4C1C-A50D-3016B394DCFB}"/>
          </ac:spMkLst>
        </pc:spChg>
        <pc:spChg chg="add mod">
          <ac:chgData name="Guodong Liu (FA Talent)" userId="65eeb86b-3c88-49cb-9637-473b406bbb62" providerId="ADAL" clId="{F2AAF94D-191E-484E-B956-2D3A080C49C9}" dt="2021-11-21T13:07:27.845" v="4287" actId="113"/>
          <ac:spMkLst>
            <pc:docMk/>
            <pc:sldMk cId="1620623865" sldId="263"/>
            <ac:spMk id="11" creationId="{F0F9D5B7-A38F-49B6-B39F-A987C1DB7EF2}"/>
          </ac:spMkLst>
        </pc:spChg>
        <pc:spChg chg="add del">
          <ac:chgData name="Guodong Liu (FA Talent)" userId="65eeb86b-3c88-49cb-9637-473b406bbb62" providerId="ADAL" clId="{F2AAF94D-191E-484E-B956-2D3A080C49C9}" dt="2021-11-21T09:07:26.810" v="1473" actId="26606"/>
          <ac:spMkLst>
            <pc:docMk/>
            <pc:sldMk cId="1620623865" sldId="263"/>
            <ac:spMk id="12" creationId="{CD8B4F24-440B-49E9-B85D-733523DC064B}"/>
          </ac:spMkLst>
        </pc:spChg>
        <pc:spChg chg="add mod">
          <ac:chgData name="Guodong Liu (FA Talent)" userId="65eeb86b-3c88-49cb-9637-473b406bbb62" providerId="ADAL" clId="{F2AAF94D-191E-484E-B956-2D3A080C49C9}" dt="2021-11-21T13:07:06.020" v="4280" actId="20577"/>
          <ac:spMkLst>
            <pc:docMk/>
            <pc:sldMk cId="1620623865" sldId="263"/>
            <ac:spMk id="16" creationId="{477F752C-A621-4A0B-A4EA-60FCA67E9215}"/>
          </ac:spMkLst>
        </pc:spChg>
        <pc:spChg chg="add mod">
          <ac:chgData name="Guodong Liu (FA Talent)" userId="65eeb86b-3c88-49cb-9637-473b406bbb62" providerId="ADAL" clId="{F2AAF94D-191E-484E-B956-2D3A080C49C9}" dt="2021-11-26T07:48:29.782" v="4460" actId="20577"/>
          <ac:spMkLst>
            <pc:docMk/>
            <pc:sldMk cId="1620623865" sldId="263"/>
            <ac:spMk id="18" creationId="{AE42DA16-FACB-4A99-8600-F62E81279812}"/>
          </ac:spMkLst>
        </pc:spChg>
        <pc:picChg chg="add mod">
          <ac:chgData name="Guodong Liu (FA Talent)" userId="65eeb86b-3c88-49cb-9637-473b406bbb62" providerId="ADAL" clId="{F2AAF94D-191E-484E-B956-2D3A080C49C9}" dt="2021-11-21T13:06:39.129" v="4254" actId="1076"/>
          <ac:picMkLst>
            <pc:docMk/>
            <pc:sldMk cId="1620623865" sldId="263"/>
            <ac:picMk id="5" creationId="{63917912-37A9-4D03-BAA1-89EB343744BD}"/>
          </ac:picMkLst>
        </pc:picChg>
        <pc:picChg chg="del">
          <ac:chgData name="Guodong Liu (FA Talent)" userId="65eeb86b-3c88-49cb-9637-473b406bbb62" providerId="ADAL" clId="{F2AAF94D-191E-484E-B956-2D3A080C49C9}" dt="2021-11-21T09:07:15.833" v="1468" actId="478"/>
          <ac:picMkLst>
            <pc:docMk/>
            <pc:sldMk cId="1620623865" sldId="263"/>
            <ac:picMk id="6" creationId="{B3624A75-409E-4D78-B275-9A95B24047E6}"/>
          </ac:picMkLst>
        </pc:picChg>
        <pc:picChg chg="add mod">
          <ac:chgData name="Guodong Liu (FA Talent)" userId="65eeb86b-3c88-49cb-9637-473b406bbb62" providerId="ADAL" clId="{F2AAF94D-191E-484E-B956-2D3A080C49C9}" dt="2021-11-21T13:06:36.264" v="4252" actId="1076"/>
          <ac:picMkLst>
            <pc:docMk/>
            <pc:sldMk cId="1620623865" sldId="263"/>
            <ac:picMk id="8" creationId="{99D90CC3-947D-4C5B-9DC3-13F853FE7363}"/>
          </ac:picMkLst>
        </pc:picChg>
        <pc:picChg chg="del">
          <ac:chgData name="Guodong Liu (FA Talent)" userId="65eeb86b-3c88-49cb-9637-473b406bbb62" providerId="ADAL" clId="{F2AAF94D-191E-484E-B956-2D3A080C49C9}" dt="2021-11-21T09:07:16.288" v="1469" actId="478"/>
          <ac:picMkLst>
            <pc:docMk/>
            <pc:sldMk cId="1620623865" sldId="263"/>
            <ac:picMk id="9" creationId="{E06A2D06-9A04-420C-8991-4DF6B8FF192C}"/>
          </ac:picMkLst>
        </pc:picChg>
      </pc:sldChg>
      <pc:sldChg chg="addSp delSp modSp new mod">
        <pc:chgData name="Guodong Liu (FA Talent)" userId="65eeb86b-3c88-49cb-9637-473b406bbb62" providerId="ADAL" clId="{F2AAF94D-191E-484E-B956-2D3A080C49C9}" dt="2021-11-21T13:08:58.011" v="4318" actId="403"/>
        <pc:sldMkLst>
          <pc:docMk/>
          <pc:sldMk cId="3683437729" sldId="264"/>
        </pc:sldMkLst>
        <pc:spChg chg="mod">
          <ac:chgData name="Guodong Liu (FA Talent)" userId="65eeb86b-3c88-49cb-9637-473b406bbb62" providerId="ADAL" clId="{F2AAF94D-191E-484E-B956-2D3A080C49C9}" dt="2021-11-21T13:08:58.011" v="4318" actId="403"/>
          <ac:spMkLst>
            <pc:docMk/>
            <pc:sldMk cId="3683437729" sldId="264"/>
            <ac:spMk id="2" creationId="{29606A12-CC3D-419B-9F24-81585BB7C5DC}"/>
          </ac:spMkLst>
        </pc:spChg>
        <pc:spChg chg="mod">
          <ac:chgData name="Guodong Liu (FA Talent)" userId="65eeb86b-3c88-49cb-9637-473b406bbb62" providerId="ADAL" clId="{F2AAF94D-191E-484E-B956-2D3A080C49C9}" dt="2021-11-21T11:42:10.613" v="2019" actId="14100"/>
          <ac:spMkLst>
            <pc:docMk/>
            <pc:sldMk cId="3683437729" sldId="264"/>
            <ac:spMk id="3" creationId="{E327CDD7-02AF-41FB-B630-AE909D7B7F2B}"/>
          </ac:spMkLst>
        </pc:spChg>
        <pc:spChg chg="add del mod">
          <ac:chgData name="Guodong Liu (FA Talent)" userId="65eeb86b-3c88-49cb-9637-473b406bbb62" providerId="ADAL" clId="{F2AAF94D-191E-484E-B956-2D3A080C49C9}" dt="2021-11-21T11:42:06.240" v="2018" actId="478"/>
          <ac:spMkLst>
            <pc:docMk/>
            <pc:sldMk cId="3683437729" sldId="264"/>
            <ac:spMk id="7" creationId="{ABAC6D45-572A-4B7C-B1A6-DB0514E22D34}"/>
          </ac:spMkLst>
        </pc:spChg>
        <pc:spChg chg="add mod">
          <ac:chgData name="Guodong Liu (FA Talent)" userId="65eeb86b-3c88-49cb-9637-473b406bbb62" providerId="ADAL" clId="{F2AAF94D-191E-484E-B956-2D3A080C49C9}" dt="2021-11-21T11:41:46.136" v="2004" actId="20577"/>
          <ac:spMkLst>
            <pc:docMk/>
            <pc:sldMk cId="3683437729" sldId="264"/>
            <ac:spMk id="9" creationId="{881FBF5C-80C6-4DD3-A5C0-44F06336E4A5}"/>
          </ac:spMkLst>
        </pc:spChg>
        <pc:picChg chg="add del mod">
          <ac:chgData name="Guodong Liu (FA Talent)" userId="65eeb86b-3c88-49cb-9637-473b406bbb62" providerId="ADAL" clId="{F2AAF94D-191E-484E-B956-2D3A080C49C9}" dt="2021-11-21T11:28:43.935" v="1883" actId="478"/>
          <ac:picMkLst>
            <pc:docMk/>
            <pc:sldMk cId="3683437729" sldId="264"/>
            <ac:picMk id="5" creationId="{914454D1-85B6-480F-B53B-8FC6D143B166}"/>
          </ac:picMkLst>
        </pc:picChg>
      </pc:sldChg>
      <pc:sldChg chg="addSp delSp modSp new mod setBg">
        <pc:chgData name="Guodong Liu (FA Talent)" userId="65eeb86b-3c88-49cb-9637-473b406bbb62" providerId="ADAL" clId="{F2AAF94D-191E-484E-B956-2D3A080C49C9}" dt="2021-11-21T13:09:06.436" v="4321" actId="404"/>
        <pc:sldMkLst>
          <pc:docMk/>
          <pc:sldMk cId="3437984704" sldId="265"/>
        </pc:sldMkLst>
        <pc:spChg chg="mod">
          <ac:chgData name="Guodong Liu (FA Talent)" userId="65eeb86b-3c88-49cb-9637-473b406bbb62" providerId="ADAL" clId="{F2AAF94D-191E-484E-B956-2D3A080C49C9}" dt="2021-11-21T13:09:06.436" v="4321" actId="404"/>
          <ac:spMkLst>
            <pc:docMk/>
            <pc:sldMk cId="3437984704" sldId="265"/>
            <ac:spMk id="2" creationId="{CAC8C6EC-B75B-476C-AFEA-6408C6985EA2}"/>
          </ac:spMkLst>
        </pc:spChg>
        <pc:spChg chg="del">
          <ac:chgData name="Guodong Liu (FA Talent)" userId="65eeb86b-3c88-49cb-9637-473b406bbb62" providerId="ADAL" clId="{F2AAF94D-191E-484E-B956-2D3A080C49C9}" dt="2021-11-21T09:27:29.053" v="1595" actId="478"/>
          <ac:spMkLst>
            <pc:docMk/>
            <pc:sldMk cId="3437984704" sldId="265"/>
            <ac:spMk id="3" creationId="{6E688345-E6F2-48E9-A350-1A7153FF39FA}"/>
          </ac:spMkLst>
        </pc:spChg>
        <pc:spChg chg="add mod">
          <ac:chgData name="Guodong Liu (FA Talent)" userId="65eeb86b-3c88-49cb-9637-473b406bbb62" providerId="ADAL" clId="{F2AAF94D-191E-484E-B956-2D3A080C49C9}" dt="2021-11-21T11:57:53.264" v="2478" actId="113"/>
          <ac:spMkLst>
            <pc:docMk/>
            <pc:sldMk cId="3437984704" sldId="265"/>
            <ac:spMk id="6" creationId="{1FF04979-FF95-4F95-A3D5-6A15DF19BE2F}"/>
          </ac:spMkLst>
        </pc:spChg>
        <pc:picChg chg="add del mod">
          <ac:chgData name="Guodong Liu (FA Talent)" userId="65eeb86b-3c88-49cb-9637-473b406bbb62" providerId="ADAL" clId="{F2AAF94D-191E-484E-B956-2D3A080C49C9}" dt="2021-11-21T11:52:22.019" v="2200" actId="478"/>
          <ac:picMkLst>
            <pc:docMk/>
            <pc:sldMk cId="3437984704" sldId="265"/>
            <ac:picMk id="5" creationId="{C5EA9A2D-1F3A-465F-989B-17C26089297E}"/>
          </ac:picMkLst>
        </pc:picChg>
      </pc:sldChg>
      <pc:sldChg chg="addSp delSp modSp add del mod">
        <pc:chgData name="Guodong Liu (FA Talent)" userId="65eeb86b-3c88-49cb-9637-473b406bbb62" providerId="ADAL" clId="{F2AAF94D-191E-484E-B956-2D3A080C49C9}" dt="2021-11-21T11:57:47.393" v="2477" actId="47"/>
        <pc:sldMkLst>
          <pc:docMk/>
          <pc:sldMk cId="2842565737" sldId="266"/>
        </pc:sldMkLst>
        <pc:spChg chg="mod">
          <ac:chgData name="Guodong Liu (FA Talent)" userId="65eeb86b-3c88-49cb-9637-473b406bbb62" providerId="ADAL" clId="{F2AAF94D-191E-484E-B956-2D3A080C49C9}" dt="2021-11-21T09:32:04.873" v="1621" actId="20577"/>
          <ac:spMkLst>
            <pc:docMk/>
            <pc:sldMk cId="2842565737" sldId="266"/>
            <ac:spMk id="2" creationId="{CAC8C6EC-B75B-476C-AFEA-6408C6985EA2}"/>
          </ac:spMkLst>
        </pc:spChg>
        <pc:spChg chg="add mod">
          <ac:chgData name="Guodong Liu (FA Talent)" userId="65eeb86b-3c88-49cb-9637-473b406bbb62" providerId="ADAL" clId="{F2AAF94D-191E-484E-B956-2D3A080C49C9}" dt="2021-11-21T09:32:39.361" v="1632"/>
          <ac:spMkLst>
            <pc:docMk/>
            <pc:sldMk cId="2842565737" sldId="266"/>
            <ac:spMk id="4" creationId="{59E829B9-9A1B-4528-B56D-13E43429B513}"/>
          </ac:spMkLst>
        </pc:spChg>
        <pc:spChg chg="add del">
          <ac:chgData name="Guodong Liu (FA Talent)" userId="65eeb86b-3c88-49cb-9637-473b406bbb62" providerId="ADAL" clId="{F2AAF94D-191E-484E-B956-2D3A080C49C9}" dt="2021-11-21T09:32:49.194" v="1634" actId="22"/>
          <ac:spMkLst>
            <pc:docMk/>
            <pc:sldMk cId="2842565737" sldId="266"/>
            <ac:spMk id="6" creationId="{B232CD8D-B556-4C50-925C-5B9D7DB99A6D}"/>
          </ac:spMkLst>
        </pc:spChg>
        <pc:picChg chg="del">
          <ac:chgData name="Guodong Liu (FA Talent)" userId="65eeb86b-3c88-49cb-9637-473b406bbb62" providerId="ADAL" clId="{F2AAF94D-191E-484E-B956-2D3A080C49C9}" dt="2021-11-21T09:32:13.244" v="1622" actId="478"/>
          <ac:picMkLst>
            <pc:docMk/>
            <pc:sldMk cId="2842565737" sldId="266"/>
            <ac:picMk id="5" creationId="{C5EA9A2D-1F3A-465F-989B-17C26089297E}"/>
          </ac:picMkLst>
        </pc:picChg>
      </pc:sldChg>
      <pc:sldChg chg="modSp add del mod">
        <pc:chgData name="Guodong Liu (FA Talent)" userId="65eeb86b-3c88-49cb-9637-473b406bbb62" providerId="ADAL" clId="{F2AAF94D-191E-484E-B956-2D3A080C49C9}" dt="2021-11-21T12:08:58.844" v="2502" actId="47"/>
        <pc:sldMkLst>
          <pc:docMk/>
          <pc:sldMk cId="937910955" sldId="267"/>
        </pc:sldMkLst>
        <pc:spChg chg="mod">
          <ac:chgData name="Guodong Liu (FA Talent)" userId="65eeb86b-3c88-49cb-9637-473b406bbb62" providerId="ADAL" clId="{F2AAF94D-191E-484E-B956-2D3A080C49C9}" dt="2021-11-21T09:33:01.897" v="1658" actId="20577"/>
          <ac:spMkLst>
            <pc:docMk/>
            <pc:sldMk cId="937910955" sldId="267"/>
            <ac:spMk id="2" creationId="{CAC8C6EC-B75B-476C-AFEA-6408C6985EA2}"/>
          </ac:spMkLst>
        </pc:spChg>
        <pc:spChg chg="mod">
          <ac:chgData name="Guodong Liu (FA Talent)" userId="65eeb86b-3c88-49cb-9637-473b406bbb62" providerId="ADAL" clId="{F2AAF94D-191E-484E-B956-2D3A080C49C9}" dt="2021-11-21T09:33:53.201" v="1688" actId="20577"/>
          <ac:spMkLst>
            <pc:docMk/>
            <pc:sldMk cId="937910955" sldId="267"/>
            <ac:spMk id="4" creationId="{59E829B9-9A1B-4528-B56D-13E43429B513}"/>
          </ac:spMkLst>
        </pc:spChg>
      </pc:sldChg>
      <pc:sldChg chg="addSp modSp add mod">
        <pc:chgData name="Guodong Liu (FA Talent)" userId="65eeb86b-3c88-49cb-9637-473b406bbb62" providerId="ADAL" clId="{F2AAF94D-191E-484E-B956-2D3A080C49C9}" dt="2021-11-21T13:09:34.967" v="4351" actId="20577"/>
        <pc:sldMkLst>
          <pc:docMk/>
          <pc:sldMk cId="905578476" sldId="268"/>
        </pc:sldMkLst>
        <pc:spChg chg="mod">
          <ac:chgData name="Guodong Liu (FA Talent)" userId="65eeb86b-3c88-49cb-9637-473b406bbb62" providerId="ADAL" clId="{F2AAF94D-191E-484E-B956-2D3A080C49C9}" dt="2021-11-21T13:09:16.075" v="4327" actId="404"/>
          <ac:spMkLst>
            <pc:docMk/>
            <pc:sldMk cId="905578476" sldId="268"/>
            <ac:spMk id="2" creationId="{CAC8C6EC-B75B-476C-AFEA-6408C6985EA2}"/>
          </ac:spMkLst>
        </pc:spChg>
        <pc:spChg chg="add mod">
          <ac:chgData name="Guodong Liu (FA Talent)" userId="65eeb86b-3c88-49cb-9637-473b406bbb62" providerId="ADAL" clId="{F2AAF94D-191E-484E-B956-2D3A080C49C9}" dt="2021-11-21T13:09:26.501" v="4330" actId="1076"/>
          <ac:spMkLst>
            <pc:docMk/>
            <pc:sldMk cId="905578476" sldId="268"/>
            <ac:spMk id="3" creationId="{27BB0CE4-C427-4856-AE53-947C0C91C6B2}"/>
          </ac:spMkLst>
        </pc:spChg>
        <pc:spChg chg="mod">
          <ac:chgData name="Guodong Liu (FA Talent)" userId="65eeb86b-3c88-49cb-9637-473b406bbb62" providerId="ADAL" clId="{F2AAF94D-191E-484E-B956-2D3A080C49C9}" dt="2021-11-21T13:09:34.967" v="4351" actId="20577"/>
          <ac:spMkLst>
            <pc:docMk/>
            <pc:sldMk cId="905578476" sldId="268"/>
            <ac:spMk id="4" creationId="{59E829B9-9A1B-4528-B56D-13E43429B513}"/>
          </ac:spMkLst>
        </pc:spChg>
      </pc:sldChg>
      <pc:sldChg chg="modSp add del mod">
        <pc:chgData name="Guodong Liu (FA Talent)" userId="65eeb86b-3c88-49cb-9637-473b406bbb62" providerId="ADAL" clId="{F2AAF94D-191E-484E-B956-2D3A080C49C9}" dt="2021-11-21T12:29:02.582" v="3015" actId="47"/>
        <pc:sldMkLst>
          <pc:docMk/>
          <pc:sldMk cId="1019442135" sldId="269"/>
        </pc:sldMkLst>
        <pc:spChg chg="mod">
          <ac:chgData name="Guodong Liu (FA Talent)" userId="65eeb86b-3c88-49cb-9637-473b406bbb62" providerId="ADAL" clId="{F2AAF94D-191E-484E-B956-2D3A080C49C9}" dt="2021-11-21T12:15:05.661" v="2662" actId="27636"/>
          <ac:spMkLst>
            <pc:docMk/>
            <pc:sldMk cId="1019442135" sldId="269"/>
            <ac:spMk id="2" creationId="{CAC8C6EC-B75B-476C-AFEA-6408C6985EA2}"/>
          </ac:spMkLst>
        </pc:spChg>
        <pc:spChg chg="mod">
          <ac:chgData name="Guodong Liu (FA Talent)" userId="65eeb86b-3c88-49cb-9637-473b406bbb62" providerId="ADAL" clId="{F2AAF94D-191E-484E-B956-2D3A080C49C9}" dt="2021-11-21T12:18:54.051" v="2767" actId="20577"/>
          <ac:spMkLst>
            <pc:docMk/>
            <pc:sldMk cId="1019442135" sldId="269"/>
            <ac:spMk id="4" creationId="{59E829B9-9A1B-4528-B56D-13E43429B513}"/>
          </ac:spMkLst>
        </pc:spChg>
      </pc:sldChg>
      <pc:sldChg chg="addSp modSp add mod">
        <pc:chgData name="Guodong Liu (FA Talent)" userId="65eeb86b-3c88-49cb-9637-473b406bbb62" providerId="ADAL" clId="{F2AAF94D-191E-484E-B956-2D3A080C49C9}" dt="2021-11-21T13:11:37.436" v="4398" actId="20577"/>
        <pc:sldMkLst>
          <pc:docMk/>
          <pc:sldMk cId="302180072" sldId="270"/>
        </pc:sldMkLst>
        <pc:spChg chg="mod">
          <ac:chgData name="Guodong Liu (FA Talent)" userId="65eeb86b-3c88-49cb-9637-473b406bbb62" providerId="ADAL" clId="{F2AAF94D-191E-484E-B956-2D3A080C49C9}" dt="2021-11-21T13:11:13.106" v="4386" actId="20577"/>
          <ac:spMkLst>
            <pc:docMk/>
            <pc:sldMk cId="302180072" sldId="270"/>
            <ac:spMk id="2" creationId="{CAC8C6EC-B75B-476C-AFEA-6408C6985EA2}"/>
          </ac:spMkLst>
        </pc:spChg>
        <pc:spChg chg="mod">
          <ac:chgData name="Guodong Liu (FA Talent)" userId="65eeb86b-3c88-49cb-9637-473b406bbb62" providerId="ADAL" clId="{F2AAF94D-191E-484E-B956-2D3A080C49C9}" dt="2021-11-21T13:11:28.302" v="4387" actId="14100"/>
          <ac:spMkLst>
            <pc:docMk/>
            <pc:sldMk cId="302180072" sldId="270"/>
            <ac:spMk id="4" creationId="{59E829B9-9A1B-4528-B56D-13E43429B513}"/>
          </ac:spMkLst>
        </pc:spChg>
        <pc:spChg chg="add mod">
          <ac:chgData name="Guodong Liu (FA Talent)" userId="65eeb86b-3c88-49cb-9637-473b406bbb62" providerId="ADAL" clId="{F2AAF94D-191E-484E-B956-2D3A080C49C9}" dt="2021-11-21T13:11:37.436" v="4398" actId="20577"/>
          <ac:spMkLst>
            <pc:docMk/>
            <pc:sldMk cId="302180072" sldId="270"/>
            <ac:spMk id="8" creationId="{66D7366A-61FA-49A0-A15E-649FA0227AF9}"/>
          </ac:spMkLst>
        </pc:spChg>
        <pc:picChg chg="add mod">
          <ac:chgData name="Guodong Liu (FA Talent)" userId="65eeb86b-3c88-49cb-9637-473b406bbb62" providerId="ADAL" clId="{F2AAF94D-191E-484E-B956-2D3A080C49C9}" dt="2021-11-21T12:44:39.019" v="3585" actId="1076"/>
          <ac:picMkLst>
            <pc:docMk/>
            <pc:sldMk cId="302180072" sldId="270"/>
            <ac:picMk id="6" creationId="{D0554EB9-50AC-488E-A3F6-9616F1A0BFCE}"/>
          </ac:picMkLst>
        </pc:picChg>
      </pc:sldChg>
      <pc:sldChg chg="addSp modSp add mod">
        <pc:chgData name="Guodong Liu (FA Talent)" userId="65eeb86b-3c88-49cb-9637-473b406bbb62" providerId="ADAL" clId="{F2AAF94D-191E-484E-B956-2D3A080C49C9}" dt="2021-11-21T13:13:21.029" v="4422" actId="1076"/>
        <pc:sldMkLst>
          <pc:docMk/>
          <pc:sldMk cId="817176826" sldId="271"/>
        </pc:sldMkLst>
        <pc:spChg chg="mod">
          <ac:chgData name="Guodong Liu (FA Talent)" userId="65eeb86b-3c88-49cb-9637-473b406bbb62" providerId="ADAL" clId="{F2AAF94D-191E-484E-B956-2D3A080C49C9}" dt="2021-11-21T13:12:05.230" v="4401" actId="404"/>
          <ac:spMkLst>
            <pc:docMk/>
            <pc:sldMk cId="817176826" sldId="271"/>
            <ac:spMk id="2" creationId="{CAC8C6EC-B75B-476C-AFEA-6408C6985EA2}"/>
          </ac:spMkLst>
        </pc:spChg>
        <pc:spChg chg="mod">
          <ac:chgData name="Guodong Liu (FA Talent)" userId="65eeb86b-3c88-49cb-9637-473b406bbb62" providerId="ADAL" clId="{F2AAF94D-191E-484E-B956-2D3A080C49C9}" dt="2021-11-21T12:47:28.889" v="3626" actId="1076"/>
          <ac:spMkLst>
            <pc:docMk/>
            <pc:sldMk cId="817176826" sldId="271"/>
            <ac:spMk id="4" creationId="{59E829B9-9A1B-4528-B56D-13E43429B513}"/>
          </ac:spMkLst>
        </pc:spChg>
        <pc:spChg chg="add mod">
          <ac:chgData name="Guodong Liu (FA Talent)" userId="65eeb86b-3c88-49cb-9637-473b406bbb62" providerId="ADAL" clId="{F2AAF94D-191E-484E-B956-2D3A080C49C9}" dt="2021-11-21T13:13:06.979" v="4421" actId="20577"/>
          <ac:spMkLst>
            <pc:docMk/>
            <pc:sldMk cId="817176826" sldId="271"/>
            <ac:spMk id="8" creationId="{037971BE-7096-4D3E-A474-BCBCB91480B0}"/>
          </ac:spMkLst>
        </pc:spChg>
        <pc:picChg chg="add mod">
          <ac:chgData name="Guodong Liu (FA Talent)" userId="65eeb86b-3c88-49cb-9637-473b406bbb62" providerId="ADAL" clId="{F2AAF94D-191E-484E-B956-2D3A080C49C9}" dt="2021-11-21T13:13:21.029" v="4422" actId="1076"/>
          <ac:picMkLst>
            <pc:docMk/>
            <pc:sldMk cId="817176826" sldId="271"/>
            <ac:picMk id="6" creationId="{F5841412-7C44-4F61-B3DE-C94CD5DE88F1}"/>
          </ac:picMkLst>
        </pc:picChg>
      </pc:sldChg>
      <pc:sldChg chg="addSp delSp modSp add mod">
        <pc:chgData name="Guodong Liu (FA Talent)" userId="65eeb86b-3c88-49cb-9637-473b406bbb62" providerId="ADAL" clId="{F2AAF94D-191E-484E-B956-2D3A080C49C9}" dt="2021-11-21T13:13:57.659" v="4433" actId="1076"/>
        <pc:sldMkLst>
          <pc:docMk/>
          <pc:sldMk cId="2966261388" sldId="272"/>
        </pc:sldMkLst>
        <pc:spChg chg="mod">
          <ac:chgData name="Guodong Liu (FA Talent)" userId="65eeb86b-3c88-49cb-9637-473b406bbb62" providerId="ADAL" clId="{F2AAF94D-191E-484E-B956-2D3A080C49C9}" dt="2021-11-21T13:13:28.980" v="4427" actId="403"/>
          <ac:spMkLst>
            <pc:docMk/>
            <pc:sldMk cId="2966261388" sldId="272"/>
            <ac:spMk id="2" creationId="{CAC8C6EC-B75B-476C-AFEA-6408C6985EA2}"/>
          </ac:spMkLst>
        </pc:spChg>
        <pc:spChg chg="del mod">
          <ac:chgData name="Guodong Liu (FA Talent)" userId="65eeb86b-3c88-49cb-9637-473b406bbb62" providerId="ADAL" clId="{F2AAF94D-191E-484E-B956-2D3A080C49C9}" dt="2021-11-21T12:46:18.985" v="3603" actId="478"/>
          <ac:spMkLst>
            <pc:docMk/>
            <pc:sldMk cId="2966261388" sldId="272"/>
            <ac:spMk id="4" creationId="{59E829B9-9A1B-4528-B56D-13E43429B513}"/>
          </ac:spMkLst>
        </pc:spChg>
        <pc:spChg chg="add mod">
          <ac:chgData name="Guodong Liu (FA Talent)" userId="65eeb86b-3c88-49cb-9637-473b406bbb62" providerId="ADAL" clId="{F2AAF94D-191E-484E-B956-2D3A080C49C9}" dt="2021-11-21T12:47:21.151" v="3623" actId="1076"/>
          <ac:spMkLst>
            <pc:docMk/>
            <pc:sldMk cId="2966261388" sldId="272"/>
            <ac:spMk id="7" creationId="{EC7A70A4-A0EE-40DD-AED3-C5EA5C5D7C31}"/>
          </ac:spMkLst>
        </pc:spChg>
        <pc:spChg chg="add mod">
          <ac:chgData name="Guodong Liu (FA Talent)" userId="65eeb86b-3c88-49cb-9637-473b406bbb62" providerId="ADAL" clId="{F2AAF94D-191E-484E-B956-2D3A080C49C9}" dt="2021-11-21T13:13:57.659" v="4433" actId="1076"/>
          <ac:spMkLst>
            <pc:docMk/>
            <pc:sldMk cId="2966261388" sldId="272"/>
            <ac:spMk id="9" creationId="{F0566C99-63D6-4AF1-BA9E-904EE252BE6F}"/>
          </ac:spMkLst>
        </pc:spChg>
        <pc:picChg chg="add">
          <ac:chgData name="Guodong Liu (FA Talent)" userId="65eeb86b-3c88-49cb-9637-473b406bbb62" providerId="ADAL" clId="{F2AAF94D-191E-484E-B956-2D3A080C49C9}" dt="2021-11-21T12:46:14.861" v="3602" actId="22"/>
          <ac:picMkLst>
            <pc:docMk/>
            <pc:sldMk cId="2966261388" sldId="272"/>
            <ac:picMk id="6" creationId="{DA16DAE8-92C2-4D08-AAA8-D64CC820F563}"/>
          </ac:picMkLst>
        </pc:picChg>
      </pc:sldChg>
      <pc:sldChg chg="addSp delSp modSp add mod">
        <pc:chgData name="Guodong Liu (FA Talent)" userId="65eeb86b-3c88-49cb-9637-473b406bbb62" providerId="ADAL" clId="{F2AAF94D-191E-484E-B956-2D3A080C49C9}" dt="2021-11-21T13:15:21.939" v="4446" actId="404"/>
        <pc:sldMkLst>
          <pc:docMk/>
          <pc:sldMk cId="3586735702" sldId="273"/>
        </pc:sldMkLst>
        <pc:spChg chg="mod">
          <ac:chgData name="Guodong Liu (FA Talent)" userId="65eeb86b-3c88-49cb-9637-473b406bbb62" providerId="ADAL" clId="{F2AAF94D-191E-484E-B956-2D3A080C49C9}" dt="2021-11-21T13:15:21.939" v="4446" actId="404"/>
          <ac:spMkLst>
            <pc:docMk/>
            <pc:sldMk cId="3586735702" sldId="273"/>
            <ac:spMk id="2" creationId="{CAC8C6EC-B75B-476C-AFEA-6408C6985EA2}"/>
          </ac:spMkLst>
        </pc:spChg>
        <pc:spChg chg="del mod">
          <ac:chgData name="Guodong Liu (FA Talent)" userId="65eeb86b-3c88-49cb-9637-473b406bbb62" providerId="ADAL" clId="{F2AAF94D-191E-484E-B956-2D3A080C49C9}" dt="2021-11-21T12:49:00.110" v="3632" actId="478"/>
          <ac:spMkLst>
            <pc:docMk/>
            <pc:sldMk cId="3586735702" sldId="273"/>
            <ac:spMk id="4" creationId="{59E829B9-9A1B-4528-B56D-13E43429B513}"/>
          </ac:spMkLst>
        </pc:spChg>
        <pc:spChg chg="add mod">
          <ac:chgData name="Guodong Liu (FA Talent)" userId="65eeb86b-3c88-49cb-9637-473b406bbb62" providerId="ADAL" clId="{F2AAF94D-191E-484E-B956-2D3A080C49C9}" dt="2021-11-21T12:49:23.589" v="3694" actId="20577"/>
          <ac:spMkLst>
            <pc:docMk/>
            <pc:sldMk cId="3586735702" sldId="273"/>
            <ac:spMk id="7" creationId="{7BEF404A-E062-4D15-A914-4CB15A815D3B}"/>
          </ac:spMkLst>
        </pc:spChg>
        <pc:spChg chg="add mod">
          <ac:chgData name="Guodong Liu (FA Talent)" userId="65eeb86b-3c88-49cb-9637-473b406bbb62" providerId="ADAL" clId="{F2AAF94D-191E-484E-B956-2D3A080C49C9}" dt="2021-11-21T13:14:59.824" v="4440"/>
          <ac:spMkLst>
            <pc:docMk/>
            <pc:sldMk cId="3586735702" sldId="273"/>
            <ac:spMk id="9" creationId="{0A7479F8-B9E1-4E99-BB65-B55901C9B944}"/>
          </ac:spMkLst>
        </pc:spChg>
        <pc:picChg chg="add mod">
          <ac:chgData name="Guodong Liu (FA Talent)" userId="65eeb86b-3c88-49cb-9637-473b406bbb62" providerId="ADAL" clId="{F2AAF94D-191E-484E-B956-2D3A080C49C9}" dt="2021-11-21T12:49:26.069" v="3695" actId="1076"/>
          <ac:picMkLst>
            <pc:docMk/>
            <pc:sldMk cId="3586735702" sldId="273"/>
            <ac:picMk id="6" creationId="{18817336-DE43-40DB-BBB9-6E6BBBE7AB5D}"/>
          </ac:picMkLst>
        </pc:picChg>
      </pc:sldChg>
      <pc:sldChg chg="modSp add mod">
        <pc:chgData name="Guodong Liu (FA Talent)" userId="65eeb86b-3c88-49cb-9637-473b406bbb62" providerId="ADAL" clId="{F2AAF94D-191E-484E-B956-2D3A080C49C9}" dt="2021-11-21T13:15:07.666" v="4443" actId="404"/>
        <pc:sldMkLst>
          <pc:docMk/>
          <pc:sldMk cId="3696642551" sldId="274"/>
        </pc:sldMkLst>
        <pc:spChg chg="mod">
          <ac:chgData name="Guodong Liu (FA Talent)" userId="65eeb86b-3c88-49cb-9637-473b406bbb62" providerId="ADAL" clId="{F2AAF94D-191E-484E-B956-2D3A080C49C9}" dt="2021-11-21T13:15:07.666" v="4443" actId="404"/>
          <ac:spMkLst>
            <pc:docMk/>
            <pc:sldMk cId="3696642551" sldId="274"/>
            <ac:spMk id="2" creationId="{CAC8C6EC-B75B-476C-AFEA-6408C6985EA2}"/>
          </ac:spMkLst>
        </pc:spChg>
        <pc:spChg chg="mod">
          <ac:chgData name="Guodong Liu (FA Talent)" userId="65eeb86b-3c88-49cb-9637-473b406bbb62" providerId="ADAL" clId="{F2AAF94D-191E-484E-B956-2D3A080C49C9}" dt="2021-11-21T12:50:33.193" v="3724" actId="20577"/>
          <ac:spMkLst>
            <pc:docMk/>
            <pc:sldMk cId="3696642551" sldId="274"/>
            <ac:spMk id="4" creationId="{59E829B9-9A1B-4528-B56D-13E43429B513}"/>
          </ac:spMkLst>
        </pc:spChg>
      </pc:sldChg>
      <pc:sldChg chg="addSp delSp modSp add mod">
        <pc:chgData name="Guodong Liu (FA Talent)" userId="65eeb86b-3c88-49cb-9637-473b406bbb62" providerId="ADAL" clId="{F2AAF94D-191E-484E-B956-2D3A080C49C9}" dt="2021-11-21T13:08:25.495" v="4306" actId="1076"/>
        <pc:sldMkLst>
          <pc:docMk/>
          <pc:sldMk cId="64158142" sldId="275"/>
        </pc:sldMkLst>
        <pc:spChg chg="mod">
          <ac:chgData name="Guodong Liu (FA Talent)" userId="65eeb86b-3c88-49cb-9637-473b406bbb62" providerId="ADAL" clId="{F2AAF94D-191E-484E-B956-2D3A080C49C9}" dt="2021-11-21T13:07:55.178" v="4296" actId="404"/>
          <ac:spMkLst>
            <pc:docMk/>
            <pc:sldMk cId="64158142" sldId="275"/>
            <ac:spMk id="2" creationId="{9024ED83-FAE3-4E5B-8E39-E9AEFEABC8F2}"/>
          </ac:spMkLst>
        </pc:spChg>
        <pc:spChg chg="mod">
          <ac:chgData name="Guodong Liu (FA Talent)" userId="65eeb86b-3c88-49cb-9637-473b406bbb62" providerId="ADAL" clId="{F2AAF94D-191E-484E-B956-2D3A080C49C9}" dt="2021-11-21T13:08:00.091" v="4299" actId="27636"/>
          <ac:spMkLst>
            <pc:docMk/>
            <pc:sldMk cId="64158142" sldId="275"/>
            <ac:spMk id="3" creationId="{3BB5E457-09B3-4843-B36E-23C8A9F9B29E}"/>
          </ac:spMkLst>
        </pc:spChg>
        <pc:spChg chg="add mod">
          <ac:chgData name="Guodong Liu (FA Talent)" userId="65eeb86b-3c88-49cb-9637-473b406bbb62" providerId="ADAL" clId="{F2AAF94D-191E-484E-B956-2D3A080C49C9}" dt="2021-11-21T13:08:25.495" v="4306" actId="1076"/>
          <ac:spMkLst>
            <pc:docMk/>
            <pc:sldMk cId="64158142" sldId="275"/>
            <ac:spMk id="6" creationId="{AB8CF552-E03E-40CA-B250-6E5E2DC944CE}"/>
          </ac:spMkLst>
        </pc:spChg>
        <pc:spChg chg="add mod">
          <ac:chgData name="Guodong Liu (FA Talent)" userId="65eeb86b-3c88-49cb-9637-473b406bbb62" providerId="ADAL" clId="{F2AAF94D-191E-484E-B956-2D3A080C49C9}" dt="2021-11-21T11:39:17.256" v="1983" actId="1076"/>
          <ac:spMkLst>
            <pc:docMk/>
            <pc:sldMk cId="64158142" sldId="275"/>
            <ac:spMk id="7" creationId="{03E2354C-AE82-400E-8CE6-9A7B09CF4BD0}"/>
          </ac:spMkLst>
        </pc:spChg>
        <pc:picChg chg="del">
          <ac:chgData name="Guodong Liu (FA Talent)" userId="65eeb86b-3c88-49cb-9637-473b406bbb62" providerId="ADAL" clId="{F2AAF94D-191E-484E-B956-2D3A080C49C9}" dt="2021-11-21T11:36:34.237" v="1917" actId="478"/>
          <ac:picMkLst>
            <pc:docMk/>
            <pc:sldMk cId="64158142" sldId="275"/>
            <ac:picMk id="10" creationId="{0EE43C0E-C4F1-4C9A-8BAC-C13C9359F6B9}"/>
          </ac:picMkLst>
        </pc:picChg>
        <pc:picChg chg="mod">
          <ac:chgData name="Guodong Liu (FA Talent)" userId="65eeb86b-3c88-49cb-9637-473b406bbb62" providerId="ADAL" clId="{F2AAF94D-191E-484E-B956-2D3A080C49C9}" dt="2021-11-21T13:08:05.876" v="4301" actId="1076"/>
          <ac:picMkLst>
            <pc:docMk/>
            <pc:sldMk cId="64158142" sldId="275"/>
            <ac:picMk id="12" creationId="{375DA691-AAB6-4ECA-8073-D3D86E166810}"/>
          </ac:picMkLst>
        </pc:picChg>
      </pc:sldChg>
      <pc:sldChg chg="delSp modSp add mod">
        <pc:chgData name="Guodong Liu (FA Talent)" userId="65eeb86b-3c88-49cb-9637-473b406bbb62" providerId="ADAL" clId="{F2AAF94D-191E-484E-B956-2D3A080C49C9}" dt="2021-11-21T13:09:43.375" v="4355" actId="404"/>
        <pc:sldMkLst>
          <pc:docMk/>
          <pc:sldMk cId="1968136561" sldId="276"/>
        </pc:sldMkLst>
        <pc:spChg chg="mod">
          <ac:chgData name="Guodong Liu (FA Talent)" userId="65eeb86b-3c88-49cb-9637-473b406bbb62" providerId="ADAL" clId="{F2AAF94D-191E-484E-B956-2D3A080C49C9}" dt="2021-11-21T13:09:43.375" v="4355" actId="404"/>
          <ac:spMkLst>
            <pc:docMk/>
            <pc:sldMk cId="1968136561" sldId="276"/>
            <ac:spMk id="2" creationId="{CAC8C6EC-B75B-476C-AFEA-6408C6985EA2}"/>
          </ac:spMkLst>
        </pc:spChg>
        <pc:spChg chg="del">
          <ac:chgData name="Guodong Liu (FA Talent)" userId="65eeb86b-3c88-49cb-9637-473b406bbb62" providerId="ADAL" clId="{F2AAF94D-191E-484E-B956-2D3A080C49C9}" dt="2021-11-21T12:27:58.520" v="2991" actId="478"/>
          <ac:spMkLst>
            <pc:docMk/>
            <pc:sldMk cId="1968136561" sldId="276"/>
            <ac:spMk id="3" creationId="{27BB0CE4-C427-4856-AE53-947C0C91C6B2}"/>
          </ac:spMkLst>
        </pc:spChg>
        <pc:spChg chg="mod">
          <ac:chgData name="Guodong Liu (FA Talent)" userId="65eeb86b-3c88-49cb-9637-473b406bbb62" providerId="ADAL" clId="{F2AAF94D-191E-484E-B956-2D3A080C49C9}" dt="2021-11-21T12:38:50.133" v="3457" actId="20577"/>
          <ac:spMkLst>
            <pc:docMk/>
            <pc:sldMk cId="1968136561" sldId="276"/>
            <ac:spMk id="4" creationId="{59E829B9-9A1B-4528-B56D-13E43429B513}"/>
          </ac:spMkLst>
        </pc:spChg>
      </pc:sldChg>
      <pc:sldChg chg="addSp modSp add mod">
        <pc:chgData name="Guodong Liu (FA Talent)" userId="65eeb86b-3c88-49cb-9637-473b406bbb62" providerId="ADAL" clId="{F2AAF94D-191E-484E-B956-2D3A080C49C9}" dt="2021-11-21T13:10:40.601" v="4368" actId="1076"/>
        <pc:sldMkLst>
          <pc:docMk/>
          <pc:sldMk cId="855241373" sldId="277"/>
        </pc:sldMkLst>
        <pc:spChg chg="mod">
          <ac:chgData name="Guodong Liu (FA Talent)" userId="65eeb86b-3c88-49cb-9637-473b406bbb62" providerId="ADAL" clId="{F2AAF94D-191E-484E-B956-2D3A080C49C9}" dt="2021-11-21T13:09:49.543" v="4358" actId="404"/>
          <ac:spMkLst>
            <pc:docMk/>
            <pc:sldMk cId="855241373" sldId="277"/>
            <ac:spMk id="2" creationId="{CAC8C6EC-B75B-476C-AFEA-6408C6985EA2}"/>
          </ac:spMkLst>
        </pc:spChg>
        <pc:spChg chg="mod">
          <ac:chgData name="Guodong Liu (FA Talent)" userId="65eeb86b-3c88-49cb-9637-473b406bbb62" providerId="ADAL" clId="{F2AAF94D-191E-484E-B956-2D3A080C49C9}" dt="2021-11-21T13:10:13.790" v="4361" actId="14100"/>
          <ac:spMkLst>
            <pc:docMk/>
            <pc:sldMk cId="855241373" sldId="277"/>
            <ac:spMk id="4" creationId="{59E829B9-9A1B-4528-B56D-13E43429B513}"/>
          </ac:spMkLst>
        </pc:spChg>
        <pc:spChg chg="add mod">
          <ac:chgData name="Guodong Liu (FA Talent)" userId="65eeb86b-3c88-49cb-9637-473b406bbb62" providerId="ADAL" clId="{F2AAF94D-191E-484E-B956-2D3A080C49C9}" dt="2021-11-21T13:10:40.601" v="4368" actId="1076"/>
          <ac:spMkLst>
            <pc:docMk/>
            <pc:sldMk cId="855241373" sldId="277"/>
            <ac:spMk id="8" creationId="{435235F0-7709-4F54-BCF3-5B2C546AB25B}"/>
          </ac:spMkLst>
        </pc:spChg>
        <pc:picChg chg="add mod">
          <ac:chgData name="Guodong Liu (FA Talent)" userId="65eeb86b-3c88-49cb-9637-473b406bbb62" providerId="ADAL" clId="{F2AAF94D-191E-484E-B956-2D3A080C49C9}" dt="2021-11-21T13:10:17.037" v="4362" actId="1076"/>
          <ac:picMkLst>
            <pc:docMk/>
            <pc:sldMk cId="855241373" sldId="277"/>
            <ac:picMk id="5" creationId="{323796A2-87BA-49FA-B6AA-F660D846B310}"/>
          </ac:picMkLst>
        </pc:picChg>
      </pc:sldChg>
      <pc:sldChg chg="modSp add mod">
        <pc:chgData name="Guodong Liu (FA Talent)" userId="65eeb86b-3c88-49cb-9637-473b406bbb62" providerId="ADAL" clId="{F2AAF94D-191E-484E-B956-2D3A080C49C9}" dt="2021-11-21T13:10:51.281" v="4373" actId="403"/>
        <pc:sldMkLst>
          <pc:docMk/>
          <pc:sldMk cId="3706618684" sldId="278"/>
        </pc:sldMkLst>
        <pc:spChg chg="mod">
          <ac:chgData name="Guodong Liu (FA Talent)" userId="65eeb86b-3c88-49cb-9637-473b406bbb62" providerId="ADAL" clId="{F2AAF94D-191E-484E-B956-2D3A080C49C9}" dt="2021-11-21T13:10:51.281" v="4373" actId="403"/>
          <ac:spMkLst>
            <pc:docMk/>
            <pc:sldMk cId="3706618684" sldId="278"/>
            <ac:spMk id="2" creationId="{CAC8C6EC-B75B-476C-AFEA-6408C6985EA2}"/>
          </ac:spMkLst>
        </pc:spChg>
        <pc:spChg chg="mod">
          <ac:chgData name="Guodong Liu (FA Talent)" userId="65eeb86b-3c88-49cb-9637-473b406bbb62" providerId="ADAL" clId="{F2AAF94D-191E-484E-B956-2D3A080C49C9}" dt="2021-11-21T12:36:38.761" v="3284" actId="20577"/>
          <ac:spMkLst>
            <pc:docMk/>
            <pc:sldMk cId="3706618684" sldId="278"/>
            <ac:spMk id="4" creationId="{59E829B9-9A1B-4528-B56D-13E43429B513}"/>
          </ac:spMkLst>
        </pc:spChg>
      </pc:sldChg>
      <pc:sldChg chg="modSp add mod">
        <pc:chgData name="Guodong Liu (FA Talent)" userId="65eeb86b-3c88-49cb-9637-473b406bbb62" providerId="ADAL" clId="{F2AAF94D-191E-484E-B956-2D3A080C49C9}" dt="2021-11-21T13:10:59.570" v="4378" actId="403"/>
        <pc:sldMkLst>
          <pc:docMk/>
          <pc:sldMk cId="4233124378" sldId="279"/>
        </pc:sldMkLst>
        <pc:spChg chg="mod">
          <ac:chgData name="Guodong Liu (FA Talent)" userId="65eeb86b-3c88-49cb-9637-473b406bbb62" providerId="ADAL" clId="{F2AAF94D-191E-484E-B956-2D3A080C49C9}" dt="2021-11-21T13:10:59.570" v="4378" actId="403"/>
          <ac:spMkLst>
            <pc:docMk/>
            <pc:sldMk cId="4233124378" sldId="279"/>
            <ac:spMk id="2" creationId="{CAC8C6EC-B75B-476C-AFEA-6408C6985EA2}"/>
          </ac:spMkLst>
        </pc:spChg>
        <pc:spChg chg="mod">
          <ac:chgData name="Guodong Liu (FA Talent)" userId="65eeb86b-3c88-49cb-9637-473b406bbb62" providerId="ADAL" clId="{F2AAF94D-191E-484E-B956-2D3A080C49C9}" dt="2021-11-21T12:38:32.054" v="3454" actId="20577"/>
          <ac:spMkLst>
            <pc:docMk/>
            <pc:sldMk cId="4233124378" sldId="279"/>
            <ac:spMk id="4" creationId="{59E829B9-9A1B-4528-B56D-13E43429B5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94C48-83C0-4490-8231-101A4D34D5C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312A8-FCB6-4D9B-BF14-F2AD0F93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4C88-166D-4ED9-9540-3C15E8ED7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9C33D-5C76-442E-8AE7-2D26E8346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53D48-6932-4225-8A2C-BE428A26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BA1-D56E-4616-918D-95DD24295FC6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9BE6-F230-47A8-AE01-810582D4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51259-E49A-4398-93FB-740A4D16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7EA2-A70E-4D50-80C5-ACDB25AD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0073F-5B7D-45D8-BE2E-FF80C0994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F3614-68E3-42F2-94E9-55FFF209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21DA-7058-4B33-A264-37C7207E3729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2137-C7AB-40BF-9DDA-0DA1A75A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D995C-5CEB-4ED8-ABD4-31D7DC03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D9C4D-47E2-4996-8AC4-37B0D1BD3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627BD-BB0E-401B-A0F4-33142A6CC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9D0F5-DBE8-4B7C-851B-8ED19FD7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8E55-DA40-42A6-95FC-739EE7EEF18F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BE8F8-FEEA-4CF7-A0C7-51E62218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4BAA8-8E85-4DB4-90AC-BF47BF5B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5BA8-F377-436D-861F-83008C61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0934-2B91-4431-8E41-AD909B2AF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7688-483B-4183-B1D2-5E0AE539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84D5-0DF6-4DEC-98BF-FBEE08F27AB9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E27BB-87E6-4CE9-B864-E64443F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47F15-A0F7-4CA5-B2C8-91F0FDC5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0DDD-2A2B-4AEE-8ADB-1EAE440C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527C9-A2E1-4366-A2A3-48F9DF8B2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33EFD-945A-4FCC-943E-2C314300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E295-BCE2-48BB-BEB2-1D1042C512BD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51711-D08C-4A84-8C6B-322A82AC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01AB0-D347-4CC6-8FE5-8430C5A9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3A6F-2BA1-410F-986F-5EAEAA74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43BF-F02C-408B-9786-7CEA02AB4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97934-4FBA-4D3F-9A0E-331F6578B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B1A59-E2B0-45CD-8DAD-C865E5B2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78C1-8C0B-4A2F-9898-6EB7C35D7B52}" type="datetime1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20E00-5693-47A4-A6CC-E0621E23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F0815-078E-4240-B1F7-7B6EE364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5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0DE6-F0F0-4A21-977C-DD4E08D7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F5C7D-22D3-48D1-997F-A56DC654B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C9602-EC15-4A23-B3AB-92D32C2B2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942B4-6666-4937-8340-6FEC6A7C5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433A8-7B27-45C7-968C-646C8FC0E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93A03-1FCE-434B-B08F-B2017FA8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D59-E076-4EA8-BEDE-EF8411629573}" type="datetime1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0A83-4FA9-4935-BF06-23FC16AF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88FF8-8B53-4B4D-98C7-B086F662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6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0872-B2B2-413C-8C36-7FABD8FC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89A8A-4AFE-4806-BD5E-CF0D794E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A29F-D95F-4620-99DA-70662CDA2519}" type="datetime1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29718-0889-486F-9FD4-431792A6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FCE8C-363B-455B-8DC0-3FABDA5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B1C2C-41E4-4A29-9D7E-0F1F3A17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A329-97D0-44F1-9346-69E7123CE5C6}" type="datetime1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AA163-4D06-4F05-856F-B771EDF6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2551D-C015-4FBC-81CE-574C115B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4BE2-A231-48B1-BE93-FB59CB0A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50B52-B687-4D18-95FF-773BE4C37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897DB-E680-4B9C-8D99-0B0BD3583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C6560-6C06-4959-A33A-D321A087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E946-AD0B-4E42-AF3A-59BDBD51EC8A}" type="datetime1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A6B85-E050-4D30-A54D-09CD0C62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F838E-2917-4C95-9876-FCD2A366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6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8485-2FA8-4D80-B6A2-3F9D6354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7C5BE-F5FC-45F5-8DEE-9BE85FFAC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99E93-7860-40A1-9D05-A7B67A966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D9378-8A92-4A26-928B-26CA69EB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EB7C-0D67-41DC-89C1-1E76A8AB10A8}" type="datetime1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EEB6E-6369-49F7-AF43-4AE412FA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BF825-D945-4326-A423-D1213CCC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3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00638-C358-47C0-BFF6-5EB8B778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19041-F0D4-429C-924F-35480548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5298F-DA79-4F78-B9B2-D98251202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46BE-1C52-470E-A708-0F4A4ED7348A}" type="datetime1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FEF31-2317-4DB7-828A-66C6ECFD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B416-4B2F-4DEF-94B5-432893A95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7DDD-D419-4EC4-B5A1-72CC51958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4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1C21-BA46-4F4B-A31D-CE589BC9D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401"/>
            <a:ext cx="9144000" cy="2387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Fine-tuning giant neural networks on commodity hardware with automatic pipeline model parallelism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64D0B-B884-4074-A2E0-3AE54DE68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75025"/>
            <a:ext cx="9144000" cy="2133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Saar </a:t>
            </a:r>
            <a:r>
              <a:rPr lang="en-US" dirty="0" err="1"/>
              <a:t>Eliad</a:t>
            </a:r>
            <a:r>
              <a:rPr lang="en-US" dirty="0"/>
              <a:t>, </a:t>
            </a:r>
            <a:r>
              <a:rPr lang="en-US" dirty="0" err="1"/>
              <a:t>Ido</a:t>
            </a:r>
            <a:r>
              <a:rPr lang="en-US" dirty="0"/>
              <a:t> Hakimi, Alon De Jager, Mark Silberstein, Assaf Schuster</a:t>
            </a:r>
          </a:p>
          <a:p>
            <a:r>
              <a:rPr lang="en-US" dirty="0"/>
              <a:t>Technion - Israel Institute of Technology</a:t>
            </a:r>
          </a:p>
          <a:p>
            <a:endParaRPr lang="en-US" dirty="0"/>
          </a:p>
          <a:p>
            <a:r>
              <a:rPr lang="en-US" sz="2000" dirty="0"/>
              <a:t>Presenter: </a:t>
            </a:r>
            <a:r>
              <a:rPr lang="en-US" sz="2000" b="1" dirty="0"/>
              <a:t>Guodong Liu</a:t>
            </a:r>
          </a:p>
          <a:p>
            <a:r>
              <a:rPr lang="en-US" sz="2000" dirty="0"/>
              <a:t>Institute of Computing Technology, Chinese Academy of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93998-569F-43FC-8AE5-46BED190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06A12-CC3D-419B-9F24-81585BB7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Key Observation</a:t>
            </a:r>
            <a:b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Fine-tuning large models is less sensitive to staleness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7CDD7-02AF-41FB-B630-AE909D7B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283"/>
            <a:ext cx="10515600" cy="4163679"/>
          </a:xfrm>
        </p:spPr>
        <p:txBody>
          <a:bodyPr/>
          <a:lstStyle/>
          <a:p>
            <a:r>
              <a:rPr lang="en-US" dirty="0"/>
              <a:t>Staleness is higher in the initial phase of the training (pre-training)[1].</a:t>
            </a:r>
          </a:p>
          <a:p>
            <a:r>
              <a:rPr lang="en-US" dirty="0"/>
              <a:t>Fine-tuning usually uses lower learning rates[2].</a:t>
            </a:r>
          </a:p>
          <a:p>
            <a:r>
              <a:rPr lang="en-US" dirty="0"/>
              <a:t>Momentum exacerbates staleness, but many fine-tuning tasks do not use momentum[3].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FBF5C-80C6-4DD3-A5C0-44F06336E4A5}"/>
              </a:ext>
            </a:extLst>
          </p:cNvPr>
          <p:cNvSpPr txBox="1"/>
          <p:nvPr/>
        </p:nvSpPr>
        <p:spPr>
          <a:xfrm>
            <a:off x="665747" y="6150401"/>
            <a:ext cx="110770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[1] </a:t>
            </a:r>
            <a:r>
              <a:rPr lang="en-US" sz="1000" dirty="0" err="1"/>
              <a:t>Zhouyuan</a:t>
            </a:r>
            <a:r>
              <a:rPr lang="en-US" sz="1000" dirty="0"/>
              <a:t> </a:t>
            </a:r>
            <a:r>
              <a:rPr lang="en-US" sz="1000" dirty="0" err="1"/>
              <a:t>Huo</a:t>
            </a:r>
            <a:r>
              <a:rPr lang="en-US" sz="1000" dirty="0"/>
              <a:t>, Bin Gu, and Heng Huang. Training neural networks using features replay. In Advances in Neural Information Processing Systems, pages 6659– 6668, 2018.</a:t>
            </a:r>
          </a:p>
          <a:p>
            <a:r>
              <a:rPr lang="en-US" sz="1000" dirty="0"/>
              <a:t>[2] Saar </a:t>
            </a:r>
            <a:r>
              <a:rPr lang="en-US" sz="1000" dirty="0" err="1"/>
              <a:t>Barkai</a:t>
            </a:r>
            <a:r>
              <a:rPr lang="en-US" sz="1000" dirty="0"/>
              <a:t>, </a:t>
            </a:r>
            <a:r>
              <a:rPr lang="en-US" sz="1000" dirty="0" err="1"/>
              <a:t>Ido</a:t>
            </a:r>
            <a:r>
              <a:rPr lang="en-US" sz="1000" dirty="0"/>
              <a:t> Hakimi, and Assaf Schuster. Gap-aware mitigation of gradient staleness. In International </a:t>
            </a:r>
            <a:r>
              <a:rPr lang="en-US" sz="1000" dirty="0" err="1"/>
              <a:t>Conference</a:t>
            </a:r>
            <a:r>
              <a:rPr lang="en-US" sz="1000" dirty="0"/>
              <a:t> on Learning Representations, 2020.</a:t>
            </a:r>
          </a:p>
          <a:p>
            <a:r>
              <a:rPr lang="en-US" sz="1000" dirty="0"/>
              <a:t>[3] Ilya </a:t>
            </a:r>
            <a:r>
              <a:rPr lang="en-US" sz="1000" dirty="0" err="1"/>
              <a:t>Sutskever</a:t>
            </a:r>
            <a:r>
              <a:rPr lang="en-US" sz="1000" dirty="0"/>
              <a:t>, James Martens, George Dahl, and </a:t>
            </a:r>
            <a:r>
              <a:rPr lang="en-US" sz="1000" dirty="0" err="1"/>
              <a:t>Geoffrey</a:t>
            </a:r>
            <a:r>
              <a:rPr lang="en-US" sz="1000" dirty="0"/>
              <a:t> Hinton. On the importance of initialization and momentum in deep learning. In International </a:t>
            </a:r>
            <a:r>
              <a:rPr lang="en-US" sz="1000" dirty="0" err="1"/>
              <a:t>conference</a:t>
            </a:r>
            <a:r>
              <a:rPr lang="en-US" sz="1000" dirty="0"/>
              <a:t> on machine learning, 2013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EA4204-A308-49EB-B497-F6B24EB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3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C6EC-B75B-476C-AFEA-6408C698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FTPipe</a:t>
            </a: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 system overview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F04979-FF95-4F95-A3D5-6A15DF19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430"/>
            <a:ext cx="10515600" cy="1070655"/>
          </a:xfrm>
        </p:spPr>
        <p:txBody>
          <a:bodyPr/>
          <a:lstStyle/>
          <a:p>
            <a:r>
              <a:rPr lang="en-US" dirty="0"/>
              <a:t>Input: model, dataset, hardware configuration and training configs.</a:t>
            </a:r>
          </a:p>
          <a:p>
            <a:r>
              <a:rPr lang="en-US" dirty="0"/>
              <a:t>Workflow: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62240-550C-46EA-B2CA-8D7B5026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AF4FFA-1C43-41C4-8B25-0798E4F48227}"/>
              </a:ext>
            </a:extLst>
          </p:cNvPr>
          <p:cNvSpPr/>
          <p:nvPr/>
        </p:nvSpPr>
        <p:spPr>
          <a:xfrm>
            <a:off x="2469183" y="2849640"/>
            <a:ext cx="2622884" cy="4642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Tracing execution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0C5800-060E-4CB8-A7C3-5ED32C6C8B19}"/>
              </a:ext>
            </a:extLst>
          </p:cNvPr>
          <p:cNvSpPr/>
          <p:nvPr/>
        </p:nvSpPr>
        <p:spPr>
          <a:xfrm>
            <a:off x="2469183" y="3638759"/>
            <a:ext cx="2622884" cy="4642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Profiling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471F7B-2489-45BE-9B3C-33A9A251FB03}"/>
              </a:ext>
            </a:extLst>
          </p:cNvPr>
          <p:cNvSpPr/>
          <p:nvPr/>
        </p:nvSpPr>
        <p:spPr>
          <a:xfrm>
            <a:off x="2469183" y="4427878"/>
            <a:ext cx="2622884" cy="7560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Model partitioning </a:t>
            </a:r>
          </a:p>
          <a:p>
            <a:pPr algn="ctr"/>
            <a:r>
              <a:rPr lang="en-US" sz="2200" b="1" dirty="0"/>
              <a:t>&amp; GPU assignment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D26A37-30B6-4738-9396-49AD62D307D3}"/>
              </a:ext>
            </a:extLst>
          </p:cNvPr>
          <p:cNvSpPr/>
          <p:nvPr/>
        </p:nvSpPr>
        <p:spPr>
          <a:xfrm>
            <a:off x="2469183" y="5539750"/>
            <a:ext cx="2622884" cy="4642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Work scheduling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123B988-BFD8-4EA0-B5F7-3F0EBB968D1C}"/>
              </a:ext>
            </a:extLst>
          </p:cNvPr>
          <p:cNvSpPr/>
          <p:nvPr/>
        </p:nvSpPr>
        <p:spPr>
          <a:xfrm>
            <a:off x="3664319" y="3379031"/>
            <a:ext cx="232611" cy="21160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D09C8A1-ADBE-45EA-8A8A-49CCB9E782A1}"/>
              </a:ext>
            </a:extLst>
          </p:cNvPr>
          <p:cNvSpPr/>
          <p:nvPr/>
        </p:nvSpPr>
        <p:spPr>
          <a:xfrm>
            <a:off x="3664318" y="4162681"/>
            <a:ext cx="232611" cy="21160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9251F3A-C841-4466-B964-70666CBD5170}"/>
              </a:ext>
            </a:extLst>
          </p:cNvPr>
          <p:cNvSpPr/>
          <p:nvPr/>
        </p:nvSpPr>
        <p:spPr>
          <a:xfrm>
            <a:off x="3664317" y="5251181"/>
            <a:ext cx="232611" cy="21160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FB0991-662E-4191-9A7B-E4CA6656E34E}"/>
              </a:ext>
            </a:extLst>
          </p:cNvPr>
          <p:cNvSpPr txBox="1"/>
          <p:nvPr/>
        </p:nvSpPr>
        <p:spPr>
          <a:xfrm>
            <a:off x="5316658" y="2885070"/>
            <a:ext cx="4406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→ </a:t>
            </a:r>
            <a:r>
              <a:rPr lang="en-US" sz="2000" dirty="0"/>
              <a:t>DAG composed of basic blocks.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5583A2-76A2-4AA2-8678-248BE3570DC9}"/>
              </a:ext>
            </a:extLst>
          </p:cNvPr>
          <p:cNvSpPr txBox="1"/>
          <p:nvPr/>
        </p:nvSpPr>
        <p:spPr>
          <a:xfrm>
            <a:off x="5316657" y="3670812"/>
            <a:ext cx="56802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→ </a:t>
            </a:r>
            <a:r>
              <a:rPr lang="en-US" altLang="zh-CN" sz="2000" dirty="0"/>
              <a:t>M</a:t>
            </a:r>
            <a:r>
              <a:rPr lang="en-US" sz="2000" dirty="0"/>
              <a:t>emory and execution time of each basic block.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4EA9F9-3AAB-4E31-83BD-FF1670841C47}"/>
              </a:ext>
            </a:extLst>
          </p:cNvPr>
          <p:cNvSpPr txBox="1"/>
          <p:nvPr/>
        </p:nvSpPr>
        <p:spPr>
          <a:xfrm>
            <a:off x="5316657" y="4426454"/>
            <a:ext cx="5680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→ </a:t>
            </a:r>
            <a:r>
              <a:rPr lang="en-US" altLang="zh-CN" sz="2000" dirty="0"/>
              <a:t>Using </a:t>
            </a:r>
            <a:r>
              <a:rPr lang="en-US" altLang="zh-CN" sz="2000" b="1" dirty="0"/>
              <a:t>Mixed-pipe</a:t>
            </a:r>
            <a:r>
              <a:rPr lang="en-US" altLang="zh-CN" sz="2000" dirty="0"/>
              <a:t> / exhaustive Seq-pipe search / greedy Seq-pipe search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7842D1-49C2-4A44-BDF2-14DF3E483D11}"/>
              </a:ext>
            </a:extLst>
          </p:cNvPr>
          <p:cNvSpPr txBox="1"/>
          <p:nvPr/>
        </p:nvSpPr>
        <p:spPr>
          <a:xfrm>
            <a:off x="5316656" y="5572002"/>
            <a:ext cx="56802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→ </a:t>
            </a:r>
            <a:r>
              <a:rPr lang="en-US" altLang="zh-CN" sz="2000" dirty="0"/>
              <a:t>Using 1F1B-like scheduling, sync / async</a:t>
            </a:r>
          </a:p>
        </p:txBody>
      </p:sp>
    </p:spTree>
    <p:extLst>
      <p:ext uri="{BB962C8B-B14F-4D97-AF65-F5344CB8AC3E}">
        <p14:creationId xmlns:p14="http://schemas.microsoft.com/office/powerpoint/2010/main" val="343798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C6EC-B75B-476C-AFEA-6408C698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Model partitioning: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E829B9-9A1B-4528-B56D-13E43429B5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objective is to minimize the maximal stage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among all the pipeline stages.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E829B9-9A1B-4528-B56D-13E43429B5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BB0CE4-C427-4856-AE53-947C0C91C6B2}"/>
                  </a:ext>
                </a:extLst>
              </p:cNvPr>
              <p:cNvSpPr txBox="1"/>
              <p:nvPr/>
            </p:nvSpPr>
            <p:spPr>
              <a:xfrm>
                <a:off x="2329103" y="3429000"/>
                <a:ext cx="7533794" cy="994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𝑐𝑜𝑚𝑚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𝑓𝑤𝑑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⁡(0,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𝑐𝑜𝑚𝑚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𝑏𝑤𝑑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𝑐𝑜𝑚𝑝𝑢𝑡𝑒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𝑓𝑤𝑑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𝑐𝑜𝑚𝑝𝑢𝑡𝑒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𝑏𝑤𝑑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BB0CE4-C427-4856-AE53-947C0C91C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103" y="3429000"/>
                <a:ext cx="7533794" cy="994952"/>
              </a:xfrm>
              <a:prstGeom prst="rect">
                <a:avLst/>
              </a:prstGeom>
              <a:blipFill>
                <a:blip r:embed="rId3"/>
                <a:stretch>
                  <a:fillRect b="-6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0AF9B-5927-47EA-95E1-10159325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C6EC-B75B-476C-AFEA-6408C698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Mixed-pipe: High level algorithm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E829B9-9A1B-4528-B56D-13E43429B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Input: a graph with compute time and memory consumption of each operator.</a:t>
            </a:r>
          </a:p>
          <a:p>
            <a:r>
              <a:rPr lang="en-US" dirty="0"/>
              <a:t>Step 1 : </a:t>
            </a:r>
            <a:r>
              <a:rPr lang="en-US" b="1" dirty="0"/>
              <a:t>Coarsening</a:t>
            </a:r>
            <a:r>
              <a:rPr lang="en-US" dirty="0"/>
              <a:t>, create L pipeline stages</a:t>
            </a:r>
          </a:p>
          <a:p>
            <a:r>
              <a:rPr lang="en-US" dirty="0"/>
              <a:t>Step 2 : </a:t>
            </a:r>
            <a:r>
              <a:rPr lang="en-US" b="1" dirty="0"/>
              <a:t>Load balancing</a:t>
            </a:r>
          </a:p>
          <a:p>
            <a:r>
              <a:rPr lang="en-US" dirty="0"/>
              <a:t>Step 3 : </a:t>
            </a:r>
            <a:r>
              <a:rPr lang="en-US" b="1" dirty="0" err="1"/>
              <a:t>Uncoarsening</a:t>
            </a:r>
            <a:r>
              <a:rPr lang="en-US" dirty="0"/>
              <a:t>, refinement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0B901-4C37-4B22-BE40-64B421DD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C6EC-B75B-476C-AFEA-6408C698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Mixed-pipe: Step 1: Coarsening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E829B9-9A1B-4528-B56D-13E43429B5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Create 𝑳 &gt; 𝑃 pipeline stages from 𝑁 nodes. (typically – thousands of nodes to small 𝐿, e.g., 𝐿 = 2𝑃, 3𝑃)</a:t>
                </a:r>
              </a:p>
              <a:p>
                <a:r>
                  <a:rPr lang="en-US" dirty="0"/>
                  <a:t>Heuristics for coarsening: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Starting from smallest node, merge until CCO. </a:t>
                </a:r>
              </a:p>
              <a:p>
                <a:pPr lvl="2"/>
                <a:r>
                  <a:rPr lang="en-US" dirty="0"/>
                  <a:t>CCO (</a:t>
                </a:r>
                <a:r>
                  <a:rPr lang="en-US" b="1" dirty="0"/>
                  <a:t>Communication-Computation-Overlap</a:t>
                </a:r>
                <a:r>
                  <a:rPr lang="en-US" dirty="0"/>
                  <a:t>) block: A block is CCO block when the ratio between computation and communication is sufficiently high:</a:t>
                </a:r>
              </a:p>
              <a:p>
                <a:pPr lvl="3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𝑐𝑜𝑚𝑚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𝑓𝑤𝑑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    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𝑐𝑜𝑚𝑚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𝑤𝑑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Coarsening by type.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Coarsening around centers.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E829B9-9A1B-4528-B56D-13E43429B5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23796A2-87BA-49FA-B6AA-F660D846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285" y="4132871"/>
            <a:ext cx="4259949" cy="213378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FE817-5F5E-42F9-AB49-FE5738EC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235F0-7709-4F54-BCF3-5B2C546AB25B}"/>
              </a:ext>
            </a:extLst>
          </p:cNvPr>
          <p:cNvSpPr txBox="1"/>
          <p:nvPr/>
        </p:nvSpPr>
        <p:spPr>
          <a:xfrm>
            <a:off x="7288162" y="6095447"/>
            <a:ext cx="4065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9. Mixed-pipe performance for different values of L.</a:t>
            </a:r>
          </a:p>
        </p:txBody>
      </p:sp>
    </p:spTree>
    <p:extLst>
      <p:ext uri="{BB962C8B-B14F-4D97-AF65-F5344CB8AC3E}">
        <p14:creationId xmlns:p14="http://schemas.microsoft.com/office/powerpoint/2010/main" val="85524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C6EC-B75B-476C-AFEA-6408C698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Mixed-pipe: Step 2: Load balancing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E829B9-9A1B-4528-B56D-13E43429B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313"/>
            <a:ext cx="10515600" cy="1719680"/>
          </a:xfrm>
        </p:spPr>
        <p:txBody>
          <a:bodyPr>
            <a:normAutofit/>
          </a:bodyPr>
          <a:lstStyle/>
          <a:p>
            <a:r>
              <a:rPr lang="en-US" dirty="0"/>
              <a:t>With the CCO property, the problem becomes classical multiprocessor scheduling problem.</a:t>
            </a:r>
          </a:p>
          <a:p>
            <a:r>
              <a:rPr lang="en-US" b="1" dirty="0"/>
              <a:t>Longest-Processing-Time-First </a:t>
            </a:r>
            <a:r>
              <a:rPr lang="en-US" dirty="0"/>
              <a:t>heuristic is used.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B1332E-C061-4B5E-B695-791280C5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435FBD-B2AD-472D-9B97-02E2C3902F5F}"/>
              </a:ext>
            </a:extLst>
          </p:cNvPr>
          <p:cNvSpPr txBox="1">
            <a:spLocks/>
          </p:cNvSpPr>
          <p:nvPr/>
        </p:nvSpPr>
        <p:spPr>
          <a:xfrm>
            <a:off x="838200" y="31562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Mixed-pipe: Step 3: Refinement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F3BEBA-56EE-491E-AE1F-46332B8DCC30}"/>
              </a:ext>
            </a:extLst>
          </p:cNvPr>
          <p:cNvSpPr txBox="1">
            <a:spLocks/>
          </p:cNvSpPr>
          <p:nvPr/>
        </p:nvSpPr>
        <p:spPr>
          <a:xfrm>
            <a:off x="838200" y="4328193"/>
            <a:ext cx="10515600" cy="1519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Uncoarsening</a:t>
            </a:r>
            <a:r>
              <a:rPr lang="en-US" dirty="0"/>
              <a:t> the 𝑳 stages into basic blocks.</a:t>
            </a:r>
          </a:p>
          <a:p>
            <a:r>
              <a:rPr lang="en-US" dirty="0"/>
              <a:t>Greedily find blocks which, if moved to adjacent stages can improve the throughput.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18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C6EC-B75B-476C-AFEA-6408C698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FTPipe</a:t>
            </a: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b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asynchronous pipeline + </a:t>
            </a:r>
            <a:r>
              <a:rPr lang="en-US" sz="36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recomputation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E829B9-9A1B-4528-B56D-13E43429B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761"/>
            <a:ext cx="10515600" cy="1228928"/>
          </a:xfrm>
        </p:spPr>
        <p:txBody>
          <a:bodyPr/>
          <a:lstStyle/>
          <a:p>
            <a:r>
              <a:rPr lang="en-US" dirty="0" err="1"/>
              <a:t>Recomputation</a:t>
            </a:r>
            <a:r>
              <a:rPr lang="en-US" dirty="0"/>
              <a:t> is used to save memory but it also mitigates staleness.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F5AEA-A887-4528-B40A-ACC94C24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54EB9-50AC-488E-A3F6-9616F1A0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65" y="2084729"/>
            <a:ext cx="6961870" cy="2440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D7366A-61FA-49A0-A15E-649FA0227AF9}"/>
              </a:ext>
            </a:extLst>
          </p:cNvPr>
          <p:cNvSpPr txBox="1"/>
          <p:nvPr/>
        </p:nvSpPr>
        <p:spPr>
          <a:xfrm>
            <a:off x="4724400" y="4517247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10. Illustration of </a:t>
            </a:r>
            <a:r>
              <a:rPr lang="en-US" sz="1200" dirty="0" err="1"/>
              <a:t>FTPipe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180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C6EC-B75B-476C-AFEA-6408C698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Evaluation: End-to-end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E829B9-9A1B-4528-B56D-13E43429B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605" y="5694947"/>
            <a:ext cx="10206789" cy="498058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accent1"/>
                </a:solidFill>
              </a:rPr>
              <a:t>FTPipe</a:t>
            </a:r>
            <a:r>
              <a:rPr lang="en-US" b="1" dirty="0">
                <a:solidFill>
                  <a:schemeClr val="accent1"/>
                </a:solidFill>
              </a:rPr>
              <a:t> achieved faster training without accuracy loss compared to </a:t>
            </a:r>
            <a:r>
              <a:rPr lang="en-US" b="1" dirty="0" err="1">
                <a:solidFill>
                  <a:schemeClr val="accent1"/>
                </a:solidFill>
              </a:rPr>
              <a:t>GPipe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9CB79B-F9DE-4DD5-B510-45A6E1CB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41412-7C44-4F61-B3DE-C94CD5DE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628" y="2072458"/>
            <a:ext cx="9254740" cy="3241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7971BE-7096-4D3E-A474-BCBCB91480B0}"/>
              </a:ext>
            </a:extLst>
          </p:cNvPr>
          <p:cNvSpPr txBox="1"/>
          <p:nvPr/>
        </p:nvSpPr>
        <p:spPr>
          <a:xfrm>
            <a:off x="1617405" y="1397480"/>
            <a:ext cx="8957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Table 1: Summary of the comparison of </a:t>
            </a:r>
            <a:r>
              <a:rPr lang="en-US" sz="1600" b="1" dirty="0" err="1"/>
              <a:t>FTPipe</a:t>
            </a:r>
            <a:r>
              <a:rPr lang="en-US" sz="1600" b="1" dirty="0"/>
              <a:t> with </a:t>
            </a:r>
          </a:p>
          <a:p>
            <a:pPr algn="ctr"/>
            <a:r>
              <a:rPr lang="en-US" sz="1600" b="1" dirty="0"/>
              <a:t>original </a:t>
            </a:r>
            <a:r>
              <a:rPr lang="en-US" sz="1600" b="1" dirty="0" err="1"/>
              <a:t>GPipe</a:t>
            </a:r>
            <a:r>
              <a:rPr lang="en-US" sz="1600" b="1" dirty="0"/>
              <a:t> Seq-pipe (synchronous pipeline, one stage per GPU) over 8 GPUs</a:t>
            </a:r>
          </a:p>
        </p:txBody>
      </p:sp>
    </p:spTree>
    <p:extLst>
      <p:ext uri="{BB962C8B-B14F-4D97-AF65-F5344CB8AC3E}">
        <p14:creationId xmlns:p14="http://schemas.microsoft.com/office/powerpoint/2010/main" val="817176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C6EC-B75B-476C-AFEA-6408C698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Evaluation: Mixed-pipe vs Seq-pipe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07ABC-5E90-4723-9073-7DC27A3A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6DAE8-92C2-4D08-AAA8-D64CC820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993" y="1801989"/>
            <a:ext cx="5464013" cy="32540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7A70A4-A0EE-40DD-AED3-C5EA5C5D7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941" y="5646821"/>
            <a:ext cx="8426116" cy="498058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Mixed-Pipe is useful for both sync and async pipelines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66C99-63D6-4AF1-BA9E-904EE252BE6F}"/>
              </a:ext>
            </a:extLst>
          </p:cNvPr>
          <p:cNvSpPr txBox="1"/>
          <p:nvPr/>
        </p:nvSpPr>
        <p:spPr>
          <a:xfrm>
            <a:off x="3269226" y="4985748"/>
            <a:ext cx="5874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11. Mixed-pipe speedup over Seq-pipe for reaching top accuracy with T5-3B on three datasets and two pipelines: </a:t>
            </a:r>
            <a:r>
              <a:rPr lang="en-US" sz="1200" dirty="0" err="1"/>
              <a:t>GPipe</a:t>
            </a:r>
            <a:r>
              <a:rPr lang="en-US" sz="1200" dirty="0"/>
              <a:t> (synchronous) and </a:t>
            </a:r>
            <a:r>
              <a:rPr lang="en-US" sz="1200" dirty="0" err="1"/>
              <a:t>FTPipe</a:t>
            </a:r>
            <a:r>
              <a:rPr lang="en-US" sz="1200" dirty="0"/>
              <a:t> (asynchronous).</a:t>
            </a:r>
          </a:p>
        </p:txBody>
      </p:sp>
    </p:spTree>
    <p:extLst>
      <p:ext uri="{BB962C8B-B14F-4D97-AF65-F5344CB8AC3E}">
        <p14:creationId xmlns:p14="http://schemas.microsoft.com/office/powerpoint/2010/main" val="2966261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C6EC-B75B-476C-AFEA-6408C698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Evaluation: asynchronous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B3FB3-4C4A-4EF7-BE40-A085BF0C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17336-DE43-40DB-BBB9-6E6BBBE7A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84" y="1949239"/>
            <a:ext cx="9353630" cy="29595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EF404A-E062-4D15-A914-4CB15A81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605" y="5694947"/>
            <a:ext cx="10206789" cy="498058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Asynchronous training and mixed-pipe does not hurt accuracy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479F8-B9E1-4E99-BB65-B55901C9B944}"/>
              </a:ext>
            </a:extLst>
          </p:cNvPr>
          <p:cNvSpPr txBox="1"/>
          <p:nvPr/>
        </p:nvSpPr>
        <p:spPr>
          <a:xfrm>
            <a:off x="3269226" y="4985748"/>
            <a:ext cx="58747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12. </a:t>
            </a:r>
            <a:r>
              <a:rPr lang="en-US" sz="1200" dirty="0" err="1"/>
              <a:t>FTPipe</a:t>
            </a:r>
            <a:r>
              <a:rPr lang="en-US" sz="1200" dirty="0"/>
              <a:t> acceleration over </a:t>
            </a:r>
            <a:r>
              <a:rPr lang="en-US" sz="1200" dirty="0" err="1"/>
              <a:t>GPipe</a:t>
            </a:r>
            <a:r>
              <a:rPr lang="en-US" sz="1200" dirty="0"/>
              <a:t> for fine-tuning T5-3B with Glue RTE dataset.</a:t>
            </a:r>
          </a:p>
        </p:txBody>
      </p:sp>
    </p:spTree>
    <p:extLst>
      <p:ext uri="{BB962C8B-B14F-4D97-AF65-F5344CB8AC3E}">
        <p14:creationId xmlns:p14="http://schemas.microsoft.com/office/powerpoint/2010/main" val="358673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ED83-FAE3-4E5B-8E39-E9AEFEAB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Background and Motivation</a:t>
            </a:r>
            <a:br>
              <a: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trend of giant neural networks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E457-09B3-4843-B36E-23C8A9F9B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DNNs are getting larger</a:t>
            </a:r>
          </a:p>
          <a:p>
            <a:r>
              <a:rPr lang="en-US" dirty="0"/>
              <a:t>State-of-the-art NLP models (BERT-340M, GPT2-1.5B, and T5-3B) require e from 12GB to 59GB of GPU memory to fine-tune.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5444C-3DB6-4BAB-8AA2-AAA402ED3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346" y="3162001"/>
            <a:ext cx="4282046" cy="301496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FE264-269D-4446-9CD2-8E476F8F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80B6C-2524-4DA4-85CE-FBDCCBE2F3C6}"/>
              </a:ext>
            </a:extLst>
          </p:cNvPr>
          <p:cNvSpPr txBox="1"/>
          <p:nvPr/>
        </p:nvSpPr>
        <p:spPr>
          <a:xfrm>
            <a:off x="4888831" y="6128157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1. Model size trend.</a:t>
            </a:r>
          </a:p>
        </p:txBody>
      </p:sp>
    </p:spTree>
    <p:extLst>
      <p:ext uri="{BB962C8B-B14F-4D97-AF65-F5344CB8AC3E}">
        <p14:creationId xmlns:p14="http://schemas.microsoft.com/office/powerpoint/2010/main" val="55985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C6EC-B75B-476C-AFEA-6408C698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E829B9-9A1B-4528-B56D-13E43429B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err="1"/>
              <a:t>FTPipe</a:t>
            </a:r>
            <a:r>
              <a:rPr lang="en-US" dirty="0"/>
              <a:t> is a system for fine-tuning giant DNNs with limited resources.</a:t>
            </a:r>
          </a:p>
          <a:p>
            <a:r>
              <a:rPr lang="en-US" dirty="0"/>
              <a:t>Mixed-Pipe overcomes topology constraints.</a:t>
            </a:r>
          </a:p>
          <a:p>
            <a:pPr lvl="1"/>
            <a:r>
              <a:rPr lang="en-US" dirty="0"/>
              <a:t>Better load balance – no accuracy loss!</a:t>
            </a:r>
          </a:p>
          <a:p>
            <a:r>
              <a:rPr lang="en-US" dirty="0"/>
              <a:t>Asynchronous fine-tuning: staleness is not a problem when fine-tuning.</a:t>
            </a:r>
          </a:p>
          <a:p>
            <a:r>
              <a:rPr lang="en-US" dirty="0"/>
              <a:t>Up to 3x faster fine-tuning of giant Transformers with billions of parameters.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EF4B08-DA65-435F-B673-683D5AD0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ED83-FAE3-4E5B-8E39-E9AEFEAB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Background and Motivation</a:t>
            </a:r>
            <a:br>
              <a: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Importance of fine-tuning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E457-09B3-4843-B36E-23C8A9F9B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Pre-training is time-consuming and impossible without supercomputer-scale resources.</a:t>
            </a:r>
          </a:p>
          <a:p>
            <a:r>
              <a:rPr lang="en-US" dirty="0"/>
              <a:t>Fine-tuning operates on relatively small data sets and requires much less computing power to complete.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5F43D-1757-40CE-A4D9-D18DEAFA4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665" y="3752850"/>
            <a:ext cx="5410669" cy="1996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F95A73-81C3-4067-A463-033A09BA1CE3}"/>
              </a:ext>
            </a:extLst>
          </p:cNvPr>
          <p:cNvSpPr txBox="1"/>
          <p:nvPr/>
        </p:nvSpPr>
        <p:spPr>
          <a:xfrm>
            <a:off x="1136983" y="5879935"/>
            <a:ext cx="9918032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But fine-tuning still require the whole model to be resident in GPU memory.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792D46-A88C-4D28-BE0A-9106A856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2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ED83-FAE3-4E5B-8E39-E9AEFEAB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Background and Motivation</a:t>
            </a:r>
            <a:b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Memory reduction methods have high overheads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E457-09B3-4843-B36E-23C8A9F9B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Swapping/</a:t>
            </a:r>
            <a:r>
              <a:rPr lang="en-US" dirty="0" err="1"/>
              <a:t>Sharding</a:t>
            </a:r>
            <a:r>
              <a:rPr lang="en-US" dirty="0"/>
              <a:t>: ineffective under slow PCIe communications.</a:t>
            </a:r>
          </a:p>
          <a:p>
            <a:pPr lvl="1"/>
            <a:r>
              <a:rPr lang="en-US" dirty="0"/>
              <a:t>Even worse in fine-tuning scenario: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Intra-layer model parallelism: also require communication (e.g. All-reduce), which is ineffective over PCIe.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C7FB2-4A59-4090-A15B-B28CE943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4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9B79C9-6921-42C3-95A0-4E6F34D08535}"/>
              </a:ext>
            </a:extLst>
          </p:cNvPr>
          <p:cNvCxnSpPr/>
          <p:nvPr/>
        </p:nvCxnSpPr>
        <p:spPr>
          <a:xfrm flipV="1">
            <a:off x="1499937" y="3191083"/>
            <a:ext cx="0" cy="17697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4E9DC8-0B1B-4678-AA77-7CA3B4D8A776}"/>
              </a:ext>
            </a:extLst>
          </p:cNvPr>
          <p:cNvSpPr txBox="1"/>
          <p:nvPr/>
        </p:nvSpPr>
        <p:spPr>
          <a:xfrm>
            <a:off x="900921" y="2846615"/>
            <a:ext cx="13850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Mini-batch size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3F102C-10AB-46A5-99C1-7E5A27E9516A}"/>
              </a:ext>
            </a:extLst>
          </p:cNvPr>
          <p:cNvSpPr/>
          <p:nvPr/>
        </p:nvSpPr>
        <p:spPr>
          <a:xfrm>
            <a:off x="1756610" y="4652211"/>
            <a:ext cx="529383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comp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C59CC3-9446-429B-A465-95B6611389A3}"/>
              </a:ext>
            </a:extLst>
          </p:cNvPr>
          <p:cNvSpPr/>
          <p:nvPr/>
        </p:nvSpPr>
        <p:spPr>
          <a:xfrm>
            <a:off x="2285993" y="4652210"/>
            <a:ext cx="85023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overhead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7A376-2019-48E5-B10E-C27A119C4645}"/>
              </a:ext>
            </a:extLst>
          </p:cNvPr>
          <p:cNvSpPr/>
          <p:nvPr/>
        </p:nvSpPr>
        <p:spPr>
          <a:xfrm>
            <a:off x="3136232" y="4652211"/>
            <a:ext cx="529383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comp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3CA4FD-FF01-4A95-8CBB-B90598C29C6A}"/>
              </a:ext>
            </a:extLst>
          </p:cNvPr>
          <p:cNvSpPr/>
          <p:nvPr/>
        </p:nvSpPr>
        <p:spPr>
          <a:xfrm>
            <a:off x="3665615" y="4652210"/>
            <a:ext cx="85023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overhead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F9452E-5C43-4C0C-9B09-480CFCE69978}"/>
              </a:ext>
            </a:extLst>
          </p:cNvPr>
          <p:cNvSpPr/>
          <p:nvPr/>
        </p:nvSpPr>
        <p:spPr>
          <a:xfrm>
            <a:off x="4515854" y="4652211"/>
            <a:ext cx="529383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comp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13B588-1595-4236-8799-0AEE0394116A}"/>
              </a:ext>
            </a:extLst>
          </p:cNvPr>
          <p:cNvSpPr/>
          <p:nvPr/>
        </p:nvSpPr>
        <p:spPr>
          <a:xfrm>
            <a:off x="5045237" y="4652210"/>
            <a:ext cx="85023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overhead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C3224F-12B3-4094-8B2A-B20D873C9BC6}"/>
              </a:ext>
            </a:extLst>
          </p:cNvPr>
          <p:cNvSpPr/>
          <p:nvPr/>
        </p:nvSpPr>
        <p:spPr>
          <a:xfrm>
            <a:off x="1760621" y="4006105"/>
            <a:ext cx="850239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comp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83793E-FAE3-4B56-AA20-ECC05246F585}"/>
              </a:ext>
            </a:extLst>
          </p:cNvPr>
          <p:cNvSpPr/>
          <p:nvPr/>
        </p:nvSpPr>
        <p:spPr>
          <a:xfrm>
            <a:off x="2610860" y="4006105"/>
            <a:ext cx="85023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overhead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A7534F-B5A6-4641-9481-BD95403FCEF6}"/>
              </a:ext>
            </a:extLst>
          </p:cNvPr>
          <p:cNvSpPr/>
          <p:nvPr/>
        </p:nvSpPr>
        <p:spPr>
          <a:xfrm>
            <a:off x="3464862" y="4006105"/>
            <a:ext cx="850239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comp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2B5581-C334-4618-A01D-F0F806586E6C}"/>
              </a:ext>
            </a:extLst>
          </p:cNvPr>
          <p:cNvSpPr/>
          <p:nvPr/>
        </p:nvSpPr>
        <p:spPr>
          <a:xfrm>
            <a:off x="4315101" y="4006105"/>
            <a:ext cx="85023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overhead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99DD9C-C9B5-4D11-925D-3E89FB3B05FB}"/>
              </a:ext>
            </a:extLst>
          </p:cNvPr>
          <p:cNvSpPr/>
          <p:nvPr/>
        </p:nvSpPr>
        <p:spPr>
          <a:xfrm>
            <a:off x="1760621" y="3354220"/>
            <a:ext cx="1904991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comp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B4EF20-B6F2-4B10-A37D-AA3F33F3A1B8}"/>
              </a:ext>
            </a:extLst>
          </p:cNvPr>
          <p:cNvSpPr/>
          <p:nvPr/>
        </p:nvSpPr>
        <p:spPr>
          <a:xfrm>
            <a:off x="3665612" y="3359248"/>
            <a:ext cx="850239" cy="2719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overhead</a:t>
            </a:r>
          </a:p>
        </p:txBody>
      </p:sp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AD088AC7-71D2-4E2B-A03D-ECF6B59B3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40815"/>
              </p:ext>
            </p:extLst>
          </p:nvPr>
        </p:nvGraphicFramePr>
        <p:xfrm>
          <a:off x="6485715" y="3492719"/>
          <a:ext cx="493251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390">
                  <a:extLst>
                    <a:ext uri="{9D8B030D-6E8A-4147-A177-3AD203B41FA5}">
                      <a16:colId xmlns:a16="http://schemas.microsoft.com/office/drawing/2014/main" val="75593091"/>
                    </a:ext>
                  </a:extLst>
                </a:gridCol>
                <a:gridCol w="1590955">
                  <a:extLst>
                    <a:ext uri="{9D8B030D-6E8A-4147-A177-3AD203B41FA5}">
                      <a16:colId xmlns:a16="http://schemas.microsoft.com/office/drawing/2014/main" val="1751160303"/>
                    </a:ext>
                  </a:extLst>
                </a:gridCol>
                <a:gridCol w="1644173">
                  <a:extLst>
                    <a:ext uri="{9D8B030D-6E8A-4147-A177-3AD203B41FA5}">
                      <a16:colId xmlns:a16="http://schemas.microsoft.com/office/drawing/2014/main" val="1380331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Pre-training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Fine-tuning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73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Minibatch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8(most tasks), 128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87417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79754C0E-2A29-4F0E-B250-A933312054E8}"/>
              </a:ext>
            </a:extLst>
          </p:cNvPr>
          <p:cNvSpPr txBox="1"/>
          <p:nvPr/>
        </p:nvSpPr>
        <p:spPr>
          <a:xfrm>
            <a:off x="8080024" y="3123614"/>
            <a:ext cx="2046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Example from T5</a:t>
            </a:r>
          </a:p>
        </p:txBody>
      </p:sp>
    </p:spTree>
    <p:extLst>
      <p:ext uri="{BB962C8B-B14F-4D97-AF65-F5344CB8AC3E}">
        <p14:creationId xmlns:p14="http://schemas.microsoft.com/office/powerpoint/2010/main" val="315596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ED83-FAE3-4E5B-8E39-E9AEFEAB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Background and Motivation</a:t>
            </a:r>
            <a:b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Why pipeline model parallelism?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E457-09B3-4843-B36E-23C8A9F9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924199"/>
            <a:ext cx="10515600" cy="24046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Splits models layer by layer across GPUs</a:t>
            </a:r>
          </a:p>
          <a:p>
            <a:r>
              <a:rPr lang="en-US" dirty="0"/>
              <a:t>Enables communication-computation overlap</a:t>
            </a:r>
          </a:p>
          <a:p>
            <a:r>
              <a:rPr lang="en-US" dirty="0"/>
              <a:t>Low communication volume for giant models</a:t>
            </a:r>
          </a:p>
          <a:p>
            <a:pPr lvl="1"/>
            <a:r>
              <a:rPr lang="en-US" dirty="0"/>
              <a:t>Example of communication size of T5-3B (mini-batch size 4):</a:t>
            </a:r>
          </a:p>
          <a:p>
            <a:pPr marL="457200" lvl="1" indent="0">
              <a:buNone/>
            </a:pPr>
            <a:r>
              <a:rPr lang="en-US" dirty="0"/>
              <a:t>    Data-parallel: 12GB </a:t>
            </a:r>
            <a:r>
              <a:rPr lang="en-US" b="1" dirty="0"/>
              <a:t>per worker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    Pipeline-parallel: 458MB </a:t>
            </a:r>
            <a:r>
              <a:rPr lang="en-US" b="1" dirty="0"/>
              <a:t>total</a:t>
            </a:r>
            <a:r>
              <a:rPr lang="en-US" dirty="0"/>
              <a:t>.</a:t>
            </a:r>
          </a:p>
        </p:txBody>
      </p:sp>
      <p:pic>
        <p:nvPicPr>
          <p:cNvPr id="7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53C5C2D-2DEE-440A-B28C-18425E37E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 bwMode="auto">
          <a:xfrm>
            <a:off x="2428300" y="1624251"/>
            <a:ext cx="7335399" cy="18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C351A9-AC36-4232-B9FD-AD537E56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BDA823-BE35-418C-8B56-1D5EAA049AB3}"/>
              </a:ext>
            </a:extLst>
          </p:cNvPr>
          <p:cNvSpPr txBox="1"/>
          <p:nvPr/>
        </p:nvSpPr>
        <p:spPr>
          <a:xfrm>
            <a:off x="681245" y="6328899"/>
            <a:ext cx="110770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[1] Ben-Nun, T., &amp; </a:t>
            </a:r>
            <a:r>
              <a:rPr lang="en-US" sz="1000" dirty="0" err="1"/>
              <a:t>Hoefler</a:t>
            </a:r>
            <a:r>
              <a:rPr lang="en-US" sz="1000" dirty="0"/>
              <a:t>, T. (2019). Demystifying parallel and distributed deep learning: An in-depth concurrency analysis. ACM Computing Surveys (CSUR), 52(4), 1-43.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2D80A-83C2-4146-85E0-C865911C609C}"/>
              </a:ext>
            </a:extLst>
          </p:cNvPr>
          <p:cNvSpPr txBox="1"/>
          <p:nvPr/>
        </p:nvSpPr>
        <p:spPr>
          <a:xfrm>
            <a:off x="4397219" y="3476215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2. DNN parallelism schemes.[1]</a:t>
            </a:r>
          </a:p>
        </p:txBody>
      </p:sp>
    </p:spTree>
    <p:extLst>
      <p:ext uri="{BB962C8B-B14F-4D97-AF65-F5344CB8AC3E}">
        <p14:creationId xmlns:p14="http://schemas.microsoft.com/office/powerpoint/2010/main" val="187016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ED83-FAE3-4E5B-8E39-E9AEFEAB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Background and Motivation</a:t>
            </a:r>
            <a:b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State-of-the-art pipeline frameworks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E457-09B3-4843-B36E-23C8A9F9B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Gpipe</a:t>
            </a:r>
            <a:r>
              <a:rPr lang="en-US" dirty="0"/>
              <a:t>[1]: synchronous</a:t>
            </a:r>
          </a:p>
          <a:p>
            <a:pPr lvl="1"/>
            <a:r>
              <a:rPr lang="en-US" sz="2000" dirty="0"/>
              <a:t>Pipeline bubbles -&gt; low hardware utilization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PipeDream[2]: asynchronous</a:t>
            </a:r>
          </a:p>
          <a:p>
            <a:pPr lvl="1"/>
            <a:r>
              <a:rPr lang="en-US" sz="2000" dirty="0"/>
              <a:t>Stores multiple version of weights</a:t>
            </a:r>
          </a:p>
          <a:p>
            <a:pPr marL="457200" lvl="1" indent="0">
              <a:buNone/>
            </a:pPr>
            <a:r>
              <a:rPr lang="en-US" sz="2000" dirty="0"/>
              <a:t>    -&gt; limits the size of models that can be trained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43C0E-C4F1-4C9A-8BAC-C13C9359F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611" y="1690688"/>
            <a:ext cx="4717189" cy="1935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5DA691-AAB6-4ECA-8073-D3D86E166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335" y="3967077"/>
            <a:ext cx="4671465" cy="192040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34F96E5-1FAD-44CE-B1AF-D14B40F8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358FD-7408-4D26-B4DE-37BE288C4390}"/>
              </a:ext>
            </a:extLst>
          </p:cNvPr>
          <p:cNvSpPr txBox="1"/>
          <p:nvPr/>
        </p:nvSpPr>
        <p:spPr>
          <a:xfrm>
            <a:off x="7818844" y="3596978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3. Illustration of </a:t>
            </a:r>
            <a:r>
              <a:rPr lang="en-US" sz="1200" dirty="0" err="1"/>
              <a:t>GPipe</a:t>
            </a:r>
            <a:r>
              <a:rPr lang="en-US" sz="1200" dirty="0"/>
              <a:t>.[2]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8E7324-5BAC-4A39-ADA2-DD72F17D136B}"/>
              </a:ext>
            </a:extLst>
          </p:cNvPr>
          <p:cNvSpPr txBox="1"/>
          <p:nvPr/>
        </p:nvSpPr>
        <p:spPr>
          <a:xfrm>
            <a:off x="7853387" y="5887483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4. Illustration of PipeDream.[2]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5A3999-407E-4ED8-BD43-494A50C33150}"/>
              </a:ext>
            </a:extLst>
          </p:cNvPr>
          <p:cNvSpPr txBox="1"/>
          <p:nvPr/>
        </p:nvSpPr>
        <p:spPr>
          <a:xfrm>
            <a:off x="661581" y="6148290"/>
            <a:ext cx="11077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[1] Huang, Y., Cheng, Y., </a:t>
            </a:r>
            <a:r>
              <a:rPr lang="en-US" sz="1000" dirty="0" err="1"/>
              <a:t>Bapna</a:t>
            </a:r>
            <a:r>
              <a:rPr lang="en-US" sz="1000" dirty="0"/>
              <a:t>, A., </a:t>
            </a:r>
            <a:r>
              <a:rPr lang="en-US" sz="1000" dirty="0" err="1"/>
              <a:t>Firat</a:t>
            </a:r>
            <a:r>
              <a:rPr lang="en-US" sz="1000" dirty="0"/>
              <a:t>, O., … &amp; Wu, Y. (2019). </a:t>
            </a:r>
            <a:r>
              <a:rPr lang="en-US" sz="1000" dirty="0" err="1"/>
              <a:t>Gpipe</a:t>
            </a:r>
            <a:r>
              <a:rPr lang="en-US" sz="1000" dirty="0"/>
              <a:t>: Efficient training of giant neural networks using pipeline parallelism. In Advances in Neural Information Processing Systems (pp. 103-112).</a:t>
            </a:r>
          </a:p>
          <a:p>
            <a:r>
              <a:rPr lang="en-US" sz="1000" dirty="0"/>
              <a:t>[2] Narayanan, D., </a:t>
            </a:r>
            <a:r>
              <a:rPr lang="en-US" sz="1000" dirty="0" err="1"/>
              <a:t>Harlap</a:t>
            </a:r>
            <a:r>
              <a:rPr lang="en-US" sz="1000" dirty="0"/>
              <a:t>, A., … &amp; </a:t>
            </a:r>
            <a:r>
              <a:rPr lang="en-US" sz="1000" dirty="0" err="1"/>
              <a:t>Zaharia</a:t>
            </a:r>
            <a:r>
              <a:rPr lang="en-US" sz="1000" dirty="0"/>
              <a:t>, M. (2019). PipeDream: generalized pipeline parallelism for DNN training. In Proceedings of the 27th ACM Symposium on Operating Systems Principles (pp. 1-15).</a:t>
            </a:r>
          </a:p>
        </p:txBody>
      </p:sp>
    </p:spTree>
    <p:extLst>
      <p:ext uri="{BB962C8B-B14F-4D97-AF65-F5344CB8AC3E}">
        <p14:creationId xmlns:p14="http://schemas.microsoft.com/office/powerpoint/2010/main" val="426469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ED83-FAE3-4E5B-8E39-E9AEFEAB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Key Observation</a:t>
            </a:r>
            <a:b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Topological constraints in pipeline partition causes load imbalance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E457-09B3-4843-B36E-23C8A9F9B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NLP model partitioning across 3 GPUs. If each GPU may run only consequent layers, there is no balanced partition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24A75-409E-4D78-B275-9A95B2404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587" y="2633080"/>
            <a:ext cx="6532212" cy="1499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6A2D06-9A04-420C-8991-4DF6B8FF1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078" y="4436202"/>
            <a:ext cx="6532211" cy="185872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6FE4EFF-1618-4153-8795-CCAFD3A2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E6784-2247-418E-9608-7FB497803598}"/>
              </a:ext>
            </a:extLst>
          </p:cNvPr>
          <p:cNvSpPr txBox="1"/>
          <p:nvPr/>
        </p:nvSpPr>
        <p:spPr>
          <a:xfrm>
            <a:off x="4479795" y="3945193"/>
            <a:ext cx="4015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5. Partitioning unbalanced Encoder-Decoder models.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929A89-5C38-4548-A3C8-242911DE7F6D}"/>
              </a:ext>
            </a:extLst>
          </p:cNvPr>
          <p:cNvSpPr txBox="1"/>
          <p:nvPr/>
        </p:nvSpPr>
        <p:spPr>
          <a:xfrm>
            <a:off x="4479794" y="6135642"/>
            <a:ext cx="4015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6. Visualization of  imbalanced pipeline partition. </a:t>
            </a:r>
          </a:p>
        </p:txBody>
      </p:sp>
    </p:spTree>
    <p:extLst>
      <p:ext uri="{BB962C8B-B14F-4D97-AF65-F5344CB8AC3E}">
        <p14:creationId xmlns:p14="http://schemas.microsoft.com/office/powerpoint/2010/main" val="103815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ED83-FAE3-4E5B-8E39-E9AEFEAB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Insights</a:t>
            </a:r>
            <a:b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Mixed-Pipe: balanced solution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E457-09B3-4843-B36E-23C8A9F9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83"/>
            <a:ext cx="10515600" cy="4351338"/>
          </a:xfrm>
        </p:spPr>
        <p:txBody>
          <a:bodyPr/>
          <a:lstStyle/>
          <a:p>
            <a:r>
              <a:rPr lang="en-US" dirty="0"/>
              <a:t>Mixed-Pipe: A general partitioning scheme that significantly improves memory and compute load balancing while hiding communication overheads.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17912-37A9-4D03-BAA1-89EB3437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93" y="2725820"/>
            <a:ext cx="3763297" cy="2095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D90CC3-947D-4C5B-9DC3-13F853FE7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83" y="3242829"/>
            <a:ext cx="6593187" cy="1541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F9D5B7-A38F-49B6-B39F-A987C1DB7EF2}"/>
              </a:ext>
            </a:extLst>
          </p:cNvPr>
          <p:cNvSpPr txBox="1"/>
          <p:nvPr/>
        </p:nvSpPr>
        <p:spPr>
          <a:xfrm>
            <a:off x="1136984" y="5538938"/>
            <a:ext cx="9918032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Keeping the computations balanced is sometimes more important than reducing inter-GPU communications.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90F8FEE-BAA7-4EE1-9786-898DC1D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8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7F752C-A621-4A0B-A4EA-60FCA67E9215}"/>
              </a:ext>
            </a:extLst>
          </p:cNvPr>
          <p:cNvSpPr txBox="1"/>
          <p:nvPr/>
        </p:nvSpPr>
        <p:spPr>
          <a:xfrm>
            <a:off x="1049593" y="4845098"/>
            <a:ext cx="4015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7. Balanced partition for Encoder-Decoder models.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2DA16-FACB-4A99-8600-F62E81279812}"/>
              </a:ext>
            </a:extLst>
          </p:cNvPr>
          <p:cNvSpPr txBox="1"/>
          <p:nvPr/>
        </p:nvSpPr>
        <p:spPr>
          <a:xfrm>
            <a:off x="6602962" y="4820989"/>
            <a:ext cx="4015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8. Visualization of  balanced pipeline partition. </a:t>
            </a:r>
          </a:p>
        </p:txBody>
      </p:sp>
    </p:spTree>
    <p:extLst>
      <p:ext uri="{BB962C8B-B14F-4D97-AF65-F5344CB8AC3E}">
        <p14:creationId xmlns:p14="http://schemas.microsoft.com/office/powerpoint/2010/main" val="162062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ED83-FAE3-4E5B-8E39-E9AEFEAB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Background and Motivation</a:t>
            </a:r>
            <a:b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Staleness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E457-09B3-4843-B36E-23C8A9F9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1393"/>
            <a:ext cx="10515600" cy="16735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asynchronous pipeline as in PipeDream begins the forward pass of the next mini-batch without waiting for the previous one to finish.</a:t>
            </a:r>
          </a:p>
          <a:p>
            <a:r>
              <a:rPr lang="en-US" dirty="0"/>
              <a:t>Staleness was shown to introduce significant disturbances to the training process[1][2].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5DA691-AAB6-4ECA-8073-D3D86E16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627" y="1423851"/>
            <a:ext cx="5188973" cy="213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2354C-AE82-400E-8CE6-9A7B09CF4BD0}"/>
              </a:ext>
            </a:extLst>
          </p:cNvPr>
          <p:cNvSpPr txBox="1"/>
          <p:nvPr/>
        </p:nvSpPr>
        <p:spPr>
          <a:xfrm>
            <a:off x="665747" y="6150401"/>
            <a:ext cx="110770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[1] Wei Dai, Yi Zhou, </a:t>
            </a:r>
            <a:r>
              <a:rPr lang="en-US" sz="1000" dirty="0" err="1"/>
              <a:t>Nanqing</a:t>
            </a:r>
            <a:r>
              <a:rPr lang="en-US" sz="1000" dirty="0"/>
              <a:t> Dong, Hao Zhang, and Eric Xing. Toward understanding the impact of staleness in distributed machine learning. In International Conference on Learning Representations, 2019.</a:t>
            </a:r>
          </a:p>
          <a:p>
            <a:r>
              <a:rPr lang="en-US" sz="1000" dirty="0"/>
              <a:t>[2] </a:t>
            </a:r>
            <a:r>
              <a:rPr lang="en-US" sz="1000" dirty="0" err="1"/>
              <a:t>Shuxin</a:t>
            </a:r>
            <a:r>
              <a:rPr lang="en-US" sz="1000" dirty="0"/>
              <a:t> Zheng, Qi Meng, </a:t>
            </a:r>
            <a:r>
              <a:rPr lang="en-US" sz="1000" dirty="0" err="1"/>
              <a:t>Taifeng</a:t>
            </a:r>
            <a:r>
              <a:rPr lang="en-US" sz="1000" dirty="0"/>
              <a:t> Wang, Wei Chen, </a:t>
            </a:r>
            <a:r>
              <a:rPr lang="en-US" sz="1000" dirty="0" err="1"/>
              <a:t>Nenghai</a:t>
            </a:r>
            <a:r>
              <a:rPr lang="en-US" sz="1000" dirty="0"/>
              <a:t> Yu, </a:t>
            </a:r>
            <a:r>
              <a:rPr lang="en-US" sz="1000" dirty="0" err="1"/>
              <a:t>Zhi</a:t>
            </a:r>
            <a:r>
              <a:rPr lang="en-US" sz="1000" dirty="0"/>
              <a:t>-Ming Ma, and Tie-Yan Liu. </a:t>
            </a:r>
            <a:r>
              <a:rPr lang="en-US" sz="1000" dirty="0" err="1"/>
              <a:t>Asynchronous</a:t>
            </a:r>
            <a:r>
              <a:rPr lang="en-US" sz="1000" dirty="0"/>
              <a:t> stochastic gradient descent with delay </a:t>
            </a:r>
            <a:r>
              <a:rPr lang="en-US" sz="1000" dirty="0" err="1"/>
              <a:t>compensation</a:t>
            </a:r>
            <a:r>
              <a:rPr lang="en-US" sz="1000" dirty="0"/>
              <a:t>. In International Conference on Machine</a:t>
            </a:r>
          </a:p>
          <a:p>
            <a:r>
              <a:rPr lang="en-US" sz="1000" dirty="0"/>
              <a:t>Learning, pages 4120–4129. PMLR, 2017.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B5BAB-5207-47A0-8EDA-7B6C88ED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7DDD-D419-4EC4-B5A1-72CC51958EE9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CF552-E03E-40CA-B250-6E5E2DC944CE}"/>
              </a:ext>
            </a:extLst>
          </p:cNvPr>
          <p:cNvSpPr txBox="1"/>
          <p:nvPr/>
        </p:nvSpPr>
        <p:spPr>
          <a:xfrm>
            <a:off x="4724400" y="3584064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4. Illustration of PipeDream.</a:t>
            </a:r>
          </a:p>
        </p:txBody>
      </p:sp>
    </p:spTree>
    <p:extLst>
      <p:ext uri="{BB962C8B-B14F-4D97-AF65-F5344CB8AC3E}">
        <p14:creationId xmlns:p14="http://schemas.microsoft.com/office/powerpoint/2010/main" val="64158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1356</Words>
  <Application>Microsoft Office PowerPoint</Application>
  <PresentationFormat>Widescreen</PresentationFormat>
  <Paragraphs>163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Microsoft YaHei</vt:lpstr>
      <vt:lpstr>Arial</vt:lpstr>
      <vt:lpstr>Calibri</vt:lpstr>
      <vt:lpstr>Calibri Light</vt:lpstr>
      <vt:lpstr>Cambria Math</vt:lpstr>
      <vt:lpstr>Office Theme</vt:lpstr>
      <vt:lpstr>Fine-tuning giant neural networks on commodity hardware with automatic pipeline model parallelism</vt:lpstr>
      <vt:lpstr>Background and Motivation The trend of giant neural networks</vt:lpstr>
      <vt:lpstr>Background and Motivation Importance of fine-tuning</vt:lpstr>
      <vt:lpstr>Background and Motivation Memory reduction methods have high overheads</vt:lpstr>
      <vt:lpstr>Background and Motivation Why pipeline model parallelism?</vt:lpstr>
      <vt:lpstr>Background and Motivation State-of-the-art pipeline frameworks</vt:lpstr>
      <vt:lpstr>Key Observation Topological constraints in pipeline partition causes load imbalance</vt:lpstr>
      <vt:lpstr>Insights Mixed-Pipe: balanced solution</vt:lpstr>
      <vt:lpstr>Background and Motivation Staleness</vt:lpstr>
      <vt:lpstr>Key Observation Fine-tuning large models is less sensitive to staleness</vt:lpstr>
      <vt:lpstr>FTPipe: system overview</vt:lpstr>
      <vt:lpstr>Model partitioning: Objective</vt:lpstr>
      <vt:lpstr>Mixed-pipe: High level algorithm</vt:lpstr>
      <vt:lpstr>Mixed-pipe: Step 1: Coarsening</vt:lpstr>
      <vt:lpstr>Mixed-pipe: Step 2: Load balancing</vt:lpstr>
      <vt:lpstr>FTPipe: asynchronous pipeline + recomputation</vt:lpstr>
      <vt:lpstr>Evaluation: End-to-end</vt:lpstr>
      <vt:lpstr>Evaluation: Mixed-pipe vs Seq-pipe</vt:lpstr>
      <vt:lpstr>Evaluation: asynchronous training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Fine-tuning giant neural networks on commodity hardware  with automatic pipeline model parallelism</dc:title>
  <dc:creator>Guodong Liu (FA Talent)</dc:creator>
  <cp:lastModifiedBy>Guodong Liu (FA Talent)</cp:lastModifiedBy>
  <cp:revision>1</cp:revision>
  <dcterms:created xsi:type="dcterms:W3CDTF">2021-11-21T08:23:46Z</dcterms:created>
  <dcterms:modified xsi:type="dcterms:W3CDTF">2021-11-26T07:48:32Z</dcterms:modified>
</cp:coreProperties>
</file>