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905" r:id="rId2"/>
    <p:sldId id="1035" r:id="rId3"/>
    <p:sldId id="994" r:id="rId4"/>
    <p:sldId id="995" r:id="rId5"/>
    <p:sldId id="996" r:id="rId6"/>
    <p:sldId id="997" r:id="rId7"/>
    <p:sldId id="999" r:id="rId8"/>
    <p:sldId id="1036" r:id="rId9"/>
    <p:sldId id="1001" r:id="rId10"/>
    <p:sldId id="1003" r:id="rId11"/>
    <p:sldId id="1002" r:id="rId12"/>
    <p:sldId id="1004" r:id="rId13"/>
    <p:sldId id="1005" r:id="rId14"/>
    <p:sldId id="1006" r:id="rId15"/>
    <p:sldId id="1007" r:id="rId16"/>
    <p:sldId id="1008" r:id="rId17"/>
    <p:sldId id="1009" r:id="rId18"/>
    <p:sldId id="1011" r:id="rId19"/>
    <p:sldId id="1012" r:id="rId20"/>
    <p:sldId id="1013" r:id="rId21"/>
    <p:sldId id="1014" r:id="rId22"/>
    <p:sldId id="1037" r:id="rId23"/>
    <p:sldId id="1015" r:id="rId24"/>
    <p:sldId id="1018" r:id="rId25"/>
    <p:sldId id="1019" r:id="rId26"/>
    <p:sldId id="1031" r:id="rId27"/>
    <p:sldId id="1032" r:id="rId28"/>
    <p:sldId id="1033" r:id="rId29"/>
    <p:sldId id="1034" r:id="rId30"/>
    <p:sldId id="1020" r:id="rId31"/>
    <p:sldId id="1038" r:id="rId32"/>
    <p:sldId id="1021" r:id="rId33"/>
    <p:sldId id="1022" r:id="rId34"/>
    <p:sldId id="1023" r:id="rId35"/>
    <p:sldId id="1024" r:id="rId36"/>
    <p:sldId id="1025" r:id="rId37"/>
    <p:sldId id="1027" r:id="rId38"/>
    <p:sldId id="1028" r:id="rId39"/>
    <p:sldId id="1029" r:id="rId40"/>
    <p:sldId id="1026" r:id="rId41"/>
    <p:sldId id="1039" r:id="rId42"/>
    <p:sldId id="1030" r:id="rId43"/>
  </p:sldIdLst>
  <p:sldSz cx="12192000" cy="6858000"/>
  <p:notesSz cx="9296400" cy="7010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曹将" initials="曹将" lastIdx="3" clrIdx="0">
    <p:extLst>
      <p:ext uri="{19B8F6BF-5375-455C-9EA6-DF929625EA0E}">
        <p15:presenceInfo xmlns:p15="http://schemas.microsoft.com/office/powerpoint/2012/main" userId="c4ed7d33dd594ecb" providerId="Windows Live"/>
      </p:ext>
    </p:extLst>
  </p:cmAuthor>
  <p:cmAuthor id="2" name="王 一多" initials="王" lastIdx="1" clrIdx="1">
    <p:extLst>
      <p:ext uri="{19B8F6BF-5375-455C-9EA6-DF929625EA0E}">
        <p15:presenceInfo xmlns:p15="http://schemas.microsoft.com/office/powerpoint/2012/main" userId="92baa2b72a4ae8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6CA"/>
    <a:srgbClr val="FFC7CE"/>
    <a:srgbClr val="A5A5A5"/>
    <a:srgbClr val="FFEB9C"/>
    <a:srgbClr val="C6EFCE"/>
    <a:srgbClr val="CC99FF"/>
    <a:srgbClr val="4472C4"/>
    <a:srgbClr val="70AD47"/>
    <a:srgbClr val="43BB8D"/>
    <a:srgbClr val="014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76353" autoAdjust="0"/>
  </p:normalViewPr>
  <p:slideViewPr>
    <p:cSldViewPr snapToGrid="0" showGuides="1">
      <p:cViewPr varScale="1">
        <p:scale>
          <a:sx n="87" d="100"/>
          <a:sy n="87" d="100"/>
        </p:scale>
        <p:origin x="732" y="78"/>
      </p:cViewPr>
      <p:guideLst>
        <p:guide orient="horz" pos="2387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5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 youhui" userId="d54e096aa401f977" providerId="LiveId" clId="{8262AE3C-7DDD-4ECE-8D96-62C93BC05BCD}"/>
    <pc:docChg chg="custSel addSld delSld modSld">
      <pc:chgData name="bai youhui" userId="d54e096aa401f977" providerId="LiveId" clId="{8262AE3C-7DDD-4ECE-8D96-62C93BC05BCD}" dt="2022-04-11T06:47:56.481" v="2258" actId="1076"/>
      <pc:docMkLst>
        <pc:docMk/>
      </pc:docMkLst>
      <pc:sldChg chg="modSp mod">
        <pc:chgData name="bai youhui" userId="d54e096aa401f977" providerId="LiveId" clId="{8262AE3C-7DDD-4ECE-8D96-62C93BC05BCD}" dt="2022-04-11T03:38:39.781" v="12" actId="20577"/>
        <pc:sldMkLst>
          <pc:docMk/>
          <pc:sldMk cId="2639378364" sldId="905"/>
        </pc:sldMkLst>
        <pc:spChg chg="mod">
          <ac:chgData name="bai youhui" userId="d54e096aa401f977" providerId="LiveId" clId="{8262AE3C-7DDD-4ECE-8D96-62C93BC05BCD}" dt="2022-04-11T03:38:39.781" v="12" actId="20577"/>
          <ac:spMkLst>
            <pc:docMk/>
            <pc:sldMk cId="2639378364" sldId="905"/>
            <ac:spMk id="7" creationId="{00000000-0000-0000-0000-000000000000}"/>
          </ac:spMkLst>
        </pc:spChg>
      </pc:sldChg>
      <pc:sldChg chg="delSp modSp mod">
        <pc:chgData name="bai youhui" userId="d54e096aa401f977" providerId="LiveId" clId="{8262AE3C-7DDD-4ECE-8D96-62C93BC05BCD}" dt="2022-04-11T03:42:39.352" v="405" actId="1076"/>
        <pc:sldMkLst>
          <pc:docMk/>
          <pc:sldMk cId="3554274337" sldId="985"/>
        </pc:sldMkLst>
        <pc:spChg chg="del">
          <ac:chgData name="bai youhui" userId="d54e096aa401f977" providerId="LiveId" clId="{8262AE3C-7DDD-4ECE-8D96-62C93BC05BCD}" dt="2022-04-11T03:42:33.456" v="400" actId="478"/>
          <ac:spMkLst>
            <pc:docMk/>
            <pc:sldMk cId="3554274337" sldId="985"/>
            <ac:spMk id="7" creationId="{C5639501-ACB3-428C-A772-0D07E6F93239}"/>
          </ac:spMkLst>
        </pc:spChg>
        <pc:spChg chg="mod">
          <ac:chgData name="bai youhui" userId="d54e096aa401f977" providerId="LiveId" clId="{8262AE3C-7DDD-4ECE-8D96-62C93BC05BCD}" dt="2022-04-11T03:42:39.352" v="405" actId="1076"/>
          <ac:spMkLst>
            <pc:docMk/>
            <pc:sldMk cId="3554274337" sldId="985"/>
            <ac:spMk id="9" creationId="{BA47176E-4E8D-4B83-B89A-7FFDBE9DB056}"/>
          </ac:spMkLst>
        </pc:spChg>
      </pc:sldChg>
      <pc:sldChg chg="addSp delSp modSp mod">
        <pc:chgData name="bai youhui" userId="d54e096aa401f977" providerId="LiveId" clId="{8262AE3C-7DDD-4ECE-8D96-62C93BC05BCD}" dt="2022-04-11T03:46:44.956" v="628" actId="1076"/>
        <pc:sldMkLst>
          <pc:docMk/>
          <pc:sldMk cId="2736679239" sldId="986"/>
        </pc:sldMkLst>
        <pc:spChg chg="add mod">
          <ac:chgData name="bai youhui" userId="d54e096aa401f977" providerId="LiveId" clId="{8262AE3C-7DDD-4ECE-8D96-62C93BC05BCD}" dt="2022-04-11T03:46:44.956" v="628" actId="1076"/>
          <ac:spMkLst>
            <pc:docMk/>
            <pc:sldMk cId="2736679239" sldId="986"/>
            <ac:spMk id="5" creationId="{D7377D59-09DC-4D98-8237-CB59EF409BD1}"/>
          </ac:spMkLst>
        </pc:spChg>
        <pc:spChg chg="del">
          <ac:chgData name="bai youhui" userId="d54e096aa401f977" providerId="LiveId" clId="{8262AE3C-7DDD-4ECE-8D96-62C93BC05BCD}" dt="2022-04-11T03:43:00.199" v="407" actId="478"/>
          <ac:spMkLst>
            <pc:docMk/>
            <pc:sldMk cId="2736679239" sldId="986"/>
            <ac:spMk id="6" creationId="{E34DCC80-0557-4595-9CF2-E9C9AE686E96}"/>
          </ac:spMkLst>
        </pc:spChg>
        <pc:spChg chg="del">
          <ac:chgData name="bai youhui" userId="d54e096aa401f977" providerId="LiveId" clId="{8262AE3C-7DDD-4ECE-8D96-62C93BC05BCD}" dt="2022-04-11T03:42:58.419" v="406" actId="478"/>
          <ac:spMkLst>
            <pc:docMk/>
            <pc:sldMk cId="2736679239" sldId="986"/>
            <ac:spMk id="11" creationId="{DC040C9D-6D00-496C-A46C-0A321F776FE4}"/>
          </ac:spMkLst>
        </pc:spChg>
        <pc:graphicFrameChg chg="del">
          <ac:chgData name="bai youhui" userId="d54e096aa401f977" providerId="LiveId" clId="{8262AE3C-7DDD-4ECE-8D96-62C93BC05BCD}" dt="2022-04-11T03:42:58.419" v="406" actId="478"/>
          <ac:graphicFrameMkLst>
            <pc:docMk/>
            <pc:sldMk cId="2736679239" sldId="986"/>
            <ac:graphicFrameMk id="9" creationId="{90C8B674-34C8-44C3-B9C2-60A93B77488C}"/>
          </ac:graphicFrameMkLst>
        </pc:graphicFrameChg>
      </pc:sldChg>
      <pc:sldChg chg="del">
        <pc:chgData name="bai youhui" userId="d54e096aa401f977" providerId="LiveId" clId="{8262AE3C-7DDD-4ECE-8D96-62C93BC05BCD}" dt="2022-04-11T03:38:49.816" v="13" actId="47"/>
        <pc:sldMkLst>
          <pc:docMk/>
          <pc:sldMk cId="3617636640" sldId="988"/>
        </pc:sldMkLst>
      </pc:sldChg>
      <pc:sldChg chg="modSp mod">
        <pc:chgData name="bai youhui" userId="d54e096aa401f977" providerId="LiveId" clId="{8262AE3C-7DDD-4ECE-8D96-62C93BC05BCD}" dt="2022-04-11T03:42:07.063" v="399" actId="207"/>
        <pc:sldMkLst>
          <pc:docMk/>
          <pc:sldMk cId="312042421" sldId="989"/>
        </pc:sldMkLst>
        <pc:spChg chg="mod">
          <ac:chgData name="bai youhui" userId="d54e096aa401f977" providerId="LiveId" clId="{8262AE3C-7DDD-4ECE-8D96-62C93BC05BCD}" dt="2022-04-11T03:42:07.063" v="399" actId="207"/>
          <ac:spMkLst>
            <pc:docMk/>
            <pc:sldMk cId="312042421" sldId="989"/>
            <ac:spMk id="2" creationId="{390AD1F7-920A-4083-92AC-9CDD37F666B8}"/>
          </ac:spMkLst>
        </pc:spChg>
      </pc:sldChg>
      <pc:sldChg chg="del">
        <pc:chgData name="bai youhui" userId="d54e096aa401f977" providerId="LiveId" clId="{8262AE3C-7DDD-4ECE-8D96-62C93BC05BCD}" dt="2022-04-11T03:40:43.892" v="255" actId="47"/>
        <pc:sldMkLst>
          <pc:docMk/>
          <pc:sldMk cId="1560089638" sldId="990"/>
        </pc:sldMkLst>
      </pc:sldChg>
      <pc:sldChg chg="addSp modSp new mod">
        <pc:chgData name="bai youhui" userId="d54e096aa401f977" providerId="LiveId" clId="{8262AE3C-7DDD-4ECE-8D96-62C93BC05BCD}" dt="2022-04-11T06:47:56.481" v="2258" actId="1076"/>
        <pc:sldMkLst>
          <pc:docMk/>
          <pc:sldMk cId="2105889944" sldId="990"/>
        </pc:sldMkLst>
        <pc:spChg chg="mod">
          <ac:chgData name="bai youhui" userId="d54e096aa401f977" providerId="LiveId" clId="{8262AE3C-7DDD-4ECE-8D96-62C93BC05BCD}" dt="2022-04-11T06:39:27.588" v="1327" actId="20577"/>
          <ac:spMkLst>
            <pc:docMk/>
            <pc:sldMk cId="2105889944" sldId="990"/>
            <ac:spMk id="2" creationId="{E0E0DEEC-F133-4B76-AB1A-925C19CCC926}"/>
          </ac:spMkLst>
        </pc:spChg>
        <pc:spChg chg="mod">
          <ac:chgData name="bai youhui" userId="d54e096aa401f977" providerId="LiveId" clId="{8262AE3C-7DDD-4ECE-8D96-62C93BC05BCD}" dt="2022-04-11T03:47:17.093" v="685" actId="20577"/>
          <ac:spMkLst>
            <pc:docMk/>
            <pc:sldMk cId="2105889944" sldId="990"/>
            <ac:spMk id="4" creationId="{AEAA9B4E-5542-4253-8512-CE732E44B366}"/>
          </ac:spMkLst>
        </pc:spChg>
        <pc:graphicFrameChg chg="add mod modGraphic">
          <ac:chgData name="bai youhui" userId="d54e096aa401f977" providerId="LiveId" clId="{8262AE3C-7DDD-4ECE-8D96-62C93BC05BCD}" dt="2022-04-11T06:47:56.481" v="2258" actId="1076"/>
          <ac:graphicFrameMkLst>
            <pc:docMk/>
            <pc:sldMk cId="2105889944" sldId="990"/>
            <ac:graphicFrameMk id="5" creationId="{058F2E6A-847D-4C6F-921B-9559F33146A4}"/>
          </ac:graphicFrameMkLst>
        </pc:graphicFrameChg>
      </pc:sldChg>
      <pc:sldChg chg="addSp modSp new mod">
        <pc:chgData name="bai youhui" userId="d54e096aa401f977" providerId="LiveId" clId="{8262AE3C-7DDD-4ECE-8D96-62C93BC05BCD}" dt="2022-04-11T06:08:13.895" v="1287" actId="113"/>
        <pc:sldMkLst>
          <pc:docMk/>
          <pc:sldMk cId="131191032" sldId="991"/>
        </pc:sldMkLst>
        <pc:spChg chg="mod">
          <ac:chgData name="bai youhui" userId="d54e096aa401f977" providerId="LiveId" clId="{8262AE3C-7DDD-4ECE-8D96-62C93BC05BCD}" dt="2022-04-11T03:48:28.055" v="743" actId="20577"/>
          <ac:spMkLst>
            <pc:docMk/>
            <pc:sldMk cId="131191032" sldId="991"/>
            <ac:spMk id="2" creationId="{8DE3CF2D-9EA6-40AC-9F92-D52405604CF6}"/>
          </ac:spMkLst>
        </pc:spChg>
        <pc:spChg chg="mod">
          <ac:chgData name="bai youhui" userId="d54e096aa401f977" providerId="LiveId" clId="{8262AE3C-7DDD-4ECE-8D96-62C93BC05BCD}" dt="2022-04-11T03:47:31.478" v="725" actId="20577"/>
          <ac:spMkLst>
            <pc:docMk/>
            <pc:sldMk cId="131191032" sldId="991"/>
            <ac:spMk id="4" creationId="{D873B040-8962-4813-AE7A-4F6718A4C61D}"/>
          </ac:spMkLst>
        </pc:spChg>
        <pc:spChg chg="add mod">
          <ac:chgData name="bai youhui" userId="d54e096aa401f977" providerId="LiveId" clId="{8262AE3C-7DDD-4ECE-8D96-62C93BC05BCD}" dt="2022-04-11T06:08:13.895" v="1287" actId="113"/>
          <ac:spMkLst>
            <pc:docMk/>
            <pc:sldMk cId="131191032" sldId="991"/>
            <ac:spMk id="6" creationId="{8C1B7445-E1CD-4F35-AD6C-082ACC696B08}"/>
          </ac:spMkLst>
        </pc:spChg>
        <pc:graphicFrameChg chg="add mod modGraphic">
          <ac:chgData name="bai youhui" userId="d54e096aa401f977" providerId="LiveId" clId="{8262AE3C-7DDD-4ECE-8D96-62C93BC05BCD}" dt="2022-04-11T06:07:03.872" v="1169" actId="1076"/>
          <ac:graphicFrameMkLst>
            <pc:docMk/>
            <pc:sldMk cId="131191032" sldId="991"/>
            <ac:graphicFrameMk id="5" creationId="{52FD5327-5798-47C6-9D7B-4D5D8C2D632D}"/>
          </ac:graphicFrameMkLst>
        </pc:graphicFrameChg>
      </pc:sldChg>
      <pc:sldChg chg="del">
        <pc:chgData name="bai youhui" userId="d54e096aa401f977" providerId="LiveId" clId="{8262AE3C-7DDD-4ECE-8D96-62C93BC05BCD}" dt="2022-04-11T03:40:44.902" v="256" actId="47"/>
        <pc:sldMkLst>
          <pc:docMk/>
          <pc:sldMk cId="1584601007" sldId="991"/>
        </pc:sldMkLst>
      </pc:sldChg>
      <pc:sldChg chg="del">
        <pc:chgData name="bai youhui" userId="d54e096aa401f977" providerId="LiveId" clId="{8262AE3C-7DDD-4ECE-8D96-62C93BC05BCD}" dt="2022-04-11T03:40:47.876" v="257" actId="47"/>
        <pc:sldMkLst>
          <pc:docMk/>
          <pc:sldMk cId="179490323" sldId="992"/>
        </pc:sldMkLst>
      </pc:sldChg>
      <pc:sldChg chg="del">
        <pc:chgData name="bai youhui" userId="d54e096aa401f977" providerId="LiveId" clId="{8262AE3C-7DDD-4ECE-8D96-62C93BC05BCD}" dt="2022-04-11T03:40:52.329" v="259" actId="47"/>
        <pc:sldMkLst>
          <pc:docMk/>
          <pc:sldMk cId="975214885" sldId="993"/>
        </pc:sldMkLst>
      </pc:sldChg>
      <pc:sldChg chg="del">
        <pc:chgData name="bai youhui" userId="d54e096aa401f977" providerId="LiveId" clId="{8262AE3C-7DDD-4ECE-8D96-62C93BC05BCD}" dt="2022-04-11T03:40:51.276" v="258" actId="47"/>
        <pc:sldMkLst>
          <pc:docMk/>
          <pc:sldMk cId="1552352789" sldId="994"/>
        </pc:sldMkLst>
      </pc:sldChg>
      <pc:sldChg chg="del">
        <pc:chgData name="bai youhui" userId="d54e096aa401f977" providerId="LiveId" clId="{8262AE3C-7DDD-4ECE-8D96-62C93BC05BCD}" dt="2022-04-11T03:40:54.730" v="260" actId="47"/>
        <pc:sldMkLst>
          <pc:docMk/>
          <pc:sldMk cId="3832909201" sldId="995"/>
        </pc:sldMkLst>
      </pc:sldChg>
      <pc:sldChg chg="del">
        <pc:chgData name="bai youhui" userId="d54e096aa401f977" providerId="LiveId" clId="{8262AE3C-7DDD-4ECE-8D96-62C93BC05BCD}" dt="2022-04-11T03:40:56.089" v="261" actId="47"/>
        <pc:sldMkLst>
          <pc:docMk/>
          <pc:sldMk cId="795106456" sldId="996"/>
        </pc:sldMkLst>
      </pc:sldChg>
    </pc:docChg>
  </pc:docChgLst>
  <pc:docChgLst>
    <pc:chgData name="bai youhui" userId="d54e096aa401f977" providerId="LiveId" clId="{EA52C963-BCE7-40E8-A2D9-F2B3705DDB93}"/>
    <pc:docChg chg="custSel modSld">
      <pc:chgData name="bai youhui" userId="d54e096aa401f977" providerId="LiveId" clId="{EA52C963-BCE7-40E8-A2D9-F2B3705DDB93}" dt="2022-04-02T05:41:36.744" v="283" actId="1076"/>
      <pc:docMkLst>
        <pc:docMk/>
      </pc:docMkLst>
      <pc:sldChg chg="addSp delSp modSp mod">
        <pc:chgData name="bai youhui" userId="d54e096aa401f977" providerId="LiveId" clId="{EA52C963-BCE7-40E8-A2D9-F2B3705DDB93}" dt="2022-04-02T05:41:36.744" v="283" actId="1076"/>
        <pc:sldMkLst>
          <pc:docMk/>
          <pc:sldMk cId="3832909201" sldId="995"/>
        </pc:sldMkLst>
        <pc:spChg chg="mod">
          <ac:chgData name="bai youhui" userId="d54e096aa401f977" providerId="LiveId" clId="{EA52C963-BCE7-40E8-A2D9-F2B3705DDB93}" dt="2022-03-29T09:06:29.815" v="6" actId="20577"/>
          <ac:spMkLst>
            <pc:docMk/>
            <pc:sldMk cId="3832909201" sldId="995"/>
            <ac:spMk id="5" creationId="{31DC6E07-FFAF-44F4-BE1A-A9CE67DD8A05}"/>
          </ac:spMkLst>
        </pc:spChg>
        <pc:spChg chg="mod">
          <ac:chgData name="bai youhui" userId="d54e096aa401f977" providerId="LiveId" clId="{EA52C963-BCE7-40E8-A2D9-F2B3705DDB93}" dt="2022-03-29T09:08:23.960" v="23" actId="58"/>
          <ac:spMkLst>
            <pc:docMk/>
            <pc:sldMk cId="3832909201" sldId="995"/>
            <ac:spMk id="26" creationId="{818DC346-4037-4D56-9421-6A99D7E85727}"/>
          </ac:spMkLst>
        </pc:spChg>
        <pc:spChg chg="mod">
          <ac:chgData name="bai youhui" userId="d54e096aa401f977" providerId="LiveId" clId="{EA52C963-BCE7-40E8-A2D9-F2B3705DDB93}" dt="2022-03-29T09:08:28.925" v="25" actId="58"/>
          <ac:spMkLst>
            <pc:docMk/>
            <pc:sldMk cId="3832909201" sldId="995"/>
            <ac:spMk id="37" creationId="{9B1E1246-0810-4C83-94A8-41F8EBFEF823}"/>
          </ac:spMkLst>
        </pc:spChg>
        <pc:spChg chg="mod">
          <ac:chgData name="bai youhui" userId="d54e096aa401f977" providerId="LiveId" clId="{EA52C963-BCE7-40E8-A2D9-F2B3705DDB93}" dt="2022-03-29T09:09:00.582" v="51" actId="20577"/>
          <ac:spMkLst>
            <pc:docMk/>
            <pc:sldMk cId="3832909201" sldId="995"/>
            <ac:spMk id="52" creationId="{F09BD87C-A42F-423D-ABF0-ACFB1B7EAE3D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61" creationId="{8CC02B0A-BDE2-43C4-B617-C7FCE586D7E0}"/>
          </ac:spMkLst>
        </pc:spChg>
        <pc:spChg chg="mod">
          <ac:chgData name="bai youhui" userId="d54e096aa401f977" providerId="LiveId" clId="{EA52C963-BCE7-40E8-A2D9-F2B3705DDB93}" dt="2022-03-31T06:11:37.386" v="138" actId="1076"/>
          <ac:spMkLst>
            <pc:docMk/>
            <pc:sldMk cId="3832909201" sldId="995"/>
            <ac:spMk id="62" creationId="{3E5FB0B9-CBCA-4D04-8E29-04A2A4D9FE4B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63" creationId="{8D8B2B1D-D6F5-44DC-B58F-4C74C4BBC2E1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64" creationId="{82F76961-C6CB-4486-85AF-0FE755BB3DAB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68" creationId="{A10EB595-621F-4C96-A73E-8CCB4E8D1A65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0" creationId="{77E96308-3DA6-4AA3-A853-FE5CB73B2D99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1" creationId="{02B013C5-0CFD-483B-AB2F-23FAD6F80934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2" creationId="{D6079980-41D9-4C60-867C-4E14BC3BE4D9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6" creationId="{592FA93E-6CC3-4723-A2D2-1254C539C406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8" creationId="{DDE877E8-CF50-4F4B-9184-2B23BC57FC9E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79" creationId="{2938F408-F5BB-4F68-8C5C-EF10D60C5824}"/>
          </ac:spMkLst>
        </pc:spChg>
        <pc:spChg chg="del">
          <ac:chgData name="bai youhui" userId="d54e096aa401f977" providerId="LiveId" clId="{EA52C963-BCE7-40E8-A2D9-F2B3705DDB93}" dt="2022-03-31T06:11:14.446" v="108" actId="478"/>
          <ac:spMkLst>
            <pc:docMk/>
            <pc:sldMk cId="3832909201" sldId="995"/>
            <ac:spMk id="80" creationId="{3E782985-50B5-4DF1-8F40-135FAB75CDBA}"/>
          </ac:spMkLst>
        </pc:spChg>
        <pc:spChg chg="add mod">
          <ac:chgData name="bai youhui" userId="d54e096aa401f977" providerId="LiveId" clId="{EA52C963-BCE7-40E8-A2D9-F2B3705DDB93}" dt="2022-03-31T06:16:19.197" v="194" actId="1076"/>
          <ac:spMkLst>
            <pc:docMk/>
            <pc:sldMk cId="3832909201" sldId="995"/>
            <ac:spMk id="81" creationId="{E9A69B59-1E81-46E0-AC60-1BF144360937}"/>
          </ac:spMkLst>
        </pc:spChg>
        <pc:spChg chg="add mod">
          <ac:chgData name="bai youhui" userId="d54e096aa401f977" providerId="LiveId" clId="{EA52C963-BCE7-40E8-A2D9-F2B3705DDB93}" dt="2022-03-31T06:17:00.936" v="213" actId="20577"/>
          <ac:spMkLst>
            <pc:docMk/>
            <pc:sldMk cId="3832909201" sldId="995"/>
            <ac:spMk id="86" creationId="{E8229C43-F7C7-4FD0-854F-F6F63AD21B04}"/>
          </ac:spMkLst>
        </pc:spChg>
        <pc:spChg chg="add mod">
          <ac:chgData name="bai youhui" userId="d54e096aa401f977" providerId="LiveId" clId="{EA52C963-BCE7-40E8-A2D9-F2B3705DDB93}" dt="2022-04-02T05:41:34.185" v="282" actId="1076"/>
          <ac:spMkLst>
            <pc:docMk/>
            <pc:sldMk cId="3832909201" sldId="995"/>
            <ac:spMk id="88" creationId="{ACCD01C1-AC7C-4DEB-9411-3F0090DC2B13}"/>
          </ac:spMkLst>
        </pc:spChg>
        <pc:spChg chg="mod">
          <ac:chgData name="bai youhui" userId="d54e096aa401f977" providerId="LiveId" clId="{EA52C963-BCE7-40E8-A2D9-F2B3705DDB93}" dt="2022-03-31T06:18:29.796" v="236" actId="1076"/>
          <ac:spMkLst>
            <pc:docMk/>
            <pc:sldMk cId="3832909201" sldId="995"/>
            <ac:spMk id="89" creationId="{CC98F91D-49EB-4097-974A-E37B2C46040D}"/>
          </ac:spMkLst>
        </pc:spChg>
        <pc:spChg chg="add mod">
          <ac:chgData name="bai youhui" userId="d54e096aa401f977" providerId="LiveId" clId="{EA52C963-BCE7-40E8-A2D9-F2B3705DDB93}" dt="2022-03-31T06:17:34.759" v="230" actId="20577"/>
          <ac:spMkLst>
            <pc:docMk/>
            <pc:sldMk cId="3832909201" sldId="995"/>
            <ac:spMk id="91" creationId="{428DB7E3-24FC-4E79-B166-00BBDE384744}"/>
          </ac:spMkLst>
        </pc:spChg>
        <pc:spChg chg="add mod">
          <ac:chgData name="bai youhui" userId="d54e096aa401f977" providerId="LiveId" clId="{EA52C963-BCE7-40E8-A2D9-F2B3705DDB93}" dt="2022-03-31T06:18:53.457" v="250" actId="1036"/>
          <ac:spMkLst>
            <pc:docMk/>
            <pc:sldMk cId="3832909201" sldId="995"/>
            <ac:spMk id="94" creationId="{E99F3643-588E-41A5-85CE-7257186C9F3C}"/>
          </ac:spMkLst>
        </pc:spChg>
        <pc:spChg chg="mod">
          <ac:chgData name="bai youhui" userId="d54e096aa401f977" providerId="LiveId" clId="{EA52C963-BCE7-40E8-A2D9-F2B3705DDB93}" dt="2022-03-31T06:14:56.743" v="182" actId="1076"/>
          <ac:spMkLst>
            <pc:docMk/>
            <pc:sldMk cId="3832909201" sldId="995"/>
            <ac:spMk id="96" creationId="{CEF8F579-C913-491A-B9C4-14BB1D7027E3}"/>
          </ac:spMkLst>
        </pc:spChg>
        <pc:spChg chg="del mod">
          <ac:chgData name="bai youhui" userId="d54e096aa401f977" providerId="LiveId" clId="{EA52C963-BCE7-40E8-A2D9-F2B3705DDB93}" dt="2022-03-31T03:38:17.195" v="103" actId="478"/>
          <ac:spMkLst>
            <pc:docMk/>
            <pc:sldMk cId="3832909201" sldId="995"/>
            <ac:spMk id="97" creationId="{F237B962-FADE-4897-AC3C-DD63ECAA3D36}"/>
          </ac:spMkLst>
        </pc:spChg>
        <pc:spChg chg="del mod">
          <ac:chgData name="bai youhui" userId="d54e096aa401f977" providerId="LiveId" clId="{EA52C963-BCE7-40E8-A2D9-F2B3705DDB93}" dt="2022-03-31T06:11:17.769" v="110" actId="478"/>
          <ac:spMkLst>
            <pc:docMk/>
            <pc:sldMk cId="3832909201" sldId="995"/>
            <ac:spMk id="101" creationId="{136CD1EE-9C23-4A7F-BCB1-710746C31812}"/>
          </ac:spMkLst>
        </pc:spChg>
        <pc:spChg chg="del mod">
          <ac:chgData name="bai youhui" userId="d54e096aa401f977" providerId="LiveId" clId="{EA52C963-BCE7-40E8-A2D9-F2B3705DDB93}" dt="2022-03-31T06:11:11.274" v="107" actId="478"/>
          <ac:spMkLst>
            <pc:docMk/>
            <pc:sldMk cId="3832909201" sldId="995"/>
            <ac:spMk id="102" creationId="{C626F11A-3E40-436F-B2AA-6B17C7B0EF3F}"/>
          </ac:spMkLst>
        </pc:spChg>
        <pc:spChg chg="mod">
          <ac:chgData name="bai youhui" userId="d54e096aa401f977" providerId="LiveId" clId="{EA52C963-BCE7-40E8-A2D9-F2B3705DDB93}" dt="2022-03-31T06:15:10.912" v="185" actId="1076"/>
          <ac:spMkLst>
            <pc:docMk/>
            <pc:sldMk cId="3832909201" sldId="995"/>
            <ac:spMk id="110" creationId="{6ED07470-7A20-4B5C-874B-29E637B99C9F}"/>
          </ac:spMkLst>
        </pc:spChg>
        <pc:spChg chg="mod">
          <ac:chgData name="bai youhui" userId="d54e096aa401f977" providerId="LiveId" clId="{EA52C963-BCE7-40E8-A2D9-F2B3705DDB93}" dt="2022-03-31T06:11:28.437" v="137" actId="1035"/>
          <ac:spMkLst>
            <pc:docMk/>
            <pc:sldMk cId="3832909201" sldId="995"/>
            <ac:spMk id="111" creationId="{9E5D25FD-3DD3-4245-BA97-AA115B17F8C8}"/>
          </ac:spMkLst>
        </pc:spChg>
        <pc:spChg chg="mod">
          <ac:chgData name="bai youhui" userId="d54e096aa401f977" providerId="LiveId" clId="{EA52C963-BCE7-40E8-A2D9-F2B3705DDB93}" dt="2022-04-02T05:41:36.744" v="283" actId="1076"/>
          <ac:spMkLst>
            <pc:docMk/>
            <pc:sldMk cId="3832909201" sldId="995"/>
            <ac:spMk id="112" creationId="{33AE1832-A37E-47A8-B0C8-9B309A15F366}"/>
          </ac:spMkLst>
        </pc:sp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65" creationId="{3DDDEA9C-30DE-43CF-B9C0-1EC8EA5A3129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66" creationId="{8E288073-59BC-4D07-BF61-202103BBE0D9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67" creationId="{99E13275-3D41-410D-8A00-2B02840E352A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69" creationId="{841C7D70-254E-4217-B171-9CE2E1882EBE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73" creationId="{922A4EE4-9F00-4B8D-B009-287899FAD5E3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74" creationId="{3C6A1387-0AFC-4F86-B5BF-EE48672E5D7F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75" creationId="{909220F2-FBAA-49DD-970C-07B32E2E54E7}"/>
          </ac:cxnSpMkLst>
        </pc:cxnChg>
        <pc:cxnChg chg="mod">
          <ac:chgData name="bai youhui" userId="d54e096aa401f977" providerId="LiveId" clId="{EA52C963-BCE7-40E8-A2D9-F2B3705DDB93}" dt="2022-03-31T06:11:28.437" v="137" actId="1035"/>
          <ac:cxnSpMkLst>
            <pc:docMk/>
            <pc:sldMk cId="3832909201" sldId="995"/>
            <ac:cxnSpMk id="77" creationId="{94246D43-7C31-4A4F-A8B4-8108AE3AE493}"/>
          </ac:cxnSpMkLst>
        </pc:cxnChg>
        <pc:cxnChg chg="del mod">
          <ac:chgData name="bai youhui" userId="d54e096aa401f977" providerId="LiveId" clId="{EA52C963-BCE7-40E8-A2D9-F2B3705DDB93}" dt="2022-03-31T06:11:21.156" v="111" actId="478"/>
          <ac:cxnSpMkLst>
            <pc:docMk/>
            <pc:sldMk cId="3832909201" sldId="995"/>
            <ac:cxnSpMk id="82" creationId="{B7DDA26B-0685-4899-8FEA-F9D37E9C7D89}"/>
          </ac:cxnSpMkLst>
        </pc:cxnChg>
        <pc:cxnChg chg="add mod">
          <ac:chgData name="bai youhui" userId="d54e096aa401f977" providerId="LiveId" clId="{EA52C963-BCE7-40E8-A2D9-F2B3705DDB93}" dt="2022-03-31T06:16:22.201" v="195" actId="14100"/>
          <ac:cxnSpMkLst>
            <pc:docMk/>
            <pc:sldMk cId="3832909201" sldId="995"/>
            <ac:cxnSpMk id="83" creationId="{41E99792-63F7-41A4-A533-44F901EDB91D}"/>
          </ac:cxnSpMkLst>
        </pc:cxnChg>
        <pc:cxnChg chg="mod">
          <ac:chgData name="bai youhui" userId="d54e096aa401f977" providerId="LiveId" clId="{EA52C963-BCE7-40E8-A2D9-F2B3705DDB93}" dt="2022-03-31T06:18:29.796" v="236" actId="1076"/>
          <ac:cxnSpMkLst>
            <pc:docMk/>
            <pc:sldMk cId="3832909201" sldId="995"/>
            <ac:cxnSpMk id="90" creationId="{B1B8157F-DF76-4B7F-BE88-4207F979D0AE}"/>
          </ac:cxnSpMkLst>
        </pc:cxnChg>
        <pc:cxnChg chg="mod">
          <ac:chgData name="bai youhui" userId="d54e096aa401f977" providerId="LiveId" clId="{EA52C963-BCE7-40E8-A2D9-F2B3705DDB93}" dt="2022-03-31T06:18:29.796" v="236" actId="1076"/>
          <ac:cxnSpMkLst>
            <pc:docMk/>
            <pc:sldMk cId="3832909201" sldId="995"/>
            <ac:cxnSpMk id="93" creationId="{167FEDA9-B7C1-4FE8-930E-4415F4E6A104}"/>
          </ac:cxnSpMkLst>
        </pc:cxnChg>
        <pc:cxnChg chg="add mod">
          <ac:chgData name="bai youhui" userId="d54e096aa401f977" providerId="LiveId" clId="{EA52C963-BCE7-40E8-A2D9-F2B3705DDB93}" dt="2022-03-31T06:18:47.022" v="245" actId="571"/>
          <ac:cxnSpMkLst>
            <pc:docMk/>
            <pc:sldMk cId="3832909201" sldId="995"/>
            <ac:cxnSpMk id="95" creationId="{9D6D736E-13B4-4279-9210-488270BA74B0}"/>
          </ac:cxnSpMkLst>
        </pc:cxnChg>
        <pc:cxnChg chg="mod">
          <ac:chgData name="bai youhui" userId="d54e096aa401f977" providerId="LiveId" clId="{EA52C963-BCE7-40E8-A2D9-F2B3705DDB93}" dt="2022-03-31T06:11:14.446" v="108" actId="478"/>
          <ac:cxnSpMkLst>
            <pc:docMk/>
            <pc:sldMk cId="3832909201" sldId="995"/>
            <ac:cxnSpMk id="103" creationId="{69820901-A57C-440D-8CFA-339B5260AAF2}"/>
          </ac:cxnSpMkLst>
        </pc:cxnChg>
      </pc:sldChg>
    </pc:docChg>
  </pc:docChgLst>
  <pc:docChgLst>
    <pc:chgData name="bai youhui" userId="d54e096aa401f977" providerId="LiveId" clId="{1EC176BE-E3A4-424D-8A95-FE5DBE96B586}"/>
    <pc:docChg chg="undo custSel addSld delSld modSld sldOrd">
      <pc:chgData name="bai youhui" userId="d54e096aa401f977" providerId="LiveId" clId="{1EC176BE-E3A4-424D-8A95-FE5DBE96B586}" dt="2022-04-27T08:07:58.397" v="21360" actId="20577"/>
      <pc:docMkLst>
        <pc:docMk/>
      </pc:docMkLst>
      <pc:sldChg chg="modSp mod">
        <pc:chgData name="bai youhui" userId="d54e096aa401f977" providerId="LiveId" clId="{1EC176BE-E3A4-424D-8A95-FE5DBE96B586}" dt="2022-04-27T06:34:00.966" v="20655" actId="20577"/>
        <pc:sldMkLst>
          <pc:docMk/>
          <pc:sldMk cId="2639378364" sldId="905"/>
        </pc:sldMkLst>
        <pc:spChg chg="mod">
          <ac:chgData name="bai youhui" userId="d54e096aa401f977" providerId="LiveId" clId="{1EC176BE-E3A4-424D-8A95-FE5DBE96B586}" dt="2022-04-21T11:13:24.092" v="128" actId="20577"/>
          <ac:spMkLst>
            <pc:docMk/>
            <pc:sldMk cId="2639378364" sldId="905"/>
            <ac:spMk id="5" creationId="{00000000-0000-0000-0000-000000000000}"/>
          </ac:spMkLst>
        </pc:spChg>
        <pc:spChg chg="mod">
          <ac:chgData name="bai youhui" userId="d54e096aa401f977" providerId="LiveId" clId="{1EC176BE-E3A4-424D-8A95-FE5DBE96B586}" dt="2022-04-27T06:34:00.966" v="20655" actId="20577"/>
          <ac:spMkLst>
            <pc:docMk/>
            <pc:sldMk cId="2639378364" sldId="905"/>
            <ac:spMk id="7" creationId="{00000000-0000-0000-0000-000000000000}"/>
          </ac:spMkLst>
        </pc:spChg>
      </pc:sldChg>
      <pc:sldChg chg="modSp add mod modNotesTx">
        <pc:chgData name="bai youhui" userId="d54e096aa401f977" providerId="LiveId" clId="{1EC176BE-E3A4-424D-8A95-FE5DBE96B586}" dt="2022-04-22T12:24:51.214" v="1504" actId="2711"/>
        <pc:sldMkLst>
          <pc:docMk/>
          <pc:sldMk cId="2971899811" sldId="925"/>
        </pc:sldMkLst>
        <pc:spChg chg="mod">
          <ac:chgData name="bai youhui" userId="d54e096aa401f977" providerId="LiveId" clId="{1EC176BE-E3A4-424D-8A95-FE5DBE96B586}" dt="2022-04-22T12:23:48.011" v="1427"/>
          <ac:spMkLst>
            <pc:docMk/>
            <pc:sldMk cId="2971899811" sldId="925"/>
            <ac:spMk id="4" creationId="{0A8A5526-6F9B-41A4-840B-2D9834C497B9}"/>
          </ac:spMkLst>
        </pc:spChg>
        <pc:spChg chg="mod">
          <ac:chgData name="bai youhui" userId="d54e096aa401f977" providerId="LiveId" clId="{1EC176BE-E3A4-424D-8A95-FE5DBE96B586}" dt="2022-04-22T12:24:51.214" v="1504" actId="2711"/>
          <ac:spMkLst>
            <pc:docMk/>
            <pc:sldMk cId="2971899811" sldId="925"/>
            <ac:spMk id="5" creationId="{8A644724-F2EE-43F9-ADA0-A0A045866C53}"/>
          </ac:spMkLst>
        </pc:spChg>
      </pc:sldChg>
      <pc:sldChg chg="del">
        <pc:chgData name="bai youhui" userId="d54e096aa401f977" providerId="LiveId" clId="{1EC176BE-E3A4-424D-8A95-FE5DBE96B586}" dt="2022-04-21T11:14:00.614" v="130" actId="47"/>
        <pc:sldMkLst>
          <pc:docMk/>
          <pc:sldMk cId="3554274337" sldId="985"/>
        </pc:sldMkLst>
      </pc:sldChg>
      <pc:sldChg chg="del">
        <pc:chgData name="bai youhui" userId="d54e096aa401f977" providerId="LiveId" clId="{1EC176BE-E3A4-424D-8A95-FE5DBE96B586}" dt="2022-04-21T11:14:01.088" v="131" actId="47"/>
        <pc:sldMkLst>
          <pc:docMk/>
          <pc:sldMk cId="2736679239" sldId="986"/>
        </pc:sldMkLst>
      </pc:sldChg>
      <pc:sldChg chg="del">
        <pc:chgData name="bai youhui" userId="d54e096aa401f977" providerId="LiveId" clId="{1EC176BE-E3A4-424D-8A95-FE5DBE96B586}" dt="2022-04-21T11:14:00.116" v="129" actId="47"/>
        <pc:sldMkLst>
          <pc:docMk/>
          <pc:sldMk cId="2609691406" sldId="987"/>
        </pc:sldMkLst>
      </pc:sldChg>
      <pc:sldChg chg="modSp mod modAnim">
        <pc:chgData name="bai youhui" userId="d54e096aa401f977" providerId="LiveId" clId="{1EC176BE-E3A4-424D-8A95-FE5DBE96B586}" dt="2022-04-27T06:35:22.557" v="20659"/>
        <pc:sldMkLst>
          <pc:docMk/>
          <pc:sldMk cId="312042421" sldId="989"/>
        </pc:sldMkLst>
        <pc:spChg chg="mod">
          <ac:chgData name="bai youhui" userId="d54e096aa401f977" providerId="LiveId" clId="{1EC176BE-E3A4-424D-8A95-FE5DBE96B586}" dt="2022-04-27T01:33:31.769" v="13992" actId="20577"/>
          <ac:spMkLst>
            <pc:docMk/>
            <pc:sldMk cId="312042421" sldId="989"/>
            <ac:spMk id="2" creationId="{390AD1F7-920A-4083-92AC-9CDD37F666B8}"/>
          </ac:spMkLst>
        </pc:spChg>
        <pc:spChg chg="mod">
          <ac:chgData name="bai youhui" userId="d54e096aa401f977" providerId="LiveId" clId="{1EC176BE-E3A4-424D-8A95-FE5DBE96B586}" dt="2022-04-21T11:14:27.955" v="153" actId="20577"/>
          <ac:spMkLst>
            <pc:docMk/>
            <pc:sldMk cId="312042421" sldId="989"/>
            <ac:spMk id="4" creationId="{2AE1DD55-A360-477C-8653-631BFE250AE1}"/>
          </ac:spMkLst>
        </pc:spChg>
      </pc:sldChg>
      <pc:sldChg chg="modSp add del mod">
        <pc:chgData name="bai youhui" userId="d54e096aa401f977" providerId="LiveId" clId="{1EC176BE-E3A4-424D-8A95-FE5DBE96B586}" dt="2022-04-22T12:10:27.130" v="1243" actId="47"/>
        <pc:sldMkLst>
          <pc:docMk/>
          <pc:sldMk cId="1034824585" sldId="990"/>
        </pc:sldMkLst>
        <pc:spChg chg="mod">
          <ac:chgData name="bai youhui" userId="d54e096aa401f977" providerId="LiveId" clId="{1EC176BE-E3A4-424D-8A95-FE5DBE96B586}" dt="2022-04-21T11:39:36.447" v="900" actId="20577"/>
          <ac:spMkLst>
            <pc:docMk/>
            <pc:sldMk cId="1034824585" sldId="990"/>
            <ac:spMk id="2" creationId="{390AD1F7-920A-4083-92AC-9CDD37F666B8}"/>
          </ac:spMkLst>
        </pc:spChg>
      </pc:sldChg>
      <pc:sldChg chg="del">
        <pc:chgData name="bai youhui" userId="d54e096aa401f977" providerId="LiveId" clId="{1EC176BE-E3A4-424D-8A95-FE5DBE96B586}" dt="2022-04-21T11:14:01.600" v="132" actId="47"/>
        <pc:sldMkLst>
          <pc:docMk/>
          <pc:sldMk cId="2105889944" sldId="990"/>
        </pc:sldMkLst>
      </pc:sldChg>
      <pc:sldChg chg="del">
        <pc:chgData name="bai youhui" userId="d54e096aa401f977" providerId="LiveId" clId="{1EC176BE-E3A4-424D-8A95-FE5DBE96B586}" dt="2022-04-21T11:14:02.654" v="133" actId="47"/>
        <pc:sldMkLst>
          <pc:docMk/>
          <pc:sldMk cId="131191032" sldId="991"/>
        </pc:sldMkLst>
      </pc:sldChg>
      <pc:sldChg chg="modSp add del mod">
        <pc:chgData name="bai youhui" userId="d54e096aa401f977" providerId="LiveId" clId="{1EC176BE-E3A4-424D-8A95-FE5DBE96B586}" dt="2022-04-22T12:11:22.773" v="1332" actId="47"/>
        <pc:sldMkLst>
          <pc:docMk/>
          <pc:sldMk cId="3998894235" sldId="991"/>
        </pc:sldMkLst>
        <pc:spChg chg="mod">
          <ac:chgData name="bai youhui" userId="d54e096aa401f977" providerId="LiveId" clId="{1EC176BE-E3A4-424D-8A95-FE5DBE96B586}" dt="2022-04-21T11:47:59.509" v="1099" actId="5793"/>
          <ac:spMkLst>
            <pc:docMk/>
            <pc:sldMk cId="3998894235" sldId="991"/>
            <ac:spMk id="2" creationId="{390AD1F7-920A-4083-92AC-9CDD37F666B8}"/>
          </ac:spMkLst>
        </pc:spChg>
      </pc:sldChg>
      <pc:sldChg chg="modSp new mod">
        <pc:chgData name="bai youhui" userId="d54e096aa401f977" providerId="LiveId" clId="{1EC176BE-E3A4-424D-8A95-FE5DBE96B586}" dt="2022-04-27T07:41:58.786" v="21142" actId="20577"/>
        <pc:sldMkLst>
          <pc:docMk/>
          <pc:sldMk cId="333065987" sldId="992"/>
        </pc:sldMkLst>
        <pc:spChg chg="mod">
          <ac:chgData name="bai youhui" userId="d54e096aa401f977" providerId="LiveId" clId="{1EC176BE-E3A4-424D-8A95-FE5DBE96B586}" dt="2022-04-27T07:41:58.786" v="21142" actId="20577"/>
          <ac:spMkLst>
            <pc:docMk/>
            <pc:sldMk cId="333065987" sldId="992"/>
            <ac:spMk id="2" creationId="{ED5603EC-484D-45FB-BBC7-8DA6B092B4D3}"/>
          </ac:spMkLst>
        </pc:spChg>
        <pc:spChg chg="mod">
          <ac:chgData name="bai youhui" userId="d54e096aa401f977" providerId="LiveId" clId="{1EC176BE-E3A4-424D-8A95-FE5DBE96B586}" dt="2022-04-22T12:10:42.399" v="1280" actId="20577"/>
          <ac:spMkLst>
            <pc:docMk/>
            <pc:sldMk cId="333065987" sldId="992"/>
            <ac:spMk id="4" creationId="{F763E216-66BA-4D45-8479-2944E2419261}"/>
          </ac:spMkLst>
        </pc:spChg>
      </pc:sldChg>
      <pc:sldChg chg="addSp delSp modSp new mod">
        <pc:chgData name="bai youhui" userId="d54e096aa401f977" providerId="LiveId" clId="{1EC176BE-E3A4-424D-8A95-FE5DBE96B586}" dt="2022-04-24T11:51:32.529" v="3072" actId="1036"/>
        <pc:sldMkLst>
          <pc:docMk/>
          <pc:sldMk cId="3777595902" sldId="993"/>
        </pc:sldMkLst>
        <pc:spChg chg="del mod">
          <ac:chgData name="bai youhui" userId="d54e096aa401f977" providerId="LiveId" clId="{1EC176BE-E3A4-424D-8A95-FE5DBE96B586}" dt="2022-04-23T01:13:40.678" v="2208" actId="478"/>
          <ac:spMkLst>
            <pc:docMk/>
            <pc:sldMk cId="3777595902" sldId="993"/>
            <ac:spMk id="2" creationId="{1B3F1261-BCC0-4A17-BCA1-C9A11B86A8EA}"/>
          </ac:spMkLst>
        </pc:spChg>
        <pc:spChg chg="mod">
          <ac:chgData name="bai youhui" userId="d54e096aa401f977" providerId="LiveId" clId="{1EC176BE-E3A4-424D-8A95-FE5DBE96B586}" dt="2022-04-22T12:14:18.364" v="1356" actId="20577"/>
          <ac:spMkLst>
            <pc:docMk/>
            <pc:sldMk cId="3777595902" sldId="993"/>
            <ac:spMk id="4" creationId="{C7D1A5C3-73AB-4A6F-91D8-6F9918417AE4}"/>
          </ac:spMkLst>
        </pc:spChg>
        <pc:spChg chg="add mod">
          <ac:chgData name="bai youhui" userId="d54e096aa401f977" providerId="LiveId" clId="{1EC176BE-E3A4-424D-8A95-FE5DBE96B586}" dt="2022-04-24T11:18:53.642" v="2808" actId="14100"/>
          <ac:spMkLst>
            <pc:docMk/>
            <pc:sldMk cId="3777595902" sldId="993"/>
            <ac:spMk id="5" creationId="{A215BEB7-66EA-4A2C-B991-1F237914713C}"/>
          </ac:spMkLst>
        </pc:spChg>
        <pc:spChg chg="add mod">
          <ac:chgData name="bai youhui" userId="d54e096aa401f977" providerId="LiveId" clId="{1EC176BE-E3A4-424D-8A95-FE5DBE96B586}" dt="2022-04-23T01:15:12.095" v="2270" actId="1076"/>
          <ac:spMkLst>
            <pc:docMk/>
            <pc:sldMk cId="3777595902" sldId="993"/>
            <ac:spMk id="6" creationId="{8D032779-67E7-43FD-989D-32B2457B8595}"/>
          </ac:spMkLst>
        </pc:spChg>
        <pc:spChg chg="add mod">
          <ac:chgData name="bai youhui" userId="d54e096aa401f977" providerId="LiveId" clId="{1EC176BE-E3A4-424D-8A95-FE5DBE96B586}" dt="2022-04-24T11:18:59.054" v="2809" actId="14100"/>
          <ac:spMkLst>
            <pc:docMk/>
            <pc:sldMk cId="3777595902" sldId="993"/>
            <ac:spMk id="7" creationId="{97898CF1-1C9E-4888-BE68-9F5F039C2FD5}"/>
          </ac:spMkLst>
        </pc:spChg>
        <pc:spChg chg="add mod">
          <ac:chgData name="bai youhui" userId="d54e096aa401f977" providerId="LiveId" clId="{1EC176BE-E3A4-424D-8A95-FE5DBE96B586}" dt="2022-04-23T01:21:45.800" v="2301" actId="1076"/>
          <ac:spMkLst>
            <pc:docMk/>
            <pc:sldMk cId="3777595902" sldId="993"/>
            <ac:spMk id="8" creationId="{91257859-9E64-4647-9E60-B66B47CE5B98}"/>
          </ac:spMkLst>
        </pc:spChg>
        <pc:spChg chg="add mod">
          <ac:chgData name="bai youhui" userId="d54e096aa401f977" providerId="LiveId" clId="{1EC176BE-E3A4-424D-8A95-FE5DBE96B586}" dt="2022-04-24T10:56:22.501" v="2305" actId="1582"/>
          <ac:spMkLst>
            <pc:docMk/>
            <pc:sldMk cId="3777595902" sldId="993"/>
            <ac:spMk id="9" creationId="{70EB9237-4A0F-4644-8EDB-3755E9DF2768}"/>
          </ac:spMkLst>
        </pc:spChg>
        <pc:spChg chg="add mod">
          <ac:chgData name="bai youhui" userId="d54e096aa401f977" providerId="LiveId" clId="{1EC176BE-E3A4-424D-8A95-FE5DBE96B586}" dt="2022-04-24T10:56:29.406" v="2306" actId="571"/>
          <ac:spMkLst>
            <pc:docMk/>
            <pc:sldMk cId="3777595902" sldId="993"/>
            <ac:spMk id="10" creationId="{93E87F4C-5A67-4C76-B50B-688F54F9F37B}"/>
          </ac:spMkLst>
        </pc:spChg>
        <pc:spChg chg="add mod">
          <ac:chgData name="bai youhui" userId="d54e096aa401f977" providerId="LiveId" clId="{1EC176BE-E3A4-424D-8A95-FE5DBE96B586}" dt="2022-04-24T10:56:32.370" v="2307" actId="571"/>
          <ac:spMkLst>
            <pc:docMk/>
            <pc:sldMk cId="3777595902" sldId="993"/>
            <ac:spMk id="11" creationId="{3243E5F0-838B-4FA6-BA85-CE5AFAD22B9C}"/>
          </ac:spMkLst>
        </pc:spChg>
        <pc:spChg chg="add mod ord">
          <ac:chgData name="bai youhui" userId="d54e096aa401f977" providerId="LiveId" clId="{1EC176BE-E3A4-424D-8A95-FE5DBE96B586}" dt="2022-04-24T11:18:47.806" v="2807" actId="1035"/>
          <ac:spMkLst>
            <pc:docMk/>
            <pc:sldMk cId="3777595902" sldId="993"/>
            <ac:spMk id="12" creationId="{02C0A083-D7CD-4B4A-8F71-F119BA5890A3}"/>
          </ac:spMkLst>
        </pc:spChg>
        <pc:spChg chg="add mod">
          <ac:chgData name="bai youhui" userId="d54e096aa401f977" providerId="LiveId" clId="{1EC176BE-E3A4-424D-8A95-FE5DBE96B586}" dt="2022-04-24T11:18:47.806" v="2807" actId="1035"/>
          <ac:spMkLst>
            <pc:docMk/>
            <pc:sldMk cId="3777595902" sldId="993"/>
            <ac:spMk id="13" creationId="{AAA8C24B-5221-4E63-A81E-9935FA4D26E2}"/>
          </ac:spMkLst>
        </pc:spChg>
        <pc:spChg chg="add mod ord">
          <ac:chgData name="bai youhui" userId="d54e096aa401f977" providerId="LiveId" clId="{1EC176BE-E3A4-424D-8A95-FE5DBE96B586}" dt="2022-04-24T11:18:47.806" v="2807" actId="1035"/>
          <ac:spMkLst>
            <pc:docMk/>
            <pc:sldMk cId="3777595902" sldId="993"/>
            <ac:spMk id="14" creationId="{F9B52215-CA2A-48D6-8124-7C9152407EB5}"/>
          </ac:spMkLst>
        </pc:spChg>
        <pc:spChg chg="add mod">
          <ac:chgData name="bai youhui" userId="d54e096aa401f977" providerId="LiveId" clId="{1EC176BE-E3A4-424D-8A95-FE5DBE96B586}" dt="2022-04-24T11:19:19.584" v="2815" actId="207"/>
          <ac:spMkLst>
            <pc:docMk/>
            <pc:sldMk cId="3777595902" sldId="993"/>
            <ac:spMk id="15" creationId="{3E7F280B-B8A1-44F9-B796-52837FDAC293}"/>
          </ac:spMkLst>
        </pc:spChg>
        <pc:spChg chg="add mod ord">
          <ac:chgData name="bai youhui" userId="d54e096aa401f977" providerId="LiveId" clId="{1EC176BE-E3A4-424D-8A95-FE5DBE96B586}" dt="2022-04-24T11:18:47.806" v="2807" actId="1035"/>
          <ac:spMkLst>
            <pc:docMk/>
            <pc:sldMk cId="3777595902" sldId="993"/>
            <ac:spMk id="16" creationId="{384FEBDD-7B6D-4205-9466-5F419A4D50E2}"/>
          </ac:spMkLst>
        </pc:spChg>
        <pc:spChg chg="add mod">
          <ac:chgData name="bai youhui" userId="d54e096aa401f977" providerId="LiveId" clId="{1EC176BE-E3A4-424D-8A95-FE5DBE96B586}" dt="2022-04-24T11:19:14.808" v="2814" actId="207"/>
          <ac:spMkLst>
            <pc:docMk/>
            <pc:sldMk cId="3777595902" sldId="993"/>
            <ac:spMk id="17" creationId="{1B040ED6-7156-49B5-866B-50AC86E3A90A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18" creationId="{3A7C63F0-53C0-48D7-B7B6-BD0CE194C843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19" creationId="{0B9F11BB-E315-4E62-9582-FAE48698F7FC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20" creationId="{9FA1B9D4-B675-416F-8785-2BB3D7F2F522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21" creationId="{29225FB3-EE74-4246-A386-330151A9F22B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22" creationId="{F7661757-32A2-4B96-8DAF-F724DD870470}"/>
          </ac:spMkLst>
        </pc:spChg>
        <pc:spChg chg="add mod ord">
          <ac:chgData name="bai youhui" userId="d54e096aa401f977" providerId="LiveId" clId="{1EC176BE-E3A4-424D-8A95-FE5DBE96B586}" dt="2022-04-24T11:51:32.529" v="3072" actId="1036"/>
          <ac:spMkLst>
            <pc:docMk/>
            <pc:sldMk cId="3777595902" sldId="993"/>
            <ac:spMk id="23" creationId="{7222A88A-2B87-4BE3-8EEE-80766EFB480C}"/>
          </ac:spMkLst>
        </pc:spChg>
        <pc:picChg chg="add mod">
          <ac:chgData name="bai youhui" userId="d54e096aa401f977" providerId="LiveId" clId="{1EC176BE-E3A4-424D-8A95-FE5DBE96B586}" dt="2022-04-24T11:18:47.806" v="2807" actId="1035"/>
          <ac:picMkLst>
            <pc:docMk/>
            <pc:sldMk cId="3777595902" sldId="993"/>
            <ac:picMk id="25" creationId="{194A6943-DBD2-4AC2-94EB-CF1B38A9D116}"/>
          </ac:picMkLst>
        </pc:picChg>
        <pc:picChg chg="add del mod">
          <ac:chgData name="bai youhui" userId="d54e096aa401f977" providerId="LiveId" clId="{1EC176BE-E3A4-424D-8A95-FE5DBE96B586}" dt="2022-04-24T11:33:35.087" v="2871" actId="478"/>
          <ac:picMkLst>
            <pc:docMk/>
            <pc:sldMk cId="3777595902" sldId="993"/>
            <ac:picMk id="29" creationId="{F4033A32-E3E0-4D4D-9B3D-ECB7D679FAC4}"/>
          </ac:picMkLst>
        </pc:picChg>
        <pc:picChg chg="add mod">
          <ac:chgData name="bai youhui" userId="d54e096aa401f977" providerId="LiveId" clId="{1EC176BE-E3A4-424D-8A95-FE5DBE96B586}" dt="2022-04-24T11:18:47.806" v="2807" actId="1035"/>
          <ac:picMkLst>
            <pc:docMk/>
            <pc:sldMk cId="3777595902" sldId="993"/>
            <ac:picMk id="1026" creationId="{4DA99760-3B48-4EE6-BC88-6AC1905F3F71}"/>
          </ac:picMkLst>
        </pc:picChg>
        <pc:picChg chg="add mod">
          <ac:chgData name="bai youhui" userId="d54e096aa401f977" providerId="LiveId" clId="{1EC176BE-E3A4-424D-8A95-FE5DBE96B586}" dt="2022-04-24T11:18:47.806" v="2807" actId="1035"/>
          <ac:picMkLst>
            <pc:docMk/>
            <pc:sldMk cId="3777595902" sldId="993"/>
            <ac:picMk id="1028" creationId="{82562236-1CC5-4D2F-883E-B62F555C37B4}"/>
          </ac:picMkLst>
        </pc:picChg>
        <pc:picChg chg="add del mod">
          <ac:chgData name="bai youhui" userId="d54e096aa401f977" providerId="LiveId" clId="{1EC176BE-E3A4-424D-8A95-FE5DBE96B586}" dt="2022-04-24T11:29:18.771" v="2834" actId="478"/>
          <ac:picMkLst>
            <pc:docMk/>
            <pc:sldMk cId="3777595902" sldId="993"/>
            <ac:picMk id="1030" creationId="{DE81A9F0-07F5-446B-8ABF-78EBEF994C32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32" creationId="{3848C1DB-97EE-412A-BB70-CF581FD75B03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34" creationId="{98D0DF55-34A9-4DAB-8570-BA76A5B924D4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36" creationId="{60063F96-5074-484B-B0EB-20C74296390A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38" creationId="{404D711B-70E5-4B78-BED7-1DD7425C0F8E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40" creationId="{50D356FD-3C41-4D85-9567-9C9D1D42950A}"/>
          </ac:picMkLst>
        </pc:picChg>
        <pc:picChg chg="add mod">
          <ac:chgData name="bai youhui" userId="d54e096aa401f977" providerId="LiveId" clId="{1EC176BE-E3A4-424D-8A95-FE5DBE96B586}" dt="2022-04-24T11:51:32.529" v="3072" actId="1036"/>
          <ac:picMkLst>
            <pc:docMk/>
            <pc:sldMk cId="3777595902" sldId="993"/>
            <ac:picMk id="1042" creationId="{D6888B50-C510-446C-A535-5D909FCFA5C1}"/>
          </ac:picMkLst>
        </pc:picChg>
      </pc:sldChg>
      <pc:sldChg chg="addSp delSp modSp new mod modAnim modNotesTx">
        <pc:chgData name="bai youhui" userId="d54e096aa401f977" providerId="LiveId" clId="{1EC176BE-E3A4-424D-8A95-FE5DBE96B586}" dt="2022-04-27T06:37:42.021" v="20663"/>
        <pc:sldMkLst>
          <pc:docMk/>
          <pc:sldMk cId="2099018626" sldId="994"/>
        </pc:sldMkLst>
        <pc:spChg chg="del">
          <ac:chgData name="bai youhui" userId="d54e096aa401f977" providerId="LiveId" clId="{1EC176BE-E3A4-424D-8A95-FE5DBE96B586}" dt="2022-04-24T11:52:42.930" v="3073" actId="478"/>
          <ac:spMkLst>
            <pc:docMk/>
            <pc:sldMk cId="2099018626" sldId="994"/>
            <ac:spMk id="2" creationId="{2B8EF840-B009-4679-ADDB-2BF5ADAC4A1E}"/>
          </ac:spMkLst>
        </pc:spChg>
        <pc:spChg chg="mod">
          <ac:chgData name="bai youhui" userId="d54e096aa401f977" providerId="LiveId" clId="{1EC176BE-E3A4-424D-8A95-FE5DBE96B586}" dt="2022-04-22T12:17:46.663" v="1390" actId="20577"/>
          <ac:spMkLst>
            <pc:docMk/>
            <pc:sldMk cId="2099018626" sldId="994"/>
            <ac:spMk id="4" creationId="{4A9CA3A9-3834-4674-81AC-93A389AAABB3}"/>
          </ac:spMkLst>
        </pc:spChg>
        <pc:spChg chg="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6" creationId="{F0A74956-A69D-43DF-A78E-2986C638A3FC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8" creationId="{BF99DACD-4235-40E8-86DA-56BD2CA7868E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9" creationId="{7680E7BE-D96A-459E-9A4F-3DE08FA38CC6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0" creationId="{896F75DA-91AA-4AC4-B48E-82E31C5B23AC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3" creationId="{0207C5ED-DE57-40B1-A7D2-A6B6C6956F48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4" creationId="{76F24571-EAC7-4EFB-8B32-262098F69DB2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5" creationId="{A3E7B947-5425-41AB-A95A-2ECB928344B6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7" creationId="{1A8B9755-5B3B-4F90-9274-98CB5E6F79E3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8" creationId="{01AB20B7-5C98-41E2-8149-6E39E58B148D}"/>
          </ac:spMkLst>
        </pc:spChg>
        <pc:spChg chg="add mod">
          <ac:chgData name="bai youhui" userId="d54e096aa401f977" providerId="LiveId" clId="{1EC176BE-E3A4-424D-8A95-FE5DBE96B586}" dt="2022-04-24T12:10:03.025" v="3662" actId="1036"/>
          <ac:spMkLst>
            <pc:docMk/>
            <pc:sldMk cId="2099018626" sldId="994"/>
            <ac:spMk id="19" creationId="{FCC6CDB5-6C44-4DA9-8CDC-AA807895B5EA}"/>
          </ac:spMkLst>
        </pc:spChg>
        <pc:spChg chg="add mod">
          <ac:chgData name="bai youhui" userId="d54e096aa401f977" providerId="LiveId" clId="{1EC176BE-E3A4-424D-8A95-FE5DBE96B586}" dt="2022-04-24T12:10:22.110" v="3711" actId="1076"/>
          <ac:spMkLst>
            <pc:docMk/>
            <pc:sldMk cId="2099018626" sldId="994"/>
            <ac:spMk id="20" creationId="{C82374D7-76B0-407B-B7DE-7F8755DE3F57}"/>
          </ac:spMkLst>
        </pc:spChg>
        <pc:grpChg chg="add mod">
          <ac:chgData name="bai youhui" userId="d54e096aa401f977" providerId="LiveId" clId="{1EC176BE-E3A4-424D-8A95-FE5DBE96B586}" dt="2022-04-24T12:10:03.025" v="3662" actId="1036"/>
          <ac:grpSpMkLst>
            <pc:docMk/>
            <pc:sldMk cId="2099018626" sldId="994"/>
            <ac:grpSpMk id="5" creationId="{91C5C695-36E1-42ED-B558-D580C2BB466A}"/>
          </ac:grpSpMkLst>
        </pc:grpChg>
        <pc:picChg chg="mod">
          <ac:chgData name="bai youhui" userId="d54e096aa401f977" providerId="LiveId" clId="{1EC176BE-E3A4-424D-8A95-FE5DBE96B586}" dt="2022-04-24T12:10:03.025" v="3662" actId="1036"/>
          <ac:picMkLst>
            <pc:docMk/>
            <pc:sldMk cId="2099018626" sldId="994"/>
            <ac:picMk id="7" creationId="{99799801-B6EC-4843-AB22-C91A678E748C}"/>
          </ac:picMkLst>
        </pc:picChg>
        <pc:picChg chg="add mod">
          <ac:chgData name="bai youhui" userId="d54e096aa401f977" providerId="LiveId" clId="{1EC176BE-E3A4-424D-8A95-FE5DBE96B586}" dt="2022-04-24T12:10:03.025" v="3662" actId="1036"/>
          <ac:picMkLst>
            <pc:docMk/>
            <pc:sldMk cId="2099018626" sldId="994"/>
            <ac:picMk id="12" creationId="{A7494A2D-01B2-43F3-9593-AA8FD939A873}"/>
          </ac:picMkLst>
        </pc:picChg>
        <pc:picChg chg="add mod">
          <ac:chgData name="bai youhui" userId="d54e096aa401f977" providerId="LiveId" clId="{1EC176BE-E3A4-424D-8A95-FE5DBE96B586}" dt="2022-04-24T12:10:03.025" v="3662" actId="1036"/>
          <ac:picMkLst>
            <pc:docMk/>
            <pc:sldMk cId="2099018626" sldId="994"/>
            <ac:picMk id="16" creationId="{5773FB62-744E-490A-9E3D-22720176D576}"/>
          </ac:picMkLst>
        </pc:picChg>
      </pc:sldChg>
      <pc:sldChg chg="addSp delSp modSp new mod">
        <pc:chgData name="bai youhui" userId="d54e096aa401f977" providerId="LiveId" clId="{1EC176BE-E3A4-424D-8A95-FE5DBE96B586}" dt="2022-04-24T12:38:11.710" v="4341" actId="207"/>
        <pc:sldMkLst>
          <pc:docMk/>
          <pc:sldMk cId="3043706603" sldId="995"/>
        </pc:sldMkLst>
        <pc:spChg chg="del mod">
          <ac:chgData name="bai youhui" userId="d54e096aa401f977" providerId="LiveId" clId="{1EC176BE-E3A4-424D-8A95-FE5DBE96B586}" dt="2022-04-24T12:18:01.129" v="3718" actId="478"/>
          <ac:spMkLst>
            <pc:docMk/>
            <pc:sldMk cId="3043706603" sldId="995"/>
            <ac:spMk id="2" creationId="{ACA8E478-6573-4E3B-A0F4-EDA2CC6CDEE5}"/>
          </ac:spMkLst>
        </pc:spChg>
        <pc:spChg chg="mod">
          <ac:chgData name="bai youhui" userId="d54e096aa401f977" providerId="LiveId" clId="{1EC176BE-E3A4-424D-8A95-FE5DBE96B586}" dt="2022-04-22T12:21:23.881" v="1425" actId="20577"/>
          <ac:spMkLst>
            <pc:docMk/>
            <pc:sldMk cId="3043706603" sldId="995"/>
            <ac:spMk id="4" creationId="{4C3CF0F6-6610-4CCD-963F-5BD488976DFD}"/>
          </ac:spMkLst>
        </pc:spChg>
        <pc:spChg chg="add mod">
          <ac:chgData name="bai youhui" userId="d54e096aa401f977" providerId="LiveId" clId="{1EC176BE-E3A4-424D-8A95-FE5DBE96B586}" dt="2022-04-24T12:21:19.490" v="3864" actId="1076"/>
          <ac:spMkLst>
            <pc:docMk/>
            <pc:sldMk cId="3043706603" sldId="995"/>
            <ac:spMk id="6" creationId="{23FE9D2E-C0FF-4B62-9FB8-A7121834A02A}"/>
          </ac:spMkLst>
        </pc:spChg>
        <pc:spChg chg="add del">
          <ac:chgData name="bai youhui" userId="d54e096aa401f977" providerId="LiveId" clId="{1EC176BE-E3A4-424D-8A95-FE5DBE96B586}" dt="2022-04-24T12:37:30.050" v="4312" actId="22"/>
          <ac:spMkLst>
            <pc:docMk/>
            <pc:sldMk cId="3043706603" sldId="995"/>
            <ac:spMk id="8" creationId="{FA90FD0A-0A01-459B-9CC7-E8061F268605}"/>
          </ac:spMkLst>
        </pc:spChg>
        <pc:spChg chg="add mod">
          <ac:chgData name="bai youhui" userId="d54e096aa401f977" providerId="LiveId" clId="{1EC176BE-E3A4-424D-8A95-FE5DBE96B586}" dt="2022-04-24T12:38:11.710" v="4341" actId="207"/>
          <ac:spMkLst>
            <pc:docMk/>
            <pc:sldMk cId="3043706603" sldId="995"/>
            <ac:spMk id="10" creationId="{61C3410A-D07C-4241-97F1-44868292E600}"/>
          </ac:spMkLst>
        </pc:spChg>
        <pc:picChg chg="add mod">
          <ac:chgData name="bai youhui" userId="d54e096aa401f977" providerId="LiveId" clId="{1EC176BE-E3A4-424D-8A95-FE5DBE96B586}" dt="2022-04-24T12:18:04.501" v="3719" actId="1076"/>
          <ac:picMkLst>
            <pc:docMk/>
            <pc:sldMk cId="3043706603" sldId="995"/>
            <ac:picMk id="2050" creationId="{F4C571F5-0593-4C40-AD08-11FA5E04C01E}"/>
          </ac:picMkLst>
        </pc:picChg>
      </pc:sldChg>
      <pc:sldChg chg="addSp delSp modSp new mod ord modAnim">
        <pc:chgData name="bai youhui" userId="d54e096aa401f977" providerId="LiveId" clId="{1EC176BE-E3A4-424D-8A95-FE5DBE96B586}" dt="2022-04-25T06:33:42.414" v="5752" actId="122"/>
        <pc:sldMkLst>
          <pc:docMk/>
          <pc:sldMk cId="1677518457" sldId="996"/>
        </pc:sldMkLst>
        <pc:spChg chg="del mod">
          <ac:chgData name="bai youhui" userId="d54e096aa401f977" providerId="LiveId" clId="{1EC176BE-E3A4-424D-8A95-FE5DBE96B586}" dt="2022-04-24T12:22:27.229" v="3869" actId="478"/>
          <ac:spMkLst>
            <pc:docMk/>
            <pc:sldMk cId="1677518457" sldId="996"/>
            <ac:spMk id="2" creationId="{D5C89EE5-586C-47CC-BE95-047D95F76ED0}"/>
          </ac:spMkLst>
        </pc:spChg>
        <pc:spChg chg="mod">
          <ac:chgData name="bai youhui" userId="d54e096aa401f977" providerId="LiveId" clId="{1EC176BE-E3A4-424D-8A95-FE5DBE96B586}" dt="2022-04-24T12:24:26.424" v="3982" actId="20577"/>
          <ac:spMkLst>
            <pc:docMk/>
            <pc:sldMk cId="1677518457" sldId="996"/>
            <ac:spMk id="4" creationId="{C25248FD-AE4B-4994-AEAF-8A09DBA12547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5" creationId="{E39F5D63-6D30-44E6-B7EB-2464A65A3D80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8" creationId="{75FBC8FF-20AB-44B4-8E60-1B6E09468E44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9" creationId="{F1C25E39-6150-49B4-82D8-AC3BFFBBD395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0" creationId="{BCFFA663-8E89-49DE-9EDA-59D73A9D05DC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1" creationId="{99A1B502-E505-4B91-89AD-8E010C151D01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2" creationId="{07D79356-BF42-4055-A30A-116D5E967760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3" creationId="{9B8D1287-1B0D-41CA-A327-C268DBD2F7A5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4" creationId="{F7640A75-BB52-473A-A1AF-62306C8253FF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5" creationId="{0ED5A92A-AD49-4811-A726-60AD0ECD5543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6" creationId="{0CE10AF7-04E1-4D30-9AAD-1350D5AB9720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7" creationId="{4FBD9EE0-43B6-4850-B6D2-F49CC2C4758C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8" creationId="{44435844-302C-441F-8D20-C77A2F507A2B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19" creationId="{A0B63ECC-1D9E-4912-A5A4-E3599E9A64F2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20" creationId="{0F11B5FC-CDCB-4C6E-9FD4-7DB47F76E988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21" creationId="{FC24813E-DB1A-41E7-8EAD-BC6F3117D6F9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22" creationId="{D3C882EC-B2AF-4B00-B7FC-D4230AAEE2B0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23" creationId="{4F52DA46-5490-4840-9FB3-0B952A1D3F93}"/>
          </ac:spMkLst>
        </pc:spChg>
        <pc:spChg chg="add del mod">
          <ac:chgData name="bai youhui" userId="d54e096aa401f977" providerId="LiveId" clId="{1EC176BE-E3A4-424D-8A95-FE5DBE96B586}" dt="2022-04-24T12:24:32.977" v="3983" actId="478"/>
          <ac:spMkLst>
            <pc:docMk/>
            <pc:sldMk cId="1677518457" sldId="996"/>
            <ac:spMk id="24" creationId="{0C35C36C-0828-4865-964E-C7A3825B8125}"/>
          </ac:spMkLst>
        </pc:spChg>
        <pc:spChg chg="add del mod">
          <ac:chgData name="bai youhui" userId="d54e096aa401f977" providerId="LiveId" clId="{1EC176BE-E3A4-424D-8A95-FE5DBE96B586}" dt="2022-04-24T12:22:31.313" v="3870" actId="478"/>
          <ac:spMkLst>
            <pc:docMk/>
            <pc:sldMk cId="1677518457" sldId="996"/>
            <ac:spMk id="26" creationId="{B056BFC4-D455-485C-A213-240FD7536C85}"/>
          </ac:spMkLst>
        </pc:spChg>
        <pc:spChg chg="add mod">
          <ac:chgData name="bai youhui" userId="d54e096aa401f977" providerId="LiveId" clId="{1EC176BE-E3A4-424D-8A95-FE5DBE96B586}" dt="2022-04-24T12:24:49.768" v="3986" actId="14100"/>
          <ac:spMkLst>
            <pc:docMk/>
            <pc:sldMk cId="1677518457" sldId="996"/>
            <ac:spMk id="27" creationId="{908816C4-E785-418E-86ED-3E5CD6B78B32}"/>
          </ac:spMkLst>
        </pc:spChg>
        <pc:spChg chg="add 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28" creationId="{B7D15C28-A9F2-426B-A3BA-53A698EAC072}"/>
          </ac:spMkLst>
        </pc:spChg>
        <pc:spChg chg="add 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29" creationId="{765EB52D-3F52-4DF4-99FE-06C91BE1518B}"/>
          </ac:spMkLst>
        </pc:spChg>
        <pc:spChg chg="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34" creationId="{8DCFC226-E5C2-4CCC-B413-A0ED39E24935}"/>
          </ac:spMkLst>
        </pc:spChg>
        <pc:spChg chg="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35" creationId="{487783EA-469A-4386-9903-C170D8E7469E}"/>
          </ac:spMkLst>
        </pc:spChg>
        <pc:spChg chg="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36" creationId="{5E7B8E41-9C06-40A0-B2B2-C403BD70D97F}"/>
          </ac:spMkLst>
        </pc:spChg>
        <pc:spChg chg="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37" creationId="{D7622582-05D9-42BA-980B-AD90AB7D48DF}"/>
          </ac:spMkLst>
        </pc:spChg>
        <pc:spChg chg="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38" creationId="{2B305F81-1DFA-4BF7-99A1-3D04639DD071}"/>
          </ac:spMkLst>
        </pc:spChg>
        <pc:spChg chg="add 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41" creationId="{4B70BBF1-2D02-4F1C-A314-8233522CC217}"/>
          </ac:spMkLst>
        </pc:spChg>
        <pc:spChg chg="add mod">
          <ac:chgData name="bai youhui" userId="d54e096aa401f977" providerId="LiveId" clId="{1EC176BE-E3A4-424D-8A95-FE5DBE96B586}" dt="2022-04-24T12:24:59.832" v="4008" actId="1038"/>
          <ac:spMkLst>
            <pc:docMk/>
            <pc:sldMk cId="1677518457" sldId="996"/>
            <ac:spMk id="42" creationId="{9264AF02-111A-49CD-B045-A5898290F461}"/>
          </ac:spMkLst>
        </pc:spChg>
        <pc:spChg chg="add mod">
          <ac:chgData name="bai youhui" userId="d54e096aa401f977" providerId="LiveId" clId="{1EC176BE-E3A4-424D-8A95-FE5DBE96B586}" dt="2022-04-24T12:25:11.826" v="4032" actId="1037"/>
          <ac:spMkLst>
            <pc:docMk/>
            <pc:sldMk cId="1677518457" sldId="996"/>
            <ac:spMk id="43" creationId="{34CE509F-98C9-4C65-B76D-8415BB5F484B}"/>
          </ac:spMkLst>
        </pc:spChg>
        <pc:spChg chg="add mod">
          <ac:chgData name="bai youhui" userId="d54e096aa401f977" providerId="LiveId" clId="{1EC176BE-E3A4-424D-8A95-FE5DBE96B586}" dt="2022-04-24T12:24:59.832" v="4008" actId="1038"/>
          <ac:spMkLst>
            <pc:docMk/>
            <pc:sldMk cId="1677518457" sldId="996"/>
            <ac:spMk id="44" creationId="{3BC306D3-1757-44E7-9E30-6AB1D9CF36BC}"/>
          </ac:spMkLst>
        </pc:spChg>
        <pc:spChg chg="add mod">
          <ac:chgData name="bai youhui" userId="d54e096aa401f977" providerId="LiveId" clId="{1EC176BE-E3A4-424D-8A95-FE5DBE96B586}" dt="2022-04-24T12:25:11.826" v="4032" actId="1037"/>
          <ac:spMkLst>
            <pc:docMk/>
            <pc:sldMk cId="1677518457" sldId="996"/>
            <ac:spMk id="45" creationId="{1F534F36-8F8C-4311-A369-70A8AB0F315D}"/>
          </ac:spMkLst>
        </pc:spChg>
        <pc:spChg chg="add mod">
          <ac:chgData name="bai youhui" userId="d54e096aa401f977" providerId="LiveId" clId="{1EC176BE-E3A4-424D-8A95-FE5DBE96B586}" dt="2022-04-24T12:27:25.436" v="4243" actId="1038"/>
          <ac:spMkLst>
            <pc:docMk/>
            <pc:sldMk cId="1677518457" sldId="996"/>
            <ac:spMk id="46" creationId="{AF348E82-F954-4676-BDAF-55A132C6B28A}"/>
          </ac:spMkLst>
        </pc:spChg>
        <pc:spChg chg="mod">
          <ac:chgData name="bai youhui" userId="d54e096aa401f977" providerId="LiveId" clId="{1EC176BE-E3A4-424D-8A95-FE5DBE96B586}" dt="2022-04-24T12:27:04.641" v="4176" actId="1076"/>
          <ac:spMkLst>
            <pc:docMk/>
            <pc:sldMk cId="1677518457" sldId="996"/>
            <ac:spMk id="51" creationId="{E5404DCE-CD8E-4A07-9CA5-9DC5E2ED3A2A}"/>
          </ac:spMkLst>
        </pc:spChg>
        <pc:spChg chg="mod">
          <ac:chgData name="bai youhui" userId="d54e096aa401f977" providerId="LiveId" clId="{1EC176BE-E3A4-424D-8A95-FE5DBE96B586}" dt="2022-04-24T12:26:13.718" v="4101" actId="1076"/>
          <ac:spMkLst>
            <pc:docMk/>
            <pc:sldMk cId="1677518457" sldId="996"/>
            <ac:spMk id="56" creationId="{465DCAF8-181C-444F-949B-D967D185009E}"/>
          </ac:spMkLst>
        </pc:spChg>
        <pc:spChg chg="add mod">
          <ac:chgData name="bai youhui" userId="d54e096aa401f977" providerId="LiveId" clId="{1EC176BE-E3A4-424D-8A95-FE5DBE96B586}" dt="2022-04-24T12:24:45.710" v="3985" actId="1076"/>
          <ac:spMkLst>
            <pc:docMk/>
            <pc:sldMk cId="1677518457" sldId="996"/>
            <ac:spMk id="58" creationId="{40678768-1233-4654-A374-6D53BE7E6147}"/>
          </ac:spMkLst>
        </pc:spChg>
        <pc:spChg chg="add mod">
          <ac:chgData name="bai youhui" userId="d54e096aa401f977" providerId="LiveId" clId="{1EC176BE-E3A4-424D-8A95-FE5DBE96B586}" dt="2022-04-25T06:33:42.414" v="5752" actId="122"/>
          <ac:spMkLst>
            <pc:docMk/>
            <pc:sldMk cId="1677518457" sldId="996"/>
            <ac:spMk id="63" creationId="{21BC6BC4-F1E6-4DEA-81C7-C62604323472}"/>
          </ac:spMkLst>
        </pc:spChg>
        <pc:grpChg chg="add mod">
          <ac:chgData name="bai youhui" userId="d54e096aa401f977" providerId="LiveId" clId="{1EC176BE-E3A4-424D-8A95-FE5DBE96B586}" dt="2022-04-24T12:24:45.710" v="3985" actId="1076"/>
          <ac:grpSpMkLst>
            <pc:docMk/>
            <pc:sldMk cId="1677518457" sldId="996"/>
            <ac:grpSpMk id="32" creationId="{F8461121-8800-40F2-974A-D1AE96851042}"/>
          </ac:grpSpMkLst>
        </pc:grpChg>
        <pc:grpChg chg="add mod">
          <ac:chgData name="bai youhui" userId="d54e096aa401f977" providerId="LiveId" clId="{1EC176BE-E3A4-424D-8A95-FE5DBE96B586}" dt="2022-04-24T12:24:45.710" v="3985" actId="1076"/>
          <ac:grpSpMkLst>
            <pc:docMk/>
            <pc:sldMk cId="1677518457" sldId="996"/>
            <ac:grpSpMk id="47" creationId="{7961AEFE-5324-4BFB-B14D-80C396A5067D}"/>
          </ac:grpSpMkLst>
        </pc:grpChg>
        <pc:grpChg chg="add mod">
          <ac:chgData name="bai youhui" userId="d54e096aa401f977" providerId="LiveId" clId="{1EC176BE-E3A4-424D-8A95-FE5DBE96B586}" dt="2022-04-24T12:24:45.710" v="3985" actId="1076"/>
          <ac:grpSpMkLst>
            <pc:docMk/>
            <pc:sldMk cId="1677518457" sldId="996"/>
            <ac:grpSpMk id="52" creationId="{7A5C2560-B6CF-4496-9379-B942662B7F86}"/>
          </ac:grpSpMkLst>
        </pc:grpChg>
        <pc:grpChg chg="mod">
          <ac:chgData name="bai youhui" userId="d54e096aa401f977" providerId="LiveId" clId="{1EC176BE-E3A4-424D-8A95-FE5DBE96B586}" dt="2022-04-24T12:24:45.710" v="3985" actId="1076"/>
          <ac:grpSpMkLst>
            <pc:docMk/>
            <pc:sldMk cId="1677518457" sldId="996"/>
            <ac:grpSpMk id="53" creationId="{741504AD-FB8B-4649-AE87-A947F89B51F9}"/>
          </ac:grpSpMkLst>
        </pc:grpChg>
        <pc:picChg chg="add del mod">
          <ac:chgData name="bai youhui" userId="d54e096aa401f977" providerId="LiveId" clId="{1EC176BE-E3A4-424D-8A95-FE5DBE96B586}" dt="2022-04-24T12:24:32.977" v="3983" actId="478"/>
          <ac:picMkLst>
            <pc:docMk/>
            <pc:sldMk cId="1677518457" sldId="996"/>
            <ac:picMk id="6" creationId="{8F283274-6477-4F70-86FE-6147801AD89F}"/>
          </ac:picMkLst>
        </pc:picChg>
        <pc:picChg chg="add del mod">
          <ac:chgData name="bai youhui" userId="d54e096aa401f977" providerId="LiveId" clId="{1EC176BE-E3A4-424D-8A95-FE5DBE96B586}" dt="2022-04-24T12:24:32.977" v="3983" actId="478"/>
          <ac:picMkLst>
            <pc:docMk/>
            <pc:sldMk cId="1677518457" sldId="996"/>
            <ac:picMk id="7" creationId="{3CF60BDD-3E8D-4BFB-AB67-2E81BC42C8AB}"/>
          </ac:picMkLst>
        </pc:picChg>
        <pc:picChg chg="add mod">
          <ac:chgData name="bai youhui" userId="d54e096aa401f977" providerId="LiveId" clId="{1EC176BE-E3A4-424D-8A95-FE5DBE96B586}" dt="2022-04-24T12:24:45.710" v="3985" actId="1076"/>
          <ac:picMkLst>
            <pc:docMk/>
            <pc:sldMk cId="1677518457" sldId="996"/>
            <ac:picMk id="30" creationId="{2836CB48-C7C9-445A-8770-962C0C65446D}"/>
          </ac:picMkLst>
        </pc:picChg>
        <pc:picChg chg="add mod">
          <ac:chgData name="bai youhui" userId="d54e096aa401f977" providerId="LiveId" clId="{1EC176BE-E3A4-424D-8A95-FE5DBE96B586}" dt="2022-04-24T12:24:45.710" v="3985" actId="1076"/>
          <ac:picMkLst>
            <pc:docMk/>
            <pc:sldMk cId="1677518457" sldId="996"/>
            <ac:picMk id="31" creationId="{81108CAB-6738-4400-A88D-01D60602DE5F}"/>
          </ac:picMkLst>
        </pc:picChg>
        <pc:picChg chg="mod">
          <ac:chgData name="bai youhui" userId="d54e096aa401f977" providerId="LiveId" clId="{1EC176BE-E3A4-424D-8A95-FE5DBE96B586}" dt="2022-04-24T12:24:45.710" v="3985" actId="1076"/>
          <ac:picMkLst>
            <pc:docMk/>
            <pc:sldMk cId="1677518457" sldId="996"/>
            <ac:picMk id="33" creationId="{447A37E0-FB40-4510-81BB-8A8157EC1CF7}"/>
          </ac:picMkLst>
        </pc:picChg>
        <pc:picChg chg="add mod">
          <ac:chgData name="bai youhui" userId="d54e096aa401f977" providerId="LiveId" clId="{1EC176BE-E3A4-424D-8A95-FE5DBE96B586}" dt="2022-04-24T12:24:45.710" v="3985" actId="1076"/>
          <ac:picMkLst>
            <pc:docMk/>
            <pc:sldMk cId="1677518457" sldId="996"/>
            <ac:picMk id="39" creationId="{FFC059A5-94DA-4760-9E75-760A4FE47CB6}"/>
          </ac:picMkLst>
        </pc:picChg>
        <pc:picChg chg="add mod">
          <ac:chgData name="bai youhui" userId="d54e096aa401f977" providerId="LiveId" clId="{1EC176BE-E3A4-424D-8A95-FE5DBE96B586}" dt="2022-04-24T12:24:45.710" v="3985" actId="1076"/>
          <ac:picMkLst>
            <pc:docMk/>
            <pc:sldMk cId="1677518457" sldId="996"/>
            <ac:picMk id="40" creationId="{D17CE1B1-E16B-4C2B-8F6E-5A8988E8F23E}"/>
          </ac:picMkLst>
        </pc:picChg>
        <pc:cxnChg chg="mod">
          <ac:chgData name="bai youhui" userId="d54e096aa401f977" providerId="LiveId" clId="{1EC176BE-E3A4-424D-8A95-FE5DBE96B586}" dt="2022-04-24T12:26:32.061" v="4161" actId="1037"/>
          <ac:cxnSpMkLst>
            <pc:docMk/>
            <pc:sldMk cId="1677518457" sldId="996"/>
            <ac:cxnSpMk id="48" creationId="{69DEA23F-104E-459E-B33D-A785AA510D69}"/>
          </ac:cxnSpMkLst>
        </pc:cxnChg>
        <pc:cxnChg chg="mod">
          <ac:chgData name="bai youhui" userId="d54e096aa401f977" providerId="LiveId" clId="{1EC176BE-E3A4-424D-8A95-FE5DBE96B586}" dt="2022-04-24T12:24:45.710" v="3985" actId="1076"/>
          <ac:cxnSpMkLst>
            <pc:docMk/>
            <pc:sldMk cId="1677518457" sldId="996"/>
            <ac:cxnSpMk id="49" creationId="{AD9BD820-38C0-40FE-AD78-65127AEC885B}"/>
          </ac:cxnSpMkLst>
        </pc:cxnChg>
        <pc:cxnChg chg="mod">
          <ac:chgData name="bai youhui" userId="d54e096aa401f977" providerId="LiveId" clId="{1EC176BE-E3A4-424D-8A95-FE5DBE96B586}" dt="2022-04-24T12:26:38.810" v="4162" actId="14100"/>
          <ac:cxnSpMkLst>
            <pc:docMk/>
            <pc:sldMk cId="1677518457" sldId="996"/>
            <ac:cxnSpMk id="50" creationId="{375243CF-9B05-4929-AF4C-9E355732914F}"/>
          </ac:cxnSpMkLst>
        </pc:cxnChg>
        <pc:cxnChg chg="mod">
          <ac:chgData name="bai youhui" userId="d54e096aa401f977" providerId="LiveId" clId="{1EC176BE-E3A4-424D-8A95-FE5DBE96B586}" dt="2022-04-24T12:26:46.752" v="4173" actId="1037"/>
          <ac:cxnSpMkLst>
            <pc:docMk/>
            <pc:sldMk cId="1677518457" sldId="996"/>
            <ac:cxnSpMk id="54" creationId="{C0B0EFB0-667D-462B-A953-1F10B4514203}"/>
          </ac:cxnSpMkLst>
        </pc:cxnChg>
        <pc:cxnChg chg="mod">
          <ac:chgData name="bai youhui" userId="d54e096aa401f977" providerId="LiveId" clId="{1EC176BE-E3A4-424D-8A95-FE5DBE96B586}" dt="2022-04-24T12:26:06.073" v="4100" actId="1038"/>
          <ac:cxnSpMkLst>
            <pc:docMk/>
            <pc:sldMk cId="1677518457" sldId="996"/>
            <ac:cxnSpMk id="55" creationId="{966C029A-86C0-48E6-849A-D58842A34D36}"/>
          </ac:cxnSpMkLst>
        </pc:cxnChg>
        <pc:cxnChg chg="mod">
          <ac:chgData name="bai youhui" userId="d54e096aa401f977" providerId="LiveId" clId="{1EC176BE-E3A4-424D-8A95-FE5DBE96B586}" dt="2022-04-24T12:26:54.599" v="4174" actId="14100"/>
          <ac:cxnSpMkLst>
            <pc:docMk/>
            <pc:sldMk cId="1677518457" sldId="996"/>
            <ac:cxnSpMk id="57" creationId="{89B0874E-D4E2-4C91-8F72-588CA316D784}"/>
          </ac:cxnSpMkLst>
        </pc:cxnChg>
      </pc:sldChg>
      <pc:sldChg chg="addSp delSp modSp new mod modAnim">
        <pc:chgData name="bai youhui" userId="d54e096aa401f977" providerId="LiveId" clId="{1EC176BE-E3A4-424D-8A95-FE5DBE96B586}" dt="2022-04-27T06:40:48.691" v="20680"/>
        <pc:sldMkLst>
          <pc:docMk/>
          <pc:sldMk cId="3243890144" sldId="997"/>
        </pc:sldMkLst>
        <pc:spChg chg="mod">
          <ac:chgData name="bai youhui" userId="d54e096aa401f977" providerId="LiveId" clId="{1EC176BE-E3A4-424D-8A95-FE5DBE96B586}" dt="2022-04-25T05:28:41.452" v="4929" actId="1076"/>
          <ac:spMkLst>
            <pc:docMk/>
            <pc:sldMk cId="3243890144" sldId="997"/>
            <ac:spMk id="2" creationId="{60FFF5C6-4FA3-48CD-929E-74049EB4A8CD}"/>
          </ac:spMkLst>
        </pc:spChg>
        <pc:spChg chg="mod">
          <ac:chgData name="bai youhui" userId="d54e096aa401f977" providerId="LiveId" clId="{1EC176BE-E3A4-424D-8A95-FE5DBE96B586}" dt="2022-04-22T12:26:44.284" v="1597" actId="20577"/>
          <ac:spMkLst>
            <pc:docMk/>
            <pc:sldMk cId="3243890144" sldId="997"/>
            <ac:spMk id="4" creationId="{4F898C70-D2EB-40F5-91C4-491A20DCD8FC}"/>
          </ac:spMkLst>
        </pc:spChg>
        <pc:spChg chg="add mod">
          <ac:chgData name="bai youhui" userId="d54e096aa401f977" providerId="LiveId" clId="{1EC176BE-E3A4-424D-8A95-FE5DBE96B586}" dt="2022-04-24T12:59:18.039" v="4519" actId="1038"/>
          <ac:spMkLst>
            <pc:docMk/>
            <pc:sldMk cId="3243890144" sldId="997"/>
            <ac:spMk id="5" creationId="{DC19439A-4E24-48B7-AE09-2972B4F68D37}"/>
          </ac:spMkLst>
        </pc:spChg>
        <pc:spChg chg="add mod">
          <ac:chgData name="bai youhui" userId="d54e096aa401f977" providerId="LiveId" clId="{1EC176BE-E3A4-424D-8A95-FE5DBE96B586}" dt="2022-04-25T05:07:56.253" v="4742" actId="14100"/>
          <ac:spMkLst>
            <pc:docMk/>
            <pc:sldMk cId="3243890144" sldId="997"/>
            <ac:spMk id="6" creationId="{951E52BD-D7C1-41D5-81C2-D257A8032F00}"/>
          </ac:spMkLst>
        </pc:spChg>
        <pc:spChg chg="add mod">
          <ac:chgData name="bai youhui" userId="d54e096aa401f977" providerId="LiveId" clId="{1EC176BE-E3A4-424D-8A95-FE5DBE96B586}" dt="2022-04-24T12:59:12.299" v="4513" actId="1037"/>
          <ac:spMkLst>
            <pc:docMk/>
            <pc:sldMk cId="3243890144" sldId="997"/>
            <ac:spMk id="8" creationId="{291023FC-5FD5-40BB-95B2-1469FF82B52E}"/>
          </ac:spMkLst>
        </pc:spChg>
        <pc:spChg chg="add mod">
          <ac:chgData name="bai youhui" userId="d54e096aa401f977" providerId="LiveId" clId="{1EC176BE-E3A4-424D-8A95-FE5DBE96B586}" dt="2022-04-25T05:08:04.696" v="4744" actId="14100"/>
          <ac:spMkLst>
            <pc:docMk/>
            <pc:sldMk cId="3243890144" sldId="997"/>
            <ac:spMk id="10" creationId="{37F7666A-ED85-4213-B19A-0CD8BEC23A24}"/>
          </ac:spMkLst>
        </pc:spChg>
        <pc:spChg chg="add mod">
          <ac:chgData name="bai youhui" userId="d54e096aa401f977" providerId="LiveId" clId="{1EC176BE-E3A4-424D-8A95-FE5DBE96B586}" dt="2022-04-25T05:09:25.951" v="4786" actId="207"/>
          <ac:spMkLst>
            <pc:docMk/>
            <pc:sldMk cId="3243890144" sldId="997"/>
            <ac:spMk id="12" creationId="{119DDB71-33F1-4C28-AB43-0B2F53D9617F}"/>
          </ac:spMkLst>
        </pc:spChg>
        <pc:spChg chg="add mod">
          <ac:chgData name="bai youhui" userId="d54e096aa401f977" providerId="LiveId" clId="{1EC176BE-E3A4-424D-8A95-FE5DBE96B586}" dt="2022-04-25T05:34:17.664" v="5061" actId="14100"/>
          <ac:spMkLst>
            <pc:docMk/>
            <pc:sldMk cId="3243890144" sldId="997"/>
            <ac:spMk id="19" creationId="{157F948B-A394-40C8-A410-70E9B3806212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20" creationId="{00C0F8EA-CFD5-4F48-8CE3-1A02A15527AB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21" creationId="{4B8F8746-30B8-4E0C-8375-DDADDDDC5F2F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22" creationId="{B4483EEB-7825-4492-AD17-600603C1B88D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24" creationId="{7017C25C-19F8-472D-B5A6-1D998BBAA93B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25" creationId="{2C7954C6-D6CD-4B52-B63E-7E0E9D6B35BE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30" creationId="{298E3D2C-5CC7-4396-BA0A-FBB0AF0758C2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31" creationId="{F4B5EFBD-9024-46C5-983F-7EDF527E5520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32" creationId="{D82466F5-AB87-44BB-AA61-E0878F6AF1DD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55" creationId="{05833594-A5EC-4F90-ADED-D9BC5DA9E40A}"/>
          </ac:spMkLst>
        </pc:spChg>
        <pc:spChg chg="add mod">
          <ac:chgData name="bai youhui" userId="d54e096aa401f977" providerId="LiveId" clId="{1EC176BE-E3A4-424D-8A95-FE5DBE96B586}" dt="2022-04-25T05:28:52.323" v="4948" actId="1035"/>
          <ac:spMkLst>
            <pc:docMk/>
            <pc:sldMk cId="3243890144" sldId="997"/>
            <ac:spMk id="59" creationId="{F2B40A72-45A5-48A8-998E-598AC0FD442E}"/>
          </ac:spMkLst>
        </pc:spChg>
        <pc:spChg chg="add del mod">
          <ac:chgData name="bai youhui" userId="d54e096aa401f977" providerId="LiveId" clId="{1EC176BE-E3A4-424D-8A95-FE5DBE96B586}" dt="2022-04-25T05:30:16.078" v="4951" actId="478"/>
          <ac:spMkLst>
            <pc:docMk/>
            <pc:sldMk cId="3243890144" sldId="997"/>
            <ac:spMk id="61" creationId="{2EF2E4CE-5E71-46A5-AF81-A441E91CAA8B}"/>
          </ac:spMkLst>
        </pc:spChg>
        <pc:spChg chg="add mod">
          <ac:chgData name="bai youhui" userId="d54e096aa401f977" providerId="LiveId" clId="{1EC176BE-E3A4-424D-8A95-FE5DBE96B586}" dt="2022-04-25T05:34:12.413" v="5059" actId="1036"/>
          <ac:spMkLst>
            <pc:docMk/>
            <pc:sldMk cId="3243890144" sldId="997"/>
            <ac:spMk id="69" creationId="{D01A94C0-87FC-47AB-AA45-EAB17940F212}"/>
          </ac:spMkLst>
        </pc:spChg>
        <pc:spChg chg="add mod">
          <ac:chgData name="bai youhui" userId="d54e096aa401f977" providerId="LiveId" clId="{1EC176BE-E3A4-424D-8A95-FE5DBE96B586}" dt="2022-04-25T05:34:21.853" v="5063" actId="20577"/>
          <ac:spMkLst>
            <pc:docMk/>
            <pc:sldMk cId="3243890144" sldId="997"/>
            <ac:spMk id="70" creationId="{B74D6D0B-A2C9-4355-A7FA-27A16EF03954}"/>
          </ac:spMkLst>
        </pc:spChg>
        <pc:spChg chg="add mod">
          <ac:chgData name="bai youhui" userId="d54e096aa401f977" providerId="LiveId" clId="{1EC176BE-E3A4-424D-8A95-FE5DBE96B586}" dt="2022-04-25T05:34:33.524" v="5071" actId="1036"/>
          <ac:spMkLst>
            <pc:docMk/>
            <pc:sldMk cId="3243890144" sldId="997"/>
            <ac:spMk id="72" creationId="{3DB75A73-31AE-4495-B081-D81ADFC5D0F5}"/>
          </ac:spMkLst>
        </pc:spChg>
        <pc:spChg chg="add mod">
          <ac:chgData name="bai youhui" userId="d54e096aa401f977" providerId="LiveId" clId="{1EC176BE-E3A4-424D-8A95-FE5DBE96B586}" dt="2022-04-25T05:35:39.330" v="5089" actId="1076"/>
          <ac:spMkLst>
            <pc:docMk/>
            <pc:sldMk cId="3243890144" sldId="997"/>
            <ac:spMk id="76" creationId="{1F76FA5C-F211-4D89-A7F0-A30BAEE672E6}"/>
          </ac:spMkLst>
        </pc:spChg>
        <pc:picChg chg="add mod">
          <ac:chgData name="bai youhui" userId="d54e096aa401f977" providerId="LiveId" clId="{1EC176BE-E3A4-424D-8A95-FE5DBE96B586}" dt="2022-04-24T12:59:01.124" v="4502" actId="571"/>
          <ac:picMkLst>
            <pc:docMk/>
            <pc:sldMk cId="3243890144" sldId="997"/>
            <ac:picMk id="7" creationId="{E1393A0E-349C-4714-B7A6-BAA149E9AFBB}"/>
          </ac:picMkLst>
        </pc:picChg>
        <pc:picChg chg="add mod">
          <ac:chgData name="bai youhui" userId="d54e096aa401f977" providerId="LiveId" clId="{1EC176BE-E3A4-424D-8A95-FE5DBE96B586}" dt="2022-04-24T12:58:18.606" v="4490" actId="1076"/>
          <ac:picMkLst>
            <pc:docMk/>
            <pc:sldMk cId="3243890144" sldId="997"/>
            <ac:picMk id="4098" creationId="{46F26079-868F-4D37-8B91-E5C716EF6A30}"/>
          </ac:picMkLst>
        </pc:picChg>
        <pc:cxnChg chg="add mod">
          <ac:chgData name="bai youhui" userId="d54e096aa401f977" providerId="LiveId" clId="{1EC176BE-E3A4-424D-8A95-FE5DBE96B586}" dt="2022-04-25T05:21:14.783" v="4792" actId="14100"/>
          <ac:cxnSpMkLst>
            <pc:docMk/>
            <pc:sldMk cId="3243890144" sldId="997"/>
            <ac:cxnSpMk id="13" creationId="{70E9DB62-F5ED-400A-B937-49BC7D1626EE}"/>
          </ac:cxnSpMkLst>
        </pc:cxnChg>
        <pc:cxnChg chg="add mod">
          <ac:chgData name="bai youhui" userId="d54e096aa401f977" providerId="LiveId" clId="{1EC176BE-E3A4-424D-8A95-FE5DBE96B586}" dt="2022-04-25T05:21:10.782" v="4791" actId="14100"/>
          <ac:cxnSpMkLst>
            <pc:docMk/>
            <pc:sldMk cId="3243890144" sldId="997"/>
            <ac:cxnSpMk id="15" creationId="{BAE9B52C-DD85-4170-BF31-04257C565194}"/>
          </ac:cxnSpMkLst>
        </pc:cxnChg>
        <pc:cxnChg chg="add mod">
          <ac:chgData name="bai youhui" userId="d54e096aa401f977" providerId="LiveId" clId="{1EC176BE-E3A4-424D-8A95-FE5DBE96B586}" dt="2022-04-25T05:34:17.664" v="5061" actId="14100"/>
          <ac:cxnSpMkLst>
            <pc:docMk/>
            <pc:sldMk cId="3243890144" sldId="997"/>
            <ac:cxnSpMk id="26" creationId="{CA55C537-6DD5-4675-AAD2-8F1B0A659B2F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28" creationId="{D0037C52-5C77-4362-A84C-DA0E4E868B2A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29" creationId="{169E9C21-7078-49B1-BB88-F25C86D703E6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33" creationId="{4E97095F-AA18-4CA8-99DF-68FBF4427AC9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36" creationId="{DE2E3454-71F2-4F14-A452-A0531FE3ADAD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39" creationId="{F44E6939-204D-4C38-991C-026A886DC6BF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42" creationId="{EA2F182F-5BFE-474E-A21A-C34C5F7A7B66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45" creationId="{67F0D56E-6C66-462F-8571-EE2463FC5FA4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48" creationId="{D4F9EA70-B53A-413B-B7BE-94146FCF0110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52" creationId="{2D66E2FC-058E-44EC-8BF7-79CEBC041797}"/>
          </ac:cxnSpMkLst>
        </pc:cxnChg>
        <pc:cxnChg chg="add mod">
          <ac:chgData name="bai youhui" userId="d54e096aa401f977" providerId="LiveId" clId="{1EC176BE-E3A4-424D-8A95-FE5DBE96B586}" dt="2022-04-25T05:28:52.323" v="4948" actId="1035"/>
          <ac:cxnSpMkLst>
            <pc:docMk/>
            <pc:sldMk cId="3243890144" sldId="997"/>
            <ac:cxnSpMk id="58" creationId="{4F01990A-F578-4610-B365-98CE27AEE6A8}"/>
          </ac:cxnSpMkLst>
        </pc:cxnChg>
        <pc:cxnChg chg="add mod">
          <ac:chgData name="bai youhui" userId="d54e096aa401f977" providerId="LiveId" clId="{1EC176BE-E3A4-424D-8A95-FE5DBE96B586}" dt="2022-04-25T05:33:14.788" v="5043" actId="1035"/>
          <ac:cxnSpMkLst>
            <pc:docMk/>
            <pc:sldMk cId="3243890144" sldId="997"/>
            <ac:cxnSpMk id="62" creationId="{FCEAC47A-87E9-42EF-A412-E20D4CA7D086}"/>
          </ac:cxnSpMkLst>
        </pc:cxnChg>
        <pc:cxnChg chg="add mod">
          <ac:chgData name="bai youhui" userId="d54e096aa401f977" providerId="LiveId" clId="{1EC176BE-E3A4-424D-8A95-FE5DBE96B586}" dt="2022-04-25T05:35:45.187" v="5090" actId="14100"/>
          <ac:cxnSpMkLst>
            <pc:docMk/>
            <pc:sldMk cId="3243890144" sldId="997"/>
            <ac:cxnSpMk id="64" creationId="{D614E415-F6FF-4E47-9D5C-0DF54706B5FD}"/>
          </ac:cxnSpMkLst>
        </pc:cxnChg>
        <pc:cxnChg chg="add mod">
          <ac:chgData name="bai youhui" userId="d54e096aa401f977" providerId="LiveId" clId="{1EC176BE-E3A4-424D-8A95-FE5DBE96B586}" dt="2022-04-25T05:34:20.085" v="5062" actId="571"/>
          <ac:cxnSpMkLst>
            <pc:docMk/>
            <pc:sldMk cId="3243890144" sldId="997"/>
            <ac:cxnSpMk id="71" creationId="{1467D845-AB66-48D1-BB46-E0F1725F2DEA}"/>
          </ac:cxnSpMkLst>
        </pc:cxnChg>
        <pc:cxnChg chg="add mod">
          <ac:chgData name="bai youhui" userId="d54e096aa401f977" providerId="LiveId" clId="{1EC176BE-E3A4-424D-8A95-FE5DBE96B586}" dt="2022-04-25T05:34:51.247" v="5080" actId="1038"/>
          <ac:cxnSpMkLst>
            <pc:docMk/>
            <pc:sldMk cId="3243890144" sldId="997"/>
            <ac:cxnSpMk id="73" creationId="{0ACC73EF-BE7C-424C-AF59-B2F8EE58385B}"/>
          </ac:cxnSpMkLst>
        </pc:cxnChg>
      </pc:sldChg>
      <pc:sldChg chg="modSp add mod">
        <pc:chgData name="bai youhui" userId="d54e096aa401f977" providerId="LiveId" clId="{1EC176BE-E3A4-424D-8A95-FE5DBE96B586}" dt="2022-04-27T01:33:57.211" v="14012" actId="20577"/>
        <pc:sldMkLst>
          <pc:docMk/>
          <pc:sldMk cId="1643642945" sldId="998"/>
        </pc:sldMkLst>
        <pc:spChg chg="mod">
          <ac:chgData name="bai youhui" userId="d54e096aa401f977" providerId="LiveId" clId="{1EC176BE-E3A4-424D-8A95-FE5DBE96B586}" dt="2022-04-27T01:33:57.211" v="14012" actId="20577"/>
          <ac:spMkLst>
            <pc:docMk/>
            <pc:sldMk cId="1643642945" sldId="998"/>
            <ac:spMk id="2" creationId="{390AD1F7-920A-4083-92AC-9CDD37F666B8}"/>
          </ac:spMkLst>
        </pc:spChg>
      </pc:sldChg>
      <pc:sldChg chg="addSp delSp modSp add mod ord modNotesTx">
        <pc:chgData name="bai youhui" userId="d54e096aa401f977" providerId="LiveId" clId="{1EC176BE-E3A4-424D-8A95-FE5DBE96B586}" dt="2022-04-27T06:39:42.115" v="20678" actId="1036"/>
        <pc:sldMkLst>
          <pc:docMk/>
          <pc:sldMk cId="586430538" sldId="999"/>
        </pc:sldMkLst>
        <pc:spChg chg="del mod">
          <ac:chgData name="bai youhui" userId="d54e096aa401f977" providerId="LiveId" clId="{1EC176BE-E3A4-424D-8A95-FE5DBE96B586}" dt="2022-04-24T12:53:33.031" v="4342" actId="478"/>
          <ac:spMkLst>
            <pc:docMk/>
            <pc:sldMk cId="586430538" sldId="999"/>
            <ac:spMk id="2" creationId="{60FFF5C6-4FA3-48CD-929E-74049EB4A8CD}"/>
          </ac:spMkLst>
        </pc:spChg>
        <pc:spChg chg="mod">
          <ac:chgData name="bai youhui" userId="d54e096aa401f977" providerId="LiveId" clId="{1EC176BE-E3A4-424D-8A95-FE5DBE96B586}" dt="2022-04-24T12:54:16.644" v="4370" actId="20577"/>
          <ac:spMkLst>
            <pc:docMk/>
            <pc:sldMk cId="586430538" sldId="999"/>
            <ac:spMk id="4" creationId="{4F898C70-D2EB-40F5-91C4-491A20DCD8FC}"/>
          </ac:spMkLst>
        </pc:spChg>
        <pc:spChg chg="add mod">
          <ac:chgData name="bai youhui" userId="d54e096aa401f977" providerId="LiveId" clId="{1EC176BE-E3A4-424D-8A95-FE5DBE96B586}" dt="2022-04-27T06:39:42.115" v="20678" actId="1036"/>
          <ac:spMkLst>
            <pc:docMk/>
            <pc:sldMk cId="586430538" sldId="999"/>
            <ac:spMk id="6" creationId="{59F196DB-512D-4BB6-AAA5-CAD244FDB50B}"/>
          </ac:spMkLst>
        </pc:spChg>
        <pc:spChg chg="add del mod">
          <ac:chgData name="bai youhui" userId="d54e096aa401f977" providerId="LiveId" clId="{1EC176BE-E3A4-424D-8A95-FE5DBE96B586}" dt="2022-04-24T12:53:34.783" v="4343" actId="478"/>
          <ac:spMkLst>
            <pc:docMk/>
            <pc:sldMk cId="586430538" sldId="999"/>
            <ac:spMk id="7" creationId="{47966152-748D-4A77-8D75-16BD705A6D62}"/>
          </ac:spMkLst>
        </pc:spChg>
        <pc:spChg chg="add mod">
          <ac:chgData name="bai youhui" userId="d54e096aa401f977" providerId="LiveId" clId="{1EC176BE-E3A4-424D-8A95-FE5DBE96B586}" dt="2022-04-25T05:07:13.517" v="4734" actId="122"/>
          <ac:spMkLst>
            <pc:docMk/>
            <pc:sldMk cId="586430538" sldId="999"/>
            <ac:spMk id="9" creationId="{0CFBDD69-DE66-4274-A0D5-03A89A12CEBB}"/>
          </ac:spMkLst>
        </pc:spChg>
        <pc:picChg chg="add mod">
          <ac:chgData name="bai youhui" userId="d54e096aa401f977" providerId="LiveId" clId="{1EC176BE-E3A4-424D-8A95-FE5DBE96B586}" dt="2022-04-24T12:55:53.083" v="4449" actId="208"/>
          <ac:picMkLst>
            <pc:docMk/>
            <pc:sldMk cId="586430538" sldId="999"/>
            <ac:picMk id="3074" creationId="{71E32378-AEF5-401E-AD70-C62DE00F8B0C}"/>
          </ac:picMkLst>
        </pc:picChg>
      </pc:sldChg>
      <pc:sldChg chg="modSp add del mod">
        <pc:chgData name="bai youhui" userId="d54e096aa401f977" providerId="LiveId" clId="{1EC176BE-E3A4-424D-8A95-FE5DBE96B586}" dt="2022-04-25T07:02:56.780" v="6622" actId="47"/>
        <pc:sldMkLst>
          <pc:docMk/>
          <pc:sldMk cId="801609438" sldId="1000"/>
        </pc:sldMkLst>
        <pc:spChg chg="mod">
          <ac:chgData name="bai youhui" userId="d54e096aa401f977" providerId="LiveId" clId="{1EC176BE-E3A4-424D-8A95-FE5DBE96B586}" dt="2022-04-22T12:33:10.287" v="1874" actId="20577"/>
          <ac:spMkLst>
            <pc:docMk/>
            <pc:sldMk cId="801609438" sldId="1000"/>
            <ac:spMk id="2" creationId="{60FFF5C6-4FA3-48CD-929E-74049EB4A8CD}"/>
          </ac:spMkLst>
        </pc:spChg>
      </pc:sldChg>
      <pc:sldChg chg="modSp add del mod">
        <pc:chgData name="bai youhui" userId="d54e096aa401f977" providerId="LiveId" clId="{1EC176BE-E3A4-424D-8A95-FE5DBE96B586}" dt="2022-04-25T07:03:00.230" v="6623" actId="47"/>
        <pc:sldMkLst>
          <pc:docMk/>
          <pc:sldMk cId="3787980967" sldId="1001"/>
        </pc:sldMkLst>
        <pc:spChg chg="mod">
          <ac:chgData name="bai youhui" userId="d54e096aa401f977" providerId="LiveId" clId="{1EC176BE-E3A4-424D-8A95-FE5DBE96B586}" dt="2022-04-22T12:33:46.108" v="1924" actId="20577"/>
          <ac:spMkLst>
            <pc:docMk/>
            <pc:sldMk cId="3787980967" sldId="1001"/>
            <ac:spMk id="2" creationId="{60FFF5C6-4FA3-48CD-929E-74049EB4A8CD}"/>
          </ac:spMkLst>
        </pc:spChg>
      </pc:sldChg>
      <pc:sldChg chg="addSp delSp modSp add mod modAnim">
        <pc:chgData name="bai youhui" userId="d54e096aa401f977" providerId="LiveId" clId="{1EC176BE-E3A4-424D-8A95-FE5DBE96B586}" dt="2022-04-27T07:20:25.862" v="21058"/>
        <pc:sldMkLst>
          <pc:docMk/>
          <pc:sldMk cId="424537289" sldId="1002"/>
        </pc:sldMkLst>
        <pc:spChg chg="add mod">
          <ac:chgData name="bai youhui" userId="d54e096aa401f977" providerId="LiveId" clId="{1EC176BE-E3A4-424D-8A95-FE5DBE96B586}" dt="2022-04-27T07:20:20.433" v="21057" actId="1035"/>
          <ac:spMkLst>
            <pc:docMk/>
            <pc:sldMk cId="424537289" sldId="1002"/>
            <ac:spMk id="2" creationId="{274362B5-A597-41DC-B207-B1026008820F}"/>
          </ac:spMkLst>
        </pc:spChg>
        <pc:spChg chg="del mod">
          <ac:chgData name="bai youhui" userId="d54e096aa401f977" providerId="LiveId" clId="{1EC176BE-E3A4-424D-8A95-FE5DBE96B586}" dt="2022-04-25T07:21:52.193" v="7553" actId="478"/>
          <ac:spMkLst>
            <pc:docMk/>
            <pc:sldMk cId="424537289" sldId="1002"/>
            <ac:spMk id="2" creationId="{60FFF5C6-4FA3-48CD-929E-74049EB4A8CD}"/>
          </ac:spMkLst>
        </pc:spChg>
        <pc:spChg chg="mod">
          <ac:chgData name="bai youhui" userId="d54e096aa401f977" providerId="LiveId" clId="{1EC176BE-E3A4-424D-8A95-FE5DBE96B586}" dt="2022-04-25T07:20:28.258" v="7549" actId="20577"/>
          <ac:spMkLst>
            <pc:docMk/>
            <pc:sldMk cId="424537289" sldId="1002"/>
            <ac:spMk id="4" creationId="{4F898C70-D2EB-40F5-91C4-491A20DCD8FC}"/>
          </ac:spMkLst>
        </pc:spChg>
        <pc:spChg chg="add del mod">
          <ac:chgData name="bai youhui" userId="d54e096aa401f977" providerId="LiveId" clId="{1EC176BE-E3A4-424D-8A95-FE5DBE96B586}" dt="2022-04-25T07:21:54.491" v="7554" actId="478"/>
          <ac:spMkLst>
            <pc:docMk/>
            <pc:sldMk cId="424537289" sldId="1002"/>
            <ac:spMk id="8" creationId="{62E2B1ED-2530-4369-9351-2B345A99BB1B}"/>
          </ac:spMkLst>
        </pc:spChg>
        <pc:spChg chg="add mod">
          <ac:chgData name="bai youhui" userId="d54e096aa401f977" providerId="LiveId" clId="{1EC176BE-E3A4-424D-8A95-FE5DBE96B586}" dt="2022-04-27T07:20:06.877" v="21051" actId="1036"/>
          <ac:spMkLst>
            <pc:docMk/>
            <pc:sldMk cId="424537289" sldId="1002"/>
            <ac:spMk id="10" creationId="{36304097-BCC0-46D0-91CB-5B2323A0C1FF}"/>
          </ac:spMkLst>
        </pc:spChg>
        <pc:spChg chg="add mod">
          <ac:chgData name="bai youhui" userId="d54e096aa401f977" providerId="LiveId" clId="{1EC176BE-E3A4-424D-8A95-FE5DBE96B586}" dt="2022-04-27T07:20:06.877" v="21051" actId="1036"/>
          <ac:spMkLst>
            <pc:docMk/>
            <pc:sldMk cId="424537289" sldId="1002"/>
            <ac:spMk id="11" creationId="{B6FFF71F-916D-4177-97ED-723D3AEB85AF}"/>
          </ac:spMkLst>
        </pc:spChg>
        <pc:spChg chg="add mod">
          <ac:chgData name="bai youhui" userId="d54e096aa401f977" providerId="LiveId" clId="{1EC176BE-E3A4-424D-8A95-FE5DBE96B586}" dt="2022-04-25T07:30:22.512" v="8056" actId="1076"/>
          <ac:spMkLst>
            <pc:docMk/>
            <pc:sldMk cId="424537289" sldId="1002"/>
            <ac:spMk id="12" creationId="{2263467D-3892-485B-B4D8-BC09079CA065}"/>
          </ac:spMkLst>
        </pc:spChg>
        <pc:spChg chg="add mod">
          <ac:chgData name="bai youhui" userId="d54e096aa401f977" providerId="LiveId" clId="{1EC176BE-E3A4-424D-8A95-FE5DBE96B586}" dt="2022-04-27T07:20:06.877" v="21051" actId="1036"/>
          <ac:spMkLst>
            <pc:docMk/>
            <pc:sldMk cId="424537289" sldId="1002"/>
            <ac:spMk id="14" creationId="{B2D157FA-9B2B-46AB-8CF7-45C85EB8C710}"/>
          </ac:spMkLst>
        </pc:spChg>
        <pc:spChg chg="add mod">
          <ac:chgData name="bai youhui" userId="d54e096aa401f977" providerId="LiveId" clId="{1EC176BE-E3A4-424D-8A95-FE5DBE96B586}" dt="2022-04-27T07:20:06.877" v="21051" actId="1036"/>
          <ac:spMkLst>
            <pc:docMk/>
            <pc:sldMk cId="424537289" sldId="1002"/>
            <ac:spMk id="15" creationId="{C3429209-9B95-49B4-9C1F-037DD8580B2A}"/>
          </ac:spMkLst>
        </pc:spChg>
        <pc:spChg chg="add mod">
          <ac:chgData name="bai youhui" userId="d54e096aa401f977" providerId="LiveId" clId="{1EC176BE-E3A4-424D-8A95-FE5DBE96B586}" dt="2022-04-27T07:17:54.115" v="21002" actId="571"/>
          <ac:spMkLst>
            <pc:docMk/>
            <pc:sldMk cId="424537289" sldId="1002"/>
            <ac:spMk id="16" creationId="{1F8E8922-F3D0-44D8-A3A8-B400A0C9945B}"/>
          </ac:spMkLst>
        </pc:spChg>
        <pc:spChg chg="add mod">
          <ac:chgData name="bai youhui" userId="d54e096aa401f977" providerId="LiveId" clId="{1EC176BE-E3A4-424D-8A95-FE5DBE96B586}" dt="2022-04-27T07:17:54.115" v="21002" actId="571"/>
          <ac:spMkLst>
            <pc:docMk/>
            <pc:sldMk cId="424537289" sldId="1002"/>
            <ac:spMk id="17" creationId="{542FC346-275B-4356-80F1-9D996833E32D}"/>
          </ac:spMkLst>
        </pc:spChg>
        <pc:graphicFrameChg chg="add mod modGraphic">
          <ac:chgData name="bai youhui" userId="d54e096aa401f977" providerId="LiveId" clId="{1EC176BE-E3A4-424D-8A95-FE5DBE96B586}" dt="2022-04-27T07:20:06.877" v="21051" actId="1036"/>
          <ac:graphicFrameMkLst>
            <pc:docMk/>
            <pc:sldMk cId="424537289" sldId="1002"/>
            <ac:graphicFrameMk id="9" creationId="{D4A8FE37-DA6F-4461-B2E0-62EB9B103843}"/>
          </ac:graphicFrameMkLst>
        </pc:graphicFrameChg>
        <pc:graphicFrameChg chg="add mod">
          <ac:chgData name="bai youhui" userId="d54e096aa401f977" providerId="LiveId" clId="{1EC176BE-E3A4-424D-8A95-FE5DBE96B586}" dt="2022-04-27T07:17:54.115" v="21002" actId="571"/>
          <ac:graphicFrameMkLst>
            <pc:docMk/>
            <pc:sldMk cId="424537289" sldId="1002"/>
            <ac:graphicFrameMk id="13" creationId="{51D11569-1C7D-47B9-9BA6-D6DC58056572}"/>
          </ac:graphicFrameMkLst>
        </pc:graphicFrameChg>
        <pc:picChg chg="add del mod">
          <ac:chgData name="bai youhui" userId="d54e096aa401f977" providerId="LiveId" clId="{1EC176BE-E3A4-424D-8A95-FE5DBE96B586}" dt="2022-04-25T07:25:47.667" v="7785" actId="478"/>
          <ac:picMkLst>
            <pc:docMk/>
            <pc:sldMk cId="424537289" sldId="1002"/>
            <ac:picMk id="6" creationId="{BCA63C0C-23BF-45A0-9A49-C2BA69582A09}"/>
          </ac:picMkLst>
        </pc:picChg>
      </pc:sldChg>
      <pc:sldChg chg="addSp delSp modSp new mod modNotesTx">
        <pc:chgData name="bai youhui" userId="d54e096aa401f977" providerId="LiveId" clId="{1EC176BE-E3A4-424D-8A95-FE5DBE96B586}" dt="2022-04-26T14:16:25.822" v="13284" actId="20577"/>
        <pc:sldMkLst>
          <pc:docMk/>
          <pc:sldMk cId="3388900203" sldId="1003"/>
        </pc:sldMkLst>
        <pc:spChg chg="del mod">
          <ac:chgData name="bai youhui" userId="d54e096aa401f977" providerId="LiveId" clId="{1EC176BE-E3A4-424D-8A95-FE5DBE96B586}" dt="2022-04-25T09:16:55.237" v="8917" actId="478"/>
          <ac:spMkLst>
            <pc:docMk/>
            <pc:sldMk cId="3388900203" sldId="1003"/>
            <ac:spMk id="2" creationId="{D85AB18C-D17D-4B2D-B103-B54E13A934A0}"/>
          </ac:spMkLst>
        </pc:spChg>
        <pc:spChg chg="mod">
          <ac:chgData name="bai youhui" userId="d54e096aa401f977" providerId="LiveId" clId="{1EC176BE-E3A4-424D-8A95-FE5DBE96B586}" dt="2022-04-26T14:16:25.822" v="13284" actId="20577"/>
          <ac:spMkLst>
            <pc:docMk/>
            <pc:sldMk cId="3388900203" sldId="1003"/>
            <ac:spMk id="4" creationId="{6CFDF73F-736E-4EE5-8A51-5ACA0E19EF74}"/>
          </ac:spMkLst>
        </pc:spChg>
        <pc:spChg chg="add mod">
          <ac:chgData name="bai youhui" userId="d54e096aa401f977" providerId="LiveId" clId="{1EC176BE-E3A4-424D-8A95-FE5DBE96B586}" dt="2022-04-25T09:18:56.851" v="8920" actId="14100"/>
          <ac:spMkLst>
            <pc:docMk/>
            <pc:sldMk cId="3388900203" sldId="1003"/>
            <ac:spMk id="5" creationId="{D9DCFB7C-C095-40F3-BD7B-12518AE9EBAA}"/>
          </ac:spMkLst>
        </pc:spChg>
        <pc:spChg chg="add mod">
          <ac:chgData name="bai youhui" userId="d54e096aa401f977" providerId="LiveId" clId="{1EC176BE-E3A4-424D-8A95-FE5DBE96B586}" dt="2022-04-25T09:20:48.552" v="8957" actId="554"/>
          <ac:spMkLst>
            <pc:docMk/>
            <pc:sldMk cId="3388900203" sldId="1003"/>
            <ac:spMk id="10" creationId="{66727C13-1172-4CA5-8C10-935B869A6380}"/>
          </ac:spMkLst>
        </pc:spChg>
        <pc:spChg chg="add mod">
          <ac:chgData name="bai youhui" userId="d54e096aa401f977" providerId="LiveId" clId="{1EC176BE-E3A4-424D-8A95-FE5DBE96B586}" dt="2022-04-25T09:23:36.459" v="8964" actId="1076"/>
          <ac:spMkLst>
            <pc:docMk/>
            <pc:sldMk cId="3388900203" sldId="1003"/>
            <ac:spMk id="11" creationId="{F59388C0-A9A1-4C40-A864-C3B879776662}"/>
          </ac:spMkLst>
        </pc:spChg>
        <pc:picChg chg="add del">
          <ac:chgData name="bai youhui" userId="d54e096aa401f977" providerId="LiveId" clId="{1EC176BE-E3A4-424D-8A95-FE5DBE96B586}" dt="2022-04-25T09:19:30.133" v="8922" actId="22"/>
          <ac:picMkLst>
            <pc:docMk/>
            <pc:sldMk cId="3388900203" sldId="1003"/>
            <ac:picMk id="7" creationId="{D050F210-635A-4DD5-996A-5F461DD4668B}"/>
          </ac:picMkLst>
        </pc:picChg>
        <pc:picChg chg="add mod">
          <ac:chgData name="bai youhui" userId="d54e096aa401f977" providerId="LiveId" clId="{1EC176BE-E3A4-424D-8A95-FE5DBE96B586}" dt="2022-04-25T09:19:55.562" v="8924" actId="1076"/>
          <ac:picMkLst>
            <pc:docMk/>
            <pc:sldMk cId="3388900203" sldId="1003"/>
            <ac:picMk id="9" creationId="{7C071826-F52F-489B-A990-20DD567D16B1}"/>
          </ac:picMkLst>
        </pc:picChg>
        <pc:picChg chg="add mod">
          <ac:chgData name="bai youhui" userId="d54e096aa401f977" providerId="LiveId" clId="{1EC176BE-E3A4-424D-8A95-FE5DBE96B586}" dt="2022-04-25T09:23:32.381" v="8963" actId="1076"/>
          <ac:picMkLst>
            <pc:docMk/>
            <pc:sldMk cId="3388900203" sldId="1003"/>
            <ac:picMk id="13" creationId="{1829C1CC-A1D0-4C07-870D-9FCA1D06E450}"/>
          </ac:picMkLst>
        </pc:picChg>
      </pc:sldChg>
      <pc:sldChg chg="addSp delSp modSp new mod modAnim modNotesTx">
        <pc:chgData name="bai youhui" userId="d54e096aa401f977" providerId="LiveId" clId="{1EC176BE-E3A4-424D-8A95-FE5DBE96B586}" dt="2022-04-27T07:33:58.603" v="21123"/>
        <pc:sldMkLst>
          <pc:docMk/>
          <pc:sldMk cId="1731813876" sldId="1004"/>
        </pc:sldMkLst>
        <pc:spChg chg="del mod">
          <ac:chgData name="bai youhui" userId="d54e096aa401f977" providerId="LiveId" clId="{1EC176BE-E3A4-424D-8A95-FE5DBE96B586}" dt="2022-04-26T14:18:59.596" v="13293" actId="478"/>
          <ac:spMkLst>
            <pc:docMk/>
            <pc:sldMk cId="1731813876" sldId="1004"/>
            <ac:spMk id="2" creationId="{D5B36669-2FBC-4E76-8426-75C1ED1248EA}"/>
          </ac:spMkLst>
        </pc:spChg>
        <pc:spChg chg="mod">
          <ac:chgData name="bai youhui" userId="d54e096aa401f977" providerId="LiveId" clId="{1EC176BE-E3A4-424D-8A95-FE5DBE96B586}" dt="2022-04-26T14:16:42.142" v="13290" actId="20577"/>
          <ac:spMkLst>
            <pc:docMk/>
            <pc:sldMk cId="1731813876" sldId="1004"/>
            <ac:spMk id="4" creationId="{9C32C1F8-9405-455B-9568-51C6B31CBE64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5" creationId="{FD50E673-3607-4467-931D-04F111DAB835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7" creationId="{074F659D-F055-4853-8635-12BA0B5E6CA7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8" creationId="{E346153F-BB15-40AB-A3AC-7374BD1B46E3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9" creationId="{F434A219-056A-4583-9798-8DC179894F12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10" creationId="{AFDED599-9C20-41C0-88F0-A4F43D09AA6D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2" creationId="{B0110283-405B-455D-8BD1-434A24DC371E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3" creationId="{FA9B9FB0-AF32-4DBF-9521-F909324620D7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5" creationId="{71B85A86-8581-42E5-9227-1ABCF7B6B906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6" creationId="{8D74B9F1-017A-4974-806B-FF1C2F0182CC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8" creationId="{DF1C070C-271B-4CFE-B792-F915752885A3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19" creationId="{A5AF61C6-8378-436F-A653-239C3BD5891B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21" creationId="{C34A212D-A647-45EF-8924-C61CA89432B1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22" creationId="{23C51219-8A3E-497F-93EB-93535360E5C7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26" creationId="{1CF29EDD-D89D-49FA-98D7-41CA74C70CAC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28" creationId="{5A5CC06C-1744-4EDE-B7FA-27A34F34123A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4" creationId="{3232063B-B6BB-4BA4-8F9C-C5848B8A76CB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5" creationId="{3E91CA25-49AF-422A-BF16-DD310736997A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6" creationId="{E8CB6EFB-8CB3-458C-AE78-E3468A19D2BD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7" creationId="{72A76897-F00D-4196-987F-1EB1B5F6F5BB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8" creationId="{91188F8F-845F-4092-84A0-A7BA0C665AD0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39" creationId="{F528B621-C6ED-4F55-AEAC-600437718E33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40" creationId="{421ACDE5-E155-4D05-B0CD-E8665DDEC2A8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41" creationId="{0830540F-1299-4801-860E-0ADA86965E3D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44" creationId="{68AC093B-7056-4B44-B6E4-848DF971244E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45" creationId="{C94D2C76-7AE3-4D65-8785-68620CE68025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47" creationId="{D481BEB7-DEC2-4BA8-8E97-5A5F59F53D90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48" creationId="{23602D9F-A5B3-4706-AA0D-AD63589A79D1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50" creationId="{48FFA58D-F006-4FB0-A56E-FDAD9EF21B22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51" creationId="{81699D26-A0D6-4E54-9CCE-4690A22AE32C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53" creationId="{9677E3A1-2E39-4A84-AEC8-1BE7B3F986FE}"/>
          </ac:spMkLst>
        </pc:spChg>
        <pc:spChg chg="mod">
          <ac:chgData name="bai youhui" userId="d54e096aa401f977" providerId="LiveId" clId="{1EC176BE-E3A4-424D-8A95-FE5DBE96B586}" dt="2022-04-26T14:18:52.285" v="13292"/>
          <ac:spMkLst>
            <pc:docMk/>
            <pc:sldMk cId="1731813876" sldId="1004"/>
            <ac:spMk id="54" creationId="{A08215A4-5BF4-4637-891D-53F4D48CF411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55" creationId="{F3C54853-D85C-444B-9332-C2D7013D0329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57" creationId="{4B569238-D161-4FAC-90E6-862190B2FAE2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60" creationId="{E0299908-72D8-4CD9-A246-52549FF2BABC}"/>
          </ac:spMkLst>
        </pc:spChg>
        <pc:spChg chg="add del mod">
          <ac:chgData name="bai youhui" userId="d54e096aa401f977" providerId="LiveId" clId="{1EC176BE-E3A4-424D-8A95-FE5DBE96B586}" dt="2022-04-26T14:21:58.672" v="13325" actId="478"/>
          <ac:spMkLst>
            <pc:docMk/>
            <pc:sldMk cId="1731813876" sldId="1004"/>
            <ac:spMk id="61" creationId="{EFF7D371-0BE9-41F3-A6CD-45BF7FE9B035}"/>
          </ac:spMkLst>
        </pc:spChg>
        <pc:spChg chg="add del mod">
          <ac:chgData name="bai youhui" userId="d54e096aa401f977" providerId="LiveId" clId="{1EC176BE-E3A4-424D-8A95-FE5DBE96B586}" dt="2022-04-26T14:19:01.127" v="13294" actId="478"/>
          <ac:spMkLst>
            <pc:docMk/>
            <pc:sldMk cId="1731813876" sldId="1004"/>
            <ac:spMk id="75" creationId="{B9DB3143-E207-43C0-8DA4-0E0DB1151B4B}"/>
          </ac:spMkLst>
        </pc:spChg>
        <pc:spChg chg="add mod">
          <ac:chgData name="bai youhui" userId="d54e096aa401f977" providerId="LiveId" clId="{1EC176BE-E3A4-424D-8A95-FE5DBE96B586}" dt="2022-04-26T14:20:25.429" v="13324" actId="1076"/>
          <ac:spMkLst>
            <pc:docMk/>
            <pc:sldMk cId="1731813876" sldId="1004"/>
            <ac:spMk id="76" creationId="{565E24AF-8647-4F8E-93DB-6BE03AB259CF}"/>
          </ac:spMkLst>
        </pc:spChg>
        <pc:spChg chg="add mod">
          <ac:chgData name="bai youhui" userId="d54e096aa401f977" providerId="LiveId" clId="{1EC176BE-E3A4-424D-8A95-FE5DBE96B586}" dt="2022-04-26T14:24:29.942" v="13529" actId="1076"/>
          <ac:spMkLst>
            <pc:docMk/>
            <pc:sldMk cId="1731813876" sldId="1004"/>
            <ac:spMk id="79" creationId="{EDBAC192-1454-4867-B61B-1B7C685B6DB2}"/>
          </ac:spMkLst>
        </pc:spChg>
        <pc:spChg chg="add mod">
          <ac:chgData name="bai youhui" userId="d54e096aa401f977" providerId="LiveId" clId="{1EC176BE-E3A4-424D-8A95-FE5DBE96B586}" dt="2022-04-26T14:29:10.125" v="13823" actId="20577"/>
          <ac:spMkLst>
            <pc:docMk/>
            <pc:sldMk cId="1731813876" sldId="1004"/>
            <ac:spMk id="82" creationId="{497C138B-96CC-4FA5-AF99-5AC69FEEBC53}"/>
          </ac:spMkLst>
        </pc:spChg>
        <pc:spChg chg="add mod">
          <ac:chgData name="bai youhui" userId="d54e096aa401f977" providerId="LiveId" clId="{1EC176BE-E3A4-424D-8A95-FE5DBE96B586}" dt="2022-04-26T14:32:39.472" v="13859" actId="1038"/>
          <ac:spMkLst>
            <pc:docMk/>
            <pc:sldMk cId="1731813876" sldId="1004"/>
            <ac:spMk id="83" creationId="{6DA7B193-AE88-4C01-B7AF-E89A82FD41F2}"/>
          </ac:spMkLst>
        </pc:spChg>
        <pc:spChg chg="add mod">
          <ac:chgData name="bai youhui" userId="d54e096aa401f977" providerId="LiveId" clId="{1EC176BE-E3A4-424D-8A95-FE5DBE96B586}" dt="2022-04-26T14:34:01.843" v="13950" actId="207"/>
          <ac:spMkLst>
            <pc:docMk/>
            <pc:sldMk cId="1731813876" sldId="1004"/>
            <ac:spMk id="85" creationId="{00048738-87DA-469C-BA40-1B014B84A061}"/>
          </ac:spMkLst>
        </pc:s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11" creationId="{9B4359F4-01D7-4EBA-AAD3-801D76E4D3F4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14" creationId="{82B4690A-9272-47AD-BB73-30B8D0D899F4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17" creationId="{B9214A86-6ABC-4C5F-AFB7-742F803CD3FA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20" creationId="{98AF80EE-5CAB-4177-A949-FA76EC91DD8A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43" creationId="{C4F46E44-EE0F-48E1-8D84-DCEAB37965F3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46" creationId="{E006708B-B263-4254-AB24-BEB85307395A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49" creationId="{CD66D121-3346-4200-8EE0-4A4BD36D7B19}"/>
          </ac:grpSpMkLst>
        </pc:grpChg>
        <pc:grpChg chg="add del mod">
          <ac:chgData name="bai youhui" userId="d54e096aa401f977" providerId="LiveId" clId="{1EC176BE-E3A4-424D-8A95-FE5DBE96B586}" dt="2022-04-26T14:21:58.672" v="13325" actId="478"/>
          <ac:grpSpMkLst>
            <pc:docMk/>
            <pc:sldMk cId="1731813876" sldId="1004"/>
            <ac:grpSpMk id="52" creationId="{88B301C3-11BF-4CDD-9EE7-6C3B74D52F15}"/>
          </ac:grpSpMkLst>
        </pc:grpChg>
        <pc:picChg chg="add mod">
          <ac:chgData name="bai youhui" userId="d54e096aa401f977" providerId="LiveId" clId="{1EC176BE-E3A4-424D-8A95-FE5DBE96B586}" dt="2022-04-26T14:28:19.878" v="13656" actId="1038"/>
          <ac:picMkLst>
            <pc:docMk/>
            <pc:sldMk cId="1731813876" sldId="1004"/>
            <ac:picMk id="78" creationId="{637A9E36-AD63-4364-B729-378CB2333A6E}"/>
          </ac:picMkLst>
        </pc:picChg>
        <pc:picChg chg="add mod modCrop">
          <ac:chgData name="bai youhui" userId="d54e096aa401f977" providerId="LiveId" clId="{1EC176BE-E3A4-424D-8A95-FE5DBE96B586}" dt="2022-04-26T14:32:01.824" v="13824" actId="1076"/>
          <ac:picMkLst>
            <pc:docMk/>
            <pc:sldMk cId="1731813876" sldId="1004"/>
            <ac:picMk id="81" creationId="{15012471-5272-4388-9D95-B41023C220ED}"/>
          </ac:picMkLst>
        </pc:pic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" creationId="{9883A68B-5961-4085-BF29-A5FA7B218DB5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23" creationId="{40C3153F-1997-4497-A707-EA7377062E10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24" creationId="{52EB6800-C1D7-4C81-9588-B57916FDD7D5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25" creationId="{B4D287BF-44FA-4CCD-A6FF-02C9151B283B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27" creationId="{53F566C4-C570-4A3C-BF42-565D02DE5CAE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29" creationId="{7887ABEA-472B-4A6B-B805-AAA5AC55DF4F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30" creationId="{9907CEC7-535C-4683-8B7A-ECAD1718E086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31" creationId="{CC09A753-1965-4238-A374-835704BCF187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32" creationId="{FF7AA209-0516-48F4-8808-D0E2C65BF36A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33" creationId="{8E567BD3-8CFD-416A-8EE3-DA2D81502E6F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42" creationId="{E000907C-A8E8-4A37-B683-7BDAB024F8ED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56" creationId="{0D317AE1-7211-44AA-9293-A45590F10386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58" creationId="{AF0DF940-6ED8-4BEF-B3C3-E196FA418ECA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59" creationId="{C3173363-72F4-4245-BA85-B0D843F74DD3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2" creationId="{BD109684-9C25-4925-8BBB-DE2FD13C773E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3" creationId="{6F6CCD73-7B5D-4E7D-B5F6-D5DA420E84FD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4" creationId="{BC3F3AEA-A9E7-4397-BC3D-9BFDE3A10202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5" creationId="{D772BA78-58F3-4392-9FD8-8A35108555F3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6" creationId="{F44E2D88-6227-44E1-A2DC-A919B7542156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7" creationId="{B85F75F2-6AC3-4283-86A5-37FD1FA9C5B1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8" creationId="{2817657B-A432-45C3-891E-270D898B7055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69" creationId="{EB5C4E3E-DCDB-443F-916E-92966C472DCF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70" creationId="{CF3FB8AB-6E0B-49E6-9AA8-49AB9A14A3D0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71" creationId="{5DF0A30F-31D4-49C5-A370-7E805FACA7BE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72" creationId="{6BDEA2B3-A5F0-4FAE-A81A-83740F14876C}"/>
          </ac:cxnSpMkLst>
        </pc:cxnChg>
        <pc:cxnChg chg="add del mod">
          <ac:chgData name="bai youhui" userId="d54e096aa401f977" providerId="LiveId" clId="{1EC176BE-E3A4-424D-8A95-FE5DBE96B586}" dt="2022-04-26T14:21:58.672" v="13325" actId="478"/>
          <ac:cxnSpMkLst>
            <pc:docMk/>
            <pc:sldMk cId="1731813876" sldId="1004"/>
            <ac:cxnSpMk id="73" creationId="{103D0B43-92E8-4CA9-A410-150A7F1AE859}"/>
          </ac:cxnSpMkLst>
        </pc:cxnChg>
      </pc:sldChg>
      <pc:sldChg chg="addSp delSp modSp new mod modAnim">
        <pc:chgData name="bai youhui" userId="d54e096aa401f977" providerId="LiveId" clId="{1EC176BE-E3A4-424D-8A95-FE5DBE96B586}" dt="2022-04-27T07:37:00.299" v="21129"/>
        <pc:sldMkLst>
          <pc:docMk/>
          <pc:sldMk cId="1498441419" sldId="1005"/>
        </pc:sldMkLst>
        <pc:spChg chg="del">
          <ac:chgData name="bai youhui" userId="d54e096aa401f977" providerId="LiveId" clId="{1EC176BE-E3A4-424D-8A95-FE5DBE96B586}" dt="2022-04-27T02:43:58.569" v="15691" actId="478"/>
          <ac:spMkLst>
            <pc:docMk/>
            <pc:sldMk cId="1498441419" sldId="1005"/>
            <ac:spMk id="2" creationId="{063AB532-DA19-4D85-B7E6-8F0AB486E5A7}"/>
          </ac:spMkLst>
        </pc:spChg>
        <pc:spChg chg="mod">
          <ac:chgData name="bai youhui" userId="d54e096aa401f977" providerId="LiveId" clId="{1EC176BE-E3A4-424D-8A95-FE5DBE96B586}" dt="2022-04-27T02:43:51.745" v="15690" actId="20577"/>
          <ac:spMkLst>
            <pc:docMk/>
            <pc:sldMk cId="1498441419" sldId="1005"/>
            <ac:spMk id="4" creationId="{45D4A768-A999-47C5-8734-9C6C63BE2192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" creationId="{1CE659DD-90AE-4491-8553-6DECD81C8CA3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7" creationId="{3785B120-6E05-4192-A190-41C7C82F9A46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8" creationId="{027C9C1D-C88D-44D6-B214-67C9CA5765C3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9" creationId="{3188A187-2CEF-45CC-A700-768AEA7EE70C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0" creationId="{148F47E2-FF75-4230-9796-17CFBEB570D1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2" creationId="{D13A8768-A70B-4918-9A59-02EF2BDC7E9A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3" creationId="{3B10AE8A-F21A-40A6-9961-392111333501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5" creationId="{4C361981-8868-484E-9F9F-67390A2811FA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6" creationId="{C35A9843-B320-4FD5-AF0F-192E5D00BBB1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8" creationId="{DBC734F2-B2E4-4D92-A059-404E83ED79B8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19" creationId="{02D3D99A-3CD0-451A-ABDA-F2E08106E37F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21" creationId="{659438D7-597E-43BD-8B25-A2BD88667F9D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22" creationId="{B95776BC-7CB8-4DC0-9DB3-A76D3A8E093F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26" creationId="{979395F3-E555-42F7-BC6B-C53F99158825}"/>
          </ac:spMkLst>
        </pc:spChg>
        <pc:spChg chg="add del mod">
          <ac:chgData name="bai youhui" userId="d54e096aa401f977" providerId="LiveId" clId="{1EC176BE-E3A4-424D-8A95-FE5DBE96B586}" dt="2022-04-27T02:44:38.327" v="15693" actId="478"/>
          <ac:spMkLst>
            <pc:docMk/>
            <pc:sldMk cId="1498441419" sldId="1005"/>
            <ac:spMk id="28" creationId="{A8766DBB-164A-42EA-A129-8E00F9371CBE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4" creationId="{1BFED53A-C083-4E39-805C-55FE5513C42F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5" creationId="{FB1D64B5-4C8F-4A17-AF6F-630BAFBADDCA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6" creationId="{48FB9C52-F3C1-4E1D-A628-D01551BF64A3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7" creationId="{B154D226-D76A-4214-B55F-495D051C2141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8" creationId="{1FDC4158-FF94-4962-8F68-6D554FB0791B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39" creationId="{AC65937F-D403-45D9-9D0E-46652CE19B5E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0" creationId="{54007AC5-1ED7-4A5D-A6F8-AFAC1FF02CD6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1" creationId="{5C418874-E644-461A-AAB9-297E0D09D803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4" creationId="{2C6A6732-CEC3-4146-A327-5CBC30692910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5" creationId="{27126D4A-8CB1-488F-94CF-3E8909E2C96E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7" creationId="{4F21E58D-66FC-4923-8BE0-F54A700A8CB6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48" creationId="{928B8166-7AF4-4BB9-9D59-175D03E3ED9E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0" creationId="{F3E128F5-ED01-48A5-ADE8-DFB4D60F5A62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1" creationId="{C5130B9F-BF2C-4963-A29E-EC5AD90C3256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3" creationId="{D1AE1F47-4830-4179-9715-07A810B45497}"/>
          </ac:spMkLst>
        </pc:spChg>
        <pc:spChg chg="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4" creationId="{9858DDB2-50DF-41EF-8AC5-20F9FC0C4495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5" creationId="{F2C0D087-0580-4DBF-8B89-C4807B15B531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57" creationId="{5CADD9C2-9174-4D2C-80F4-327079C3831C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60" creationId="{68E65D74-BE0E-4358-90DB-EE1AF4F256E6}"/>
          </ac:spMkLst>
        </pc:spChg>
        <pc:spChg chg="add mod">
          <ac:chgData name="bai youhui" userId="d54e096aa401f977" providerId="LiveId" clId="{1EC176BE-E3A4-424D-8A95-FE5DBE96B586}" dt="2022-04-27T02:44:12.161" v="15692"/>
          <ac:spMkLst>
            <pc:docMk/>
            <pc:sldMk cId="1498441419" sldId="1005"/>
            <ac:spMk id="61" creationId="{9E64682C-3AD2-495A-8FE7-DD2BBDF27092}"/>
          </ac:spMkLst>
        </pc:spChg>
        <pc:spChg chg="add mod">
          <ac:chgData name="bai youhui" userId="d54e096aa401f977" providerId="LiveId" clId="{1EC176BE-E3A4-424D-8A95-FE5DBE96B586}" dt="2022-04-27T02:47:29.219" v="15781" actId="1076"/>
          <ac:spMkLst>
            <pc:docMk/>
            <pc:sldMk cId="1498441419" sldId="1005"/>
            <ac:spMk id="74" creationId="{1826DDEA-3355-4DE1-817E-20287B4196C6}"/>
          </ac:spMkLst>
        </pc:spChg>
        <pc:spChg chg="add mod">
          <ac:chgData name="bai youhui" userId="d54e096aa401f977" providerId="LiveId" clId="{1EC176BE-E3A4-424D-8A95-FE5DBE96B586}" dt="2022-04-27T02:46:26.387" v="15749" actId="1076"/>
          <ac:spMkLst>
            <pc:docMk/>
            <pc:sldMk cId="1498441419" sldId="1005"/>
            <ac:spMk id="77" creationId="{FA246A77-9D62-4314-A658-C967DFCF8036}"/>
          </ac:spMkLst>
        </pc:spChg>
        <pc:spChg chg="add mod">
          <ac:chgData name="bai youhui" userId="d54e096aa401f977" providerId="LiveId" clId="{1EC176BE-E3A4-424D-8A95-FE5DBE96B586}" dt="2022-04-27T02:46:39.081" v="15756" actId="1076"/>
          <ac:spMkLst>
            <pc:docMk/>
            <pc:sldMk cId="1498441419" sldId="1005"/>
            <ac:spMk id="78" creationId="{5CC47F7E-5FCC-4128-AFDF-CAD796743B7B}"/>
          </ac:spMkLst>
        </pc:spChg>
        <pc:spChg chg="add del mod">
          <ac:chgData name="bai youhui" userId="d54e096aa401f977" providerId="LiveId" clId="{1EC176BE-E3A4-424D-8A95-FE5DBE96B586}" dt="2022-04-27T06:52:19.950" v="20785" actId="478"/>
          <ac:spMkLst>
            <pc:docMk/>
            <pc:sldMk cId="1498441419" sldId="1005"/>
            <ac:spMk id="79" creationId="{B879C839-6321-4F4A-B708-18FFEEAB10A1}"/>
          </ac:spMkLst>
        </pc:spChg>
        <pc:spChg chg="add del mod">
          <ac:chgData name="bai youhui" userId="d54e096aa401f977" providerId="LiveId" clId="{1EC176BE-E3A4-424D-8A95-FE5DBE96B586}" dt="2022-04-27T02:53:01.751" v="15784"/>
          <ac:spMkLst>
            <pc:docMk/>
            <pc:sldMk cId="1498441419" sldId="1005"/>
            <ac:spMk id="80" creationId="{BE43408B-3D22-4675-82DD-47A2C272DFF6}"/>
          </ac:spMkLst>
        </pc:spChg>
        <pc:spChg chg="add del mod">
          <ac:chgData name="bai youhui" userId="d54e096aa401f977" providerId="LiveId" clId="{1EC176BE-E3A4-424D-8A95-FE5DBE96B586}" dt="2022-04-27T02:55:47.499" v="16010" actId="478"/>
          <ac:spMkLst>
            <pc:docMk/>
            <pc:sldMk cId="1498441419" sldId="1005"/>
            <ac:spMk id="81" creationId="{B66DF59D-7BEA-45F8-A9BF-34A0ED5A095C}"/>
          </ac:spMkLst>
        </pc:spChg>
        <pc:spChg chg="add mod">
          <ac:chgData name="bai youhui" userId="d54e096aa401f977" providerId="LiveId" clId="{1EC176BE-E3A4-424D-8A95-FE5DBE96B586}" dt="2022-04-27T02:54:43.911" v="15942" actId="1076"/>
          <ac:spMkLst>
            <pc:docMk/>
            <pc:sldMk cId="1498441419" sldId="1005"/>
            <ac:spMk id="82" creationId="{7D62D224-7308-478E-891C-E2CE0D6B85C2}"/>
          </ac:spMkLst>
        </pc:spChg>
        <pc:spChg chg="add mod">
          <ac:chgData name="bai youhui" userId="d54e096aa401f977" providerId="LiveId" clId="{1EC176BE-E3A4-424D-8A95-FE5DBE96B586}" dt="2022-04-27T03:00:39.627" v="16117" actId="1076"/>
          <ac:spMkLst>
            <pc:docMk/>
            <pc:sldMk cId="1498441419" sldId="1005"/>
            <ac:spMk id="84" creationId="{FB521DAA-C736-4574-A833-194A385C9DE4}"/>
          </ac:spMkLst>
        </pc:spChg>
        <pc:spChg chg="add mod">
          <ac:chgData name="bai youhui" userId="d54e096aa401f977" providerId="LiveId" clId="{1EC176BE-E3A4-424D-8A95-FE5DBE96B586}" dt="2022-04-27T03:01:53.701" v="16161" actId="20577"/>
          <ac:spMkLst>
            <pc:docMk/>
            <pc:sldMk cId="1498441419" sldId="1005"/>
            <ac:spMk id="85" creationId="{90E7C7E9-F7D1-4194-98E9-1F318B8B46D3}"/>
          </ac:spMkLst>
        </pc:s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11" creationId="{2A0B1949-6CC7-4E00-9206-625514BFE949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14" creationId="{0B7E335E-F2B9-48E8-AA07-E306EDEA294E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17" creationId="{9A0694AA-161E-4823-961C-B93ABB5FCDF6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20" creationId="{56D2A1C0-ACAB-4E39-80F3-0FA11D6166BA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43" creationId="{F0304454-6FB6-4E31-B5AC-6839EEC82FEE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46" creationId="{97F89E47-3114-4025-8DE4-9689B844C490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49" creationId="{7940F883-6019-4BB9-941A-439723BE1BE9}"/>
          </ac:grpSpMkLst>
        </pc:grpChg>
        <pc:grpChg chg="add mod">
          <ac:chgData name="bai youhui" userId="d54e096aa401f977" providerId="LiveId" clId="{1EC176BE-E3A4-424D-8A95-FE5DBE96B586}" dt="2022-04-27T02:44:12.161" v="15692"/>
          <ac:grpSpMkLst>
            <pc:docMk/>
            <pc:sldMk cId="1498441419" sldId="1005"/>
            <ac:grpSpMk id="52" creationId="{653AB933-F457-41A5-9CD2-EB2E4CD4DD30}"/>
          </ac:grpSpMkLst>
        </pc:grpChg>
        <pc:graphicFrameChg chg="add mod modGraphic">
          <ac:chgData name="bai youhui" userId="d54e096aa401f977" providerId="LiveId" clId="{1EC176BE-E3A4-424D-8A95-FE5DBE96B586}" dt="2022-04-27T03:00:04.015" v="16055" actId="1076"/>
          <ac:graphicFrameMkLst>
            <pc:docMk/>
            <pc:sldMk cId="1498441419" sldId="1005"/>
            <ac:graphicFrameMk id="83" creationId="{2BC5166A-BCB3-4E1C-97D6-410FFE1E83FC}"/>
          </ac:graphicFrameMkLst>
        </pc:graphicFrame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" creationId="{4E07CA7A-B245-4B4B-B71D-B2605FDAFB0D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23" creationId="{2B72EB59-1DB8-40D6-B6B8-2A3E105B957C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24" creationId="{9F7762C7-9708-4045-89BF-44E8ECA3D4E0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25" creationId="{6F8BB114-8C62-4001-A470-E0CCA7296E5B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27" creationId="{134D2249-F6D0-4C6F-B68F-FD1D0959AABF}"/>
          </ac:cxnSpMkLst>
        </pc:cxnChg>
        <pc:cxnChg chg="add del mod">
          <ac:chgData name="bai youhui" userId="d54e096aa401f977" providerId="LiveId" clId="{1EC176BE-E3A4-424D-8A95-FE5DBE96B586}" dt="2022-04-27T02:44:38.327" v="15693" actId="478"/>
          <ac:cxnSpMkLst>
            <pc:docMk/>
            <pc:sldMk cId="1498441419" sldId="1005"/>
            <ac:cxnSpMk id="29" creationId="{E101319B-59FC-460C-8FA6-784B465B7DE6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30" creationId="{40EA7AFB-E52F-41C9-99E1-DD47E8F63FA0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31" creationId="{5CBD9C73-27C9-4C59-AF5D-2A37FBF8433D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32" creationId="{5E98CF5D-0544-4F4F-9D0E-ABB08B85ECB0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33" creationId="{2D2DCADD-3DCE-4AF4-8A5A-923673AFE70D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42" creationId="{BC9A60CD-7134-4FBC-ADC7-C7D2948D1A22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56" creationId="{8EC47DEA-EC80-4665-B3D8-33277E406EE5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58" creationId="{732ECFDA-CFF9-4403-B5C3-AFD65C61B37F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59" creationId="{E92EEDBC-AEA8-4B8D-88F4-426AF2C04548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2" creationId="{FA8410C4-697D-4498-90FF-2E7948FE151B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3" creationId="{B7B3AFE9-1831-479A-AA46-1D3E09DB262E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4" creationId="{B75E4437-D1AE-417B-AB0D-F6F5658FC3D6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5" creationId="{5ACC1361-0744-4057-990F-36347F020740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6" creationId="{6A50DA0D-CE5B-4B74-8887-C0EB4AA2131B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7" creationId="{67DBBB48-3721-4E53-8A50-05026434478B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8" creationId="{4EB18544-BE9B-4A81-805B-3BFFF3F1E088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69" creationId="{17F6534B-5222-415F-A717-38C2C61BCA2D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70" creationId="{730E26B3-30C0-4FF7-81EC-11F225C9953F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71" creationId="{3020D89B-B067-4902-BCFB-7ABE7DA1A47D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72" creationId="{374B12EB-1536-4236-B3C9-E25A01467F60}"/>
          </ac:cxnSpMkLst>
        </pc:cxnChg>
        <pc:cxnChg chg="add mod">
          <ac:chgData name="bai youhui" userId="d54e096aa401f977" providerId="LiveId" clId="{1EC176BE-E3A4-424D-8A95-FE5DBE96B586}" dt="2022-04-27T02:44:12.161" v="15692"/>
          <ac:cxnSpMkLst>
            <pc:docMk/>
            <pc:sldMk cId="1498441419" sldId="1005"/>
            <ac:cxnSpMk id="73" creationId="{FFA8C92F-7480-40E0-A826-2150A9BB12E7}"/>
          </ac:cxnSpMkLst>
        </pc:cxnChg>
        <pc:cxnChg chg="add mod">
          <ac:chgData name="bai youhui" userId="d54e096aa401f977" providerId="LiveId" clId="{1EC176BE-E3A4-424D-8A95-FE5DBE96B586}" dt="2022-04-27T02:46:09.880" v="15741" actId="1038"/>
          <ac:cxnSpMkLst>
            <pc:docMk/>
            <pc:sldMk cId="1498441419" sldId="1005"/>
            <ac:cxnSpMk id="75" creationId="{795A88B5-0970-42F8-A42D-6295360AF232}"/>
          </ac:cxnSpMkLst>
        </pc:cxnChg>
      </pc:sldChg>
      <pc:sldChg chg="addSp delSp modSp new mod ord">
        <pc:chgData name="bai youhui" userId="d54e096aa401f977" providerId="LiveId" clId="{1EC176BE-E3A4-424D-8A95-FE5DBE96B586}" dt="2022-04-27T01:53:00.158" v="14464" actId="20577"/>
        <pc:sldMkLst>
          <pc:docMk/>
          <pc:sldMk cId="2898491890" sldId="1006"/>
        </pc:sldMkLst>
        <pc:spChg chg="del mod">
          <ac:chgData name="bai youhui" userId="d54e096aa401f977" providerId="LiveId" clId="{1EC176BE-E3A4-424D-8A95-FE5DBE96B586}" dt="2022-04-27T01:48:29.291" v="14172" actId="478"/>
          <ac:spMkLst>
            <pc:docMk/>
            <pc:sldMk cId="2898491890" sldId="1006"/>
            <ac:spMk id="2" creationId="{A34C2EBD-0357-4CAC-A16C-466E66758627}"/>
          </ac:spMkLst>
        </pc:spChg>
        <pc:spChg chg="mod">
          <ac:chgData name="bai youhui" userId="d54e096aa401f977" providerId="LiveId" clId="{1EC176BE-E3A4-424D-8A95-FE5DBE96B586}" dt="2022-04-27T01:35:00.878" v="14060" actId="20577"/>
          <ac:spMkLst>
            <pc:docMk/>
            <pc:sldMk cId="2898491890" sldId="1006"/>
            <ac:spMk id="4" creationId="{6EC457D7-C114-41E9-B8D6-BE1B78BC066B}"/>
          </ac:spMkLst>
        </pc:spChg>
        <pc:spChg chg="add del mod">
          <ac:chgData name="bai youhui" userId="d54e096aa401f977" providerId="LiveId" clId="{1EC176BE-E3A4-424D-8A95-FE5DBE96B586}" dt="2022-04-27T01:48:21.760" v="14169" actId="478"/>
          <ac:spMkLst>
            <pc:docMk/>
            <pc:sldMk cId="2898491890" sldId="1006"/>
            <ac:spMk id="8" creationId="{397FFE09-5096-48D0-B750-B0AE6E69CCC1}"/>
          </ac:spMkLst>
        </pc:spChg>
        <pc:spChg chg="add mod">
          <ac:chgData name="bai youhui" userId="d54e096aa401f977" providerId="LiveId" clId="{1EC176BE-E3A4-424D-8A95-FE5DBE96B586}" dt="2022-04-27T01:42:51.688" v="14087" actId="21"/>
          <ac:spMkLst>
            <pc:docMk/>
            <pc:sldMk cId="2898491890" sldId="1006"/>
            <ac:spMk id="9" creationId="{0DA99137-A6EC-47DE-ABF3-E75679202F49}"/>
          </ac:spMkLst>
        </pc:spChg>
        <pc:spChg chg="add">
          <ac:chgData name="bai youhui" userId="d54e096aa401f977" providerId="LiveId" clId="{1EC176BE-E3A4-424D-8A95-FE5DBE96B586}" dt="2022-04-27T01:42:43.166" v="14086"/>
          <ac:spMkLst>
            <pc:docMk/>
            <pc:sldMk cId="2898491890" sldId="1006"/>
            <ac:spMk id="10" creationId="{801CBA1B-C2E4-4E9F-B776-42F0656B75F7}"/>
          </ac:spMkLst>
        </pc:spChg>
        <pc:spChg chg="add del mod">
          <ac:chgData name="bai youhui" userId="d54e096aa401f977" providerId="LiveId" clId="{1EC176BE-E3A4-424D-8A95-FE5DBE96B586}" dt="2022-04-27T01:48:21.760" v="14169" actId="478"/>
          <ac:spMkLst>
            <pc:docMk/>
            <pc:sldMk cId="2898491890" sldId="1006"/>
            <ac:spMk id="12" creationId="{CE2AC465-D4BE-4565-9F64-EF768FCCD2C6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13" creationId="{C3EC09FD-199F-459F-92FE-DF2588822BFC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15" creationId="{99665249-3F3C-4112-B1F2-A36C0DE825CB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16" creationId="{65ABACB0-ECB1-43DA-A40E-0B2EE44AC394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17" creationId="{C0F6F4CA-EC46-4D29-A424-0AE0617B0898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18" creationId="{BDC9FD6F-522A-43BC-9960-626DEC77DF1A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0" creationId="{F1B02C12-8457-4EED-8770-E427155B8908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1" creationId="{CC53DE32-FE6C-4A0E-9EF3-B3D6BC304A1C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3" creationId="{D4CDF3E1-ADC1-40B8-8898-995B80CF70D6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4" creationId="{0DECA4EC-77F4-4A61-A2E8-1D93C82159C4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6" creationId="{E8BAA037-9C81-4FE0-9026-C1852858CAB9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7" creationId="{8D1BD50F-2397-41D4-8E5D-560675D17C08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29" creationId="{F0F32201-F88E-4D8C-9B1F-2FBB56E18A4E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30" creationId="{388598DF-E7B3-47A5-8FBF-30BD924FB791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34" creationId="{DC0EF1A8-07F6-44C1-911D-4C4B787BE36C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36" creationId="{980C7522-F7C2-4EB1-9A16-DBF91AC89A0B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2" creationId="{62DE54FF-4640-4D69-A2BC-FFFDF7B0C651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3" creationId="{36060F8A-6FA0-416C-9A52-D0350D6405CE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4" creationId="{23532FF9-2755-4319-9B8C-0F0A87C7E716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5" creationId="{F97A9E29-EC59-439D-A237-D5081164D162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6" creationId="{0297F9B0-BF98-4B40-97FD-7C244635F4AF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7" creationId="{C8F803C5-1742-4B72-A94E-A24A21E4CC0A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8" creationId="{013DBA2E-DB93-4C75-B18F-42BCF12C21DB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49" creationId="{BABC7F4E-77F0-43DA-AAAF-F4F5230179E9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2" creationId="{294BCC5E-29ED-40C4-BEC6-F871098ECCB5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3" creationId="{926D985A-31CD-4C21-926E-487C76E791BE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5" creationId="{BEB3A966-0943-4BED-95B5-868211BE0C24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6" creationId="{9F8C19A0-978D-4C48-B2A4-134B69280286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8" creationId="{93AE04A0-68D2-42DC-8864-A2C6ED26BCA0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59" creationId="{3B82E87C-8147-4CFC-81F3-BC2C4C49C0CE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61" creationId="{60F6430C-651D-4842-8E47-B0FFB0912F28}"/>
          </ac:spMkLst>
        </pc:spChg>
        <pc:spChg chg="mod">
          <ac:chgData name="bai youhui" userId="d54e096aa401f977" providerId="LiveId" clId="{1EC176BE-E3A4-424D-8A95-FE5DBE96B586}" dt="2022-04-27T01:48:22.656" v="14170"/>
          <ac:spMkLst>
            <pc:docMk/>
            <pc:sldMk cId="2898491890" sldId="1006"/>
            <ac:spMk id="62" creationId="{B0CBAFEB-5A36-44A1-9F50-2DCFBE75BD72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63" creationId="{7A465022-3880-4DC7-9DFF-31BD8EEB85D5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65" creationId="{CFD2E400-6DF3-4CD2-95D9-D595204D1814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68" creationId="{2CA114B8-0D2A-4539-9A15-348256BE869B}"/>
          </ac:spMkLst>
        </pc:spChg>
        <pc:spChg chg="add mod">
          <ac:chgData name="bai youhui" userId="d54e096aa401f977" providerId="LiveId" clId="{1EC176BE-E3A4-424D-8A95-FE5DBE96B586}" dt="2022-04-27T01:50:26.216" v="14220" actId="1036"/>
          <ac:spMkLst>
            <pc:docMk/>
            <pc:sldMk cId="2898491890" sldId="1006"/>
            <ac:spMk id="69" creationId="{AD7111FF-0F31-4F9F-A5B7-47A7829D4972}"/>
          </ac:spMkLst>
        </pc:spChg>
        <pc:spChg chg="add del mod">
          <ac:chgData name="bai youhui" userId="d54e096aa401f977" providerId="LiveId" clId="{1EC176BE-E3A4-424D-8A95-FE5DBE96B586}" dt="2022-04-27T01:48:31.765" v="14173" actId="478"/>
          <ac:spMkLst>
            <pc:docMk/>
            <pc:sldMk cId="2898491890" sldId="1006"/>
            <ac:spMk id="83" creationId="{63F2367C-26FE-4481-92E5-8E2C6447ED49}"/>
          </ac:spMkLst>
        </pc:spChg>
        <pc:spChg chg="add mod">
          <ac:chgData name="bai youhui" userId="d54e096aa401f977" providerId="LiveId" clId="{1EC176BE-E3A4-424D-8A95-FE5DBE96B586}" dt="2022-04-27T01:53:00.158" v="14464" actId="20577"/>
          <ac:spMkLst>
            <pc:docMk/>
            <pc:sldMk cId="2898491890" sldId="1006"/>
            <ac:spMk id="84" creationId="{FB34DFA5-A811-4F42-B652-9A9C33B1D551}"/>
          </ac:spMkLst>
        </pc:s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19" creationId="{E3D4594F-70DF-4F28-8058-F3DE886242A8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22" creationId="{C5A929D0-AC59-410B-8EDD-48FF22EF046B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25" creationId="{BD67FAB9-C8D5-45A5-9B2B-622F0686DDB5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28" creationId="{D3FA3748-779E-47C2-B6E8-7E87CEBEDE2C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51" creationId="{F378E6F2-5F4B-47BF-8AFD-9F1C6C092CFB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54" creationId="{ABB5BB43-9AE1-4FDC-9C82-6B94BA71A4CC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57" creationId="{5C26CEC6-2712-4686-9E58-C2E026E948CB}"/>
          </ac:grpSpMkLst>
        </pc:grpChg>
        <pc:grpChg chg="add mod">
          <ac:chgData name="bai youhui" userId="d54e096aa401f977" providerId="LiveId" clId="{1EC176BE-E3A4-424D-8A95-FE5DBE96B586}" dt="2022-04-27T01:50:26.216" v="14220" actId="1036"/>
          <ac:grpSpMkLst>
            <pc:docMk/>
            <pc:sldMk cId="2898491890" sldId="1006"/>
            <ac:grpSpMk id="60" creationId="{E6408F76-716F-4EDD-A469-7F0C2B0B5350}"/>
          </ac:grpSpMkLst>
        </pc:grpChg>
        <pc:graphicFrameChg chg="add del mod modGraphic">
          <ac:chgData name="bai youhui" userId="d54e096aa401f977" providerId="LiveId" clId="{1EC176BE-E3A4-424D-8A95-FE5DBE96B586}" dt="2022-04-27T01:48:25.727" v="14171" actId="478"/>
          <ac:graphicFrameMkLst>
            <pc:docMk/>
            <pc:sldMk cId="2898491890" sldId="1006"/>
            <ac:graphicFrameMk id="5" creationId="{96404BF9-D322-4A79-A323-4A99992CBCC0}"/>
          </ac:graphicFrameMkLst>
        </pc:graphicFrameChg>
        <pc:picChg chg="add del mod modCrop">
          <ac:chgData name="bai youhui" userId="d54e096aa401f977" providerId="LiveId" clId="{1EC176BE-E3A4-424D-8A95-FE5DBE96B586}" dt="2022-04-27T01:48:21.760" v="14169" actId="478"/>
          <ac:picMkLst>
            <pc:docMk/>
            <pc:sldMk cId="2898491890" sldId="1006"/>
            <ac:picMk id="7" creationId="{A4B293A4-7334-4751-B4EB-6574734E881F}"/>
          </ac:picMkLst>
        </pc:pic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14" creationId="{463F2F95-33DD-4B00-BC7A-D7741759AE37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1" creationId="{B22FFCD4-5524-4C43-BCA3-BF8036ACB569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2" creationId="{E5144C3D-EDC6-4A1A-865B-FA13AC2AAEF5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3" creationId="{47BA1FCE-3FD6-4CE8-A9D8-0722C81B5C1C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5" creationId="{28177E47-9D58-4308-8005-A461D469377A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7" creationId="{4DD66395-6EF8-4925-AFC2-09B936D50F26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8" creationId="{06CC5687-ED01-4BFC-9D70-9F6B2A30697B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39" creationId="{9A659BEE-C661-4AC5-A262-2661E954E095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40" creationId="{B62EA3F6-213A-4F4A-ACB2-01DE2C2BB38B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41" creationId="{47544DBF-6599-40CF-98C4-555FB1BD6C49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50" creationId="{57DDB170-7C52-40D8-8726-D79880568B1C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64" creationId="{144EC62B-60CA-463E-87CF-99A2A5075E9B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66" creationId="{69CFE6F7-6AAB-480E-A981-C8A202504A9F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67" creationId="{616B9930-EBD4-4649-86D8-CDD5D3E81C03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0" creationId="{531F24E2-80F0-4C18-9E9E-9B1387712F3E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1" creationId="{96EE20FC-42F7-43B5-BA40-6B78B47F932C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2" creationId="{AA384B26-6B81-4B8C-AA1A-B03FD939874F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3" creationId="{7E2016E1-DB6A-45B7-AC6D-23983651278F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4" creationId="{F402CC11-A910-4E85-B0B0-049630B3AD01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5" creationId="{C69B595C-86B2-4ECE-861B-CF731EE72401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6" creationId="{319F68EE-4C11-4F2C-9C44-38E550E6AE4C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7" creationId="{2A9BBD61-5EE9-47EF-826D-0E9C707786CA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8" creationId="{FF0C86D4-4221-4AED-ACD9-9B6C8BC88D72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79" creationId="{BED14F74-3629-4215-8900-24D11B237A1A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80" creationId="{7C70E1A3-E440-4CD3-B465-8471CDFDFF16}"/>
          </ac:cxnSpMkLst>
        </pc:cxnChg>
        <pc:cxnChg chg="add mod">
          <ac:chgData name="bai youhui" userId="d54e096aa401f977" providerId="LiveId" clId="{1EC176BE-E3A4-424D-8A95-FE5DBE96B586}" dt="2022-04-27T01:50:26.216" v="14220" actId="1036"/>
          <ac:cxnSpMkLst>
            <pc:docMk/>
            <pc:sldMk cId="2898491890" sldId="1006"/>
            <ac:cxnSpMk id="81" creationId="{89D88B17-DF0F-47E3-B4F7-A7CBD1541EC1}"/>
          </ac:cxnSpMkLst>
        </pc:cxnChg>
      </pc:sldChg>
      <pc:sldChg chg="addSp delSp modSp new mod">
        <pc:chgData name="bai youhui" userId="d54e096aa401f977" providerId="LiveId" clId="{1EC176BE-E3A4-424D-8A95-FE5DBE96B586}" dt="2022-04-27T05:02:35.775" v="17383" actId="1076"/>
        <pc:sldMkLst>
          <pc:docMk/>
          <pc:sldMk cId="2950079352" sldId="1007"/>
        </pc:sldMkLst>
        <pc:spChg chg="del">
          <ac:chgData name="bai youhui" userId="d54e096aa401f977" providerId="LiveId" clId="{1EC176BE-E3A4-424D-8A95-FE5DBE96B586}" dt="2022-04-27T03:17:28.561" v="16897" actId="478"/>
          <ac:spMkLst>
            <pc:docMk/>
            <pc:sldMk cId="2950079352" sldId="1007"/>
            <ac:spMk id="2" creationId="{5342B366-6C2F-49E5-BEDB-CE109EC38802}"/>
          </ac:spMkLst>
        </pc:spChg>
        <pc:spChg chg="mod">
          <ac:chgData name="bai youhui" userId="d54e096aa401f977" providerId="LiveId" clId="{1EC176BE-E3A4-424D-8A95-FE5DBE96B586}" dt="2022-04-27T03:17:17.212" v="16896" actId="20577"/>
          <ac:spMkLst>
            <pc:docMk/>
            <pc:sldMk cId="2950079352" sldId="1007"/>
            <ac:spMk id="4" creationId="{46DC8D9B-4001-4E54-85C9-BAD32B3FD4DD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5" creationId="{09B53E42-1813-48E6-AAAD-3801F7DFBBBF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6" creationId="{177A9DF8-8FDF-4C4A-8814-6ECB6746053C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" creationId="{609AB4C6-E61F-4F33-A980-3D0D0BCE2D01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9" creationId="{2089D1AB-7ADA-4929-9CBA-C79567850669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10" creationId="{A964D166-9239-4E6D-81CD-B93101D7DF88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11" creationId="{CAE99398-8897-436E-A472-98E78BCE4DA1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12" creationId="{A1576D94-41DC-49E8-B3BD-6B6F6E938F14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14" creationId="{C81ABFCB-4D11-4EE3-BB9D-861C699F5E7C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15" creationId="{C78B5FF3-C3B8-4FFE-B6F4-507661DA3607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17" creationId="{47283450-BC9A-4CAC-9863-CD52EAF7700D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18" creationId="{7B7D5685-9BD1-43B1-8D60-B58D4A93341E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20" creationId="{A035F77A-BD31-4C1D-968D-F46D06675F30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21" creationId="{F9462C4D-217A-44F4-8759-19F50D772A01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23" creationId="{61B95867-7920-479A-A229-AEECB4DDB14C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24" creationId="{36884774-96DD-4821-9084-4327DC9FA86D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28" creationId="{97630C8F-FF3C-4F18-B555-6843E3590630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30" creationId="{6EAB26E9-2B22-4EF9-A814-BF0088E33C7F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36" creationId="{32C13DED-42F1-442B-A228-F05705D6FFFA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37" creationId="{43AB8638-66AE-4ABD-BFB3-B9FDBA5A0E7F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38" creationId="{77B41605-5A15-44F7-96DD-4F6182AC95D3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39" creationId="{37D8E079-922C-4798-8003-E1FB142BF4DB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40" creationId="{093AACBA-83F1-4C45-B6C6-F5FDD6D2A51B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41" creationId="{AB880615-A217-44DA-8276-168B4443E7C9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42" creationId="{46D51510-0918-470C-A556-01B4820E8297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43" creationId="{BDBCEE21-DBD7-476D-A834-BE7C396063CE}"/>
          </ac:spMkLst>
        </pc:spChg>
        <pc:spChg chg="add del mod">
          <ac:chgData name="bai youhui" userId="d54e096aa401f977" providerId="LiveId" clId="{1EC176BE-E3A4-424D-8A95-FE5DBE96B586}" dt="2022-04-27T03:21:37.025" v="16899" actId="478"/>
          <ac:spMkLst>
            <pc:docMk/>
            <pc:sldMk cId="2950079352" sldId="1007"/>
            <ac:spMk id="44" creationId="{DD227166-5807-46A3-A893-7D117990E59A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45" creationId="{CA04917B-955E-4CDF-AABA-88A406395545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46" creationId="{790EBAC7-ACB8-465A-A8B3-A74D63FA16FA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47" creationId="{4C95F69E-0C99-4428-94B0-871093AE045D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48" creationId="{F6309A68-3019-4620-A9EB-EC748FF10AC3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50" creationId="{E0CE2F82-9939-4BDB-A80E-43A2E7EE61D9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2" creationId="{FA96FCB0-BF39-41A9-B367-2C37016A73B5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3" creationId="{C7F55C97-A0DF-49A0-8E30-FFA39530F973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5" creationId="{563668E4-D8F1-4810-B5E3-D53727122FAF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6" creationId="{E6194AA9-1376-4171-BA9A-5B4A7E173823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8" creationId="{1D7F6D2F-CB85-4947-8F75-C66906C2B252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59" creationId="{6D859276-CC2D-45E1-9943-78E9419F3E05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61" creationId="{319DE9D3-E1D2-4757-85DF-5A9E18BB79C9}"/>
          </ac:spMkLst>
        </pc:spChg>
        <pc:spChg chg="mod">
          <ac:chgData name="bai youhui" userId="d54e096aa401f977" providerId="LiveId" clId="{1EC176BE-E3A4-424D-8A95-FE5DBE96B586}" dt="2022-04-27T03:18:28.162" v="16898"/>
          <ac:spMkLst>
            <pc:docMk/>
            <pc:sldMk cId="2950079352" sldId="1007"/>
            <ac:spMk id="62" creationId="{460CA1E6-72FB-4028-A81E-320EFF9FEF85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63" creationId="{31573B85-DA1E-47C5-95C8-A9A1ED650FEF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65" creationId="{3DD71311-674A-4D1C-BA4F-6199A2B657D0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66" creationId="{7BB015E0-A4DE-4316-9905-8D6C9002BB30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69" creationId="{C94822A8-957F-4B92-A207-C74DB503DF3C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0" creationId="{6712F8B0-6568-4136-9464-6AA56DCCEB98}"/>
          </ac:spMkLst>
        </pc:spChg>
        <pc:spChg chg="add del mod">
          <ac:chgData name="bai youhui" userId="d54e096aa401f977" providerId="LiveId" clId="{1EC176BE-E3A4-424D-8A95-FE5DBE96B586}" dt="2022-04-27T03:24:48.093" v="17056" actId="478"/>
          <ac:spMkLst>
            <pc:docMk/>
            <pc:sldMk cId="2950079352" sldId="1007"/>
            <ac:spMk id="71" creationId="{0532D7D2-3051-4ABF-A68A-B412A39E376F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2" creationId="{0EA797F3-EBEB-4CC1-BA38-9582B951DFE9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3" creationId="{B3C3A7F9-F166-42B4-82F3-F19D78FC6710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7" creationId="{EE1FCB5F-C3F6-47A2-85B3-ED5E7D36E1C1}"/>
          </ac:spMkLst>
        </pc:spChg>
        <pc:spChg chg="add mod">
          <ac:chgData name="bai youhui" userId="d54e096aa401f977" providerId="LiveId" clId="{1EC176BE-E3A4-424D-8A95-FE5DBE96B586}" dt="2022-04-27T03:25:26.533" v="17074" actId="1036"/>
          <ac:spMkLst>
            <pc:docMk/>
            <pc:sldMk cId="2950079352" sldId="1007"/>
            <ac:spMk id="78" creationId="{007920AE-2496-4256-BC19-1DDD1C61AFCA}"/>
          </ac:spMkLst>
        </pc:spChg>
        <pc:spChg chg="add mod">
          <ac:chgData name="bai youhui" userId="d54e096aa401f977" providerId="LiveId" clId="{1EC176BE-E3A4-424D-8A95-FE5DBE96B586}" dt="2022-04-27T04:09:57.785" v="17117" actId="1076"/>
          <ac:spMkLst>
            <pc:docMk/>
            <pc:sldMk cId="2950079352" sldId="1007"/>
            <ac:spMk id="84" creationId="{5F58DA79-D658-423B-BA6E-E7FF294F5FC1}"/>
          </ac:spMkLst>
        </pc:spChg>
        <pc:spChg chg="add mod">
          <ac:chgData name="bai youhui" userId="d54e096aa401f977" providerId="LiveId" clId="{1EC176BE-E3A4-424D-8A95-FE5DBE96B586}" dt="2022-04-27T05:02:35.775" v="17383" actId="1076"/>
          <ac:spMkLst>
            <pc:docMk/>
            <pc:sldMk cId="2950079352" sldId="1007"/>
            <ac:spMk id="85" creationId="{8831C6C3-87F9-4E18-BC8E-A261B0DA3CE9}"/>
          </ac:spMkLst>
        </pc:s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13" creationId="{3E255DBD-8CCF-450C-8742-447F0ECBB78E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16" creationId="{24068405-1FE5-445D-921E-0C67B025CB4E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19" creationId="{9DA23E57-B805-4E94-97D6-39D11F3E251B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22" creationId="{81891FAE-FA5D-4A78-BE0B-268D280CF874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51" creationId="{C5B0D05F-D58E-4594-B2EA-A7E4AF91A41E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54" creationId="{0C38B5FA-1E18-45E6-AAB1-6754E76B5B86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57" creationId="{2CF34114-EDDA-4799-9572-34AFAE74C924}"/>
          </ac:grpSpMkLst>
        </pc:grpChg>
        <pc:grpChg chg="add mod">
          <ac:chgData name="bai youhui" userId="d54e096aa401f977" providerId="LiveId" clId="{1EC176BE-E3A4-424D-8A95-FE5DBE96B586}" dt="2022-04-27T03:25:26.533" v="17074" actId="1036"/>
          <ac:grpSpMkLst>
            <pc:docMk/>
            <pc:sldMk cId="2950079352" sldId="1007"/>
            <ac:grpSpMk id="60" creationId="{83970F5A-ACA7-4F27-AACE-F7B562B4D003}"/>
          </ac:grpSpMkLst>
        </pc:grp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8" creationId="{9C93F8C2-C777-4ACE-96C3-AC91B671E09C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25" creationId="{DFBBC1FF-0DC6-4D32-AE44-A86790FB137A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26" creationId="{461D2AB0-36B1-4D9E-9BC1-44AF3CABEFE5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27" creationId="{573ECC90-A0BC-49F9-A14A-9B60A1035A03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29" creationId="{F8489EE3-8EC0-4AC5-910E-EB4E02669465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31" creationId="{03E2012E-F7AB-491A-89C1-FF7BF665A60F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32" creationId="{811378C7-ED18-4C7B-B40C-1D06F4E1F4FA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33" creationId="{0E325C2E-8179-4F02-A322-1698D19BF080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34" creationId="{600A7F1E-9B05-49D5-BEE4-D5856B1F4EA3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35" creationId="{FF09112F-5AF1-4284-A504-DFB170EA0A59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49" creationId="{F5A7779F-E167-44A8-9FA7-F04DC4A1CD5D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64" creationId="{8CEFCDB0-3283-4145-B53F-FFF2417A26F0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67" creationId="{481FE897-9A0D-466C-B2FB-946EB9B8DF14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68" creationId="{6B37029A-92D3-461D-8EB7-A2D279FBA9A6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74" creationId="{AD81499B-3C17-4227-BDED-C73ED863EDA5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75" creationId="{F3FD029C-7D2B-4585-9C03-2AF676155301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76" creationId="{25C32806-A78E-4054-855F-1417E34B2370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79" creationId="{4E701267-4A91-477C-9476-69E15453D70B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80" creationId="{0FA1AE46-6778-4D55-ABCE-D6112229DB2E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81" creationId="{EC31EDBE-2D35-4D85-ACF3-E5377E4D72A9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82" creationId="{F27FCCED-0F01-4679-AC15-4B2970005F95}"/>
          </ac:cxnSpMkLst>
        </pc:cxnChg>
        <pc:cxnChg chg="add mod">
          <ac:chgData name="bai youhui" userId="d54e096aa401f977" providerId="LiveId" clId="{1EC176BE-E3A4-424D-8A95-FE5DBE96B586}" dt="2022-04-27T03:25:26.533" v="17074" actId="1036"/>
          <ac:cxnSpMkLst>
            <pc:docMk/>
            <pc:sldMk cId="2950079352" sldId="1007"/>
            <ac:cxnSpMk id="83" creationId="{5163A572-138E-4D80-B786-5EDE95C6EA7A}"/>
          </ac:cxnSpMkLst>
        </pc:cxnChg>
      </pc:sldChg>
      <pc:sldChg chg="addSp delSp modSp new mod modAnim">
        <pc:chgData name="bai youhui" userId="d54e096aa401f977" providerId="LiveId" clId="{1EC176BE-E3A4-424D-8A95-FE5DBE96B586}" dt="2022-04-27T07:39:16.087" v="21132"/>
        <pc:sldMkLst>
          <pc:docMk/>
          <pc:sldMk cId="3869442671" sldId="1008"/>
        </pc:sldMkLst>
        <pc:spChg chg="del">
          <ac:chgData name="bai youhui" userId="d54e096aa401f977" providerId="LiveId" clId="{1EC176BE-E3A4-424D-8A95-FE5DBE96B586}" dt="2022-04-27T04:46:49.651" v="17142" actId="478"/>
          <ac:spMkLst>
            <pc:docMk/>
            <pc:sldMk cId="3869442671" sldId="1008"/>
            <ac:spMk id="2" creationId="{6E59E785-FF02-4E72-AD6C-AB83C66D4440}"/>
          </ac:spMkLst>
        </pc:spChg>
        <pc:spChg chg="mod">
          <ac:chgData name="bai youhui" userId="d54e096aa401f977" providerId="LiveId" clId="{1EC176BE-E3A4-424D-8A95-FE5DBE96B586}" dt="2022-04-27T04:45:32.089" v="17135" actId="20577"/>
          <ac:spMkLst>
            <pc:docMk/>
            <pc:sldMk cId="3869442671" sldId="1008"/>
            <ac:spMk id="4" creationId="{95CF95EF-6490-4214-83E9-0F3E55B230CD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5" creationId="{FA828ECA-BC0D-48C7-8CA9-99AA33D1737A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7" creationId="{61ACFDCA-1BC9-45FB-B76C-98E90F9089B3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8" creationId="{3353306E-966A-451D-BEA4-2AC153BBD168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9" creationId="{E0E68121-EBF9-472A-8246-BCB5D1B0CD2E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10" creationId="{288978EF-7D75-408C-A2F0-34DB357E64F6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2" creationId="{2090BFF6-9042-4178-937C-6DBAC1DD94A9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3" creationId="{5239515A-D86A-41B7-AAFA-87588F88B9F3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5" creationId="{51C6F3AF-739A-4F67-B815-F144ECADB172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6" creationId="{82048AEF-8AC5-49FA-8E1C-362F01930BE5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8" creationId="{6C77790A-5F76-411B-A67C-9A47CC9D2ED4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19" creationId="{93B67897-F1BF-4B60-BAC5-B202D47A20E6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21" creationId="{ECE9BDF7-F3BA-4779-9B65-AF5D4BDE0199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22" creationId="{E38508CA-6A69-4A93-8655-2F81102C7BFB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26" creationId="{F745ACA3-2E7C-44B0-965E-72315A4BB7DD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28" creationId="{197B3F05-51D7-48A4-9506-6AC9B0FB1524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4" creationId="{7E16D2ED-1D9E-46B1-9D8E-17F7EDD128B7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5" creationId="{B212C74B-0900-4328-881A-20E654C45129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6" creationId="{A6794526-D011-4DFE-814A-81B3B5EF595B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7" creationId="{FF78D937-8B7F-4A7A-B0CE-647C4F799E5A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8" creationId="{3418A4B1-4317-4367-AC7D-89086405988C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39" creationId="{8B527DC3-5409-46B9-A56E-4EDA93448CA7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40" creationId="{C5857EC0-DA21-426E-80F7-3F66883721B6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41" creationId="{6255025B-780B-45F5-84E9-6C83FABFC8B6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44" creationId="{3D3CE010-14EA-454F-A578-73EFF286E015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45" creationId="{6A49263E-BC4E-4DB8-A9AA-EF0E8CE34CA2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47" creationId="{7068D45B-EA8C-435E-B4A2-864FD296ECA0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48" creationId="{DDF8D20E-0DE3-4F41-87C3-4F15324FD0AB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50" creationId="{C529EF2E-33C2-48B2-A4CD-0A9195CE6142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51" creationId="{A26DB946-CC23-4F04-AE74-5C2C4E931D26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53" creationId="{88721B04-FD03-4D49-8CFA-06BDA45D24C7}"/>
          </ac:spMkLst>
        </pc:spChg>
        <pc:spChg chg="mod">
          <ac:chgData name="bai youhui" userId="d54e096aa401f977" providerId="LiveId" clId="{1EC176BE-E3A4-424D-8A95-FE5DBE96B586}" dt="2022-04-27T04:46:50.621" v="17143"/>
          <ac:spMkLst>
            <pc:docMk/>
            <pc:sldMk cId="3869442671" sldId="1008"/>
            <ac:spMk id="54" creationId="{56CE060A-3EF4-4B48-87B5-70A13F9AF765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55" creationId="{23385B38-3252-4D2B-8885-FCC52AF9F993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57" creationId="{84035E33-CA64-41F5-B538-CC8AD76BFFBD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60" creationId="{726A8ABD-6510-40EB-997D-B79B92F47796}"/>
          </ac:spMkLst>
        </pc:spChg>
        <pc:spChg chg="add mod">
          <ac:chgData name="bai youhui" userId="d54e096aa401f977" providerId="LiveId" clId="{1EC176BE-E3A4-424D-8A95-FE5DBE96B586}" dt="2022-04-27T04:47:03.953" v="17144" actId="164"/>
          <ac:spMkLst>
            <pc:docMk/>
            <pc:sldMk cId="3869442671" sldId="1008"/>
            <ac:spMk id="61" creationId="{B10AB788-1135-4B2D-A534-58F3E428E80C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75" creationId="{D22DADA8-7602-4A9F-AB19-BBEDFD9AC023}"/>
          </ac:spMkLst>
        </pc:spChg>
        <pc:spChg chg="add del mod">
          <ac:chgData name="bai youhui" userId="d54e096aa401f977" providerId="LiveId" clId="{1EC176BE-E3A4-424D-8A95-FE5DBE96B586}" dt="2022-04-27T04:56:02.080" v="17306" actId="478"/>
          <ac:spMkLst>
            <pc:docMk/>
            <pc:sldMk cId="3869442671" sldId="1008"/>
            <ac:spMk id="76" creationId="{D131972E-57F8-4CEB-8871-B0BF1BB3EA38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79" creationId="{CB763B66-70C1-4470-998D-9461C6107B6D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0" creationId="{6F831029-A27C-4FC9-8E8D-2855B8F32BB4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1" creationId="{B1516FF0-0810-43C4-B7A8-D4AF2669B0FA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2" creationId="{F737F70A-D506-4CFB-B719-7EAB6614E79A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3" creationId="{0E9D65E7-A780-470B-8790-8343AEF38DEA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4" creationId="{F99A6849-A9A9-43C2-B741-E0D91BC1BAEB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5" creationId="{6DEA7DA2-F045-46D2-9BF6-DF42C32CB6EF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6" creationId="{1451E77C-9D4A-43DB-A62C-3AB6C734FB21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7" creationId="{A6B589A8-B884-4B5A-8313-D5822C2F0796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88" creationId="{B328D438-D8B5-476D-BD5E-D8056415BB69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16" creationId="{6BD950A1-1A8D-4F6C-A77B-85389931721E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19" creationId="{E417B959-A6F6-4C58-92BE-FFC8058E0DDA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20" creationId="{E0E3D9DD-DEFF-44A2-9CB6-BADD8D89382E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24" creationId="{055952AA-4AFA-4224-9E77-28269689D3B8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34" creationId="{5ADDEF4D-908A-49B0-A8EB-9D33CA80526A}"/>
          </ac:spMkLst>
        </pc:spChg>
        <pc:spChg chg="add mod">
          <ac:chgData name="bai youhui" userId="d54e096aa401f977" providerId="LiveId" clId="{1EC176BE-E3A4-424D-8A95-FE5DBE96B586}" dt="2022-04-27T05:09:14.543" v="17856" actId="1035"/>
          <ac:spMkLst>
            <pc:docMk/>
            <pc:sldMk cId="3869442671" sldId="1008"/>
            <ac:spMk id="141" creationId="{5B88D266-126E-4778-BC1B-1E7C8AF6B861}"/>
          </ac:spMkLst>
        </pc:spChg>
        <pc:spChg chg="add mod">
          <ac:chgData name="bai youhui" userId="d54e096aa401f977" providerId="LiveId" clId="{1EC176BE-E3A4-424D-8A95-FE5DBE96B586}" dt="2022-04-27T05:03:19.033" v="17404" actId="1035"/>
          <ac:spMkLst>
            <pc:docMk/>
            <pc:sldMk cId="3869442671" sldId="1008"/>
            <ac:spMk id="142" creationId="{6D1A8585-6D3A-438C-B52B-D149CF161C9E}"/>
          </ac:spMkLst>
        </pc:spChg>
        <pc:spChg chg="add mod">
          <ac:chgData name="bai youhui" userId="d54e096aa401f977" providerId="LiveId" clId="{1EC176BE-E3A4-424D-8A95-FE5DBE96B586}" dt="2022-04-27T05:09:21.249" v="17877" actId="1037"/>
          <ac:spMkLst>
            <pc:docMk/>
            <pc:sldMk cId="3869442671" sldId="1008"/>
            <ac:spMk id="143" creationId="{37B8818B-2330-4A1D-A366-9983655AFCB1}"/>
          </ac:spMkLst>
        </pc:spChg>
        <pc:spChg chg="add mod">
          <ac:chgData name="bai youhui" userId="d54e096aa401f977" providerId="LiveId" clId="{1EC176BE-E3A4-424D-8A95-FE5DBE96B586}" dt="2022-04-27T05:09:30.739" v="17878" actId="1076"/>
          <ac:spMkLst>
            <pc:docMk/>
            <pc:sldMk cId="3869442671" sldId="1008"/>
            <ac:spMk id="144" creationId="{6A089FEF-AB38-425E-BFBF-EEACA8190570}"/>
          </ac:spMkLst>
        </pc:spChg>
        <pc:spChg chg="add mod">
          <ac:chgData name="bai youhui" userId="d54e096aa401f977" providerId="LiveId" clId="{1EC176BE-E3A4-424D-8A95-FE5DBE96B586}" dt="2022-04-27T05:11:28.471" v="17993" actId="14100"/>
          <ac:spMkLst>
            <pc:docMk/>
            <pc:sldMk cId="3869442671" sldId="1008"/>
            <ac:spMk id="145" creationId="{BF6186CD-2B14-4F92-A284-196DC7B0D9F4}"/>
          </ac:spMkLst>
        </pc:spChg>
        <pc:spChg chg="add mod">
          <ac:chgData name="bai youhui" userId="d54e096aa401f977" providerId="LiveId" clId="{1EC176BE-E3A4-424D-8A95-FE5DBE96B586}" dt="2022-04-27T05:11:06.955" v="17989" actId="1038"/>
          <ac:spMkLst>
            <pc:docMk/>
            <pc:sldMk cId="3869442671" sldId="1008"/>
            <ac:spMk id="146" creationId="{474C8BAA-9613-4BF0-B7B4-7F4E2A2B6176}"/>
          </ac:spMkLst>
        </pc:s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11" creationId="{BF184EB2-76C2-44FF-AFE4-1571C0B667E5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14" creationId="{6048EB00-5309-45EE-975D-338B0232149E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17" creationId="{761EB738-3094-49E7-AFCD-A3D453523715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20" creationId="{01DC4A95-8660-4F61-8E24-6F106063822E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43" creationId="{83890615-D39A-4687-A9B2-E90D2B7ED69A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46" creationId="{47AE2545-6AE8-453A-A892-3CDE0F11A109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49" creationId="{9398E8B5-8F13-4FD9-AEAA-19B851F9886D}"/>
          </ac:grpSpMkLst>
        </pc:grpChg>
        <pc:grpChg chg="add mod">
          <ac:chgData name="bai youhui" userId="d54e096aa401f977" providerId="LiveId" clId="{1EC176BE-E3A4-424D-8A95-FE5DBE96B586}" dt="2022-04-27T04:47:03.953" v="17144" actId="164"/>
          <ac:grpSpMkLst>
            <pc:docMk/>
            <pc:sldMk cId="3869442671" sldId="1008"/>
            <ac:grpSpMk id="52" creationId="{733A850B-9D37-4EF7-8C46-903E71D008AD}"/>
          </ac:grpSpMkLst>
        </pc:grpChg>
        <pc:grpChg chg="add del mod">
          <ac:chgData name="bai youhui" userId="d54e096aa401f977" providerId="LiveId" clId="{1EC176BE-E3A4-424D-8A95-FE5DBE96B586}" dt="2022-04-27T04:47:26.936" v="17147" actId="478"/>
          <ac:grpSpMkLst>
            <pc:docMk/>
            <pc:sldMk cId="3869442671" sldId="1008"/>
            <ac:grpSpMk id="74" creationId="{F0FD46AE-4E13-4372-ADB8-2D774E6BF339}"/>
          </ac:grpSpMkLst>
        </pc:grp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6" creationId="{516DC4F0-BB88-48FC-B502-569651210AE7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23" creationId="{71F7D82A-0474-4467-B36C-3AF60B3F038E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24" creationId="{8D2E964E-8A60-4A91-965C-9EBD63E76440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25" creationId="{C11D7B16-11A2-4B18-848D-FEA8E7EB26C8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27" creationId="{C9A0AD36-4605-40E7-9657-186C0C08F5E9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29" creationId="{8A5ECDD8-9763-48F7-854D-55C1D20562CA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30" creationId="{073507AE-2136-4D0D-B04E-8D8D691152FC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31" creationId="{806BB1FA-1CA0-470D-B5BA-4DDFAF36E332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32" creationId="{F370AA8C-A429-49BA-B389-21FD8367D3C9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33" creationId="{1722E13E-A67E-4FD2-9885-520C42A3DFB7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42" creationId="{97E8A944-3BCE-470F-9C0C-5DF14E4555D1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56" creationId="{4A9D2333-B7DB-457E-8D7A-1733D7873FDC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58" creationId="{0AD52A76-20E4-4054-8B62-B559A32ED889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59" creationId="{DA934E17-0CF6-450F-8645-88B6B1155562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62" creationId="{8833D6C1-2DC9-4C0A-A27F-456BEF181566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63" creationId="{A8ED8ED3-6835-4F9D-AE05-FB1AC148FC62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64" creationId="{2813FB70-1C83-4D70-A260-33F747AF5B09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65" creationId="{EA7A67F1-2414-448B-8854-EE2985B414A8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66" creationId="{D420740F-A458-4CAF-A57E-083C83CA1FD3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67" creationId="{92900714-4368-494A-82E6-89AEE8495B76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68" creationId="{AA8112E0-992C-414C-89E6-7454684FB46B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69" creationId="{A4C52ACB-7A9E-42A9-93C3-E6BCC121FCD2}"/>
          </ac:cxnSpMkLst>
        </pc:cxnChg>
        <pc:cxnChg chg="add mod">
          <ac:chgData name="bai youhui" userId="d54e096aa401f977" providerId="LiveId" clId="{1EC176BE-E3A4-424D-8A95-FE5DBE96B586}" dt="2022-04-27T04:47:26.936" v="17147" actId="478"/>
          <ac:cxnSpMkLst>
            <pc:docMk/>
            <pc:sldMk cId="3869442671" sldId="1008"/>
            <ac:cxnSpMk id="70" creationId="{D3BAC9E7-0AF0-4B1A-BCDE-9B90DB5B5C99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71" creationId="{1A7B7C68-7562-447D-95CF-138CFC008584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72" creationId="{D29E5C6D-1397-4BCD-AF34-577A20D8A7EB}"/>
          </ac:cxnSpMkLst>
        </pc:cxnChg>
        <pc:cxnChg chg="add mod">
          <ac:chgData name="bai youhui" userId="d54e096aa401f977" providerId="LiveId" clId="{1EC176BE-E3A4-424D-8A95-FE5DBE96B586}" dt="2022-04-27T04:47:03.953" v="17144" actId="164"/>
          <ac:cxnSpMkLst>
            <pc:docMk/>
            <pc:sldMk cId="3869442671" sldId="1008"/>
            <ac:cxnSpMk id="73" creationId="{351EE892-0317-47D0-9EB0-CCF4F9EB1C06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77" creationId="{0D1FC700-3798-4F14-BC4F-66BB1E5158AC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89" creationId="{2C5F4E5E-F6A1-40A6-8B20-BB7FDA6EC970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92" creationId="{D9196F71-D278-49F0-93F9-C065E3AAAC76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95" creationId="{1797F868-D0BD-4286-8654-99D844703299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98" creationId="{A4849E54-A32D-4B8C-A6FF-88E1C0D949D5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01" creationId="{C087C85A-F45B-40B3-8821-0D4DE5119F99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04" creationId="{7EE6CF09-1947-4FB6-8863-1C916FB0876F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07" creationId="{245875D0-8D84-4DDB-8DF5-3381361C4D68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10" creationId="{ADFB17BE-010A-4367-B421-33E41CA1A15A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13" creationId="{9598F480-268F-4254-8741-454786FBC73A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21" creationId="{8A5FA90A-DA6E-4F1D-8E6A-2C31821A3979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25" creationId="{DF382773-0571-48B0-A930-DB0A20A9D260}"/>
          </ac:cxnSpMkLst>
        </pc:cxnChg>
        <pc:cxnChg chg="add mod">
          <ac:chgData name="bai youhui" userId="d54e096aa401f977" providerId="LiveId" clId="{1EC176BE-E3A4-424D-8A95-FE5DBE96B586}" dt="2022-04-27T05:09:14.543" v="17856" actId="1035"/>
          <ac:cxnSpMkLst>
            <pc:docMk/>
            <pc:sldMk cId="3869442671" sldId="1008"/>
            <ac:cxnSpMk id="138" creationId="{BEBEC66D-8BEB-4146-A731-7104C2E2BEAB}"/>
          </ac:cxnSpMkLst>
        </pc:cxnChg>
      </pc:sldChg>
      <pc:sldChg chg="addSp delSp modSp new mod modAnim">
        <pc:chgData name="bai youhui" userId="d54e096aa401f977" providerId="LiveId" clId="{1EC176BE-E3A4-424D-8A95-FE5DBE96B586}" dt="2022-04-27T07:40:02.972" v="21136"/>
        <pc:sldMkLst>
          <pc:docMk/>
          <pc:sldMk cId="162526096" sldId="1009"/>
        </pc:sldMkLst>
        <pc:spChg chg="del">
          <ac:chgData name="bai youhui" userId="d54e096aa401f977" providerId="LiveId" clId="{1EC176BE-E3A4-424D-8A95-FE5DBE96B586}" dt="2022-04-27T05:11:38.405" v="17994" actId="478"/>
          <ac:spMkLst>
            <pc:docMk/>
            <pc:sldMk cId="162526096" sldId="1009"/>
            <ac:spMk id="2" creationId="{D61748AF-9AD2-4179-8998-089BC1D83D0B}"/>
          </ac:spMkLst>
        </pc:spChg>
        <pc:spChg chg="mod">
          <ac:chgData name="bai youhui" userId="d54e096aa401f977" providerId="LiveId" clId="{1EC176BE-E3A4-424D-8A95-FE5DBE96B586}" dt="2022-04-27T04:45:37.647" v="17141" actId="20577"/>
          <ac:spMkLst>
            <pc:docMk/>
            <pc:sldMk cId="162526096" sldId="1009"/>
            <ac:spMk id="4" creationId="{125D329C-2AB6-42EB-8623-125C63796094}"/>
          </ac:spMkLst>
        </pc:spChg>
        <pc:spChg chg="add mod">
          <ac:chgData name="bai youhui" userId="d54e096aa401f977" providerId="LiveId" clId="{1EC176BE-E3A4-424D-8A95-FE5DBE96B586}" dt="2022-04-27T05:23:27.305" v="18892" actId="1035"/>
          <ac:spMkLst>
            <pc:docMk/>
            <pc:sldMk cId="162526096" sldId="1009"/>
            <ac:spMk id="6" creationId="{5FAA4555-2536-4F89-AEE7-3DDDC59D3B9C}"/>
          </ac:spMkLst>
        </pc:spChg>
        <pc:spChg chg="add mod">
          <ac:chgData name="bai youhui" userId="d54e096aa401f977" providerId="LiveId" clId="{1EC176BE-E3A4-424D-8A95-FE5DBE96B586}" dt="2022-04-27T05:23:27.305" v="18892" actId="1035"/>
          <ac:spMkLst>
            <pc:docMk/>
            <pc:sldMk cId="162526096" sldId="1009"/>
            <ac:spMk id="9" creationId="{E90A65CC-44A9-4781-929B-AF35E1AD6CA5}"/>
          </ac:spMkLst>
        </pc:spChg>
        <pc:spChg chg="add mod">
          <ac:chgData name="bai youhui" userId="d54e096aa401f977" providerId="LiveId" clId="{1EC176BE-E3A4-424D-8A95-FE5DBE96B586}" dt="2022-04-27T05:23:27.305" v="18892" actId="1035"/>
          <ac:spMkLst>
            <pc:docMk/>
            <pc:sldMk cId="162526096" sldId="1009"/>
            <ac:spMk id="10" creationId="{CDC5E4DF-7EBB-43AD-870F-25CE1B90DCBB}"/>
          </ac:spMkLst>
        </pc:spChg>
        <pc:spChg chg="add mod">
          <ac:chgData name="bai youhui" userId="d54e096aa401f977" providerId="LiveId" clId="{1EC176BE-E3A4-424D-8A95-FE5DBE96B586}" dt="2022-04-27T05:17:34.495" v="18289" actId="1076"/>
          <ac:spMkLst>
            <pc:docMk/>
            <pc:sldMk cId="162526096" sldId="1009"/>
            <ac:spMk id="11" creationId="{B0B29E0B-66C4-419D-BD91-BB5CD49D6E5E}"/>
          </ac:spMkLst>
        </pc:spChg>
        <pc:spChg chg="add mod">
          <ac:chgData name="bai youhui" userId="d54e096aa401f977" providerId="LiveId" clId="{1EC176BE-E3A4-424D-8A95-FE5DBE96B586}" dt="2022-04-27T05:23:27.305" v="18892" actId="1035"/>
          <ac:spMkLst>
            <pc:docMk/>
            <pc:sldMk cId="162526096" sldId="1009"/>
            <ac:spMk id="12" creationId="{C77AB956-FC42-4A3A-9A11-57E95BD199E8}"/>
          </ac:spMkLst>
        </pc:spChg>
        <pc:spChg chg="add mod">
          <ac:chgData name="bai youhui" userId="d54e096aa401f977" providerId="LiveId" clId="{1EC176BE-E3A4-424D-8A95-FE5DBE96B586}" dt="2022-04-27T05:23:27.305" v="18892" actId="1035"/>
          <ac:spMkLst>
            <pc:docMk/>
            <pc:sldMk cId="162526096" sldId="1009"/>
            <ac:spMk id="13" creationId="{3B52C0AA-0435-437D-8B43-211E0F58D515}"/>
          </ac:spMkLst>
        </pc:spChg>
        <pc:spChg chg="add mod">
          <ac:chgData name="bai youhui" userId="d54e096aa401f977" providerId="LiveId" clId="{1EC176BE-E3A4-424D-8A95-FE5DBE96B586}" dt="2022-04-27T07:40:00.695" v="21135" actId="1076"/>
          <ac:spMkLst>
            <pc:docMk/>
            <pc:sldMk cId="162526096" sldId="1009"/>
            <ac:spMk id="14" creationId="{3BE75158-5507-47E3-BFF5-F99EA5BB57FA}"/>
          </ac:spMkLst>
        </pc:spChg>
        <pc:spChg chg="add mod">
          <ac:chgData name="bai youhui" userId="d54e096aa401f977" providerId="LiveId" clId="{1EC176BE-E3A4-424D-8A95-FE5DBE96B586}" dt="2022-04-27T05:25:32.152" v="18929" actId="14100"/>
          <ac:spMkLst>
            <pc:docMk/>
            <pc:sldMk cId="162526096" sldId="1009"/>
            <ac:spMk id="15" creationId="{5310F09A-9C62-4D96-9DDB-B20830B61695}"/>
          </ac:spMkLst>
        </pc:spChg>
        <pc:spChg chg="add mod">
          <ac:chgData name="bai youhui" userId="d54e096aa401f977" providerId="LiveId" clId="{1EC176BE-E3A4-424D-8A95-FE5DBE96B586}" dt="2022-04-27T05:26:01.615" v="18966" actId="1036"/>
          <ac:spMkLst>
            <pc:docMk/>
            <pc:sldMk cId="162526096" sldId="1009"/>
            <ac:spMk id="19" creationId="{FD09343B-3F84-44AE-9EC1-A0644A331FF1}"/>
          </ac:spMkLst>
        </pc:spChg>
        <pc:picChg chg="add mod">
          <ac:chgData name="bai youhui" userId="d54e096aa401f977" providerId="LiveId" clId="{1EC176BE-E3A4-424D-8A95-FE5DBE96B586}" dt="2022-04-27T05:23:27.305" v="18892" actId="1035"/>
          <ac:picMkLst>
            <pc:docMk/>
            <pc:sldMk cId="162526096" sldId="1009"/>
            <ac:picMk id="5" creationId="{AF894053-A6A4-4909-BF2F-9536BB0F6800}"/>
          </ac:picMkLst>
        </pc:picChg>
        <pc:picChg chg="add mod">
          <ac:chgData name="bai youhui" userId="d54e096aa401f977" providerId="LiveId" clId="{1EC176BE-E3A4-424D-8A95-FE5DBE96B586}" dt="2022-04-27T05:25:17.653" v="18926" actId="1076"/>
          <ac:picMkLst>
            <pc:docMk/>
            <pc:sldMk cId="162526096" sldId="1009"/>
            <ac:picMk id="8" creationId="{3C8D3576-8D95-44A3-8DC6-C466441E7676}"/>
          </ac:picMkLst>
        </pc:picChg>
        <pc:cxnChg chg="add mod">
          <ac:chgData name="bai youhui" userId="d54e096aa401f977" providerId="LiveId" clId="{1EC176BE-E3A4-424D-8A95-FE5DBE96B586}" dt="2022-04-27T05:25:32.152" v="18929" actId="14100"/>
          <ac:cxnSpMkLst>
            <pc:docMk/>
            <pc:sldMk cId="162526096" sldId="1009"/>
            <ac:cxnSpMk id="16" creationId="{689B2EF3-0DB4-4043-8D1F-DAED788C8835}"/>
          </ac:cxnSpMkLst>
        </pc:cxnChg>
      </pc:sldChg>
      <pc:sldChg chg="modSp add mod">
        <pc:chgData name="bai youhui" userId="d54e096aa401f977" providerId="LiveId" clId="{1EC176BE-E3A4-424D-8A95-FE5DBE96B586}" dt="2022-04-27T01:34:25.229" v="14032" actId="20577"/>
        <pc:sldMkLst>
          <pc:docMk/>
          <pc:sldMk cId="729727429" sldId="1010"/>
        </pc:sldMkLst>
        <pc:spChg chg="mod">
          <ac:chgData name="bai youhui" userId="d54e096aa401f977" providerId="LiveId" clId="{1EC176BE-E3A4-424D-8A95-FE5DBE96B586}" dt="2022-04-27T01:34:25.229" v="14032" actId="20577"/>
          <ac:spMkLst>
            <pc:docMk/>
            <pc:sldMk cId="729727429" sldId="1010"/>
            <ac:spMk id="2" creationId="{390AD1F7-920A-4083-92AC-9CDD37F666B8}"/>
          </ac:spMkLst>
        </pc:spChg>
      </pc:sldChg>
      <pc:sldChg chg="modSp add mod">
        <pc:chgData name="bai youhui" userId="d54e096aa401f977" providerId="LiveId" clId="{1EC176BE-E3A4-424D-8A95-FE5DBE96B586}" dt="2022-04-27T01:34:37.486" v="14052" actId="20577"/>
        <pc:sldMkLst>
          <pc:docMk/>
          <pc:sldMk cId="771402270" sldId="1011"/>
        </pc:sldMkLst>
        <pc:spChg chg="mod">
          <ac:chgData name="bai youhui" userId="d54e096aa401f977" providerId="LiveId" clId="{1EC176BE-E3A4-424D-8A95-FE5DBE96B586}" dt="2022-04-27T01:34:37.486" v="14052" actId="20577"/>
          <ac:spMkLst>
            <pc:docMk/>
            <pc:sldMk cId="771402270" sldId="1011"/>
            <ac:spMk id="2" creationId="{390AD1F7-920A-4083-92AC-9CDD37F666B8}"/>
          </ac:spMkLst>
        </pc:spChg>
      </pc:sldChg>
      <pc:sldChg chg="addSp delSp modSp new mod">
        <pc:chgData name="bai youhui" userId="d54e096aa401f977" providerId="LiveId" clId="{1EC176BE-E3A4-424D-8A95-FE5DBE96B586}" dt="2022-04-22T12:51:44.608" v="2200" actId="1076"/>
        <pc:sldMkLst>
          <pc:docMk/>
          <pc:sldMk cId="721006425" sldId="1012"/>
        </pc:sldMkLst>
        <pc:spChg chg="del mod">
          <ac:chgData name="bai youhui" userId="d54e096aa401f977" providerId="LiveId" clId="{1EC176BE-E3A4-424D-8A95-FE5DBE96B586}" dt="2022-04-22T12:50:59.479" v="2194"/>
          <ac:spMkLst>
            <pc:docMk/>
            <pc:sldMk cId="721006425" sldId="1012"/>
            <ac:spMk id="2" creationId="{AF303071-BB75-4768-9C60-E042194FDB7A}"/>
          </ac:spMkLst>
        </pc:spChg>
        <pc:spChg chg="mod">
          <ac:chgData name="bai youhui" userId="d54e096aa401f977" providerId="LiveId" clId="{1EC176BE-E3A4-424D-8A95-FE5DBE96B586}" dt="2022-04-22T12:42:40.882" v="2192" actId="27636"/>
          <ac:spMkLst>
            <pc:docMk/>
            <pc:sldMk cId="721006425" sldId="1012"/>
            <ac:spMk id="4" creationId="{0F77F4C8-1018-4D57-BDCD-3D93EDFB871A}"/>
          </ac:spMkLst>
        </pc:spChg>
        <pc:spChg chg="add del mod">
          <ac:chgData name="bai youhui" userId="d54e096aa401f977" providerId="LiveId" clId="{1EC176BE-E3A4-424D-8A95-FE5DBE96B586}" dt="2022-04-22T12:51:37.717" v="2199" actId="478"/>
          <ac:spMkLst>
            <pc:docMk/>
            <pc:sldMk cId="721006425" sldId="1012"/>
            <ac:spMk id="7" creationId="{5F4BD34E-36D5-4DDA-B2A4-738A602C6FF8}"/>
          </ac:spMkLst>
        </pc:spChg>
        <pc:graphicFrameChg chg="add del mod modGraphic">
          <ac:chgData name="bai youhui" userId="d54e096aa401f977" providerId="LiveId" clId="{1EC176BE-E3A4-424D-8A95-FE5DBE96B586}" dt="2022-04-22T12:51:04.935" v="2196" actId="478"/>
          <ac:graphicFrameMkLst>
            <pc:docMk/>
            <pc:sldMk cId="721006425" sldId="1012"/>
            <ac:graphicFrameMk id="5" creationId="{C27A6782-4EF1-40AA-9E42-3A67B7BC9146}"/>
          </ac:graphicFrameMkLst>
        </pc:graphicFrameChg>
        <pc:picChg chg="add mod">
          <ac:chgData name="bai youhui" userId="d54e096aa401f977" providerId="LiveId" clId="{1EC176BE-E3A4-424D-8A95-FE5DBE96B586}" dt="2022-04-22T12:51:44.608" v="2200" actId="1076"/>
          <ac:picMkLst>
            <pc:docMk/>
            <pc:sldMk cId="721006425" sldId="1012"/>
            <ac:picMk id="9" creationId="{2768FB7A-6685-46F6-B1BD-B75345E8D085}"/>
          </ac:picMkLst>
        </pc:picChg>
      </pc:sldChg>
      <pc:sldChg chg="add">
        <pc:chgData name="bai youhui" userId="d54e096aa401f977" providerId="LiveId" clId="{1EC176BE-E3A4-424D-8A95-FE5DBE96B586}" dt="2022-04-24T12:24:22.041" v="3970"/>
        <pc:sldMkLst>
          <pc:docMk/>
          <pc:sldMk cId="2665372672" sldId="1013"/>
        </pc:sldMkLst>
      </pc:sldChg>
      <pc:sldChg chg="addSp delSp modSp add mod modAnim">
        <pc:chgData name="bai youhui" userId="d54e096aa401f977" providerId="LiveId" clId="{1EC176BE-E3A4-424D-8A95-FE5DBE96B586}" dt="2022-04-27T07:48:47.021" v="21143"/>
        <pc:sldMkLst>
          <pc:docMk/>
          <pc:sldMk cId="2829536558" sldId="1014"/>
        </pc:sldMkLst>
        <pc:spChg chg="del">
          <ac:chgData name="bai youhui" userId="d54e096aa401f977" providerId="LiveId" clId="{1EC176BE-E3A4-424D-8A95-FE5DBE96B586}" dt="2022-04-25T05:30:46.492" v="4957" actId="478"/>
          <ac:spMkLst>
            <pc:docMk/>
            <pc:sldMk cId="2829536558" sldId="1014"/>
            <ac:spMk id="19" creationId="{157F948B-A394-40C8-A410-70E9B3806212}"/>
          </ac:spMkLst>
        </pc:spChg>
        <pc:spChg chg="del">
          <ac:chgData name="bai youhui" userId="d54e096aa401f977" providerId="LiveId" clId="{1EC176BE-E3A4-424D-8A95-FE5DBE96B586}" dt="2022-04-25T05:30:42.367" v="4956" actId="478"/>
          <ac:spMkLst>
            <pc:docMk/>
            <pc:sldMk cId="2829536558" sldId="1014"/>
            <ac:spMk id="20" creationId="{00C0F8EA-CFD5-4F48-8CE3-1A02A15527AB}"/>
          </ac:spMkLst>
        </pc:spChg>
        <pc:spChg chg="mod">
          <ac:chgData name="bai youhui" userId="d54e096aa401f977" providerId="LiveId" clId="{1EC176BE-E3A4-424D-8A95-FE5DBE96B586}" dt="2022-04-25T05:31:44.904" v="5025" actId="1035"/>
          <ac:spMkLst>
            <pc:docMk/>
            <pc:sldMk cId="2829536558" sldId="1014"/>
            <ac:spMk id="21" creationId="{4B8F8746-30B8-4E0C-8375-DDADDDDC5F2F}"/>
          </ac:spMkLst>
        </pc:spChg>
        <pc:spChg chg="del">
          <ac:chgData name="bai youhui" userId="d54e096aa401f977" providerId="LiveId" clId="{1EC176BE-E3A4-424D-8A95-FE5DBE96B586}" dt="2022-04-25T05:31:03.999" v="4986" actId="478"/>
          <ac:spMkLst>
            <pc:docMk/>
            <pc:sldMk cId="2829536558" sldId="1014"/>
            <ac:spMk id="22" creationId="{B4483EEB-7825-4492-AD17-600603C1B88D}"/>
          </ac:spMkLst>
        </pc:spChg>
        <pc:spChg chg="del">
          <ac:chgData name="bai youhui" userId="d54e096aa401f977" providerId="LiveId" clId="{1EC176BE-E3A4-424D-8A95-FE5DBE96B586}" dt="2022-04-25T05:30:42.367" v="4956" actId="478"/>
          <ac:spMkLst>
            <pc:docMk/>
            <pc:sldMk cId="2829536558" sldId="1014"/>
            <ac:spMk id="24" creationId="{7017C25C-19F8-472D-B5A6-1D998BBAA93B}"/>
          </ac:spMkLst>
        </pc:spChg>
        <pc:spChg chg="mod">
          <ac:chgData name="bai youhui" userId="d54e096aa401f977" providerId="LiveId" clId="{1EC176BE-E3A4-424D-8A95-FE5DBE96B586}" dt="2022-04-25T05:31:44.904" v="5025" actId="1035"/>
          <ac:spMkLst>
            <pc:docMk/>
            <pc:sldMk cId="2829536558" sldId="1014"/>
            <ac:spMk id="25" creationId="{2C7954C6-D6CD-4B52-B63E-7E0E9D6B35BE}"/>
          </ac:spMkLst>
        </pc:spChg>
        <pc:spChg chg="del">
          <ac:chgData name="bai youhui" userId="d54e096aa401f977" providerId="LiveId" clId="{1EC176BE-E3A4-424D-8A95-FE5DBE96B586}" dt="2022-04-25T05:30:42.367" v="4956" actId="478"/>
          <ac:spMkLst>
            <pc:docMk/>
            <pc:sldMk cId="2829536558" sldId="1014"/>
            <ac:spMk id="30" creationId="{298E3D2C-5CC7-4396-BA0A-FBB0AF0758C2}"/>
          </ac:spMkLst>
        </pc:spChg>
        <pc:spChg chg="del">
          <ac:chgData name="bai youhui" userId="d54e096aa401f977" providerId="LiveId" clId="{1EC176BE-E3A4-424D-8A95-FE5DBE96B586}" dt="2022-04-25T05:30:42.367" v="4956" actId="478"/>
          <ac:spMkLst>
            <pc:docMk/>
            <pc:sldMk cId="2829536558" sldId="1014"/>
            <ac:spMk id="31" creationId="{F4B5EFBD-9024-46C5-983F-7EDF527E5520}"/>
          </ac:spMkLst>
        </pc:spChg>
        <pc:spChg chg="del">
          <ac:chgData name="bai youhui" userId="d54e096aa401f977" providerId="LiveId" clId="{1EC176BE-E3A4-424D-8A95-FE5DBE96B586}" dt="2022-04-25T05:31:34.960" v="4994" actId="478"/>
          <ac:spMkLst>
            <pc:docMk/>
            <pc:sldMk cId="2829536558" sldId="1014"/>
            <ac:spMk id="32" creationId="{D82466F5-AB87-44BB-AA61-E0878F6AF1DD}"/>
          </ac:spMkLst>
        </pc:spChg>
        <pc:spChg chg="mod">
          <ac:chgData name="bai youhui" userId="d54e096aa401f977" providerId="LiveId" clId="{1EC176BE-E3A4-424D-8A95-FE5DBE96B586}" dt="2022-04-25T05:31:57.755" v="5029" actId="1076"/>
          <ac:spMkLst>
            <pc:docMk/>
            <pc:sldMk cId="2829536558" sldId="1014"/>
            <ac:spMk id="55" creationId="{05833594-A5EC-4F90-ADED-D9BC5DA9E40A}"/>
          </ac:spMkLst>
        </pc:spChg>
        <pc:spChg chg="mod">
          <ac:chgData name="bai youhui" userId="d54e096aa401f977" providerId="LiveId" clId="{1EC176BE-E3A4-424D-8A95-FE5DBE96B586}" dt="2022-04-25T05:32:16.562" v="5035" actId="1076"/>
          <ac:spMkLst>
            <pc:docMk/>
            <pc:sldMk cId="2829536558" sldId="1014"/>
            <ac:spMk id="59" creationId="{F2B40A72-45A5-48A8-998E-598AC0FD442E}"/>
          </ac:spMkLst>
        </pc:spChg>
        <pc:cxnChg chg="mod">
          <ac:chgData name="bai youhui" userId="d54e096aa401f977" providerId="LiveId" clId="{1EC176BE-E3A4-424D-8A95-FE5DBE96B586}" dt="2022-04-25T05:30:31.841" v="4954" actId="14100"/>
          <ac:cxnSpMkLst>
            <pc:docMk/>
            <pc:sldMk cId="2829536558" sldId="1014"/>
            <ac:cxnSpMk id="13" creationId="{70E9DB62-F5ED-400A-B937-49BC7D1626EE}"/>
          </ac:cxnSpMkLst>
        </pc:cxnChg>
        <pc:cxnChg chg="mod">
          <ac:chgData name="bai youhui" userId="d54e096aa401f977" providerId="LiveId" clId="{1EC176BE-E3A4-424D-8A95-FE5DBE96B586}" dt="2022-04-25T05:31:51.347" v="5026" actId="14100"/>
          <ac:cxnSpMkLst>
            <pc:docMk/>
            <pc:sldMk cId="2829536558" sldId="1014"/>
            <ac:cxnSpMk id="15" creationId="{BAE9B52C-DD85-4170-BF31-04257C565194}"/>
          </ac:cxnSpMkLst>
        </pc:cxnChg>
        <pc:cxnChg chg="del mod">
          <ac:chgData name="bai youhui" userId="d54e096aa401f977" providerId="LiveId" clId="{1EC176BE-E3A4-424D-8A95-FE5DBE96B586}" dt="2022-04-25T05:30:42.367" v="4956" actId="478"/>
          <ac:cxnSpMkLst>
            <pc:docMk/>
            <pc:sldMk cId="2829536558" sldId="1014"/>
            <ac:cxnSpMk id="26" creationId="{CA55C537-6DD5-4675-AAD2-8F1B0A659B2F}"/>
          </ac:cxnSpMkLst>
        </pc:cxnChg>
        <pc:cxnChg chg="del">
          <ac:chgData name="bai youhui" userId="d54e096aa401f977" providerId="LiveId" clId="{1EC176BE-E3A4-424D-8A95-FE5DBE96B586}" dt="2022-04-25T05:30:42.367" v="4956" actId="478"/>
          <ac:cxnSpMkLst>
            <pc:docMk/>
            <pc:sldMk cId="2829536558" sldId="1014"/>
            <ac:cxnSpMk id="28" creationId="{D0037C52-5C77-4362-A84C-DA0E4E868B2A}"/>
          </ac:cxnSpMkLst>
        </pc:cxnChg>
        <pc:cxnChg chg="mod">
          <ac:chgData name="bai youhui" userId="d54e096aa401f977" providerId="LiveId" clId="{1EC176BE-E3A4-424D-8A95-FE5DBE96B586}" dt="2022-04-25T05:31:44.904" v="5025" actId="1035"/>
          <ac:cxnSpMkLst>
            <pc:docMk/>
            <pc:sldMk cId="2829536558" sldId="1014"/>
            <ac:cxnSpMk id="29" creationId="{169E9C21-7078-49B1-BB88-F25C86D703E6}"/>
          </ac:cxnSpMkLst>
        </pc:cxnChg>
        <pc:cxnChg chg="del mod">
          <ac:chgData name="bai youhui" userId="d54e096aa401f977" providerId="LiveId" clId="{1EC176BE-E3A4-424D-8A95-FE5DBE96B586}" dt="2022-04-25T05:30:42.367" v="4956" actId="478"/>
          <ac:cxnSpMkLst>
            <pc:docMk/>
            <pc:sldMk cId="2829536558" sldId="1014"/>
            <ac:cxnSpMk id="33" creationId="{4E97095F-AA18-4CA8-99DF-68FBF4427AC9}"/>
          </ac:cxnSpMkLst>
        </pc:cxnChg>
        <pc:cxnChg chg="del mod">
          <ac:chgData name="bai youhui" userId="d54e096aa401f977" providerId="LiveId" clId="{1EC176BE-E3A4-424D-8A95-FE5DBE96B586}" dt="2022-04-25T05:30:42.367" v="4956" actId="478"/>
          <ac:cxnSpMkLst>
            <pc:docMk/>
            <pc:sldMk cId="2829536558" sldId="1014"/>
            <ac:cxnSpMk id="36" creationId="{DE2E3454-71F2-4F14-A452-A0531FE3ADAD}"/>
          </ac:cxnSpMkLst>
        </pc:cxnChg>
        <pc:cxnChg chg="del mod">
          <ac:chgData name="bai youhui" userId="d54e096aa401f977" providerId="LiveId" clId="{1EC176BE-E3A4-424D-8A95-FE5DBE96B586}" dt="2022-04-25T05:30:42.367" v="4956" actId="478"/>
          <ac:cxnSpMkLst>
            <pc:docMk/>
            <pc:sldMk cId="2829536558" sldId="1014"/>
            <ac:cxnSpMk id="39" creationId="{F44E6939-204D-4C38-991C-026A886DC6BF}"/>
          </ac:cxnSpMkLst>
        </pc:cxnChg>
        <pc:cxnChg chg="del mod">
          <ac:chgData name="bai youhui" userId="d54e096aa401f977" providerId="LiveId" clId="{1EC176BE-E3A4-424D-8A95-FE5DBE96B586}" dt="2022-04-25T05:31:34.960" v="4994" actId="478"/>
          <ac:cxnSpMkLst>
            <pc:docMk/>
            <pc:sldMk cId="2829536558" sldId="1014"/>
            <ac:cxnSpMk id="42" creationId="{EA2F182F-5BFE-474E-A21A-C34C5F7A7B66}"/>
          </ac:cxnSpMkLst>
        </pc:cxnChg>
        <pc:cxnChg chg="add mod">
          <ac:chgData name="bai youhui" userId="d54e096aa401f977" providerId="LiveId" clId="{1EC176BE-E3A4-424D-8A95-FE5DBE96B586}" dt="2022-04-25T05:32:00.900" v="5030" actId="14100"/>
          <ac:cxnSpMkLst>
            <pc:docMk/>
            <pc:sldMk cId="2829536558" sldId="1014"/>
            <ac:cxnSpMk id="43" creationId="{C1428415-DB3D-4209-87E0-3053BBC393F0}"/>
          </ac:cxnSpMkLst>
        </pc:cxnChg>
        <pc:cxnChg chg="del">
          <ac:chgData name="bai youhui" userId="d54e096aa401f977" providerId="LiveId" clId="{1EC176BE-E3A4-424D-8A95-FE5DBE96B586}" dt="2022-04-25T05:31:34.960" v="4994" actId="478"/>
          <ac:cxnSpMkLst>
            <pc:docMk/>
            <pc:sldMk cId="2829536558" sldId="1014"/>
            <ac:cxnSpMk id="45" creationId="{67F0D56E-6C66-462F-8571-EE2463FC5FA4}"/>
          </ac:cxnSpMkLst>
        </pc:cxnChg>
        <pc:cxnChg chg="del mod">
          <ac:chgData name="bai youhui" userId="d54e096aa401f977" providerId="LiveId" clId="{1EC176BE-E3A4-424D-8A95-FE5DBE96B586}" dt="2022-04-25T05:31:34.960" v="4994" actId="478"/>
          <ac:cxnSpMkLst>
            <pc:docMk/>
            <pc:sldMk cId="2829536558" sldId="1014"/>
            <ac:cxnSpMk id="48" creationId="{D4F9EA70-B53A-413B-B7BE-94146FCF0110}"/>
          </ac:cxnSpMkLst>
        </pc:cxnChg>
        <pc:cxnChg chg="del mod">
          <ac:chgData name="bai youhui" userId="d54e096aa401f977" providerId="LiveId" clId="{1EC176BE-E3A4-424D-8A95-FE5DBE96B586}" dt="2022-04-25T05:31:34.960" v="4994" actId="478"/>
          <ac:cxnSpMkLst>
            <pc:docMk/>
            <pc:sldMk cId="2829536558" sldId="1014"/>
            <ac:cxnSpMk id="52" creationId="{2D66E2FC-058E-44EC-8BF7-79CEBC041797}"/>
          </ac:cxnSpMkLst>
        </pc:cxnChg>
        <pc:cxnChg chg="mod">
          <ac:chgData name="bai youhui" userId="d54e096aa401f977" providerId="LiveId" clId="{1EC176BE-E3A4-424D-8A95-FE5DBE96B586}" dt="2022-04-25T05:32:12.472" v="5034" actId="14100"/>
          <ac:cxnSpMkLst>
            <pc:docMk/>
            <pc:sldMk cId="2829536558" sldId="1014"/>
            <ac:cxnSpMk id="58" creationId="{4F01990A-F578-4610-B365-98CE27AEE6A8}"/>
          </ac:cxnSpMkLst>
        </pc:cxnChg>
      </pc:sldChg>
      <pc:sldChg chg="addSp delSp modSp add mod addAnim delAnim modAnim modNotesTx">
        <pc:chgData name="bai youhui" userId="d54e096aa401f977" providerId="LiveId" clId="{1EC176BE-E3A4-424D-8A95-FE5DBE96B586}" dt="2022-04-27T07:12:51.098" v="20999"/>
        <pc:sldMkLst>
          <pc:docMk/>
          <pc:sldMk cId="3723568267" sldId="1015"/>
        </pc:sldMkLst>
        <pc:spChg chg="del">
          <ac:chgData name="bai youhui" userId="d54e096aa401f977" providerId="LiveId" clId="{1EC176BE-E3A4-424D-8A95-FE5DBE96B586}" dt="2022-04-25T05:57:47.420" v="5092" actId="478"/>
          <ac:spMkLst>
            <pc:docMk/>
            <pc:sldMk cId="3723568267" sldId="1015"/>
            <ac:spMk id="2" creationId="{60FFF5C6-4FA3-48CD-929E-74049EB4A8CD}"/>
          </ac:spMkLst>
        </pc:spChg>
        <pc:spChg chg="mod">
          <ac:chgData name="bai youhui" userId="d54e096aa401f977" providerId="LiveId" clId="{1EC176BE-E3A4-424D-8A95-FE5DBE96B586}" dt="2022-04-25T06:49:44.490" v="6111" actId="20577"/>
          <ac:spMkLst>
            <pc:docMk/>
            <pc:sldMk cId="3723568267" sldId="1015"/>
            <ac:spMk id="4" creationId="{4F898C70-D2EB-40F5-91C4-491A20DCD8FC}"/>
          </ac:spMkLst>
        </pc:spChg>
        <pc:spChg chg="del">
          <ac:chgData name="bai youhui" userId="d54e096aa401f977" providerId="LiveId" clId="{1EC176BE-E3A4-424D-8A95-FE5DBE96B586}" dt="2022-04-25T05:58:03.912" v="5095" actId="478"/>
          <ac:spMkLst>
            <pc:docMk/>
            <pc:sldMk cId="3723568267" sldId="1015"/>
            <ac:spMk id="5" creationId="{DC19439A-4E24-48B7-AE09-2972B4F68D37}"/>
          </ac:spMkLst>
        </pc:spChg>
        <pc:spChg chg="del">
          <ac:chgData name="bai youhui" userId="d54e096aa401f977" providerId="LiveId" clId="{1EC176BE-E3A4-424D-8A95-FE5DBE96B586}" dt="2022-04-25T05:58:03.912" v="5095" actId="478"/>
          <ac:spMkLst>
            <pc:docMk/>
            <pc:sldMk cId="3723568267" sldId="1015"/>
            <ac:spMk id="6" creationId="{951E52BD-D7C1-41D5-81C2-D257A8032F00}"/>
          </ac:spMkLst>
        </pc:spChg>
        <pc:spChg chg="del">
          <ac:chgData name="bai youhui" userId="d54e096aa401f977" providerId="LiveId" clId="{1EC176BE-E3A4-424D-8A95-FE5DBE96B586}" dt="2022-04-25T05:58:03.912" v="5095" actId="478"/>
          <ac:spMkLst>
            <pc:docMk/>
            <pc:sldMk cId="3723568267" sldId="1015"/>
            <ac:spMk id="8" creationId="{291023FC-5FD5-40BB-95B2-1469FF82B52E}"/>
          </ac:spMkLst>
        </pc:spChg>
        <pc:spChg chg="add del mod">
          <ac:chgData name="bai youhui" userId="d54e096aa401f977" providerId="LiveId" clId="{1EC176BE-E3A4-424D-8A95-FE5DBE96B586}" dt="2022-04-25T05:57:52.430" v="5093" actId="478"/>
          <ac:spMkLst>
            <pc:docMk/>
            <pc:sldMk cId="3723568267" sldId="1015"/>
            <ac:spMk id="9" creationId="{BFF89F2C-015C-4BA0-8940-C6B751815AAC}"/>
          </ac:spMkLst>
        </pc:spChg>
        <pc:spChg chg="del">
          <ac:chgData name="bai youhui" userId="d54e096aa401f977" providerId="LiveId" clId="{1EC176BE-E3A4-424D-8A95-FE5DBE96B586}" dt="2022-04-25T05:58:03.912" v="5095" actId="478"/>
          <ac:spMkLst>
            <pc:docMk/>
            <pc:sldMk cId="3723568267" sldId="1015"/>
            <ac:spMk id="10" creationId="{37F7666A-ED85-4213-B19A-0CD8BEC23A24}"/>
          </ac:spMkLst>
        </pc:spChg>
        <pc:spChg chg="del">
          <ac:chgData name="bai youhui" userId="d54e096aa401f977" providerId="LiveId" clId="{1EC176BE-E3A4-424D-8A95-FE5DBE96B586}" dt="2022-04-25T06:01:25.743" v="5163" actId="478"/>
          <ac:spMkLst>
            <pc:docMk/>
            <pc:sldMk cId="3723568267" sldId="1015"/>
            <ac:spMk id="12" creationId="{119DDB71-33F1-4C28-AB43-0B2F53D9617F}"/>
          </ac:spMkLst>
        </pc:spChg>
        <pc:spChg chg="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21" creationId="{4B8F8746-30B8-4E0C-8375-DDADDDDC5F2F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24" creationId="{8317CE9B-79F1-43FF-A63E-1616461B517C}"/>
          </ac:spMkLst>
        </pc:spChg>
        <pc:spChg chg="del mod">
          <ac:chgData name="bai youhui" userId="d54e096aa401f977" providerId="LiveId" clId="{1EC176BE-E3A4-424D-8A95-FE5DBE96B586}" dt="2022-04-25T05:58:37.295" v="5125" actId="478"/>
          <ac:spMkLst>
            <pc:docMk/>
            <pc:sldMk cId="3723568267" sldId="1015"/>
            <ac:spMk id="25" creationId="{2C7954C6-D6CD-4B52-B63E-7E0E9D6B35BE}"/>
          </ac:spMkLst>
        </pc:spChg>
        <pc:spChg chg="add mod">
          <ac:chgData name="bai youhui" userId="d54e096aa401f977" providerId="LiveId" clId="{1EC176BE-E3A4-424D-8A95-FE5DBE96B586}" dt="2022-04-25T06:09:10.496" v="5293" actId="571"/>
          <ac:spMkLst>
            <pc:docMk/>
            <pc:sldMk cId="3723568267" sldId="1015"/>
            <ac:spMk id="28" creationId="{0E9F1593-4EDF-47DB-AC9D-FA4818D92A4E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34" creationId="{435CEA9D-A46E-429C-B435-F1B99178E991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36" creationId="{46CC4CC1-0AF0-4758-B243-BB7CD8884D2B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37" creationId="{042E18C0-7DFF-4110-8A1D-3384A1BF5088}"/>
          </ac:spMkLst>
        </pc:spChg>
        <pc:spChg chg="add mod">
          <ac:chgData name="bai youhui" userId="d54e096aa401f977" providerId="LiveId" clId="{1EC176BE-E3A4-424D-8A95-FE5DBE96B586}" dt="2022-04-25T06:09:10.496" v="5293" actId="571"/>
          <ac:spMkLst>
            <pc:docMk/>
            <pc:sldMk cId="3723568267" sldId="1015"/>
            <ac:spMk id="40" creationId="{890882E5-E952-44F4-B02D-D6772189746D}"/>
          </ac:spMkLst>
        </pc:spChg>
        <pc:spChg chg="mod">
          <ac:chgData name="bai youhui" userId="d54e096aa401f977" providerId="LiveId" clId="{1EC176BE-E3A4-424D-8A95-FE5DBE96B586}" dt="2022-04-25T06:06:23.301" v="5235" actId="571"/>
          <ac:spMkLst>
            <pc:docMk/>
            <pc:sldMk cId="3723568267" sldId="1015"/>
            <ac:spMk id="44" creationId="{65D4040C-5768-49D8-BA7A-12D29038F68A}"/>
          </ac:spMkLst>
        </pc:spChg>
        <pc:spChg chg="mod">
          <ac:chgData name="bai youhui" userId="d54e096aa401f977" providerId="LiveId" clId="{1EC176BE-E3A4-424D-8A95-FE5DBE96B586}" dt="2022-04-25T06:06:34.461" v="5240" actId="20577"/>
          <ac:spMkLst>
            <pc:docMk/>
            <pc:sldMk cId="3723568267" sldId="1015"/>
            <ac:spMk id="45" creationId="{6F4F25A9-584F-4270-9499-AE8D906392C9}"/>
          </ac:spMkLst>
        </pc:spChg>
        <pc:spChg chg="mod">
          <ac:chgData name="bai youhui" userId="d54e096aa401f977" providerId="LiveId" clId="{1EC176BE-E3A4-424D-8A95-FE5DBE96B586}" dt="2022-04-25T06:06:26.752" v="5236" actId="571"/>
          <ac:spMkLst>
            <pc:docMk/>
            <pc:sldMk cId="3723568267" sldId="1015"/>
            <ac:spMk id="47" creationId="{5B0B55D7-0693-4963-A9BD-66B2DE0AD20A}"/>
          </ac:spMkLst>
        </pc:spChg>
        <pc:spChg chg="mod">
          <ac:chgData name="bai youhui" userId="d54e096aa401f977" providerId="LiveId" clId="{1EC176BE-E3A4-424D-8A95-FE5DBE96B586}" dt="2022-04-25T06:06:37.318" v="5241" actId="20577"/>
          <ac:spMkLst>
            <pc:docMk/>
            <pc:sldMk cId="3723568267" sldId="1015"/>
            <ac:spMk id="48" creationId="{E36A337F-9B58-4B28-AB46-C2DA33DE8054}"/>
          </ac:spMkLst>
        </pc:spChg>
        <pc:spChg chg="mod">
          <ac:chgData name="bai youhui" userId="d54e096aa401f977" providerId="LiveId" clId="{1EC176BE-E3A4-424D-8A95-FE5DBE96B586}" dt="2022-04-25T06:06:30.763" v="5237" actId="571"/>
          <ac:spMkLst>
            <pc:docMk/>
            <pc:sldMk cId="3723568267" sldId="1015"/>
            <ac:spMk id="50" creationId="{3B5138EB-9A21-41B1-B428-E240AC8D3DD9}"/>
          </ac:spMkLst>
        </pc:spChg>
        <pc:spChg chg="mod">
          <ac:chgData name="bai youhui" userId="d54e096aa401f977" providerId="LiveId" clId="{1EC176BE-E3A4-424D-8A95-FE5DBE96B586}" dt="2022-04-25T06:06:40.420" v="5244" actId="20577"/>
          <ac:spMkLst>
            <pc:docMk/>
            <pc:sldMk cId="3723568267" sldId="1015"/>
            <ac:spMk id="51" creationId="{1CEA365D-8980-4EDD-BD18-BDEBB72BF8F6}"/>
          </ac:spMkLst>
        </pc:spChg>
        <pc:spChg chg="del">
          <ac:chgData name="bai youhui" userId="d54e096aa401f977" providerId="LiveId" clId="{1EC176BE-E3A4-424D-8A95-FE5DBE96B586}" dt="2022-04-25T05:58:25.574" v="5121" actId="478"/>
          <ac:spMkLst>
            <pc:docMk/>
            <pc:sldMk cId="3723568267" sldId="1015"/>
            <ac:spMk id="55" creationId="{05833594-A5EC-4F90-ADED-D9BC5DA9E40A}"/>
          </ac:spMkLst>
        </pc:spChg>
        <pc:spChg chg="mod">
          <ac:chgData name="bai youhui" userId="d54e096aa401f977" providerId="LiveId" clId="{1EC176BE-E3A4-424D-8A95-FE5DBE96B586}" dt="2022-04-25T06:22:19.883" v="5478" actId="1076"/>
          <ac:spMkLst>
            <pc:docMk/>
            <pc:sldMk cId="3723568267" sldId="1015"/>
            <ac:spMk id="59" creationId="{F2B40A72-45A5-48A8-998E-598AC0FD442E}"/>
          </ac:spMkLst>
        </pc:spChg>
        <pc:spChg chg="add del mod">
          <ac:chgData name="bai youhui" userId="d54e096aa401f977" providerId="LiveId" clId="{1EC176BE-E3A4-424D-8A95-FE5DBE96B586}" dt="2022-04-27T06:57:58.822" v="20823" actId="478"/>
          <ac:spMkLst>
            <pc:docMk/>
            <pc:sldMk cId="3723568267" sldId="1015"/>
            <ac:spMk id="61" creationId="{057DB7F4-3E80-4655-A5E4-482D31C01E43}"/>
          </ac:spMkLst>
        </pc:spChg>
        <pc:spChg chg="add del mod">
          <ac:chgData name="bai youhui" userId="d54e096aa401f977" providerId="LiveId" clId="{1EC176BE-E3A4-424D-8A95-FE5DBE96B586}" dt="2022-04-27T06:57:54.427" v="20821" actId="478"/>
          <ac:spMkLst>
            <pc:docMk/>
            <pc:sldMk cId="3723568267" sldId="1015"/>
            <ac:spMk id="66" creationId="{BDFFC913-14CE-4C1D-ACD1-AF0636FAA0DC}"/>
          </ac:spMkLst>
        </pc:spChg>
        <pc:spChg chg="add del mod">
          <ac:chgData name="bai youhui" userId="d54e096aa401f977" providerId="LiveId" clId="{1EC176BE-E3A4-424D-8A95-FE5DBE96B586}" dt="2022-04-25T06:09:14.246" v="5294" actId="21"/>
          <ac:spMkLst>
            <pc:docMk/>
            <pc:sldMk cId="3723568267" sldId="1015"/>
            <ac:spMk id="83" creationId="{766B2E2C-3724-4B63-B0F2-F75D5571BC05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84" creationId="{40C0564B-CB72-49C3-B4A2-E7B839888511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85" creationId="{4FC164DF-7050-4449-B28F-257A351510D0}"/>
          </ac:spMkLst>
        </pc:spChg>
        <pc:spChg chg="add mod">
          <ac:chgData name="bai youhui" userId="d54e096aa401f977" providerId="LiveId" clId="{1EC176BE-E3A4-424D-8A95-FE5DBE96B586}" dt="2022-04-25T06:19:06.093" v="5414" actId="1076"/>
          <ac:spMkLst>
            <pc:docMk/>
            <pc:sldMk cId="3723568267" sldId="1015"/>
            <ac:spMk id="86" creationId="{B6C58441-F1DE-4662-ACD5-6E685A1F3765}"/>
          </ac:spMkLst>
        </pc:spChg>
        <pc:spChg chg="add mod">
          <ac:chgData name="bai youhui" userId="d54e096aa401f977" providerId="LiveId" clId="{1EC176BE-E3A4-424D-8A95-FE5DBE96B586}" dt="2022-04-25T06:27:49.905" v="5667" actId="1036"/>
          <ac:spMkLst>
            <pc:docMk/>
            <pc:sldMk cId="3723568267" sldId="1015"/>
            <ac:spMk id="87" creationId="{978BA659-DDA7-4DEC-8634-84A22E12C494}"/>
          </ac:spMkLst>
        </pc:spChg>
        <pc:spChg chg="add mod">
          <ac:chgData name="bai youhui" userId="d54e096aa401f977" providerId="LiveId" clId="{1EC176BE-E3A4-424D-8A95-FE5DBE96B586}" dt="2022-04-25T06:19:21.262" v="5421" actId="1076"/>
          <ac:spMkLst>
            <pc:docMk/>
            <pc:sldMk cId="3723568267" sldId="1015"/>
            <ac:spMk id="88" creationId="{6FD7A9EC-D1BD-4056-A1B5-DB0CA79A331B}"/>
          </ac:spMkLst>
        </pc:spChg>
        <pc:spChg chg="add mod">
          <ac:chgData name="bai youhui" userId="d54e096aa401f977" providerId="LiveId" clId="{1EC176BE-E3A4-424D-8A95-FE5DBE96B586}" dt="2022-04-25T06:19:13.756" v="5419" actId="1036"/>
          <ac:spMkLst>
            <pc:docMk/>
            <pc:sldMk cId="3723568267" sldId="1015"/>
            <ac:spMk id="89" creationId="{89871569-82F6-4697-8D4F-9F7F1A1A7684}"/>
          </ac:spMkLst>
        </pc:spChg>
        <pc:spChg chg="add mod">
          <ac:chgData name="bai youhui" userId="d54e096aa401f977" providerId="LiveId" clId="{1EC176BE-E3A4-424D-8A95-FE5DBE96B586}" dt="2022-04-27T06:44:49.359" v="20771" actId="571"/>
          <ac:spMkLst>
            <pc:docMk/>
            <pc:sldMk cId="3723568267" sldId="1015"/>
            <ac:spMk id="90" creationId="{7AA71B76-C026-4FC6-8C75-8942FDC876DA}"/>
          </ac:spMkLst>
        </pc:spChg>
        <pc:spChg chg="add mod">
          <ac:chgData name="bai youhui" userId="d54e096aa401f977" providerId="LiveId" clId="{1EC176BE-E3A4-424D-8A95-FE5DBE96B586}" dt="2022-04-25T06:19:13.756" v="5419" actId="1036"/>
          <ac:spMkLst>
            <pc:docMk/>
            <pc:sldMk cId="3723568267" sldId="1015"/>
            <ac:spMk id="91" creationId="{47513105-8719-4ED0-AF0D-FBA712782588}"/>
          </ac:spMkLst>
        </pc:spChg>
        <pc:spChg chg="add mod">
          <ac:chgData name="bai youhui" userId="d54e096aa401f977" providerId="LiveId" clId="{1EC176BE-E3A4-424D-8A95-FE5DBE96B586}" dt="2022-04-25T06:19:13.756" v="5419" actId="1036"/>
          <ac:spMkLst>
            <pc:docMk/>
            <pc:sldMk cId="3723568267" sldId="1015"/>
            <ac:spMk id="92" creationId="{D6D4EE99-E860-4535-B08B-A5B22B3523A0}"/>
          </ac:spMkLst>
        </pc:spChg>
        <pc:spChg chg="add mod">
          <ac:chgData name="bai youhui" userId="d54e096aa401f977" providerId="LiveId" clId="{1EC176BE-E3A4-424D-8A95-FE5DBE96B586}" dt="2022-04-25T06:19:13.756" v="5419" actId="1036"/>
          <ac:spMkLst>
            <pc:docMk/>
            <pc:sldMk cId="3723568267" sldId="1015"/>
            <ac:spMk id="93" creationId="{364F2027-BF98-4ADC-B9DC-D0799E21C064}"/>
          </ac:spMkLst>
        </pc:spChg>
        <pc:spChg chg="add mod">
          <ac:chgData name="bai youhui" userId="d54e096aa401f977" providerId="LiveId" clId="{1EC176BE-E3A4-424D-8A95-FE5DBE96B586}" dt="2022-04-27T06:44:49.359" v="20771" actId="571"/>
          <ac:spMkLst>
            <pc:docMk/>
            <pc:sldMk cId="3723568267" sldId="1015"/>
            <ac:spMk id="94" creationId="{C61F11DD-5F82-4A55-A777-EE7B9DC9A0C7}"/>
          </ac:spMkLst>
        </pc:spChg>
        <pc:spChg chg="add del mod">
          <ac:chgData name="bai youhui" userId="d54e096aa401f977" providerId="LiveId" clId="{1EC176BE-E3A4-424D-8A95-FE5DBE96B586}" dt="2022-04-27T07:01:05.843" v="20885" actId="478"/>
          <ac:spMkLst>
            <pc:docMk/>
            <pc:sldMk cId="3723568267" sldId="1015"/>
            <ac:spMk id="96" creationId="{55EC695F-51EF-4945-8148-BA06FE737DE0}"/>
          </ac:spMkLst>
        </pc:spChg>
        <pc:spChg chg="add del mod">
          <ac:chgData name="bai youhui" userId="d54e096aa401f977" providerId="LiveId" clId="{1EC176BE-E3A4-424D-8A95-FE5DBE96B586}" dt="2022-04-27T06:56:12.629" v="20796" actId="478"/>
          <ac:spMkLst>
            <pc:docMk/>
            <pc:sldMk cId="3723568267" sldId="1015"/>
            <ac:spMk id="97" creationId="{F9A0FE09-CF68-4C78-BBDF-EF8051B8982E}"/>
          </ac:spMkLst>
        </pc:spChg>
        <pc:spChg chg="add del mod">
          <ac:chgData name="bai youhui" userId="d54e096aa401f977" providerId="LiveId" clId="{1EC176BE-E3A4-424D-8A95-FE5DBE96B586}" dt="2022-04-27T06:57:11.737" v="20799" actId="478"/>
          <ac:spMkLst>
            <pc:docMk/>
            <pc:sldMk cId="3723568267" sldId="1015"/>
            <ac:spMk id="98" creationId="{56654E81-80F4-4BF2-8A57-6C349A9230C2}"/>
          </ac:spMkLst>
        </pc:spChg>
        <pc:spChg chg="add del mod">
          <ac:chgData name="bai youhui" userId="d54e096aa401f977" providerId="LiveId" clId="{1EC176BE-E3A4-424D-8A95-FE5DBE96B586}" dt="2022-04-27T06:57:13.822" v="20800" actId="478"/>
          <ac:spMkLst>
            <pc:docMk/>
            <pc:sldMk cId="3723568267" sldId="1015"/>
            <ac:spMk id="101" creationId="{3E62787B-90AD-4DA6-A5E7-AD8AB97D099C}"/>
          </ac:spMkLst>
        </pc:spChg>
        <pc:spChg chg="add del mod">
          <ac:chgData name="bai youhui" userId="d54e096aa401f977" providerId="LiveId" clId="{1EC176BE-E3A4-424D-8A95-FE5DBE96B586}" dt="2022-04-27T06:57:08.697" v="20798" actId="21"/>
          <ac:spMkLst>
            <pc:docMk/>
            <pc:sldMk cId="3723568267" sldId="1015"/>
            <ac:spMk id="102" creationId="{C168D648-6293-42CB-943F-EB289BBADFA6}"/>
          </ac:spMkLst>
        </pc:spChg>
        <pc:spChg chg="mod topLvl">
          <ac:chgData name="bai youhui" userId="d54e096aa401f977" providerId="LiveId" clId="{1EC176BE-E3A4-424D-8A95-FE5DBE96B586}" dt="2022-04-25T06:25:39.582" v="5617" actId="164"/>
          <ac:spMkLst>
            <pc:docMk/>
            <pc:sldMk cId="3723568267" sldId="1015"/>
            <ac:spMk id="105" creationId="{5C9B9FEC-9492-40B5-9084-8CAE22C096A7}"/>
          </ac:spMkLst>
        </pc:spChg>
        <pc:spChg chg="add del mod">
          <ac:chgData name="bai youhui" userId="d54e096aa401f977" providerId="LiveId" clId="{1EC176BE-E3A4-424D-8A95-FE5DBE96B586}" dt="2022-04-27T07:01:03.351" v="20884" actId="478"/>
          <ac:spMkLst>
            <pc:docMk/>
            <pc:sldMk cId="3723568267" sldId="1015"/>
            <ac:spMk id="106" creationId="{895BA318-57C6-4E85-8B43-27B3056C9834}"/>
          </ac:spMkLst>
        </pc:spChg>
        <pc:spChg chg="del mod topLvl">
          <ac:chgData name="bai youhui" userId="d54e096aa401f977" providerId="LiveId" clId="{1EC176BE-E3A4-424D-8A95-FE5DBE96B586}" dt="2022-04-25T06:24:42.967" v="5604" actId="21"/>
          <ac:spMkLst>
            <pc:docMk/>
            <pc:sldMk cId="3723568267" sldId="1015"/>
            <ac:spMk id="106" creationId="{FC744A7F-3184-47B0-AEEC-85CCBEB71D56}"/>
          </ac:spMkLst>
        </pc:spChg>
        <pc:spChg chg="add del mod">
          <ac:chgData name="bai youhui" userId="d54e096aa401f977" providerId="LiveId" clId="{1EC176BE-E3A4-424D-8A95-FE5DBE96B586}" dt="2022-04-27T07:07:15.385" v="20916" actId="478"/>
          <ac:spMkLst>
            <pc:docMk/>
            <pc:sldMk cId="3723568267" sldId="1015"/>
            <ac:spMk id="107" creationId="{B99EFBF1-8B13-48BA-B95C-702B910A4C13}"/>
          </ac:spMkLst>
        </pc:spChg>
        <pc:spChg chg="add del mod">
          <ac:chgData name="bai youhui" userId="d54e096aa401f977" providerId="LiveId" clId="{1EC176BE-E3A4-424D-8A95-FE5DBE96B586}" dt="2022-04-27T07:07:44.347" v="20931" actId="478"/>
          <ac:spMkLst>
            <pc:docMk/>
            <pc:sldMk cId="3723568267" sldId="1015"/>
            <ac:spMk id="108" creationId="{F9D7F472-631F-4722-82E9-27FF45A047A0}"/>
          </ac:spMkLst>
        </pc:spChg>
        <pc:spChg chg="add del mod">
          <ac:chgData name="bai youhui" userId="d54e096aa401f977" providerId="LiveId" clId="{1EC176BE-E3A4-424D-8A95-FE5DBE96B586}" dt="2022-04-27T07:08:38.827" v="20963" actId="478"/>
          <ac:spMkLst>
            <pc:docMk/>
            <pc:sldMk cId="3723568267" sldId="1015"/>
            <ac:spMk id="109" creationId="{B65304C8-612A-4D72-8371-36E7F4A67421}"/>
          </ac:spMkLst>
        </pc:spChg>
        <pc:spChg chg="add del mod">
          <ac:chgData name="bai youhui" userId="d54e096aa401f977" providerId="LiveId" clId="{1EC176BE-E3A4-424D-8A95-FE5DBE96B586}" dt="2022-04-27T06:56:09.580" v="20795" actId="478"/>
          <ac:spMkLst>
            <pc:docMk/>
            <pc:sldMk cId="3723568267" sldId="1015"/>
            <ac:spMk id="110" creationId="{BC57E5DF-3C3B-47ED-9BCA-1EB9219F01B0}"/>
          </ac:spMkLst>
        </pc:spChg>
        <pc:spChg chg="add del mod">
          <ac:chgData name="bai youhui" userId="d54e096aa401f977" providerId="LiveId" clId="{1EC176BE-E3A4-424D-8A95-FE5DBE96B586}" dt="2022-04-27T07:07:12.716" v="20914" actId="478"/>
          <ac:spMkLst>
            <pc:docMk/>
            <pc:sldMk cId="3723568267" sldId="1015"/>
            <ac:spMk id="111" creationId="{BC36E89F-B58A-49D0-8707-9AAF9487F5F0}"/>
          </ac:spMkLst>
        </pc:spChg>
        <pc:spChg chg="mod">
          <ac:chgData name="bai youhui" userId="d54e096aa401f977" providerId="LiveId" clId="{1EC176BE-E3A4-424D-8A95-FE5DBE96B586}" dt="2022-04-27T06:54:23.191" v="20789" actId="571"/>
          <ac:spMkLst>
            <pc:docMk/>
            <pc:sldMk cId="3723568267" sldId="1015"/>
            <ac:spMk id="114" creationId="{28484B77-9664-48EF-A95A-24F6BC38E505}"/>
          </ac:spMkLst>
        </pc:spChg>
        <pc:spChg chg="mod">
          <ac:chgData name="bai youhui" userId="d54e096aa401f977" providerId="LiveId" clId="{1EC176BE-E3A4-424D-8A95-FE5DBE96B586}" dt="2022-04-27T06:54:23.191" v="20789" actId="571"/>
          <ac:spMkLst>
            <pc:docMk/>
            <pc:sldMk cId="3723568267" sldId="1015"/>
            <ac:spMk id="115" creationId="{E95A1AA9-2BE4-4F3B-BCA0-F0C1487B8AAA}"/>
          </ac:spMkLst>
        </pc:spChg>
        <pc:spChg chg="add mod">
          <ac:chgData name="bai youhui" userId="d54e096aa401f977" providerId="LiveId" clId="{1EC176BE-E3A4-424D-8A95-FE5DBE96B586}" dt="2022-04-27T06:54:23.191" v="20789" actId="571"/>
          <ac:spMkLst>
            <pc:docMk/>
            <pc:sldMk cId="3723568267" sldId="1015"/>
            <ac:spMk id="118" creationId="{DFFFDE6C-094F-420D-8EC8-27A60F3E272E}"/>
          </ac:spMkLst>
        </pc:spChg>
        <pc:spChg chg="add del mod">
          <ac:chgData name="bai youhui" userId="d54e096aa401f977" providerId="LiveId" clId="{1EC176BE-E3A4-424D-8A95-FE5DBE96B586}" dt="2022-04-27T06:59:18.338" v="20867" actId="478"/>
          <ac:spMkLst>
            <pc:docMk/>
            <pc:sldMk cId="3723568267" sldId="1015"/>
            <ac:spMk id="119" creationId="{0CD25940-8057-454A-808E-AB78EE199C82}"/>
          </ac:spMkLst>
        </pc:spChg>
        <pc:spChg chg="add del mod">
          <ac:chgData name="bai youhui" userId="d54e096aa401f977" providerId="LiveId" clId="{1EC176BE-E3A4-424D-8A95-FE5DBE96B586}" dt="2022-04-25T06:25:11.798" v="5607" actId="21"/>
          <ac:spMkLst>
            <pc:docMk/>
            <pc:sldMk cId="3723568267" sldId="1015"/>
            <ac:spMk id="121" creationId="{41C7B472-1928-4B46-9081-4CB9E969BBF9}"/>
          </ac:spMkLst>
        </pc:spChg>
        <pc:spChg chg="mod">
          <ac:chgData name="bai youhui" userId="d54e096aa401f977" providerId="LiveId" clId="{1EC176BE-E3A4-424D-8A95-FE5DBE96B586}" dt="2022-04-27T06:54:27.336" v="20790" actId="571"/>
          <ac:spMkLst>
            <pc:docMk/>
            <pc:sldMk cId="3723568267" sldId="1015"/>
            <ac:spMk id="121" creationId="{F6BE28F5-76C9-488E-9C52-13CBB1C302F3}"/>
          </ac:spMkLst>
        </pc:spChg>
        <pc:spChg chg="add mod">
          <ac:chgData name="bai youhui" userId="d54e096aa401f977" providerId="LiveId" clId="{1EC176BE-E3A4-424D-8A95-FE5DBE96B586}" dt="2022-04-25T06:25:39.582" v="5617" actId="164"/>
          <ac:spMkLst>
            <pc:docMk/>
            <pc:sldMk cId="3723568267" sldId="1015"/>
            <ac:spMk id="122" creationId="{6A67EBC1-474C-465C-95FF-0E75C6FC3E17}"/>
          </ac:spMkLst>
        </pc:spChg>
        <pc:spChg chg="add mod">
          <ac:chgData name="bai youhui" userId="d54e096aa401f977" providerId="LiveId" clId="{1EC176BE-E3A4-424D-8A95-FE5DBE96B586}" dt="2022-04-25T06:25:35.847" v="5616" actId="571"/>
          <ac:spMkLst>
            <pc:docMk/>
            <pc:sldMk cId="3723568267" sldId="1015"/>
            <ac:spMk id="123" creationId="{85A4FDF2-9646-4E0C-B965-9A34397F56F4}"/>
          </ac:spMkLst>
        </pc:spChg>
        <pc:spChg chg="mod">
          <ac:chgData name="bai youhui" userId="d54e096aa401f977" providerId="LiveId" clId="{1EC176BE-E3A4-424D-8A95-FE5DBE96B586}" dt="2022-04-27T06:54:27.336" v="20790" actId="571"/>
          <ac:spMkLst>
            <pc:docMk/>
            <pc:sldMk cId="3723568267" sldId="1015"/>
            <ac:spMk id="123" creationId="{CE3DB081-008B-4CF2-B67B-D68D404BFF37}"/>
          </ac:spMkLst>
        </pc:spChg>
        <pc:spChg chg="add mod">
          <ac:chgData name="bai youhui" userId="d54e096aa401f977" providerId="LiveId" clId="{1EC176BE-E3A4-424D-8A95-FE5DBE96B586}" dt="2022-04-25T06:25:35.847" v="5616" actId="571"/>
          <ac:spMkLst>
            <pc:docMk/>
            <pc:sldMk cId="3723568267" sldId="1015"/>
            <ac:spMk id="124" creationId="{423DEEB1-A785-4503-BE6C-D5180BBA18AE}"/>
          </ac:spMkLst>
        </pc:spChg>
        <pc:spChg chg="add del mod">
          <ac:chgData name="bai youhui" userId="d54e096aa401f977" providerId="LiveId" clId="{1EC176BE-E3A4-424D-8A95-FE5DBE96B586}" dt="2022-04-27T07:07:10.789" v="20913" actId="478"/>
          <ac:spMkLst>
            <pc:docMk/>
            <pc:sldMk cId="3723568267" sldId="1015"/>
            <ac:spMk id="125" creationId="{FD788CFA-5140-42FC-A27C-A8AFCF13872B}"/>
          </ac:spMkLst>
        </pc:spChg>
        <pc:spChg chg="mod">
          <ac:chgData name="bai youhui" userId="d54e096aa401f977" providerId="LiveId" clId="{1EC176BE-E3A4-424D-8A95-FE5DBE96B586}" dt="2022-04-25T06:25:44.289" v="5618" actId="571"/>
          <ac:spMkLst>
            <pc:docMk/>
            <pc:sldMk cId="3723568267" sldId="1015"/>
            <ac:spMk id="127" creationId="{3A92D10B-BA50-4E9A-B494-0B44D8F139F2}"/>
          </ac:spMkLst>
        </pc:spChg>
        <pc:spChg chg="mod">
          <ac:chgData name="bai youhui" userId="d54e096aa401f977" providerId="LiveId" clId="{1EC176BE-E3A4-424D-8A95-FE5DBE96B586}" dt="2022-04-25T06:38:30.113" v="5814" actId="20577"/>
          <ac:spMkLst>
            <pc:docMk/>
            <pc:sldMk cId="3723568267" sldId="1015"/>
            <ac:spMk id="128" creationId="{22EBB5F1-9ABB-4922-808C-2E65D404C209}"/>
          </ac:spMkLst>
        </pc:spChg>
        <pc:spChg chg="mod">
          <ac:chgData name="bai youhui" userId="d54e096aa401f977" providerId="LiveId" clId="{1EC176BE-E3A4-424D-8A95-FE5DBE96B586}" dt="2022-04-25T06:25:47.990" v="5619" actId="571"/>
          <ac:spMkLst>
            <pc:docMk/>
            <pc:sldMk cId="3723568267" sldId="1015"/>
            <ac:spMk id="130" creationId="{589FAEF6-95E4-4910-A1A5-F482DC91EDE9}"/>
          </ac:spMkLst>
        </pc:spChg>
        <pc:spChg chg="mod">
          <ac:chgData name="bai youhui" userId="d54e096aa401f977" providerId="LiveId" clId="{1EC176BE-E3A4-424D-8A95-FE5DBE96B586}" dt="2022-04-25T06:38:33.239" v="5815" actId="20577"/>
          <ac:spMkLst>
            <pc:docMk/>
            <pc:sldMk cId="3723568267" sldId="1015"/>
            <ac:spMk id="131" creationId="{27FA2791-2A48-473D-9F38-49BFC058145E}"/>
          </ac:spMkLst>
        </pc:spChg>
        <pc:spChg chg="mod">
          <ac:chgData name="bai youhui" userId="d54e096aa401f977" providerId="LiveId" clId="{1EC176BE-E3A4-424D-8A95-FE5DBE96B586}" dt="2022-04-25T06:25:50.550" v="5620" actId="571"/>
          <ac:spMkLst>
            <pc:docMk/>
            <pc:sldMk cId="3723568267" sldId="1015"/>
            <ac:spMk id="133" creationId="{D2384874-40C8-4287-AE2E-C6A648EDB699}"/>
          </ac:spMkLst>
        </pc:spChg>
        <pc:spChg chg="mod">
          <ac:chgData name="bai youhui" userId="d54e096aa401f977" providerId="LiveId" clId="{1EC176BE-E3A4-424D-8A95-FE5DBE96B586}" dt="2022-04-25T06:38:36.513" v="5816" actId="20577"/>
          <ac:spMkLst>
            <pc:docMk/>
            <pc:sldMk cId="3723568267" sldId="1015"/>
            <ac:spMk id="134" creationId="{C9461313-3AE2-42C8-A4FF-8B603886217C}"/>
          </ac:spMkLst>
        </pc:spChg>
        <pc:spChg chg="add del mod">
          <ac:chgData name="bai youhui" userId="d54e096aa401f977" providerId="LiveId" clId="{1EC176BE-E3A4-424D-8A95-FE5DBE96B586}" dt="2022-04-27T07:01:08.378" v="20887" actId="478"/>
          <ac:spMkLst>
            <pc:docMk/>
            <pc:sldMk cId="3723568267" sldId="1015"/>
            <ac:spMk id="135" creationId="{ACB9D4F1-BB66-4FE0-8183-9B5421D84C48}"/>
          </ac:spMkLst>
        </pc:spChg>
        <pc:spChg chg="add del mod">
          <ac:chgData name="bai youhui" userId="d54e096aa401f977" providerId="LiveId" clId="{1EC176BE-E3A4-424D-8A95-FE5DBE96B586}" dt="2022-04-27T07:07:05.448" v="20912" actId="478"/>
          <ac:spMkLst>
            <pc:docMk/>
            <pc:sldMk cId="3723568267" sldId="1015"/>
            <ac:spMk id="138" creationId="{EFFCC1DF-B84F-43B1-B551-5B65DC7D3E3D}"/>
          </ac:spMkLst>
        </pc:spChg>
        <pc:spChg chg="add del mod">
          <ac:chgData name="bai youhui" userId="d54e096aa401f977" providerId="LiveId" clId="{1EC176BE-E3A4-424D-8A95-FE5DBE96B586}" dt="2022-04-27T06:59:14.425" v="20865" actId="478"/>
          <ac:spMkLst>
            <pc:docMk/>
            <pc:sldMk cId="3723568267" sldId="1015"/>
            <ac:spMk id="139" creationId="{FCB33ACD-ACC8-443D-9A32-D23A1055C38D}"/>
          </ac:spMkLst>
        </pc:spChg>
        <pc:spChg chg="add del mod">
          <ac:chgData name="bai youhui" userId="d54e096aa401f977" providerId="LiveId" clId="{1EC176BE-E3A4-424D-8A95-FE5DBE96B586}" dt="2022-04-27T07:06:52.744" v="20907" actId="478"/>
          <ac:spMkLst>
            <pc:docMk/>
            <pc:sldMk cId="3723568267" sldId="1015"/>
            <ac:spMk id="140" creationId="{EE06E37B-F167-495D-970B-5CF9AE446378}"/>
          </ac:spMkLst>
        </pc:spChg>
        <pc:spChg chg="mod">
          <ac:chgData name="bai youhui" userId="d54e096aa401f977" providerId="LiveId" clId="{1EC176BE-E3A4-424D-8A95-FE5DBE96B586}" dt="2022-04-27T06:54:39.186" v="20793" actId="571"/>
          <ac:spMkLst>
            <pc:docMk/>
            <pc:sldMk cId="3723568267" sldId="1015"/>
            <ac:spMk id="143" creationId="{2107F47B-C084-47BA-87F6-46084B91684E}"/>
          </ac:spMkLst>
        </pc:spChg>
        <pc:spChg chg="mod">
          <ac:chgData name="bai youhui" userId="d54e096aa401f977" providerId="LiveId" clId="{1EC176BE-E3A4-424D-8A95-FE5DBE96B586}" dt="2022-04-27T06:54:39.186" v="20793" actId="571"/>
          <ac:spMkLst>
            <pc:docMk/>
            <pc:sldMk cId="3723568267" sldId="1015"/>
            <ac:spMk id="145" creationId="{60625356-4769-4CC6-ADE5-E4A87240808B}"/>
          </ac:spMkLst>
        </pc:spChg>
        <pc:spChg chg="add del mod">
          <ac:chgData name="bai youhui" userId="d54e096aa401f977" providerId="LiveId" clId="{1EC176BE-E3A4-424D-8A95-FE5DBE96B586}" dt="2022-04-27T07:07:28.097" v="20923" actId="478"/>
          <ac:spMkLst>
            <pc:docMk/>
            <pc:sldMk cId="3723568267" sldId="1015"/>
            <ac:spMk id="147" creationId="{E81481AF-E1F6-4159-AEEE-37DE6A1EE1FF}"/>
          </ac:spMkLst>
        </pc:spChg>
        <pc:spChg chg="add del mod">
          <ac:chgData name="bai youhui" userId="d54e096aa401f977" providerId="LiveId" clId="{1EC176BE-E3A4-424D-8A95-FE5DBE96B586}" dt="2022-04-27T07:08:02.821" v="20942" actId="478"/>
          <ac:spMkLst>
            <pc:docMk/>
            <pc:sldMk cId="3723568267" sldId="1015"/>
            <ac:spMk id="148" creationId="{ACCA5D07-E566-491D-B8B0-63E2EC23A690}"/>
          </ac:spMkLst>
        </pc:spChg>
        <pc:spChg chg="add mod">
          <ac:chgData name="bai youhui" userId="d54e096aa401f977" providerId="LiveId" clId="{1EC176BE-E3A4-424D-8A95-FE5DBE96B586}" dt="2022-04-25T06:58:25.538" v="6417" actId="20577"/>
          <ac:spMkLst>
            <pc:docMk/>
            <pc:sldMk cId="3723568267" sldId="1015"/>
            <ac:spMk id="149" creationId="{9D499D51-2EE0-40BD-A3F4-96A8F5E88983}"/>
          </ac:spMkLst>
        </pc:spChg>
        <pc:spChg chg="add del mod">
          <ac:chgData name="bai youhui" userId="d54e096aa401f977" providerId="LiveId" clId="{1EC176BE-E3A4-424D-8A95-FE5DBE96B586}" dt="2022-04-27T06:59:25.014" v="20871" actId="478"/>
          <ac:spMkLst>
            <pc:docMk/>
            <pc:sldMk cId="3723568267" sldId="1015"/>
            <ac:spMk id="150" creationId="{F60B8D11-FE38-486B-8EAC-D3A112C2CDF4}"/>
          </ac:spMkLst>
        </pc:spChg>
        <pc:spChg chg="add del mod">
          <ac:chgData name="bai youhui" userId="d54e096aa401f977" providerId="LiveId" clId="{1EC176BE-E3A4-424D-8A95-FE5DBE96B586}" dt="2022-04-27T06:59:21.823" v="20869" actId="478"/>
          <ac:spMkLst>
            <pc:docMk/>
            <pc:sldMk cId="3723568267" sldId="1015"/>
            <ac:spMk id="151" creationId="{570F4EDF-539E-45D0-9C0D-34CA78434535}"/>
          </ac:spMkLst>
        </pc:spChg>
        <pc:spChg chg="add mod">
          <ac:chgData name="bai youhui" userId="d54e096aa401f977" providerId="LiveId" clId="{1EC176BE-E3A4-424D-8A95-FE5DBE96B586}" dt="2022-04-25T06:40:18.056" v="5854" actId="571"/>
          <ac:spMkLst>
            <pc:docMk/>
            <pc:sldMk cId="3723568267" sldId="1015"/>
            <ac:spMk id="152" creationId="{1E0210D5-AFEF-43FE-87A5-72C8664C03AB}"/>
          </ac:spMkLst>
        </pc:spChg>
        <pc:spChg chg="add del mod">
          <ac:chgData name="bai youhui" userId="d54e096aa401f977" providerId="LiveId" clId="{1EC176BE-E3A4-424D-8A95-FE5DBE96B586}" dt="2022-04-27T07:06:57.200" v="20909" actId="478"/>
          <ac:spMkLst>
            <pc:docMk/>
            <pc:sldMk cId="3723568267" sldId="1015"/>
            <ac:spMk id="152" creationId="{244B76C4-D56F-4E29-8CC8-65CF1A04B4A5}"/>
          </ac:spMkLst>
        </pc:spChg>
        <pc:spChg chg="add mod">
          <ac:chgData name="bai youhui" userId="d54e096aa401f977" providerId="LiveId" clId="{1EC176BE-E3A4-424D-8A95-FE5DBE96B586}" dt="2022-04-27T06:57:14.817" v="20801"/>
          <ac:spMkLst>
            <pc:docMk/>
            <pc:sldMk cId="3723568267" sldId="1015"/>
            <ac:spMk id="154" creationId="{CB88000C-D958-4AF2-9CCC-B80817BF7D1A}"/>
          </ac:spMkLst>
        </pc:spChg>
        <pc:spChg chg="mod">
          <ac:chgData name="bai youhui" userId="d54e096aa401f977" providerId="LiveId" clId="{1EC176BE-E3A4-424D-8A95-FE5DBE96B586}" dt="2022-04-27T07:04:37.237" v="20892" actId="571"/>
          <ac:spMkLst>
            <pc:docMk/>
            <pc:sldMk cId="3723568267" sldId="1015"/>
            <ac:spMk id="157" creationId="{B2466207-846D-497B-A4B8-9B3E808B489B}"/>
          </ac:spMkLst>
        </pc:spChg>
        <pc:spChg chg="mod">
          <ac:chgData name="bai youhui" userId="d54e096aa401f977" providerId="LiveId" clId="{1EC176BE-E3A4-424D-8A95-FE5DBE96B586}" dt="2022-04-27T07:04:37.237" v="20892" actId="571"/>
          <ac:spMkLst>
            <pc:docMk/>
            <pc:sldMk cId="3723568267" sldId="1015"/>
            <ac:spMk id="158" creationId="{3C5F991A-D79A-4677-AAD4-AC22247EACD3}"/>
          </ac:spMkLst>
        </pc:spChg>
        <pc:spChg chg="add del mod">
          <ac:chgData name="bai youhui" userId="d54e096aa401f977" providerId="LiveId" clId="{1EC176BE-E3A4-424D-8A95-FE5DBE96B586}" dt="2022-04-27T07:08:47.869" v="20966" actId="478"/>
          <ac:spMkLst>
            <pc:docMk/>
            <pc:sldMk cId="3723568267" sldId="1015"/>
            <ac:spMk id="162" creationId="{047CB0A2-39EF-4D6E-AE0B-C31B2822260A}"/>
          </ac:spMkLst>
        </pc:spChg>
        <pc:spChg chg="add del mod">
          <ac:chgData name="bai youhui" userId="d54e096aa401f977" providerId="LiveId" clId="{1EC176BE-E3A4-424D-8A95-FE5DBE96B586}" dt="2022-04-27T07:08:53.192" v="20968" actId="478"/>
          <ac:spMkLst>
            <pc:docMk/>
            <pc:sldMk cId="3723568267" sldId="1015"/>
            <ac:spMk id="163" creationId="{274CAF4B-AC77-4B6F-B9CA-999EA79ED5FE}"/>
          </ac:spMkLst>
        </pc:spChg>
        <pc:spChg chg="add del mod ord">
          <ac:chgData name="bai youhui" userId="d54e096aa401f977" providerId="LiveId" clId="{1EC176BE-E3A4-424D-8A95-FE5DBE96B586}" dt="2022-04-27T06:59:33.809" v="20878" actId="478"/>
          <ac:spMkLst>
            <pc:docMk/>
            <pc:sldMk cId="3723568267" sldId="1015"/>
            <ac:spMk id="164" creationId="{2AB82786-874B-4AE7-97E9-F14FA9A2A5C4}"/>
          </ac:spMkLst>
        </pc:spChg>
        <pc:spChg chg="add del mod">
          <ac:chgData name="bai youhui" userId="d54e096aa401f977" providerId="LiveId" clId="{1EC176BE-E3A4-424D-8A95-FE5DBE96B586}" dt="2022-04-27T07:07:41.441" v="20929" actId="478"/>
          <ac:spMkLst>
            <pc:docMk/>
            <pc:sldMk cId="3723568267" sldId="1015"/>
            <ac:spMk id="166" creationId="{39B216E6-3D33-418D-9835-2362747ED921}"/>
          </ac:spMkLst>
        </pc:spChg>
        <pc:spChg chg="add del mod">
          <ac:chgData name="bai youhui" userId="d54e096aa401f977" providerId="LiveId" clId="{1EC176BE-E3A4-424D-8A95-FE5DBE96B586}" dt="2022-04-27T07:07:25.611" v="20921" actId="478"/>
          <ac:spMkLst>
            <pc:docMk/>
            <pc:sldMk cId="3723568267" sldId="1015"/>
            <ac:spMk id="170" creationId="{11700FC2-B172-46D1-ABA9-CD7DFE5449DB}"/>
          </ac:spMkLst>
        </pc:spChg>
        <pc:spChg chg="mod">
          <ac:chgData name="bai youhui" userId="d54e096aa401f977" providerId="LiveId" clId="{1EC176BE-E3A4-424D-8A95-FE5DBE96B586}" dt="2022-04-27T07:05:11.629" v="20896" actId="571"/>
          <ac:spMkLst>
            <pc:docMk/>
            <pc:sldMk cId="3723568267" sldId="1015"/>
            <ac:spMk id="175" creationId="{2243083A-7AF3-4AF9-9B0A-8BDE0DD72D62}"/>
          </ac:spMkLst>
        </pc:spChg>
        <pc:spChg chg="mod">
          <ac:chgData name="bai youhui" userId="d54e096aa401f977" providerId="LiveId" clId="{1EC176BE-E3A4-424D-8A95-FE5DBE96B586}" dt="2022-04-27T07:05:11.629" v="20896" actId="571"/>
          <ac:spMkLst>
            <pc:docMk/>
            <pc:sldMk cId="3723568267" sldId="1015"/>
            <ac:spMk id="176" creationId="{E99090DF-7B18-42C6-BF76-A270A02BAFCB}"/>
          </ac:spMkLst>
        </pc:spChg>
        <pc:spChg chg="add del mod">
          <ac:chgData name="bai youhui" userId="d54e096aa401f977" providerId="LiveId" clId="{1EC176BE-E3A4-424D-8A95-FE5DBE96B586}" dt="2022-04-27T07:08:42.565" v="20964" actId="478"/>
          <ac:spMkLst>
            <pc:docMk/>
            <pc:sldMk cId="3723568267" sldId="1015"/>
            <ac:spMk id="177" creationId="{F52372B4-D143-451F-A235-A26206315604}"/>
          </ac:spMkLst>
        </pc:spChg>
        <pc:spChg chg="add del mod">
          <ac:chgData name="bai youhui" userId="d54e096aa401f977" providerId="LiveId" clId="{1EC176BE-E3A4-424D-8A95-FE5DBE96B586}" dt="2022-04-27T07:07:39.488" v="20928" actId="478"/>
          <ac:spMkLst>
            <pc:docMk/>
            <pc:sldMk cId="3723568267" sldId="1015"/>
            <ac:spMk id="179" creationId="{1AD3467C-56D2-4CFA-B553-A8A39C1A33E0}"/>
          </ac:spMkLst>
        </pc:spChg>
        <pc:spChg chg="add del mod">
          <ac:chgData name="bai youhui" userId="d54e096aa401f977" providerId="LiveId" clId="{1EC176BE-E3A4-424D-8A95-FE5DBE96B586}" dt="2022-04-27T07:07:23.724" v="20920" actId="478"/>
          <ac:spMkLst>
            <pc:docMk/>
            <pc:sldMk cId="3723568267" sldId="1015"/>
            <ac:spMk id="181" creationId="{918C0188-60A6-4D81-AC9F-344020EF0133}"/>
          </ac:spMkLst>
        </pc:spChg>
        <pc:spChg chg="add del mod">
          <ac:chgData name="bai youhui" userId="d54e096aa401f977" providerId="LiveId" clId="{1EC176BE-E3A4-424D-8A95-FE5DBE96B586}" dt="2022-04-27T07:08:18.731" v="20951" actId="478"/>
          <ac:spMkLst>
            <pc:docMk/>
            <pc:sldMk cId="3723568267" sldId="1015"/>
            <ac:spMk id="183" creationId="{EC12F0F4-DB3B-4E40-9577-AA6E63515410}"/>
          </ac:spMkLst>
        </pc:spChg>
        <pc:spChg chg="add del mod">
          <ac:chgData name="bai youhui" userId="d54e096aa401f977" providerId="LiveId" clId="{1EC176BE-E3A4-424D-8A95-FE5DBE96B586}" dt="2022-04-27T07:08:00.792" v="20940" actId="478"/>
          <ac:spMkLst>
            <pc:docMk/>
            <pc:sldMk cId="3723568267" sldId="1015"/>
            <ac:spMk id="185" creationId="{560BA5D5-1A4B-4815-93F9-0302D744D704}"/>
          </ac:spMkLst>
        </pc:spChg>
        <pc:spChg chg="mod">
          <ac:chgData name="bai youhui" userId="d54e096aa401f977" providerId="LiveId" clId="{1EC176BE-E3A4-424D-8A95-FE5DBE96B586}" dt="2022-04-27T07:05:27.903" v="20899" actId="571"/>
          <ac:spMkLst>
            <pc:docMk/>
            <pc:sldMk cId="3723568267" sldId="1015"/>
            <ac:spMk id="187" creationId="{F8C7A5F0-3523-4CA9-AB4C-E75E1C03D707}"/>
          </ac:spMkLst>
        </pc:spChg>
        <pc:spChg chg="mod">
          <ac:chgData name="bai youhui" userId="d54e096aa401f977" providerId="LiveId" clId="{1EC176BE-E3A4-424D-8A95-FE5DBE96B586}" dt="2022-04-27T07:05:27.903" v="20899" actId="571"/>
          <ac:spMkLst>
            <pc:docMk/>
            <pc:sldMk cId="3723568267" sldId="1015"/>
            <ac:spMk id="188" creationId="{DF72B385-729B-4610-BD93-7AC2FE1323BF}"/>
          </ac:spMkLst>
        </pc:spChg>
        <pc:spChg chg="add del mod">
          <ac:chgData name="bai youhui" userId="d54e096aa401f977" providerId="LiveId" clId="{1EC176BE-E3A4-424D-8A95-FE5DBE96B586}" dt="2022-04-27T07:08:17.294" v="20950" actId="478"/>
          <ac:spMkLst>
            <pc:docMk/>
            <pc:sldMk cId="3723568267" sldId="1015"/>
            <ac:spMk id="190" creationId="{CB6B2F48-C0A4-4C71-9F8C-2F07CCE33A45}"/>
          </ac:spMkLst>
        </pc:spChg>
        <pc:spChg chg="add del mod">
          <ac:chgData name="bai youhui" userId="d54e096aa401f977" providerId="LiveId" clId="{1EC176BE-E3A4-424D-8A95-FE5DBE96B586}" dt="2022-04-27T07:07:59.065" v="20939" actId="478"/>
          <ac:spMkLst>
            <pc:docMk/>
            <pc:sldMk cId="3723568267" sldId="1015"/>
            <ac:spMk id="192" creationId="{B0D991D6-23FF-4D31-8C38-740B437E8E6C}"/>
          </ac:spMkLst>
        </pc:spChg>
        <pc:spChg chg="add mod ord">
          <ac:chgData name="bai youhui" userId="d54e096aa401f977" providerId="LiveId" clId="{1EC176BE-E3A4-424D-8A95-FE5DBE96B586}" dt="2022-04-25T06:47:19.789" v="6043" actId="14100"/>
          <ac:spMkLst>
            <pc:docMk/>
            <pc:sldMk cId="3723568267" sldId="1015"/>
            <ac:spMk id="4123" creationId="{1B08FBD7-99F4-4568-94BE-FC5A598D37CC}"/>
          </ac:spMkLst>
        </pc:spChg>
        <pc:grpChg chg="add mod">
          <ac:chgData name="bai youhui" userId="d54e096aa401f977" providerId="LiveId" clId="{1EC176BE-E3A4-424D-8A95-FE5DBE96B586}" dt="2022-04-25T06:19:06.093" v="5414" actId="1076"/>
          <ac:grpSpMkLst>
            <pc:docMk/>
            <pc:sldMk cId="3723568267" sldId="1015"/>
            <ac:grpSpMk id="31" creationId="{4C665109-3102-431C-9E4F-A11C9A67D781}"/>
          </ac:grpSpMkLst>
        </pc:grpChg>
        <pc:grpChg chg="add mod">
          <ac:chgData name="bai youhui" userId="d54e096aa401f977" providerId="LiveId" clId="{1EC176BE-E3A4-424D-8A95-FE5DBE96B586}" dt="2022-04-25T06:19:06.093" v="5414" actId="1076"/>
          <ac:grpSpMkLst>
            <pc:docMk/>
            <pc:sldMk cId="3723568267" sldId="1015"/>
            <ac:grpSpMk id="42" creationId="{DC8DBB47-65AA-470B-BA02-A5F6A1EE00A2}"/>
          </ac:grpSpMkLst>
        </pc:grpChg>
        <pc:grpChg chg="add mod">
          <ac:chgData name="bai youhui" userId="d54e096aa401f977" providerId="LiveId" clId="{1EC176BE-E3A4-424D-8A95-FE5DBE96B586}" dt="2022-04-25T06:19:06.093" v="5414" actId="1076"/>
          <ac:grpSpMkLst>
            <pc:docMk/>
            <pc:sldMk cId="3723568267" sldId="1015"/>
            <ac:grpSpMk id="46" creationId="{B7FC30C6-5B26-4D53-8D51-E2DFC2C370CD}"/>
          </ac:grpSpMkLst>
        </pc:grpChg>
        <pc:grpChg chg="add mod">
          <ac:chgData name="bai youhui" userId="d54e096aa401f977" providerId="LiveId" clId="{1EC176BE-E3A4-424D-8A95-FE5DBE96B586}" dt="2022-04-25T06:19:06.093" v="5414" actId="1076"/>
          <ac:grpSpMkLst>
            <pc:docMk/>
            <pc:sldMk cId="3723568267" sldId="1015"/>
            <ac:grpSpMk id="49" creationId="{833A5B57-47F9-41B9-A787-94A0DA6953DD}"/>
          </ac:grpSpMkLst>
        </pc:grpChg>
        <pc:grpChg chg="add del mod">
          <ac:chgData name="bai youhui" userId="d54e096aa401f977" providerId="LiveId" clId="{1EC176BE-E3A4-424D-8A95-FE5DBE96B586}" dt="2022-04-25T06:24:42.967" v="5604" actId="21"/>
          <ac:grpSpMkLst>
            <pc:docMk/>
            <pc:sldMk cId="3723568267" sldId="1015"/>
            <ac:grpSpMk id="104" creationId="{80993A18-424A-4C20-9DD7-E737CA2A9C9E}"/>
          </ac:grpSpMkLst>
        </pc:grpChg>
        <pc:grpChg chg="add mod">
          <ac:chgData name="bai youhui" userId="d54e096aa401f977" providerId="LiveId" clId="{1EC176BE-E3A4-424D-8A95-FE5DBE96B586}" dt="2022-04-27T06:54:23.191" v="20789" actId="571"/>
          <ac:grpSpMkLst>
            <pc:docMk/>
            <pc:sldMk cId="3723568267" sldId="1015"/>
            <ac:grpSpMk id="113" creationId="{8B7F053B-A917-442F-8EC3-8971B4C5EB39}"/>
          </ac:grpSpMkLst>
        </pc:grpChg>
        <pc:grpChg chg="add del mod">
          <ac:chgData name="bai youhui" userId="d54e096aa401f977" providerId="LiveId" clId="{1EC176BE-E3A4-424D-8A95-FE5DBE96B586}" dt="2022-04-27T06:58:22.540" v="20835" actId="478"/>
          <ac:grpSpMkLst>
            <pc:docMk/>
            <pc:sldMk cId="3723568267" sldId="1015"/>
            <ac:grpSpMk id="120" creationId="{C9BC2E0F-1953-46E5-B41E-971C8C98E161}"/>
          </ac:grpSpMkLst>
        </pc:grpChg>
        <pc:grpChg chg="add del mod">
          <ac:chgData name="bai youhui" userId="d54e096aa401f977" providerId="LiveId" clId="{1EC176BE-E3A4-424D-8A95-FE5DBE96B586}" dt="2022-04-27T07:06:47.030" v="20905" actId="478"/>
          <ac:grpSpMkLst>
            <pc:docMk/>
            <pc:sldMk cId="3723568267" sldId="1015"/>
            <ac:grpSpMk id="126" creationId="{09B75839-A0AF-46C1-9AFA-EE56FEA28132}"/>
          </ac:grpSpMkLst>
        </pc:grpChg>
        <pc:grpChg chg="add del mod">
          <ac:chgData name="bai youhui" userId="d54e096aa401f977" providerId="LiveId" clId="{1EC176BE-E3A4-424D-8A95-FE5DBE96B586}" dt="2022-04-27T07:07:55.692" v="20938" actId="478"/>
          <ac:grpSpMkLst>
            <pc:docMk/>
            <pc:sldMk cId="3723568267" sldId="1015"/>
            <ac:grpSpMk id="129" creationId="{B3A35983-2C48-48D3-9752-4B1382F8EDFF}"/>
          </ac:grpSpMkLst>
        </pc:grpChg>
        <pc:grpChg chg="add del mod">
          <ac:chgData name="bai youhui" userId="d54e096aa401f977" providerId="LiveId" clId="{1EC176BE-E3A4-424D-8A95-FE5DBE96B586}" dt="2022-04-27T07:08:32.665" v="20959" actId="478"/>
          <ac:grpSpMkLst>
            <pc:docMk/>
            <pc:sldMk cId="3723568267" sldId="1015"/>
            <ac:grpSpMk id="132" creationId="{68E4BE7C-11E2-4DD0-84AB-27D80BDF9FB4}"/>
          </ac:grpSpMkLst>
        </pc:grpChg>
        <pc:grpChg chg="add del mod">
          <ac:chgData name="bai youhui" userId="d54e096aa401f977" providerId="LiveId" clId="{1EC176BE-E3A4-424D-8A95-FE5DBE96B586}" dt="2022-04-27T06:58:20.982" v="20834" actId="478"/>
          <ac:grpSpMkLst>
            <pc:docMk/>
            <pc:sldMk cId="3723568267" sldId="1015"/>
            <ac:grpSpMk id="142" creationId="{9F745E27-D09E-4216-958F-132465B1C6AA}"/>
          </ac:grpSpMkLst>
        </pc:grpChg>
        <pc:grpChg chg="add del mod">
          <ac:chgData name="bai youhui" userId="d54e096aa401f977" providerId="LiveId" clId="{1EC176BE-E3A4-424D-8A95-FE5DBE96B586}" dt="2022-04-27T07:06:43.496" v="20903" actId="478"/>
          <ac:grpSpMkLst>
            <pc:docMk/>
            <pc:sldMk cId="3723568267" sldId="1015"/>
            <ac:grpSpMk id="155" creationId="{266BB7B4-1920-4E93-B265-1E9E0CAB9007}"/>
          </ac:grpSpMkLst>
        </pc:grpChg>
        <pc:grpChg chg="add del mod">
          <ac:chgData name="bai youhui" userId="d54e096aa401f977" providerId="LiveId" clId="{1EC176BE-E3A4-424D-8A95-FE5DBE96B586}" dt="2022-04-27T07:07:53.168" v="20936" actId="478"/>
          <ac:grpSpMkLst>
            <pc:docMk/>
            <pc:sldMk cId="3723568267" sldId="1015"/>
            <ac:grpSpMk id="174" creationId="{8973A704-35B5-41CF-B94D-0245E5986592}"/>
          </ac:grpSpMkLst>
        </pc:grpChg>
        <pc:grpChg chg="add del mod">
          <ac:chgData name="bai youhui" userId="d54e096aa401f977" providerId="LiveId" clId="{1EC176BE-E3A4-424D-8A95-FE5DBE96B586}" dt="2022-04-27T07:08:30.483" v="20957" actId="478"/>
          <ac:grpSpMkLst>
            <pc:docMk/>
            <pc:sldMk cId="3723568267" sldId="1015"/>
            <ac:grpSpMk id="186" creationId="{06E3CF62-9890-437A-BB59-A854419A6B25}"/>
          </ac:grpSpMkLst>
        </pc:grpChg>
        <pc:grpChg chg="add del mod">
          <ac:chgData name="bai youhui" userId="d54e096aa401f977" providerId="LiveId" clId="{1EC176BE-E3A4-424D-8A95-FE5DBE96B586}" dt="2022-04-27T06:57:19.812" v="20803" actId="21"/>
          <ac:grpSpMkLst>
            <pc:docMk/>
            <pc:sldMk cId="3723568267" sldId="1015"/>
            <ac:grpSpMk id="4128" creationId="{4E62F9C8-BDEC-48CB-A3E5-C94C7650029C}"/>
          </ac:grpSpMkLst>
        </pc:grpChg>
        <pc:picChg chg="del">
          <ac:chgData name="bai youhui" userId="d54e096aa401f977" providerId="LiveId" clId="{1EC176BE-E3A4-424D-8A95-FE5DBE96B586}" dt="2022-04-25T05:57:59.848" v="5094" actId="478"/>
          <ac:picMkLst>
            <pc:docMk/>
            <pc:sldMk cId="3723568267" sldId="1015"/>
            <ac:picMk id="4098" creationId="{46F26079-868F-4D37-8B91-E5C716EF6A30}"/>
          </ac:picMkLst>
        </pc:picChg>
        <pc:cxnChg chg="del">
          <ac:chgData name="bai youhui" userId="d54e096aa401f977" providerId="LiveId" clId="{1EC176BE-E3A4-424D-8A95-FE5DBE96B586}" dt="2022-04-25T05:58:39.463" v="5126" actId="478"/>
          <ac:cxnSpMkLst>
            <pc:docMk/>
            <pc:sldMk cId="3723568267" sldId="1015"/>
            <ac:cxnSpMk id="13" creationId="{70E9DB62-F5ED-400A-B937-49BC7D1626EE}"/>
          </ac:cxnSpMkLst>
        </pc:cxnChg>
        <pc:cxnChg chg="del">
          <ac:chgData name="bai youhui" userId="d54e096aa401f977" providerId="LiveId" clId="{1EC176BE-E3A4-424D-8A95-FE5DBE96B586}" dt="2022-04-25T05:58:39.463" v="5126" actId="478"/>
          <ac:cxnSpMkLst>
            <pc:docMk/>
            <pc:sldMk cId="3723568267" sldId="1015"/>
            <ac:cxnSpMk id="15" creationId="{BAE9B52C-DD85-4170-BF31-04257C565194}"/>
          </ac:cxnSpMkLst>
        </pc:cxnChg>
        <pc:cxnChg chg="del mod">
          <ac:chgData name="bai youhui" userId="d54e096aa401f977" providerId="LiveId" clId="{1EC176BE-E3A4-424D-8A95-FE5DBE96B586}" dt="2022-04-25T05:58:24.394" v="5120" actId="478"/>
          <ac:cxnSpMkLst>
            <pc:docMk/>
            <pc:sldMk cId="3723568267" sldId="1015"/>
            <ac:cxnSpMk id="29" creationId="{169E9C21-7078-49B1-BB88-F25C86D703E6}"/>
          </ac:cxnSpMkLst>
        </pc:cxnChg>
        <pc:cxnChg chg="add del mod">
          <ac:chgData name="bai youhui" userId="d54e096aa401f977" providerId="LiveId" clId="{1EC176BE-E3A4-424D-8A95-FE5DBE96B586}" dt="2022-04-25T06:01:10.821" v="5160" actId="478"/>
          <ac:cxnSpMkLst>
            <pc:docMk/>
            <pc:sldMk cId="3723568267" sldId="1015"/>
            <ac:cxnSpMk id="35" creationId="{CDD9BF8B-A929-44B1-872F-0ECDD81F5804}"/>
          </ac:cxnSpMkLst>
        </pc:cxnChg>
        <pc:cxnChg chg="del mod">
          <ac:chgData name="bai youhui" userId="d54e096aa401f977" providerId="LiveId" clId="{1EC176BE-E3A4-424D-8A95-FE5DBE96B586}" dt="2022-04-25T05:58:26.314" v="5122" actId="478"/>
          <ac:cxnSpMkLst>
            <pc:docMk/>
            <pc:sldMk cId="3723568267" sldId="1015"/>
            <ac:cxnSpMk id="43" creationId="{C1428415-DB3D-4209-87E0-3053BBC393F0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52" creationId="{3C916432-C82E-45EC-BCC6-1B0E27287DD1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54" creationId="{7AEEB354-0133-4268-AF5B-6F89069C8AD8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57" creationId="{92B71956-8920-4DA0-B73A-8CA74DBB8F44}"/>
          </ac:cxnSpMkLst>
        </pc:cxnChg>
        <pc:cxnChg chg="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58" creationId="{4F01990A-F578-4610-B365-98CE27AEE6A8}"/>
          </ac:cxnSpMkLst>
        </pc:cxnChg>
        <pc:cxnChg chg="add mod">
          <ac:chgData name="bai youhui" userId="d54e096aa401f977" providerId="LiveId" clId="{1EC176BE-E3A4-424D-8A95-FE5DBE96B586}" dt="2022-04-27T06:57:58.822" v="20823" actId="478"/>
          <ac:cxnSpMkLst>
            <pc:docMk/>
            <pc:sldMk cId="3723568267" sldId="1015"/>
            <ac:cxnSpMk id="62" creationId="{86C81416-EC45-4FC6-8D90-CB77BA0FA183}"/>
          </ac:cxnSpMkLst>
        </pc:cxnChg>
        <pc:cxnChg chg="add del mod">
          <ac:chgData name="bai youhui" userId="d54e096aa401f977" providerId="LiveId" clId="{1EC176BE-E3A4-424D-8A95-FE5DBE96B586}" dt="2022-04-27T06:58:01.622" v="20825" actId="478"/>
          <ac:cxnSpMkLst>
            <pc:docMk/>
            <pc:sldMk cId="3723568267" sldId="1015"/>
            <ac:cxnSpMk id="67" creationId="{09276AC9-1042-4224-A422-C474E3D7318F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70" creationId="{FC4D3B56-FD2F-4097-889E-F14554DA0E2D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73" creationId="{8C8D722E-F816-4FE6-A1A2-191365D75F3E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76" creationId="{B13D44B2-89D7-46B0-9AE3-E32CD8FD7DC8}"/>
          </ac:cxnSpMkLst>
        </pc:cxnChg>
        <pc:cxnChg chg="add mod">
          <ac:chgData name="bai youhui" userId="d54e096aa401f977" providerId="LiveId" clId="{1EC176BE-E3A4-424D-8A95-FE5DBE96B586}" dt="2022-04-25T06:19:06.093" v="5414" actId="1076"/>
          <ac:cxnSpMkLst>
            <pc:docMk/>
            <pc:sldMk cId="3723568267" sldId="1015"/>
            <ac:cxnSpMk id="79" creationId="{696D7C81-EF66-42CC-9A41-890B0D45F4E6}"/>
          </ac:cxnSpMkLst>
        </pc:cxnChg>
        <pc:cxnChg chg="add del mod">
          <ac:chgData name="bai youhui" userId="d54e096aa401f977" providerId="LiveId" clId="{1EC176BE-E3A4-424D-8A95-FE5DBE96B586}" dt="2022-04-27T06:57:31.493" v="20809" actId="478"/>
          <ac:cxnSpMkLst>
            <pc:docMk/>
            <pc:sldMk cId="3723568267" sldId="1015"/>
            <ac:cxnSpMk id="95" creationId="{CFB85E89-BD75-4469-BF26-790FA0688D02}"/>
          </ac:cxnSpMkLst>
        </pc:cxnChg>
        <pc:cxnChg chg="add del mod">
          <ac:chgData name="bai youhui" userId="d54e096aa401f977" providerId="LiveId" clId="{1EC176BE-E3A4-424D-8A95-FE5DBE96B586}" dt="2022-04-27T06:57:39.847" v="20814" actId="478"/>
          <ac:cxnSpMkLst>
            <pc:docMk/>
            <pc:sldMk cId="3723568267" sldId="1015"/>
            <ac:cxnSpMk id="99" creationId="{13959A98-0B32-4204-9FE1-0B8910B177CA}"/>
          </ac:cxnSpMkLst>
        </pc:cxnChg>
        <pc:cxnChg chg="add del mod">
          <ac:chgData name="bai youhui" userId="d54e096aa401f977" providerId="LiveId" clId="{1EC176BE-E3A4-424D-8A95-FE5DBE96B586}" dt="2022-04-27T06:57:24.138" v="20804" actId="478"/>
          <ac:cxnSpMkLst>
            <pc:docMk/>
            <pc:sldMk cId="3723568267" sldId="1015"/>
            <ac:cxnSpMk id="100" creationId="{9A410B27-F0AD-44BF-A80F-C1879467228F}"/>
          </ac:cxnSpMkLst>
        </pc:cxnChg>
        <pc:cxnChg chg="add del mod">
          <ac:chgData name="bai youhui" userId="d54e096aa401f977" providerId="LiveId" clId="{1EC176BE-E3A4-424D-8A95-FE5DBE96B586}" dt="2022-04-27T06:57:37.719" v="20813" actId="478"/>
          <ac:cxnSpMkLst>
            <pc:docMk/>
            <pc:sldMk cId="3723568267" sldId="1015"/>
            <ac:cxnSpMk id="103" creationId="{087B9167-6BA9-4C9A-A20B-AFFDC7205185}"/>
          </ac:cxnSpMkLst>
        </pc:cxnChg>
        <pc:cxnChg chg="add del mod">
          <ac:chgData name="bai youhui" userId="d54e096aa401f977" providerId="LiveId" clId="{1EC176BE-E3A4-424D-8A95-FE5DBE96B586}" dt="2022-04-27T06:57:29.731" v="20808" actId="478"/>
          <ac:cxnSpMkLst>
            <pc:docMk/>
            <pc:sldMk cId="3723568267" sldId="1015"/>
            <ac:cxnSpMk id="104" creationId="{B96D8DCE-6B2A-47A6-B00E-2EE306A20061}"/>
          </ac:cxnSpMkLst>
        </pc:cxnChg>
        <pc:cxnChg chg="add del mod">
          <ac:chgData name="bai youhui" userId="d54e096aa401f977" providerId="LiveId" clId="{1EC176BE-E3A4-424D-8A95-FE5DBE96B586}" dt="2022-04-27T06:58:06.374" v="20826" actId="478"/>
          <ac:cxnSpMkLst>
            <pc:docMk/>
            <pc:sldMk cId="3723568267" sldId="1015"/>
            <ac:cxnSpMk id="112" creationId="{963D9785-40D1-4975-83C8-B50AE2450C03}"/>
          </ac:cxnSpMkLst>
        </pc:cxnChg>
        <pc:cxnChg chg="add del mod">
          <ac:chgData name="bai youhui" userId="d54e096aa401f977" providerId="LiveId" clId="{1EC176BE-E3A4-424D-8A95-FE5DBE96B586}" dt="2022-04-27T06:57:58.822" v="20823" actId="478"/>
          <ac:cxnSpMkLst>
            <pc:docMk/>
            <pc:sldMk cId="3723568267" sldId="1015"/>
            <ac:cxnSpMk id="116" creationId="{6A4F5102-40F6-4FC9-A53D-7BCB685C5589}"/>
          </ac:cxnSpMkLst>
        </pc:cxnChg>
        <pc:cxnChg chg="add mod">
          <ac:chgData name="bai youhui" userId="d54e096aa401f977" providerId="LiveId" clId="{1EC176BE-E3A4-424D-8A95-FE5DBE96B586}" dt="2022-04-27T06:54:23.191" v="20789" actId="571"/>
          <ac:cxnSpMkLst>
            <pc:docMk/>
            <pc:sldMk cId="3723568267" sldId="1015"/>
            <ac:cxnSpMk id="117" creationId="{4B2404F2-229E-4574-8BD2-E1162B96E1C8}"/>
          </ac:cxnSpMkLst>
        </pc:cxnChg>
        <pc:cxnChg chg="add del mod">
          <ac:chgData name="bai youhui" userId="d54e096aa401f977" providerId="LiveId" clId="{1EC176BE-E3A4-424D-8A95-FE5DBE96B586}" dt="2022-04-27T06:58:15.424" v="20831" actId="478"/>
          <ac:cxnSpMkLst>
            <pc:docMk/>
            <pc:sldMk cId="3723568267" sldId="1015"/>
            <ac:cxnSpMk id="124" creationId="{7D9D1677-26BD-4C0A-96BD-F1913A4AA4AC}"/>
          </ac:cxnSpMkLst>
        </pc:cxnChg>
        <pc:cxnChg chg="add del mod">
          <ac:chgData name="bai youhui" userId="d54e096aa401f977" providerId="LiveId" clId="{1EC176BE-E3A4-424D-8A95-FE5DBE96B586}" dt="2022-04-27T07:07:15.385" v="20916" actId="478"/>
          <ac:cxnSpMkLst>
            <pc:docMk/>
            <pc:sldMk cId="3723568267" sldId="1015"/>
            <ac:cxnSpMk id="136" creationId="{2D229158-C083-4966-98F3-2F34C01DF07C}"/>
          </ac:cxnSpMkLst>
        </pc:cxnChg>
        <pc:cxnChg chg="add del mod">
          <ac:chgData name="bai youhui" userId="d54e096aa401f977" providerId="LiveId" clId="{1EC176BE-E3A4-424D-8A95-FE5DBE96B586}" dt="2022-04-27T06:58:13.697" v="20830" actId="478"/>
          <ac:cxnSpMkLst>
            <pc:docMk/>
            <pc:sldMk cId="3723568267" sldId="1015"/>
            <ac:cxnSpMk id="137" creationId="{4AE721EB-18CE-4AE2-B8DE-B494092A0A2B}"/>
          </ac:cxnSpMkLst>
        </pc:cxnChg>
        <pc:cxnChg chg="add del mod">
          <ac:chgData name="bai youhui" userId="d54e096aa401f977" providerId="LiveId" clId="{1EC176BE-E3A4-424D-8A95-FE5DBE96B586}" dt="2022-04-27T07:07:44.347" v="20931" actId="478"/>
          <ac:cxnSpMkLst>
            <pc:docMk/>
            <pc:sldMk cId="3723568267" sldId="1015"/>
            <ac:cxnSpMk id="141" creationId="{57B1ADF7-70BD-46C3-ACC6-F1208638839D}"/>
          </ac:cxnSpMkLst>
        </pc:cxnChg>
        <pc:cxnChg chg="add del mod">
          <ac:chgData name="bai youhui" userId="d54e096aa401f977" providerId="LiveId" clId="{1EC176BE-E3A4-424D-8A95-FE5DBE96B586}" dt="2022-04-27T07:08:38.827" v="20963" actId="478"/>
          <ac:cxnSpMkLst>
            <pc:docMk/>
            <pc:sldMk cId="3723568267" sldId="1015"/>
            <ac:cxnSpMk id="144" creationId="{ABF92251-8AA7-4E88-A5DF-D0D2DCBC682A}"/>
          </ac:cxnSpMkLst>
        </pc:cxnChg>
        <pc:cxnChg chg="add del mod">
          <ac:chgData name="bai youhui" userId="d54e096aa401f977" providerId="LiveId" clId="{1EC176BE-E3A4-424D-8A95-FE5DBE96B586}" dt="2022-04-27T06:58:11.346" v="20829" actId="478"/>
          <ac:cxnSpMkLst>
            <pc:docMk/>
            <pc:sldMk cId="3723568267" sldId="1015"/>
            <ac:cxnSpMk id="146" creationId="{05B9CE97-29BB-4018-8F03-033602D09108}"/>
          </ac:cxnSpMkLst>
        </pc:cxnChg>
        <pc:cxnChg chg="add del mod">
          <ac:chgData name="bai youhui" userId="d54e096aa401f977" providerId="LiveId" clId="{1EC176BE-E3A4-424D-8A95-FE5DBE96B586}" dt="2022-04-27T06:57:42.279" v="20816" actId="478"/>
          <ac:cxnSpMkLst>
            <pc:docMk/>
            <pc:sldMk cId="3723568267" sldId="1015"/>
            <ac:cxnSpMk id="153" creationId="{DBFEE1D9-5D29-4BA6-BF71-51614251C13C}"/>
          </ac:cxnSpMkLst>
        </pc:cxnChg>
        <pc:cxnChg chg="add del mod">
          <ac:chgData name="bai youhui" userId="d54e096aa401f977" providerId="LiveId" clId="{1EC176BE-E3A4-424D-8A95-FE5DBE96B586}" dt="2022-04-27T06:57:27.093" v="20806" actId="478"/>
          <ac:cxnSpMkLst>
            <pc:docMk/>
            <pc:sldMk cId="3723568267" sldId="1015"/>
            <ac:cxnSpMk id="156" creationId="{C7CDC0C6-E837-40D6-988E-E3FF12D355A3}"/>
          </ac:cxnSpMkLst>
        </pc:cxnChg>
        <pc:cxnChg chg="add del mod">
          <ac:chgData name="bai youhui" userId="d54e096aa401f977" providerId="LiveId" clId="{1EC176BE-E3A4-424D-8A95-FE5DBE96B586}" dt="2022-04-27T07:07:21.466" v="20919" actId="478"/>
          <ac:cxnSpMkLst>
            <pc:docMk/>
            <pc:sldMk cId="3723568267" sldId="1015"/>
            <ac:cxnSpMk id="159" creationId="{E609CD3C-426C-4F49-9A7F-4E61BD6137D3}"/>
          </ac:cxnSpMkLst>
        </pc:cxnChg>
        <pc:cxnChg chg="add del mod">
          <ac:chgData name="bai youhui" userId="d54e096aa401f977" providerId="LiveId" clId="{1EC176BE-E3A4-424D-8A95-FE5DBE96B586}" dt="2022-04-27T07:07:18.651" v="20917" actId="478"/>
          <ac:cxnSpMkLst>
            <pc:docMk/>
            <pc:sldMk cId="3723568267" sldId="1015"/>
            <ac:cxnSpMk id="160" creationId="{826C6AAD-E03E-4398-8DD1-6ED6FAD8B713}"/>
          </ac:cxnSpMkLst>
        </pc:cxnChg>
        <pc:cxnChg chg="add del mod">
          <ac:chgData name="bai youhui" userId="d54e096aa401f977" providerId="LiveId" clId="{1EC176BE-E3A4-424D-8A95-FE5DBE96B586}" dt="2022-04-27T07:10:26.207" v="20978" actId="478"/>
          <ac:cxnSpMkLst>
            <pc:docMk/>
            <pc:sldMk cId="3723568267" sldId="1015"/>
            <ac:cxnSpMk id="161" creationId="{D79842C3-9C39-4E12-B403-BABB2443BE7D}"/>
          </ac:cxnSpMkLst>
        </pc:cxnChg>
        <pc:cxnChg chg="add del mod">
          <ac:chgData name="bai youhui" userId="d54e096aa401f977" providerId="LiveId" clId="{1EC176BE-E3A4-424D-8A95-FE5DBE96B586}" dt="2022-04-27T07:08:08.238" v="20945" actId="478"/>
          <ac:cxnSpMkLst>
            <pc:docMk/>
            <pc:sldMk cId="3723568267" sldId="1015"/>
            <ac:cxnSpMk id="165" creationId="{16441A31-7C0A-4403-BF42-64BDD4FE7FC3}"/>
          </ac:cxnSpMkLst>
        </pc:cxnChg>
        <pc:cxnChg chg="add del mod">
          <ac:chgData name="bai youhui" userId="d54e096aa401f977" providerId="LiveId" clId="{1EC176BE-E3A4-424D-8A95-FE5DBE96B586}" dt="2022-04-27T07:07:32.008" v="20925" actId="478"/>
          <ac:cxnSpMkLst>
            <pc:docMk/>
            <pc:sldMk cId="3723568267" sldId="1015"/>
            <ac:cxnSpMk id="167" creationId="{DE2EF9B6-DE76-411D-BD1B-02EDD57F30A1}"/>
          </ac:cxnSpMkLst>
        </pc:cxnChg>
        <pc:cxnChg chg="add del mod">
          <ac:chgData name="bai youhui" userId="d54e096aa401f977" providerId="LiveId" clId="{1EC176BE-E3A4-424D-8A95-FE5DBE96B586}" dt="2022-04-27T07:08:35.935" v="20961" actId="478"/>
          <ac:cxnSpMkLst>
            <pc:docMk/>
            <pc:sldMk cId="3723568267" sldId="1015"/>
            <ac:cxnSpMk id="168" creationId="{438A6A61-E6EB-42D2-9D3A-A7CE4A212CC3}"/>
          </ac:cxnSpMkLst>
        </pc:cxnChg>
        <pc:cxnChg chg="add del mod">
          <ac:chgData name="bai youhui" userId="d54e096aa401f977" providerId="LiveId" clId="{1EC176BE-E3A4-424D-8A95-FE5DBE96B586}" dt="2022-04-27T07:10:31.035" v="20980" actId="478"/>
          <ac:cxnSpMkLst>
            <pc:docMk/>
            <pc:sldMk cId="3723568267" sldId="1015"/>
            <ac:cxnSpMk id="169" creationId="{550062CB-2C1C-4748-86C9-C2AAF9AB4866}"/>
          </ac:cxnSpMkLst>
        </pc:cxnChg>
        <pc:cxnChg chg="add del mod">
          <ac:chgData name="bai youhui" userId="d54e096aa401f977" providerId="LiveId" clId="{1EC176BE-E3A4-424D-8A95-FE5DBE96B586}" dt="2022-04-27T07:07:49.025" v="20933" actId="478"/>
          <ac:cxnSpMkLst>
            <pc:docMk/>
            <pc:sldMk cId="3723568267" sldId="1015"/>
            <ac:cxnSpMk id="171" creationId="{98DD6C36-AF0A-4502-A3CD-E4B81AA15FB0}"/>
          </ac:cxnSpMkLst>
        </pc:cxnChg>
        <pc:cxnChg chg="add del mod">
          <ac:chgData name="bai youhui" userId="d54e096aa401f977" providerId="LiveId" clId="{1EC176BE-E3A4-424D-8A95-FE5DBE96B586}" dt="2022-04-27T07:07:51.155" v="20935" actId="478"/>
          <ac:cxnSpMkLst>
            <pc:docMk/>
            <pc:sldMk cId="3723568267" sldId="1015"/>
            <ac:cxnSpMk id="172" creationId="{8D9C85E9-C4EA-4C3D-872A-2A41B65CDC06}"/>
          </ac:cxnSpMkLst>
        </pc:cxnChg>
        <pc:cxnChg chg="add del mod">
          <ac:chgData name="bai youhui" userId="d54e096aa401f977" providerId="LiveId" clId="{1EC176BE-E3A4-424D-8A95-FE5DBE96B586}" dt="2022-04-27T07:08:28.349" v="20956" actId="478"/>
          <ac:cxnSpMkLst>
            <pc:docMk/>
            <pc:sldMk cId="3723568267" sldId="1015"/>
            <ac:cxnSpMk id="173" creationId="{302991A6-14FD-4B2D-AFD6-2C4766FAED43}"/>
          </ac:cxnSpMkLst>
        </pc:cxnChg>
        <pc:cxnChg chg="add del mod">
          <ac:chgData name="bai youhui" userId="d54e096aa401f977" providerId="LiveId" clId="{1EC176BE-E3A4-424D-8A95-FE5DBE96B586}" dt="2022-04-27T07:08:05.393" v="20943" actId="478"/>
          <ac:cxnSpMkLst>
            <pc:docMk/>
            <pc:sldMk cId="3723568267" sldId="1015"/>
            <ac:cxnSpMk id="178" creationId="{BA97B8B4-F64E-40CB-9FC1-D880ADA3A73F}"/>
          </ac:cxnSpMkLst>
        </pc:cxnChg>
        <pc:cxnChg chg="add del mod">
          <ac:chgData name="bai youhui" userId="d54e096aa401f977" providerId="LiveId" clId="{1EC176BE-E3A4-424D-8A95-FE5DBE96B586}" dt="2022-04-27T07:07:30.347" v="20924" actId="478"/>
          <ac:cxnSpMkLst>
            <pc:docMk/>
            <pc:sldMk cId="3723568267" sldId="1015"/>
            <ac:cxnSpMk id="180" creationId="{838CA64B-BA25-4A75-870F-88B41DFF8DE4}"/>
          </ac:cxnSpMkLst>
        </pc:cxnChg>
        <pc:cxnChg chg="add del mod">
          <ac:chgData name="bai youhui" userId="d54e096aa401f977" providerId="LiveId" clId="{1EC176BE-E3A4-424D-8A95-FE5DBE96B586}" dt="2022-04-27T07:07:47.398" v="20932" actId="478"/>
          <ac:cxnSpMkLst>
            <pc:docMk/>
            <pc:sldMk cId="3723568267" sldId="1015"/>
            <ac:cxnSpMk id="182" creationId="{EEEA160B-6021-40BD-86D0-CA08A5E3BBED}"/>
          </ac:cxnSpMkLst>
        </pc:cxnChg>
        <pc:cxnChg chg="add del mod">
          <ac:chgData name="bai youhui" userId="d54e096aa401f977" providerId="LiveId" clId="{1EC176BE-E3A4-424D-8A95-FE5DBE96B586}" dt="2022-04-27T07:08:11.734" v="20947" actId="478"/>
          <ac:cxnSpMkLst>
            <pc:docMk/>
            <pc:sldMk cId="3723568267" sldId="1015"/>
            <ac:cxnSpMk id="184" creationId="{4C5D0E42-4526-4A7B-8368-F3D07EE3ADDF}"/>
          </ac:cxnSpMkLst>
        </pc:cxnChg>
        <pc:cxnChg chg="add del mod">
          <ac:chgData name="bai youhui" userId="d54e096aa401f977" providerId="LiveId" clId="{1EC176BE-E3A4-424D-8A95-FE5DBE96B586}" dt="2022-04-27T07:08:24.408" v="20954" actId="478"/>
          <ac:cxnSpMkLst>
            <pc:docMk/>
            <pc:sldMk cId="3723568267" sldId="1015"/>
            <ac:cxnSpMk id="189" creationId="{CFA698CC-535A-4A62-9B96-238F86D925FB}"/>
          </ac:cxnSpMkLst>
        </pc:cxnChg>
        <pc:cxnChg chg="add del mod">
          <ac:chgData name="bai youhui" userId="d54e096aa401f977" providerId="LiveId" clId="{1EC176BE-E3A4-424D-8A95-FE5DBE96B586}" dt="2022-04-27T07:08:10.241" v="20946" actId="478"/>
          <ac:cxnSpMkLst>
            <pc:docMk/>
            <pc:sldMk cId="3723568267" sldId="1015"/>
            <ac:cxnSpMk id="191" creationId="{5A20AB28-5D2B-4488-BB5C-83C683D3705E}"/>
          </ac:cxnSpMkLst>
        </pc:cxnChg>
      </pc:sldChg>
      <pc:sldChg chg="addSp delSp modSp add mod modAnim">
        <pc:chgData name="bai youhui" userId="d54e096aa401f977" providerId="LiveId" clId="{1EC176BE-E3A4-424D-8A95-FE5DBE96B586}" dt="2022-04-27T07:53:20.793" v="21149" actId="20577"/>
        <pc:sldMkLst>
          <pc:docMk/>
          <pc:sldMk cId="595428628" sldId="1016"/>
        </pc:sldMkLst>
        <pc:spChg chg="mod">
          <ac:chgData name="bai youhui" userId="d54e096aa401f977" providerId="LiveId" clId="{1EC176BE-E3A4-424D-8A95-FE5DBE96B586}" dt="2022-04-25T06:52:24.254" v="6247" actId="1076"/>
          <ac:spMkLst>
            <pc:docMk/>
            <pc:sldMk cId="595428628" sldId="1016"/>
            <ac:spMk id="4" creationId="{4F898C70-D2EB-40F5-91C4-491A20DCD8FC}"/>
          </ac:spMkLst>
        </pc:spChg>
        <pc:spChg chg="add mod">
          <ac:chgData name="bai youhui" userId="d54e096aa401f977" providerId="LiveId" clId="{1EC176BE-E3A4-424D-8A95-FE5DBE96B586}" dt="2022-04-25T06:54:34.550" v="6371" actId="1076"/>
          <ac:spMkLst>
            <pc:docMk/>
            <pc:sldMk cId="595428628" sldId="1016"/>
            <ac:spMk id="7" creationId="{4149D704-3B31-4B52-AD40-E78E11962CB9}"/>
          </ac:spMkLst>
        </pc:spChg>
        <pc:spChg chg="add mod">
          <ac:chgData name="bai youhui" userId="d54e096aa401f977" providerId="LiveId" clId="{1EC176BE-E3A4-424D-8A95-FE5DBE96B586}" dt="2022-04-25T06:58:44.428" v="6421" actId="1076"/>
          <ac:spMkLst>
            <pc:docMk/>
            <pc:sldMk cId="595428628" sldId="1016"/>
            <ac:spMk id="12" creationId="{EB5688DC-5926-4087-98C1-3D1028A5083E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21" creationId="{4B8F8746-30B8-4E0C-8375-DDADDDDC5F2F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24" creationId="{8317CE9B-79F1-43FF-A63E-1616461B517C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34" creationId="{435CEA9D-A46E-429C-B435-F1B99178E991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36" creationId="{46CC4CC1-0AF0-4758-B243-BB7CD8884D2B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37" creationId="{042E18C0-7DFF-4110-8A1D-3384A1BF5088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59" creationId="{F2B40A72-45A5-48A8-998E-598AC0FD442E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61" creationId="{057DB7F4-3E80-4655-A5E4-482D31C01E43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66" creationId="{BDFFC913-14CE-4C1D-ACD1-AF0636FAA0DC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84" creationId="{40C0564B-CB72-49C3-B4A2-E7B839888511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85" creationId="{4FC164DF-7050-4449-B28F-257A351510D0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86" creationId="{B6C58441-F1DE-4662-ACD5-6E685A1F3765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87" creationId="{978BA659-DDA7-4DEC-8634-84A22E12C494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88" creationId="{6FD7A9EC-D1BD-4056-A1B5-DB0CA79A331B}"/>
          </ac:spMkLst>
        </pc:spChg>
        <pc:spChg chg="add del mod">
          <ac:chgData name="bai youhui" userId="d54e096aa401f977" providerId="LiveId" clId="{1EC176BE-E3A4-424D-8A95-FE5DBE96B586}" dt="2022-04-27T05:25:02.079" v="18920"/>
          <ac:spMkLst>
            <pc:docMk/>
            <pc:sldMk cId="595428628" sldId="1016"/>
            <ac:spMk id="89" creationId="{1402CA58-A1C2-4978-A0F7-279AE753B9F1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89" creationId="{89871569-82F6-4697-8D4F-9F7F1A1A7684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91" creationId="{47513105-8719-4ED0-AF0D-FBA712782588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92" creationId="{D6D4EE99-E860-4535-B08B-A5B22B3523A0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93" creationId="{364F2027-BF98-4ADC-B9DC-D0799E21C064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01" creationId="{3E62787B-90AD-4DA6-A5E7-AD8AB97D099C}"/>
          </ac:spMkLst>
        </pc:spChg>
        <pc:spChg chg="add mod">
          <ac:chgData name="bai youhui" userId="d54e096aa401f977" providerId="LiveId" clId="{1EC176BE-E3A4-424D-8A95-FE5DBE96B586}" dt="2022-04-25T06:59:19.015" v="6436" actId="1076"/>
          <ac:spMkLst>
            <pc:docMk/>
            <pc:sldMk cId="595428628" sldId="1016"/>
            <ac:spMk id="102" creationId="{D7E796CB-6F26-46C1-9231-469F605BB51B}"/>
          </ac:spMkLst>
        </pc:spChg>
        <pc:spChg chg="add mod">
          <ac:chgData name="bai youhui" userId="d54e096aa401f977" providerId="LiveId" clId="{1EC176BE-E3A4-424D-8A95-FE5DBE96B586}" dt="2022-04-25T07:00:04.035" v="6458" actId="14100"/>
          <ac:spMkLst>
            <pc:docMk/>
            <pc:sldMk cId="595428628" sldId="1016"/>
            <ac:spMk id="103" creationId="{70E25ECD-FD95-455D-AC4F-D8F26AEC9FD9}"/>
          </ac:spMkLst>
        </pc:spChg>
        <pc:spChg chg="add mod">
          <ac:chgData name="bai youhui" userId="d54e096aa401f977" providerId="LiveId" clId="{1EC176BE-E3A4-424D-8A95-FE5DBE96B586}" dt="2022-04-25T06:59:59.583" v="6456" actId="1038"/>
          <ac:spMkLst>
            <pc:docMk/>
            <pc:sldMk cId="595428628" sldId="1016"/>
            <ac:spMk id="106" creationId="{CC7B63AE-8D8F-4669-80EB-9FB1F3484B47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07" creationId="{B99EFBF1-8B13-48BA-B95C-702B910A4C13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08" creationId="{F9D7F472-631F-4722-82E9-27FF45A047A0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09" creationId="{B65304C8-612A-4D72-8371-36E7F4A67421}"/>
          </ac:spMkLst>
        </pc:spChg>
        <pc:spChg chg="add mod">
          <ac:chgData name="bai youhui" userId="d54e096aa401f977" providerId="LiveId" clId="{1EC176BE-E3A4-424D-8A95-FE5DBE96B586}" dt="2022-04-25T07:00:10.736" v="6465" actId="1035"/>
          <ac:spMkLst>
            <pc:docMk/>
            <pc:sldMk cId="595428628" sldId="1016"/>
            <ac:spMk id="110" creationId="{FF3CED07-9ED0-44BA-A914-9AC8945D8B73}"/>
          </ac:spMkLst>
        </pc:spChg>
        <pc:spChg chg="add mod">
          <ac:chgData name="bai youhui" userId="d54e096aa401f977" providerId="LiveId" clId="{1EC176BE-E3A4-424D-8A95-FE5DBE96B586}" dt="2022-04-25T07:00:27.762" v="6479" actId="1076"/>
          <ac:spMkLst>
            <pc:docMk/>
            <pc:sldMk cId="595428628" sldId="1016"/>
            <ac:spMk id="111" creationId="{99EF06F8-9D1F-44A4-A006-69F5D82F6758}"/>
          </ac:spMkLst>
        </pc:spChg>
        <pc:spChg chg="add mod">
          <ac:chgData name="bai youhui" userId="d54e096aa401f977" providerId="LiveId" clId="{1EC176BE-E3A4-424D-8A95-FE5DBE96B586}" dt="2022-04-25T07:01:18.484" v="6532" actId="1037"/>
          <ac:spMkLst>
            <pc:docMk/>
            <pc:sldMk cId="595428628" sldId="1016"/>
            <ac:spMk id="113" creationId="{B5D0DB6F-FF2C-4317-8C3D-D3110FE30A06}"/>
          </ac:spMkLst>
        </pc:spChg>
        <pc:spChg chg="add mod">
          <ac:chgData name="bai youhui" userId="d54e096aa401f977" providerId="LiveId" clId="{1EC176BE-E3A4-424D-8A95-FE5DBE96B586}" dt="2022-04-25T07:00:53.074" v="6492" actId="1037"/>
          <ac:spMkLst>
            <pc:docMk/>
            <pc:sldMk cId="595428628" sldId="1016"/>
            <ac:spMk id="115" creationId="{2C2C5A1D-7E41-4CA7-B9E8-758B020E669D}"/>
          </ac:spMkLst>
        </pc:spChg>
        <pc:spChg chg="add mod">
          <ac:chgData name="bai youhui" userId="d54e096aa401f977" providerId="LiveId" clId="{1EC176BE-E3A4-424D-8A95-FE5DBE96B586}" dt="2022-04-27T07:53:20.793" v="21149" actId="20577"/>
          <ac:spMkLst>
            <pc:docMk/>
            <pc:sldMk cId="595428628" sldId="1016"/>
            <ac:spMk id="117" creationId="{DD58E2AF-4B54-454D-A836-4BA62BBD46CA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19" creationId="{0CD25940-8057-454A-808E-AB78EE199C82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35" creationId="{ACB9D4F1-BB66-4FE0-8183-9B5421D84C48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39" creationId="{FCB33ACD-ACC8-443D-9A32-D23A1055C38D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40" creationId="{EE06E37B-F167-495D-970B-5CF9AE446378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47" creationId="{E81481AF-E1F6-4159-AEEE-37DE6A1EE1FF}"/>
          </ac:spMkLst>
        </pc:spChg>
        <pc:spChg chg="mod">
          <ac:chgData name="bai youhui" userId="d54e096aa401f977" providerId="LiveId" clId="{1EC176BE-E3A4-424D-8A95-FE5DBE96B586}" dt="2022-04-25T06:52:35.903" v="6275" actId="1037"/>
          <ac:spMkLst>
            <pc:docMk/>
            <pc:sldMk cId="595428628" sldId="1016"/>
            <ac:spMk id="148" creationId="{ACCA5D07-E566-491D-B8B0-63E2EC23A690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49" creationId="{9D499D51-2EE0-40BD-A3F4-96A8F5E88983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50" creationId="{F60B8D11-FE38-486B-8EAC-D3A112C2CDF4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51" creationId="{570F4EDF-539E-45D0-9C0D-34CA78434535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62" creationId="{047CB0A2-39EF-4D6E-AE0B-C31B2822260A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63" creationId="{274CAF4B-AC77-4B6F-B9CA-999EA79ED5FE}"/>
          </ac:spMkLst>
        </pc:spChg>
        <pc:spChg chg="del">
          <ac:chgData name="bai youhui" userId="d54e096aa401f977" providerId="LiveId" clId="{1EC176BE-E3A4-424D-8A95-FE5DBE96B586}" dt="2022-04-25T06:50:16.328" v="6147" actId="478"/>
          <ac:spMkLst>
            <pc:docMk/>
            <pc:sldMk cId="595428628" sldId="1016"/>
            <ac:spMk id="164" creationId="{2AB82786-874B-4AE7-97E9-F14FA9A2A5C4}"/>
          </ac:spMkLst>
        </pc:spChg>
        <pc:spChg chg="del">
          <ac:chgData name="bai youhui" userId="d54e096aa401f977" providerId="LiveId" clId="{1EC176BE-E3A4-424D-8A95-FE5DBE96B586}" dt="2022-04-25T06:50:12.158" v="6146" actId="478"/>
          <ac:spMkLst>
            <pc:docMk/>
            <pc:sldMk cId="595428628" sldId="1016"/>
            <ac:spMk id="4123" creationId="{1B08FBD7-99F4-4568-94BE-FC5A598D37CC}"/>
          </ac:spMkLst>
        </pc:s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31" creationId="{4C665109-3102-431C-9E4F-A11C9A67D781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42" creationId="{DC8DBB47-65AA-470B-BA02-A5F6A1EE00A2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46" creationId="{B7FC30C6-5B26-4D53-8D51-E2DFC2C370CD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49" creationId="{833A5B57-47F9-41B9-A787-94A0DA6953DD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126" creationId="{09B75839-A0AF-46C1-9AFA-EE56FEA28132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129" creationId="{B3A35983-2C48-48D3-9752-4B1382F8EDFF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132" creationId="{68E4BE7C-11E2-4DD0-84AB-27D80BDF9FB4}"/>
          </ac:grpSpMkLst>
        </pc:grpChg>
        <pc:grpChg chg="mod">
          <ac:chgData name="bai youhui" userId="d54e096aa401f977" providerId="LiveId" clId="{1EC176BE-E3A4-424D-8A95-FE5DBE96B586}" dt="2022-04-25T06:52:35.903" v="6275" actId="1037"/>
          <ac:grpSpMkLst>
            <pc:docMk/>
            <pc:sldMk cId="595428628" sldId="1016"/>
            <ac:grpSpMk id="4128" creationId="{4E62F9C8-BDEC-48CB-A3E5-C94C7650029C}"/>
          </ac:grpSpMkLst>
        </pc:grpChg>
        <pc:picChg chg="add del mod">
          <ac:chgData name="bai youhui" userId="d54e096aa401f977" providerId="LiveId" clId="{1EC176BE-E3A4-424D-8A95-FE5DBE96B586}" dt="2022-04-25T06:55:23.178" v="6376" actId="478"/>
          <ac:picMkLst>
            <pc:docMk/>
            <pc:sldMk cId="595428628" sldId="1016"/>
            <ac:picMk id="9" creationId="{27FCC7E4-A73E-47F6-ACD8-807F5B6053D1}"/>
          </ac:picMkLst>
        </pc:picChg>
        <pc:picChg chg="add mod ord">
          <ac:chgData name="bai youhui" userId="d54e096aa401f977" providerId="LiveId" clId="{1EC176BE-E3A4-424D-8A95-FE5DBE96B586}" dt="2022-04-25T06:59:32.472" v="6437" actId="167"/>
          <ac:picMkLst>
            <pc:docMk/>
            <pc:sldMk cId="595428628" sldId="1016"/>
            <ac:picMk id="11" creationId="{D54985DC-8698-4B3D-8006-AED380BF5DCE}"/>
          </ac:picMkLst>
        </pc:pic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52" creationId="{3C916432-C82E-45EC-BCC6-1B0E27287DD1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54" creationId="{7AEEB354-0133-4268-AF5B-6F89069C8AD8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57" creationId="{92B71956-8920-4DA0-B73A-8CA74DBB8F44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58" creationId="{4F01990A-F578-4610-B365-98CE27AEE6A8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62" creationId="{86C81416-EC45-4FC6-8D90-CB77BA0FA18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67" creationId="{09276AC9-1042-4224-A422-C474E3D7318F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70" creationId="{FC4D3B56-FD2F-4097-889E-F14554DA0E2D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73" creationId="{8C8D722E-F816-4FE6-A1A2-191365D75F3E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76" creationId="{B13D44B2-89D7-46B0-9AE3-E32CD8FD7DC8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79" creationId="{696D7C81-EF66-42CC-9A41-890B0D45F4E6}"/>
          </ac:cxnSpMkLst>
        </pc:cxnChg>
        <pc:cxnChg chg="add 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90" creationId="{6CA55C8B-83A0-41E0-A942-EB541324B037}"/>
          </ac:cxnSpMkLst>
        </pc:cxnChg>
        <pc:cxnChg chg="add 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94" creationId="{2BB4657E-5443-4693-BCE3-63795C32B5C6}"/>
          </ac:cxnSpMkLst>
        </pc:cxnChg>
        <pc:cxnChg chg="add 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95" creationId="{6B058A7D-56FC-4B00-BABA-43FD6F7AD6BE}"/>
          </ac:cxnSpMkLst>
        </pc:cxnChg>
        <pc:cxnChg chg="add 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96" creationId="{D0FF3BE5-AA89-45A3-8311-7CF7D0DD8F46}"/>
          </ac:cxnSpMkLst>
        </pc:cxnChg>
        <pc:cxnChg chg="add mod">
          <ac:chgData name="bai youhui" userId="d54e096aa401f977" providerId="LiveId" clId="{1EC176BE-E3A4-424D-8A95-FE5DBE96B586}" dt="2022-04-25T06:59:01.785" v="6426" actId="14100"/>
          <ac:cxnSpMkLst>
            <pc:docMk/>
            <pc:sldMk cId="595428628" sldId="1016"/>
            <ac:cxnSpMk id="97" creationId="{7227D9E7-C284-4C55-9279-1B2870657450}"/>
          </ac:cxnSpMkLst>
        </pc:cxnChg>
        <pc:cxnChg chg="add mod">
          <ac:chgData name="bai youhui" userId="d54e096aa401f977" providerId="LiveId" clId="{1EC176BE-E3A4-424D-8A95-FE5DBE96B586}" dt="2022-04-25T06:59:48.093" v="6440" actId="571"/>
          <ac:cxnSpMkLst>
            <pc:docMk/>
            <pc:sldMk cId="595428628" sldId="1016"/>
            <ac:cxnSpMk id="104" creationId="{6952B2A6-37E7-484A-9FD3-225C6DFD264C}"/>
          </ac:cxnSpMkLst>
        </pc:cxnChg>
        <pc:cxnChg chg="add mod">
          <ac:chgData name="bai youhui" userId="d54e096aa401f977" providerId="LiveId" clId="{1EC176BE-E3A4-424D-8A95-FE5DBE96B586}" dt="2022-04-25T07:00:36.811" v="6482" actId="14100"/>
          <ac:cxnSpMkLst>
            <pc:docMk/>
            <pc:sldMk cId="595428628" sldId="1016"/>
            <ac:cxnSpMk id="112" creationId="{49D39F68-814A-42B2-8745-45441A5F45DC}"/>
          </ac:cxnSpMkLst>
        </pc:cxnChg>
        <pc:cxnChg chg="add mod">
          <ac:chgData name="bai youhui" userId="d54e096aa401f977" providerId="LiveId" clId="{1EC176BE-E3A4-424D-8A95-FE5DBE96B586}" dt="2022-04-25T07:01:23.760" v="6533" actId="14100"/>
          <ac:cxnSpMkLst>
            <pc:docMk/>
            <pc:sldMk cId="595428628" sldId="1016"/>
            <ac:cxnSpMk id="114" creationId="{2E9E0E9C-05E2-41E5-B387-EF0E415751B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16" creationId="{6A4F5102-40F6-4FC9-A53D-7BCB685C5589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36" creationId="{2D229158-C083-4966-98F3-2F34C01DF07C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41" creationId="{57B1ADF7-70BD-46C3-ACC6-F1208638839D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44" creationId="{ABF92251-8AA7-4E88-A5DF-D0D2DCBC682A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53" creationId="{DBFEE1D9-5D29-4BA6-BF71-51614251C13C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56" creationId="{C7CDC0C6-E837-40D6-988E-E3FF12D355A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59" creationId="{E609CD3C-426C-4F49-9A7F-4E61BD6137D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65" creationId="{16441A31-7C0A-4403-BF42-64BDD4FE7FC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68" creationId="{438A6A61-E6EB-42D2-9D3A-A7CE4A212CC3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69" creationId="{550062CB-2C1C-4748-86C9-C2AAF9AB4866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72" creationId="{8D9C85E9-C4EA-4C3D-872A-2A41B65CDC06}"/>
          </ac:cxnSpMkLst>
        </pc:cxnChg>
        <pc:cxnChg chg="mod">
          <ac:chgData name="bai youhui" userId="d54e096aa401f977" providerId="LiveId" clId="{1EC176BE-E3A4-424D-8A95-FE5DBE96B586}" dt="2022-04-25T06:52:35.903" v="6275" actId="1037"/>
          <ac:cxnSpMkLst>
            <pc:docMk/>
            <pc:sldMk cId="595428628" sldId="1016"/>
            <ac:cxnSpMk id="173" creationId="{302991A6-14FD-4B2D-AFD6-2C4766FAED43}"/>
          </ac:cxnSpMkLst>
        </pc:cxnChg>
      </pc:sldChg>
      <pc:sldChg chg="addSp delSp modSp add mod">
        <pc:chgData name="bai youhui" userId="d54e096aa401f977" providerId="LiveId" clId="{1EC176BE-E3A4-424D-8A95-FE5DBE96B586}" dt="2022-04-25T07:51:40.434" v="8557" actId="20577"/>
        <pc:sldMkLst>
          <pc:docMk/>
          <pc:sldMk cId="1591696702" sldId="1017"/>
        </pc:sldMkLst>
        <pc:spChg chg="mod">
          <ac:chgData name="bai youhui" userId="d54e096aa401f977" providerId="LiveId" clId="{1EC176BE-E3A4-424D-8A95-FE5DBE96B586}" dt="2022-04-25T07:04:15.171" v="6679" actId="20577"/>
          <ac:spMkLst>
            <pc:docMk/>
            <pc:sldMk cId="1591696702" sldId="1017"/>
            <ac:spMk id="4" creationId="{4F898C70-D2EB-40F5-91C4-491A20DCD8FC}"/>
          </ac:spMkLst>
        </pc:spChg>
        <pc:spChg chg="del mod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7" creationId="{4149D704-3B31-4B52-AD40-E78E11962CB9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2" creationId="{EB5688DC-5926-4087-98C1-3D1028A5083E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21" creationId="{4B8F8746-30B8-4E0C-8375-DDADDDDC5F2F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24" creationId="{8317CE9B-79F1-43FF-A63E-1616461B517C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34" creationId="{435CEA9D-A46E-429C-B435-F1B99178E991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36" creationId="{46CC4CC1-0AF0-4758-B243-BB7CD8884D2B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37" creationId="{042E18C0-7DFF-4110-8A1D-3384A1BF5088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59" creationId="{F2B40A72-45A5-48A8-998E-598AC0FD442E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61" creationId="{057DB7F4-3E80-4655-A5E4-482D31C01E43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66" creationId="{BDFFC913-14CE-4C1D-ACD1-AF0636FAA0DC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84" creationId="{40C0564B-CB72-49C3-B4A2-E7B839888511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85" creationId="{4FC164DF-7050-4449-B28F-257A351510D0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86" creationId="{B6C58441-F1DE-4662-ACD5-6E685A1F3765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87" creationId="{978BA659-DDA7-4DEC-8634-84A22E12C494}"/>
          </ac:spMkLst>
        </pc:spChg>
        <pc:spChg chg="add del mod">
          <ac:chgData name="bai youhui" userId="d54e096aa401f977" providerId="LiveId" clId="{1EC176BE-E3A4-424D-8A95-FE5DBE96B586}" dt="2022-04-25T07:06:58.358" v="6716" actId="478"/>
          <ac:spMkLst>
            <pc:docMk/>
            <pc:sldMk cId="1591696702" sldId="1017"/>
            <ac:spMk id="91" creationId="{82ACDEA8-7EE5-4893-81F6-6132778A0BD3}"/>
          </ac:spMkLst>
        </pc:spChg>
        <pc:spChg chg="add mod">
          <ac:chgData name="bai youhui" userId="d54e096aa401f977" providerId="LiveId" clId="{1EC176BE-E3A4-424D-8A95-FE5DBE96B586}" dt="2022-04-25T07:51:40.434" v="8557" actId="20577"/>
          <ac:spMkLst>
            <pc:docMk/>
            <pc:sldMk cId="1591696702" sldId="1017"/>
            <ac:spMk id="92" creationId="{4E88FF6D-B41D-4659-8826-4D8E86CF1FF3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01" creationId="{3E62787B-90AD-4DA6-A5E7-AD8AB97D099C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02" creationId="{D7E796CB-6F26-46C1-9231-469F605BB51B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03" creationId="{70E25ECD-FD95-455D-AC4F-D8F26AEC9FD9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06" creationId="{CC7B63AE-8D8F-4669-80EB-9FB1F3484B47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07" creationId="{B99EFBF1-8B13-48BA-B95C-702B910A4C13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08" creationId="{F9D7F472-631F-4722-82E9-27FF45A047A0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09" creationId="{B65304C8-612A-4D72-8371-36E7F4A67421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10" creationId="{FF3CED07-9ED0-44BA-A914-9AC8945D8B73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11" creationId="{99EF06F8-9D1F-44A4-A006-69F5D82F6758}"/>
          </ac:spMkLst>
        </pc:spChg>
        <pc:spChg chg="del">
          <ac:chgData name="bai youhui" userId="d54e096aa401f977" providerId="LiveId" clId="{1EC176BE-E3A4-424D-8A95-FE5DBE96B586}" dt="2022-04-25T07:04:23.907" v="6682" actId="478"/>
          <ac:spMkLst>
            <pc:docMk/>
            <pc:sldMk cId="1591696702" sldId="1017"/>
            <ac:spMk id="113" creationId="{B5D0DB6F-FF2C-4317-8C3D-D3110FE30A06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15" creationId="{2C2C5A1D-7E41-4CA7-B9E8-758B020E669D}"/>
          </ac:spMkLst>
        </pc:spChg>
        <pc:spChg chg="del">
          <ac:chgData name="bai youhui" userId="d54e096aa401f977" providerId="LiveId" clId="{1EC176BE-E3A4-424D-8A95-FE5DBE96B586}" dt="2022-04-25T07:04:21.224" v="6681" actId="478"/>
          <ac:spMkLst>
            <pc:docMk/>
            <pc:sldMk cId="1591696702" sldId="1017"/>
            <ac:spMk id="117" creationId="{DD58E2AF-4B54-454D-A836-4BA62BBD46CA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35" creationId="{ACB9D4F1-BB66-4FE0-8183-9B5421D84C48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40" creationId="{EE06E37B-F167-495D-970B-5CF9AE446378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47" creationId="{E81481AF-E1F6-4159-AEEE-37DE6A1EE1FF}"/>
          </ac:spMkLst>
        </pc:spChg>
        <pc:spChg chg="mod">
          <ac:chgData name="bai youhui" userId="d54e096aa401f977" providerId="LiveId" clId="{1EC176BE-E3A4-424D-8A95-FE5DBE96B586}" dt="2022-04-25T07:12:14.604" v="7175" actId="1037"/>
          <ac:spMkLst>
            <pc:docMk/>
            <pc:sldMk cId="1591696702" sldId="1017"/>
            <ac:spMk id="148" creationId="{ACCA5D07-E566-491D-B8B0-63E2EC23A690}"/>
          </ac:spMkLst>
        </pc:s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31" creationId="{4C665109-3102-431C-9E4F-A11C9A67D781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42" creationId="{DC8DBB47-65AA-470B-BA02-A5F6A1EE00A2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46" creationId="{B7FC30C6-5B26-4D53-8D51-E2DFC2C370CD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49" creationId="{833A5B57-47F9-41B9-A787-94A0DA6953DD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126" creationId="{09B75839-A0AF-46C1-9AFA-EE56FEA28132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129" creationId="{B3A35983-2C48-48D3-9752-4B1382F8EDFF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132" creationId="{68E4BE7C-11E2-4DD0-84AB-27D80BDF9FB4}"/>
          </ac:grpSpMkLst>
        </pc:grpChg>
        <pc:grpChg chg="mod">
          <ac:chgData name="bai youhui" userId="d54e096aa401f977" providerId="LiveId" clId="{1EC176BE-E3A4-424D-8A95-FE5DBE96B586}" dt="2022-04-25T07:12:14.604" v="7175" actId="1037"/>
          <ac:grpSpMkLst>
            <pc:docMk/>
            <pc:sldMk cId="1591696702" sldId="1017"/>
            <ac:grpSpMk id="4128" creationId="{4E62F9C8-BDEC-48CB-A3E5-C94C7650029C}"/>
          </ac:grpSpMkLst>
        </pc:grpChg>
        <pc:graphicFrameChg chg="add mod modGraphic">
          <ac:chgData name="bai youhui" userId="d54e096aa401f977" providerId="LiveId" clId="{1EC176BE-E3A4-424D-8A95-FE5DBE96B586}" dt="2022-04-25T07:15:32.942" v="7270" actId="58"/>
          <ac:graphicFrameMkLst>
            <pc:docMk/>
            <pc:sldMk cId="1591696702" sldId="1017"/>
            <ac:graphicFrameMk id="2" creationId="{7E949693-EE15-46C3-9B61-1949330B5E72}"/>
          </ac:graphicFrameMkLst>
        </pc:graphicFrameChg>
        <pc:picChg chg="del">
          <ac:chgData name="bai youhui" userId="d54e096aa401f977" providerId="LiveId" clId="{1EC176BE-E3A4-424D-8A95-FE5DBE96B586}" dt="2022-04-25T07:04:21.224" v="6681" actId="478"/>
          <ac:picMkLst>
            <pc:docMk/>
            <pc:sldMk cId="1591696702" sldId="1017"/>
            <ac:picMk id="11" creationId="{D54985DC-8698-4B3D-8006-AED380BF5DCE}"/>
          </ac:picMkLst>
        </pc:pic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52" creationId="{3C916432-C82E-45EC-BCC6-1B0E27287DD1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54" creationId="{7AEEB354-0133-4268-AF5B-6F89069C8AD8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57" creationId="{92B71956-8920-4DA0-B73A-8CA74DBB8F44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58" creationId="{4F01990A-F578-4610-B365-98CE27AEE6A8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62" creationId="{86C81416-EC45-4FC6-8D90-CB77BA0FA18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67" creationId="{09276AC9-1042-4224-A422-C474E3D7318F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70" creationId="{FC4D3B56-FD2F-4097-889E-F14554DA0E2D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73" creationId="{8C8D722E-F816-4FE6-A1A2-191365D75F3E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76" creationId="{B13D44B2-89D7-46B0-9AE3-E32CD8FD7DC8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79" creationId="{696D7C81-EF66-42CC-9A41-890B0D45F4E6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90" creationId="{6CA55C8B-83A0-41E0-A942-EB541324B037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94" creationId="{2BB4657E-5443-4693-BCE3-63795C32B5C6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95" creationId="{6B058A7D-56FC-4B00-BABA-43FD6F7AD6BE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96" creationId="{D0FF3BE5-AA89-45A3-8311-7CF7D0DD8F46}"/>
          </ac:cxnSpMkLst>
        </pc:cxnChg>
        <pc:cxnChg chg="del mod">
          <ac:chgData name="bai youhui" userId="d54e096aa401f977" providerId="LiveId" clId="{1EC176BE-E3A4-424D-8A95-FE5DBE96B586}" dt="2022-04-25T07:04:21.224" v="6681" actId="478"/>
          <ac:cxnSpMkLst>
            <pc:docMk/>
            <pc:sldMk cId="1591696702" sldId="1017"/>
            <ac:cxnSpMk id="97" creationId="{7227D9E7-C284-4C55-9279-1B2870657450}"/>
          </ac:cxnSpMkLst>
        </pc:cxnChg>
        <pc:cxnChg chg="del">
          <ac:chgData name="bai youhui" userId="d54e096aa401f977" providerId="LiveId" clId="{1EC176BE-E3A4-424D-8A95-FE5DBE96B586}" dt="2022-04-25T07:04:21.224" v="6681" actId="478"/>
          <ac:cxnSpMkLst>
            <pc:docMk/>
            <pc:sldMk cId="1591696702" sldId="1017"/>
            <ac:cxnSpMk id="104" creationId="{6952B2A6-37E7-484A-9FD3-225C6DFD264C}"/>
          </ac:cxnSpMkLst>
        </pc:cxnChg>
        <pc:cxnChg chg="del">
          <ac:chgData name="bai youhui" userId="d54e096aa401f977" providerId="LiveId" clId="{1EC176BE-E3A4-424D-8A95-FE5DBE96B586}" dt="2022-04-25T07:04:21.224" v="6681" actId="478"/>
          <ac:cxnSpMkLst>
            <pc:docMk/>
            <pc:sldMk cId="1591696702" sldId="1017"/>
            <ac:cxnSpMk id="112" creationId="{49D39F68-814A-42B2-8745-45441A5F45DC}"/>
          </ac:cxnSpMkLst>
        </pc:cxnChg>
        <pc:cxnChg chg="del mod">
          <ac:chgData name="bai youhui" userId="d54e096aa401f977" providerId="LiveId" clId="{1EC176BE-E3A4-424D-8A95-FE5DBE96B586}" dt="2022-04-25T07:04:21.224" v="6681" actId="478"/>
          <ac:cxnSpMkLst>
            <pc:docMk/>
            <pc:sldMk cId="1591696702" sldId="1017"/>
            <ac:cxnSpMk id="114" creationId="{2E9E0E9C-05E2-41E5-B387-EF0E415751B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16" creationId="{6A4F5102-40F6-4FC9-A53D-7BCB685C5589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36" creationId="{2D229158-C083-4966-98F3-2F34C01DF07C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41" creationId="{57B1ADF7-70BD-46C3-ACC6-F1208638839D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44" creationId="{ABF92251-8AA7-4E88-A5DF-D0D2DCBC682A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53" creationId="{DBFEE1D9-5D29-4BA6-BF71-51614251C13C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56" creationId="{C7CDC0C6-E837-40D6-988E-E3FF12D355A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59" creationId="{E609CD3C-426C-4F49-9A7F-4E61BD6137D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65" creationId="{16441A31-7C0A-4403-BF42-64BDD4FE7FC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68" creationId="{438A6A61-E6EB-42D2-9D3A-A7CE4A212CC3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69" creationId="{550062CB-2C1C-4748-86C9-C2AAF9AB4866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72" creationId="{8D9C85E9-C4EA-4C3D-872A-2A41B65CDC06}"/>
          </ac:cxnSpMkLst>
        </pc:cxnChg>
        <pc:cxnChg chg="mod">
          <ac:chgData name="bai youhui" userId="d54e096aa401f977" providerId="LiveId" clId="{1EC176BE-E3A4-424D-8A95-FE5DBE96B586}" dt="2022-04-25T07:12:14.604" v="7175" actId="1037"/>
          <ac:cxnSpMkLst>
            <pc:docMk/>
            <pc:sldMk cId="1591696702" sldId="1017"/>
            <ac:cxnSpMk id="173" creationId="{302991A6-14FD-4B2D-AFD6-2C4766FAED43}"/>
          </ac:cxnSpMkLst>
        </pc:cxnChg>
      </pc:sldChg>
      <pc:sldChg chg="addSp modSp new mod modAnim">
        <pc:chgData name="bai youhui" userId="d54e096aa401f977" providerId="LiveId" clId="{1EC176BE-E3A4-424D-8A95-FE5DBE96B586}" dt="2022-04-27T07:56:12.905" v="21150"/>
        <pc:sldMkLst>
          <pc:docMk/>
          <pc:sldMk cId="3065503623" sldId="1018"/>
        </pc:sldMkLst>
        <pc:spChg chg="mod">
          <ac:chgData name="bai youhui" userId="d54e096aa401f977" providerId="LiveId" clId="{1EC176BE-E3A4-424D-8A95-FE5DBE96B586}" dt="2022-04-25T08:41:17.562" v="8903" actId="113"/>
          <ac:spMkLst>
            <pc:docMk/>
            <pc:sldMk cId="3065503623" sldId="1018"/>
            <ac:spMk id="2" creationId="{5C028406-BB27-4F26-82AF-02A74F6F6D01}"/>
          </ac:spMkLst>
        </pc:spChg>
        <pc:spChg chg="mod">
          <ac:chgData name="bai youhui" userId="d54e096aa401f977" providerId="LiveId" clId="{1EC176BE-E3A4-424D-8A95-FE5DBE96B586}" dt="2022-04-25T08:36:39.753" v="8568" actId="20577"/>
          <ac:spMkLst>
            <pc:docMk/>
            <pc:sldMk cId="3065503623" sldId="1018"/>
            <ac:spMk id="4" creationId="{C63FAC45-E905-481B-BC1D-8D87F34357BC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" creationId="{5D47A775-8305-4DD3-B808-B879C20EBA38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7" creationId="{EADE50E1-8BA6-4B77-901E-6DEE9B48A7D8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8" creationId="{8336552F-0C11-42DC-B79A-0CB971B3ECBD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9" creationId="{54CFEF8A-DC74-432D-9E95-34A2B4851BEB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0" creationId="{90ADD701-19DC-49F2-A88E-4FF339C79FC8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2" creationId="{2D0BC5C2-7E27-4CA3-8F94-BA936D18DCC8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3" creationId="{3648B793-60AC-4D5F-A223-FFE48F87E373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5" creationId="{AD6C2866-F017-4E28-8E96-C2E8E4926A98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6" creationId="{52751C9B-A3C2-4287-8AA6-81D0A6E9254F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8" creationId="{E13410BC-2D39-4558-9858-ED33932E8BD1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19" creationId="{C02DF3AE-B9B9-4679-8C2D-DF012B945CF5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21" creationId="{8FFB69A9-F4F3-4547-975A-D097A3549BE5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22" creationId="{FAB81240-0AFB-415F-BB47-E29B252EF56C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26" creationId="{DDACC761-7045-4037-A34D-1267ACE7D9AD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28" creationId="{187905E6-0445-41CF-850C-1441F535F6B1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4" creationId="{962F2851-8617-476B-8855-74088D2B3327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5" creationId="{4CFAE064-4069-4433-86DB-05F49D6298A3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6" creationId="{B5BF45B6-0D3D-4080-9DB1-70576E79C81E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7" creationId="{71E5D6FC-3625-4615-9C64-E63D7D6D20EC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8" creationId="{4AFB88A4-78C3-4D94-9A9B-F847D4A40199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39" creationId="{0A93573A-7968-4783-9F75-B3F838950021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0" creationId="{76A0B691-3B82-43F1-BA5C-E80A63BDCA61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1" creationId="{73FBAAE8-EFD3-4415-AD2F-C9E444D2561F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4" creationId="{9FF5C24B-8501-40AD-8B88-44F33ADF7AF8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5" creationId="{5A96B032-35A8-4752-ADD4-0FF9DD201519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7" creationId="{7998347F-EAE4-4E75-859E-B83D9C15EBEF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48" creationId="{74475EAD-6492-45E9-AEDA-3C079D0A0EE0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0" creationId="{7988F931-19DC-4CC4-A536-62BF205B44EA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1" creationId="{6CFD7051-62D6-46F1-9168-E72ED5334D68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3" creationId="{D94FE9DB-7D7B-4F32-8F9D-27432DD14476}"/>
          </ac:spMkLst>
        </pc:spChg>
        <pc:spChg chg="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4" creationId="{5ABBAA3D-C62E-4FAB-A91C-A2CD0F0E0AE8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5" creationId="{8ADB2F58-8383-4FAF-8456-BBFC55D633F4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57" creationId="{7647A364-78E8-47BD-821A-8E4891016CB4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60" creationId="{174ACC0B-7968-4E97-9CCE-42FD2F5F7C4C}"/>
          </ac:spMkLst>
        </pc:spChg>
        <pc:spChg chg="add mod">
          <ac:chgData name="bai youhui" userId="d54e096aa401f977" providerId="LiveId" clId="{1EC176BE-E3A4-424D-8A95-FE5DBE96B586}" dt="2022-04-25T08:37:13.895" v="8570"/>
          <ac:spMkLst>
            <pc:docMk/>
            <pc:sldMk cId="3065503623" sldId="1018"/>
            <ac:spMk id="61" creationId="{63A4B05E-680A-4B76-973F-CDB7B0235B0C}"/>
          </ac:spMkLst>
        </pc:spChg>
        <pc:spChg chg="add mod">
          <ac:chgData name="bai youhui" userId="d54e096aa401f977" providerId="LiveId" clId="{1EC176BE-E3A4-424D-8A95-FE5DBE96B586}" dt="2022-04-27T07:22:34.643" v="21114" actId="1076"/>
          <ac:spMkLst>
            <pc:docMk/>
            <pc:sldMk cId="3065503623" sldId="1018"/>
            <ac:spMk id="74" creationId="{C75E7A78-52FB-47CC-8C9D-BA5E414A7668}"/>
          </ac:spMkLst>
        </pc:s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11" creationId="{44C87F6C-5CBD-498F-A7E9-07D2DD0F1429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14" creationId="{378564C3-2BF6-4FA9-B56B-420E3C183F1D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17" creationId="{05A4310D-70A4-4F17-A3C9-9E023ACC6CC6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20" creationId="{716ECF78-D46E-41E4-895D-8CDC1A3B02C3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43" creationId="{A7347B70-A952-4136-B64B-949D2893D294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46" creationId="{266AD533-F836-47E2-8096-BCB1C7D8DEA5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49" creationId="{A2DBCAE2-027B-43CD-BDF7-F0782E6076A6}"/>
          </ac:grpSpMkLst>
        </pc:grpChg>
        <pc:grpChg chg="add mod">
          <ac:chgData name="bai youhui" userId="d54e096aa401f977" providerId="LiveId" clId="{1EC176BE-E3A4-424D-8A95-FE5DBE96B586}" dt="2022-04-25T08:37:13.895" v="8570"/>
          <ac:grpSpMkLst>
            <pc:docMk/>
            <pc:sldMk cId="3065503623" sldId="1018"/>
            <ac:grpSpMk id="52" creationId="{72089019-A4A5-4D6C-8152-B60DE4607BC3}"/>
          </ac:grpSpMkLst>
        </pc:grp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" creationId="{EBFFA1BB-FD65-4993-BEEA-AFED9F6A0530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23" creationId="{5B71D5BB-C2E9-4FEE-81C6-2BA29A6C3423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24" creationId="{DCDBC7C7-9EC3-4E3F-92C7-93DFCE4E5B1C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25" creationId="{D351A90A-33F0-4EAB-AC91-37D3E02BC8BB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27" creationId="{8D045041-0D91-4062-9CFF-834AE6182B3F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29" creationId="{2602E222-D4F3-4F7B-B229-80E49970735F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30" creationId="{0FD3E906-EA81-4920-AA8B-CD49C4E7D5B7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31" creationId="{A8CF4690-0BDA-4662-9783-B1B4226AB396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32" creationId="{14A0A980-99B9-49A8-B2D6-64F2361D37DF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33" creationId="{CB558879-5F4F-4049-8E41-882A4367C3A2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42" creationId="{F95D6CE5-35F7-4FBA-A5BE-8F338E0E7274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56" creationId="{0185FFEF-68E6-4012-B391-65BB81249776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58" creationId="{9CB0F376-6C21-4C72-BDA6-AECD9C052E66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59" creationId="{A662B28D-3950-4BEC-B975-0F853501E0CD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2" creationId="{FDFB3565-4A5D-4491-98E9-25EB4B4C4672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3" creationId="{E42C0324-35F0-4F62-8643-A3DA3F3D943F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4" creationId="{0B9520D9-CFC9-4B0D-88C5-7598E63C6E53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5" creationId="{B9EB3120-A6E8-4357-AFC7-F9D4E0500AC0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6" creationId="{954533BB-B033-49AF-AFD4-7BC222772939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7" creationId="{06CD34FC-32D7-4BAE-9D85-2E834B8D6CA3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8" creationId="{E0E7FA8A-AE9E-4D1F-8DEF-02B4A3707BB8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69" creationId="{38DD77E3-A6E5-43C9-A65E-78805D365D6A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70" creationId="{27CC417E-4864-4BBE-9510-CE1D53719BDB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71" creationId="{C95E7399-4BDD-4A21-9DC9-59C0E11D27A2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72" creationId="{EFED5671-4C3C-4A03-AC3B-C4E219982763}"/>
          </ac:cxnSpMkLst>
        </pc:cxnChg>
        <pc:cxnChg chg="add mod">
          <ac:chgData name="bai youhui" userId="d54e096aa401f977" providerId="LiveId" clId="{1EC176BE-E3A4-424D-8A95-FE5DBE96B586}" dt="2022-04-25T08:37:13.895" v="8570"/>
          <ac:cxnSpMkLst>
            <pc:docMk/>
            <pc:sldMk cId="3065503623" sldId="1018"/>
            <ac:cxnSpMk id="73" creationId="{792CAAA8-B60C-4024-9E04-0F3F17050889}"/>
          </ac:cxnSpMkLst>
        </pc:cxnChg>
      </pc:sldChg>
      <pc:sldChg chg="addSp delSp modSp new mod modAnim">
        <pc:chgData name="bai youhui" userId="d54e096aa401f977" providerId="LiveId" clId="{1EC176BE-E3A4-424D-8A95-FE5DBE96B586}" dt="2022-04-27T07:56:58.978" v="21176" actId="20577"/>
        <pc:sldMkLst>
          <pc:docMk/>
          <pc:sldMk cId="3982332175" sldId="1019"/>
        </pc:sldMkLst>
        <pc:spChg chg="del mod">
          <ac:chgData name="bai youhui" userId="d54e096aa401f977" providerId="LiveId" clId="{1EC176BE-E3A4-424D-8A95-FE5DBE96B586}" dt="2022-04-25T09:26:12.982" v="9024" actId="478"/>
          <ac:spMkLst>
            <pc:docMk/>
            <pc:sldMk cId="3982332175" sldId="1019"/>
            <ac:spMk id="2" creationId="{AC96726E-2F41-4B93-8B2E-6B339DD9AA3F}"/>
          </ac:spMkLst>
        </pc:spChg>
        <pc:spChg chg="mod">
          <ac:chgData name="bai youhui" userId="d54e096aa401f977" providerId="LiveId" clId="{1EC176BE-E3A4-424D-8A95-FE5DBE96B586}" dt="2022-04-25T09:24:20.584" v="9015" actId="20577"/>
          <ac:spMkLst>
            <pc:docMk/>
            <pc:sldMk cId="3982332175" sldId="1019"/>
            <ac:spMk id="4" creationId="{470127DD-12E1-49AE-9C0D-1FB3A60679F6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5" creationId="{B7C843B1-1797-4B74-A36E-D5E19F23AB20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7" creationId="{F9596F46-1F98-4A5B-A960-A89797172188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8" creationId="{752FCB6F-C046-434E-A8D6-B550C959F3BF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9" creationId="{269D0D57-EF3D-4EEA-920D-D52C3C7CB297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10" creationId="{745B9BAD-6878-46CB-9DDB-8009F18E23E6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2" creationId="{3818DF6B-86DB-4A58-A06A-5E13ADAB1A08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3" creationId="{71350C82-1878-4064-9426-C462378ECF9F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5" creationId="{2E069F43-4617-4BEC-A5A3-601455BF8632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6" creationId="{D3C75139-8681-46E5-AC1C-12A6CFE53B8F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8" creationId="{66EC18EC-6063-427B-B023-0D90FABC59DC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19" creationId="{12822656-CF98-4286-93F7-33138994AF83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21" creationId="{8B36DAA2-0DBC-4092-8628-78B8A8428606}"/>
          </ac:spMkLst>
        </pc:spChg>
        <pc:spChg chg="mod">
          <ac:chgData name="bai youhui" userId="d54e096aa401f977" providerId="LiveId" clId="{1EC176BE-E3A4-424D-8A95-FE5DBE96B586}" dt="2022-04-25T09:24:42.837" v="9017"/>
          <ac:spMkLst>
            <pc:docMk/>
            <pc:sldMk cId="3982332175" sldId="1019"/>
            <ac:spMk id="22" creationId="{C140DFF6-7764-4965-BF7A-2059642D2A44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30" creationId="{85C7D0F4-A12C-4F5E-A7AF-4D382B3E8AA6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31" creationId="{0073E5D0-3D69-4B3D-B095-3AE9C9B6E7CD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32" creationId="{4F15A2DF-DA46-454B-8D22-522F88DEEEE4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33" creationId="{C5E9881C-99FD-46C7-A209-F5958007A01A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35" creationId="{288EA145-7729-4A98-A2D7-D443A6EB69B8}"/>
          </ac:spMkLst>
        </pc:spChg>
        <pc:spChg chg="add mod">
          <ac:chgData name="bai youhui" userId="d54e096aa401f977" providerId="LiveId" clId="{1EC176BE-E3A4-424D-8A95-FE5DBE96B586}" dt="2022-04-26T07:07:34.643" v="9370" actId="1076"/>
          <ac:spMkLst>
            <pc:docMk/>
            <pc:sldMk cId="3982332175" sldId="1019"/>
            <ac:spMk id="35" creationId="{CF3F26CD-3E73-4CC2-B774-CC79CF803F52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36" creationId="{1F863829-BFCA-4A7B-81C0-65797990E284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37" creationId="{676CE5BD-8E42-4C18-80F6-39FCE880CBE6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38" creationId="{632CBC67-93D0-4E23-B760-9B0F74015EA0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0" creationId="{695AAF95-4B14-424B-A85E-F045757B255F}"/>
          </ac:spMkLst>
        </pc:spChg>
        <pc:spChg chg="add mod">
          <ac:chgData name="bai youhui" userId="d54e096aa401f977" providerId="LiveId" clId="{1EC176BE-E3A4-424D-8A95-FE5DBE96B586}" dt="2022-04-26T07:10:24.814" v="9482" actId="404"/>
          <ac:spMkLst>
            <pc:docMk/>
            <pc:sldMk cId="3982332175" sldId="1019"/>
            <ac:spMk id="40" creationId="{79D933FB-6371-4472-BFCF-6E708A18D8F3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1" creationId="{B986B667-76F0-4DA6-ADBE-DB136F1D94E4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3" creationId="{48A29403-6FCA-404F-A707-3B6D85257827}"/>
          </ac:spMkLst>
        </pc:spChg>
        <pc:spChg chg="add mod ord">
          <ac:chgData name="bai youhui" userId="d54e096aa401f977" providerId="LiveId" clId="{1EC176BE-E3A4-424D-8A95-FE5DBE96B586}" dt="2022-04-26T06:04:15.583" v="9330" actId="1038"/>
          <ac:spMkLst>
            <pc:docMk/>
            <pc:sldMk cId="3982332175" sldId="1019"/>
            <ac:spMk id="43" creationId="{822E58A3-D60D-45DC-8A83-534256B23532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4" creationId="{5438E8D9-4862-4B83-9F49-D11EE508177F}"/>
          </ac:spMkLst>
        </pc:spChg>
        <pc:spChg chg="del mod">
          <ac:chgData name="bai youhui" userId="d54e096aa401f977" providerId="LiveId" clId="{1EC176BE-E3A4-424D-8A95-FE5DBE96B586}" dt="2022-04-26T06:02:43.894" v="9259" actId="478"/>
          <ac:spMkLst>
            <pc:docMk/>
            <pc:sldMk cId="3982332175" sldId="1019"/>
            <ac:spMk id="45" creationId="{77EAFD02-62D4-4EFB-9140-019DE3CCF45D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6" creationId="{6DAF1520-22C2-4879-8B39-DC96630449DC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47" creationId="{9F5BE337-F095-4790-83BA-E6FD8C4D5C1C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7" creationId="{E73A3177-9581-46CF-87BD-36E882FFAD49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48" creationId="{ADB2C6B3-8FB4-4C05-B880-7D32CB2D9439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49" creationId="{1253B49E-8FB5-465D-9494-DF96F57B0CD5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49" creationId="{D82DEA2D-F5B7-41CD-B76B-99E6380B64AE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50" creationId="{47B17B1E-E2E6-4E0D-BF02-13247EBAB229}"/>
          </ac:spMkLst>
        </pc:spChg>
        <pc:spChg chg="mod">
          <ac:chgData name="bai youhui" userId="d54e096aa401f977" providerId="LiveId" clId="{1EC176BE-E3A4-424D-8A95-FE5DBE96B586}" dt="2022-04-25T09:24:52.703" v="9018"/>
          <ac:spMkLst>
            <pc:docMk/>
            <pc:sldMk cId="3982332175" sldId="1019"/>
            <ac:spMk id="50" creationId="{97A0F104-B6E4-49B4-B72F-38B23A071367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58" creationId="{15C2DD3F-3EE5-4DB9-9312-F8C75CC367F3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59" creationId="{6F33C298-160A-46B5-8055-C6CBAF0EF5BC}"/>
          </ac:spMkLst>
        </pc:spChg>
        <pc:spChg chg="add del mod">
          <ac:chgData name="bai youhui" userId="d54e096aa401f977" providerId="LiveId" clId="{1EC176BE-E3A4-424D-8A95-FE5DBE96B586}" dt="2022-04-25T09:24:53.699" v="9019"/>
          <ac:spMkLst>
            <pc:docMk/>
            <pc:sldMk cId="3982332175" sldId="1019"/>
            <ac:spMk id="60" creationId="{DAB2669F-B750-4E9F-B35D-E91FC993ED2B}"/>
          </ac:spMkLst>
        </pc:spChg>
        <pc:spChg chg="add mod">
          <ac:chgData name="bai youhui" userId="d54e096aa401f977" providerId="LiveId" clId="{1EC176BE-E3A4-424D-8A95-FE5DBE96B586}" dt="2022-04-26T06:01:15.359" v="9239" actId="164"/>
          <ac:spMkLst>
            <pc:docMk/>
            <pc:sldMk cId="3982332175" sldId="1019"/>
            <ac:spMk id="62" creationId="{2D608ABD-5C12-4DE3-BE51-215615A92958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64" creationId="{085AC4F5-111E-4A9E-BFFB-8A3D84CD620B}"/>
          </ac:spMkLst>
        </pc:spChg>
        <pc:spChg chg="add del mod">
          <ac:chgData name="bai youhui" userId="d54e096aa401f977" providerId="LiveId" clId="{1EC176BE-E3A4-424D-8A95-FE5DBE96B586}" dt="2022-04-25T09:26:17.195" v="9025" actId="478"/>
          <ac:spMkLst>
            <pc:docMk/>
            <pc:sldMk cId="3982332175" sldId="1019"/>
            <ac:spMk id="65" creationId="{0D2EEAA7-CF89-449A-B68C-FBB48EF8A696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65" creationId="{A8F59A11-5AD0-480F-A2FA-BF38CAE8372F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66" creationId="{5090052E-0F66-472A-93B3-1F049CFD3654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67" creationId="{CB0239E5-B292-487C-87FD-ABF135F7B0BB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68" creationId="{0C8E8B18-16D3-4625-A153-AC734F67540C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69" creationId="{6902E27F-FA6A-44D4-B918-C9CA86CDF7CA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70" creationId="{AD0A0E3E-040D-471A-B3D5-FCC69846C2DD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71" creationId="{C1B399C4-04EB-4206-8CF8-8989CA85735C}"/>
          </ac:spMkLst>
        </pc:spChg>
        <pc:spChg chg="add del mod">
          <ac:chgData name="bai youhui" userId="d54e096aa401f977" providerId="LiveId" clId="{1EC176BE-E3A4-424D-8A95-FE5DBE96B586}" dt="2022-04-25T09:30:17.976" v="9182" actId="478"/>
          <ac:spMkLst>
            <pc:docMk/>
            <pc:sldMk cId="3982332175" sldId="1019"/>
            <ac:spMk id="72" creationId="{9E5B8932-80C4-4C15-B5C3-0029200E2948}"/>
          </ac:spMkLst>
        </pc:spChg>
        <pc:spChg chg="add mod">
          <ac:chgData name="bai youhui" userId="d54e096aa401f977" providerId="LiveId" clId="{1EC176BE-E3A4-424D-8A95-FE5DBE96B586}" dt="2022-04-26T07:07:06.152" v="9365" actId="1038"/>
          <ac:spMkLst>
            <pc:docMk/>
            <pc:sldMk cId="3982332175" sldId="1019"/>
            <ac:spMk id="73" creationId="{628D52BB-AA8B-4A88-8226-4E6C0723B05D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4" creationId="{CB1E78A3-0869-484C-A825-919BD6B0F5B2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5" creationId="{2D131383-9BC9-4323-A738-5908E68800DA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6" creationId="{90C6B540-EEB2-49DB-87E8-46C49347B186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7" creationId="{2621A774-DDA8-4B03-9CD7-AD5B27F8742B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8" creationId="{9D9712E1-CF69-47F6-8CC9-AD905C4AD82D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79" creationId="{C573EF0E-4053-4360-9C88-7BFFD830BAA6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80" creationId="{A050130B-C5AB-42C9-BEE5-C41C0DB8E48E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81" creationId="{F9CC3403-A53A-488D-9C02-F6383DE01A4E}"/>
          </ac:spMkLst>
        </pc:spChg>
        <pc:spChg chg="mod">
          <ac:chgData name="bai youhui" userId="d54e096aa401f977" providerId="LiveId" clId="{1EC176BE-E3A4-424D-8A95-FE5DBE96B586}" dt="2022-04-26T06:02:37.273" v="9258" actId="571"/>
          <ac:spMkLst>
            <pc:docMk/>
            <pc:sldMk cId="3982332175" sldId="1019"/>
            <ac:spMk id="82" creationId="{5E628935-D044-4631-8277-5BD8120A8A6E}"/>
          </ac:spMkLst>
        </pc:spChg>
        <pc:spChg chg="add mod">
          <ac:chgData name="bai youhui" userId="d54e096aa401f977" providerId="LiveId" clId="{1EC176BE-E3A4-424D-8A95-FE5DBE96B586}" dt="2022-04-26T07:08:54.655" v="9447" actId="1037"/>
          <ac:spMkLst>
            <pc:docMk/>
            <pc:sldMk cId="3982332175" sldId="1019"/>
            <ac:spMk id="83" creationId="{9C0EE272-6C20-4C54-89A1-CC3A019784D1}"/>
          </ac:spMkLst>
        </pc:spChg>
        <pc:spChg chg="add mod">
          <ac:chgData name="bai youhui" userId="d54e096aa401f977" providerId="LiveId" clId="{1EC176BE-E3A4-424D-8A95-FE5DBE96B586}" dt="2022-04-26T06:04:15.583" v="9330" actId="1038"/>
          <ac:spMkLst>
            <pc:docMk/>
            <pc:sldMk cId="3982332175" sldId="1019"/>
            <ac:spMk id="84" creationId="{B55C9C2B-1911-4A67-AB61-589779F912C9}"/>
          </ac:spMkLst>
        </pc:spChg>
        <pc:spChg chg="add mod">
          <ac:chgData name="bai youhui" userId="d54e096aa401f977" providerId="LiveId" clId="{1EC176BE-E3A4-424D-8A95-FE5DBE96B586}" dt="2022-04-26T07:08:54.655" v="9447" actId="1037"/>
          <ac:spMkLst>
            <pc:docMk/>
            <pc:sldMk cId="3982332175" sldId="1019"/>
            <ac:spMk id="86" creationId="{3B8ECBAF-6577-49E7-BEC9-7E9630DE45F3}"/>
          </ac:spMkLst>
        </pc:spChg>
        <pc:spChg chg="add mod">
          <ac:chgData name="bai youhui" userId="d54e096aa401f977" providerId="LiveId" clId="{1EC176BE-E3A4-424D-8A95-FE5DBE96B586}" dt="2022-04-26T06:04:15.583" v="9330" actId="1038"/>
          <ac:spMkLst>
            <pc:docMk/>
            <pc:sldMk cId="3982332175" sldId="1019"/>
            <ac:spMk id="87" creationId="{586EAE4E-E4CB-499B-9A4A-B0B136BFD229}"/>
          </ac:spMkLst>
        </pc:spChg>
        <pc:spChg chg="add mod">
          <ac:chgData name="bai youhui" userId="d54e096aa401f977" providerId="LiveId" clId="{1EC176BE-E3A4-424D-8A95-FE5DBE96B586}" dt="2022-04-26T07:08:54.655" v="9447" actId="1037"/>
          <ac:spMkLst>
            <pc:docMk/>
            <pc:sldMk cId="3982332175" sldId="1019"/>
            <ac:spMk id="89" creationId="{A9BF5AA0-B159-4843-808D-638BAFA969E7}"/>
          </ac:spMkLst>
        </pc:spChg>
        <pc:spChg chg="add mod">
          <ac:chgData name="bai youhui" userId="d54e096aa401f977" providerId="LiveId" clId="{1EC176BE-E3A4-424D-8A95-FE5DBE96B586}" dt="2022-04-26T06:04:15.583" v="9330" actId="1038"/>
          <ac:spMkLst>
            <pc:docMk/>
            <pc:sldMk cId="3982332175" sldId="1019"/>
            <ac:spMk id="90" creationId="{18FDEE96-7D82-430A-B001-F46173EFD687}"/>
          </ac:spMkLst>
        </pc:spChg>
        <pc:spChg chg="add mod">
          <ac:chgData name="bai youhui" userId="d54e096aa401f977" providerId="LiveId" clId="{1EC176BE-E3A4-424D-8A95-FE5DBE96B586}" dt="2022-04-26T07:08:54.655" v="9447" actId="1037"/>
          <ac:spMkLst>
            <pc:docMk/>
            <pc:sldMk cId="3982332175" sldId="1019"/>
            <ac:spMk id="92" creationId="{3370681A-2EFB-48BA-B5CE-C15D772D6D8C}"/>
          </ac:spMkLst>
        </pc:spChg>
        <pc:spChg chg="add mod">
          <ac:chgData name="bai youhui" userId="d54e096aa401f977" providerId="LiveId" clId="{1EC176BE-E3A4-424D-8A95-FE5DBE96B586}" dt="2022-04-26T06:05:23.525" v="9346" actId="555"/>
          <ac:spMkLst>
            <pc:docMk/>
            <pc:sldMk cId="3982332175" sldId="1019"/>
            <ac:spMk id="93" creationId="{6B026C54-B6F5-4E15-AC6A-688AF33B3017}"/>
          </ac:spMkLst>
        </pc:spChg>
        <pc:spChg chg="add mod">
          <ac:chgData name="bai youhui" userId="d54e096aa401f977" providerId="LiveId" clId="{1EC176BE-E3A4-424D-8A95-FE5DBE96B586}" dt="2022-04-26T06:05:25.798" v="9347" actId="20577"/>
          <ac:spMkLst>
            <pc:docMk/>
            <pc:sldMk cId="3982332175" sldId="1019"/>
            <ac:spMk id="94" creationId="{42CF3FF7-C77A-44AD-9298-5C444C2E5397}"/>
          </ac:spMkLst>
        </pc:spChg>
        <pc:spChg chg="add mod">
          <ac:chgData name="bai youhui" userId="d54e096aa401f977" providerId="LiveId" clId="{1EC176BE-E3A4-424D-8A95-FE5DBE96B586}" dt="2022-04-26T06:05:28.039" v="9348" actId="20577"/>
          <ac:spMkLst>
            <pc:docMk/>
            <pc:sldMk cId="3982332175" sldId="1019"/>
            <ac:spMk id="95" creationId="{5841B74A-75B5-4B66-855C-556F4FF95FE8}"/>
          </ac:spMkLst>
        </pc:spChg>
        <pc:spChg chg="add mod">
          <ac:chgData name="bai youhui" userId="d54e096aa401f977" providerId="LiveId" clId="{1EC176BE-E3A4-424D-8A95-FE5DBE96B586}" dt="2022-04-26T06:05:30.556" v="9349" actId="20577"/>
          <ac:spMkLst>
            <pc:docMk/>
            <pc:sldMk cId="3982332175" sldId="1019"/>
            <ac:spMk id="96" creationId="{BB490FF0-E374-4775-A0BE-0C58E7EA3149}"/>
          </ac:spMkLst>
        </pc:spChg>
        <pc:spChg chg="add mod">
          <ac:chgData name="bai youhui" userId="d54e096aa401f977" providerId="LiveId" clId="{1EC176BE-E3A4-424D-8A95-FE5DBE96B586}" dt="2022-04-26T07:07:58.635" v="9374" actId="1076"/>
          <ac:spMkLst>
            <pc:docMk/>
            <pc:sldMk cId="3982332175" sldId="1019"/>
            <ac:spMk id="97" creationId="{129B4F0F-8397-461E-BDF2-10B9CB19D8F7}"/>
          </ac:spMkLst>
        </pc:spChg>
        <pc:spChg chg="add mod">
          <ac:chgData name="bai youhui" userId="d54e096aa401f977" providerId="LiveId" clId="{1EC176BE-E3A4-424D-8A95-FE5DBE96B586}" dt="2022-04-27T07:56:58.978" v="21176" actId="20577"/>
          <ac:spMkLst>
            <pc:docMk/>
            <pc:sldMk cId="3982332175" sldId="1019"/>
            <ac:spMk id="108" creationId="{22034DD3-3809-4C7C-B831-EC9037B977CD}"/>
          </ac:spMkLst>
        </pc:spChg>
        <pc:grpChg chg="add mod">
          <ac:chgData name="bai youhui" userId="d54e096aa401f977" providerId="LiveId" clId="{1EC176BE-E3A4-424D-8A95-FE5DBE96B586}" dt="2022-04-26T07:07:06.152" v="9365" actId="1038"/>
          <ac:grpSpMkLst>
            <pc:docMk/>
            <pc:sldMk cId="3982332175" sldId="1019"/>
            <ac:grpSpMk id="2" creationId="{FD34462A-9561-4671-AF99-3D45DED661BA}"/>
          </ac:grpSpMkLst>
        </pc:grpChg>
        <pc:grpChg chg="add mod">
          <ac:chgData name="bai youhui" userId="d54e096aa401f977" providerId="LiveId" clId="{1EC176BE-E3A4-424D-8A95-FE5DBE96B586}" dt="2022-04-26T06:01:15.359" v="9239" actId="164"/>
          <ac:grpSpMkLst>
            <pc:docMk/>
            <pc:sldMk cId="3982332175" sldId="1019"/>
            <ac:grpSpMk id="11" creationId="{2AB81E0C-FA48-4342-95AD-078004020EE6}"/>
          </ac:grpSpMkLst>
        </pc:grpChg>
        <pc:grpChg chg="add mod">
          <ac:chgData name="bai youhui" userId="d54e096aa401f977" providerId="LiveId" clId="{1EC176BE-E3A4-424D-8A95-FE5DBE96B586}" dt="2022-04-26T06:01:15.359" v="9239" actId="164"/>
          <ac:grpSpMkLst>
            <pc:docMk/>
            <pc:sldMk cId="3982332175" sldId="1019"/>
            <ac:grpSpMk id="14" creationId="{9C6F63D5-A21F-4909-8567-8535AC629E77}"/>
          </ac:grpSpMkLst>
        </pc:grpChg>
        <pc:grpChg chg="add mod">
          <ac:chgData name="bai youhui" userId="d54e096aa401f977" providerId="LiveId" clId="{1EC176BE-E3A4-424D-8A95-FE5DBE96B586}" dt="2022-04-26T06:01:15.359" v="9239" actId="164"/>
          <ac:grpSpMkLst>
            <pc:docMk/>
            <pc:sldMk cId="3982332175" sldId="1019"/>
            <ac:grpSpMk id="17" creationId="{B2D7083E-302E-4C8E-AC50-9295C1E901E0}"/>
          </ac:grpSpMkLst>
        </pc:grpChg>
        <pc:grpChg chg="add mod">
          <ac:chgData name="bai youhui" userId="d54e096aa401f977" providerId="LiveId" clId="{1EC176BE-E3A4-424D-8A95-FE5DBE96B586}" dt="2022-04-26T06:01:15.359" v="9239" actId="164"/>
          <ac:grpSpMkLst>
            <pc:docMk/>
            <pc:sldMk cId="3982332175" sldId="1019"/>
            <ac:grpSpMk id="20" creationId="{480BA8ED-C1C9-4EF5-B27E-372289D71C3A}"/>
          </ac:grpSpMkLst>
        </pc:grpChg>
        <pc:grpChg chg="add del mod">
          <ac:chgData name="bai youhui" userId="d54e096aa401f977" providerId="LiveId" clId="{1EC176BE-E3A4-424D-8A95-FE5DBE96B586}" dt="2022-04-25T09:24:53.699" v="9019"/>
          <ac:grpSpMkLst>
            <pc:docMk/>
            <pc:sldMk cId="3982332175" sldId="1019"/>
            <ac:grpSpMk id="39" creationId="{2087DF6E-F149-41B6-A4CA-BAF9F70B4D35}"/>
          </ac:grpSpMkLst>
        </pc:grpChg>
        <pc:grpChg chg="add del mod">
          <ac:chgData name="bai youhui" userId="d54e096aa401f977" providerId="LiveId" clId="{1EC176BE-E3A4-424D-8A95-FE5DBE96B586}" dt="2022-04-25T09:24:53.699" v="9019"/>
          <ac:grpSpMkLst>
            <pc:docMk/>
            <pc:sldMk cId="3982332175" sldId="1019"/>
            <ac:grpSpMk id="42" creationId="{EC223DE1-4465-40B6-8D63-42F714639F7D}"/>
          </ac:grpSpMkLst>
        </pc:grpChg>
        <pc:grpChg chg="add del mod">
          <ac:chgData name="bai youhui" userId="d54e096aa401f977" providerId="LiveId" clId="{1EC176BE-E3A4-424D-8A95-FE5DBE96B586}" dt="2022-04-26T06:02:50.579" v="9260" actId="21"/>
          <ac:grpSpMkLst>
            <pc:docMk/>
            <pc:sldMk cId="3982332175" sldId="1019"/>
            <ac:grpSpMk id="44" creationId="{31AD49F7-46F8-4A18-A198-4D74069D1B1C}"/>
          </ac:grpSpMkLst>
        </pc:grpChg>
        <pc:grpChg chg="add del mod">
          <ac:chgData name="bai youhui" userId="d54e096aa401f977" providerId="LiveId" clId="{1EC176BE-E3A4-424D-8A95-FE5DBE96B586}" dt="2022-04-25T09:24:53.699" v="9019"/>
          <ac:grpSpMkLst>
            <pc:docMk/>
            <pc:sldMk cId="3982332175" sldId="1019"/>
            <ac:grpSpMk id="45" creationId="{BFBDE8A9-31D1-4B91-9DD5-CAA4282AE60B}"/>
          </ac:grpSpMkLst>
        </pc:grpChg>
        <pc:grpChg chg="add del mod">
          <ac:chgData name="bai youhui" userId="d54e096aa401f977" providerId="LiveId" clId="{1EC176BE-E3A4-424D-8A95-FE5DBE96B586}" dt="2022-04-25T09:24:53.699" v="9019"/>
          <ac:grpSpMkLst>
            <pc:docMk/>
            <pc:sldMk cId="3982332175" sldId="1019"/>
            <ac:grpSpMk id="48" creationId="{38F90599-207A-4A6C-A6B6-070FBD2DF5EF}"/>
          </ac:grpSpMkLst>
        </pc:grpChg>
        <pc:grpChg chg="mod">
          <ac:chgData name="bai youhui" userId="d54e096aa401f977" providerId="LiveId" clId="{1EC176BE-E3A4-424D-8A95-FE5DBE96B586}" dt="2022-04-26T06:02:37.273" v="9258" actId="571"/>
          <ac:grpSpMkLst>
            <pc:docMk/>
            <pc:sldMk cId="3982332175" sldId="1019"/>
            <ac:grpSpMk id="51" creationId="{C5077F5C-3364-48D1-99D6-4F455E5376A1}"/>
          </ac:grpSpMkLst>
        </pc:grpChg>
        <pc:grpChg chg="mod">
          <ac:chgData name="bai youhui" userId="d54e096aa401f977" providerId="LiveId" clId="{1EC176BE-E3A4-424D-8A95-FE5DBE96B586}" dt="2022-04-26T06:02:37.273" v="9258" actId="571"/>
          <ac:grpSpMkLst>
            <pc:docMk/>
            <pc:sldMk cId="3982332175" sldId="1019"/>
            <ac:grpSpMk id="52" creationId="{3C489373-8854-4F1E-8145-47EFFD7ACADA}"/>
          </ac:grpSpMkLst>
        </pc:grpChg>
        <pc:grpChg chg="mod">
          <ac:chgData name="bai youhui" userId="d54e096aa401f977" providerId="LiveId" clId="{1EC176BE-E3A4-424D-8A95-FE5DBE96B586}" dt="2022-04-26T06:02:37.273" v="9258" actId="571"/>
          <ac:grpSpMkLst>
            <pc:docMk/>
            <pc:sldMk cId="3982332175" sldId="1019"/>
            <ac:grpSpMk id="53" creationId="{83EEF9B5-8A29-45BC-9B36-B4C61A34EFA4}"/>
          </ac:grpSpMkLst>
        </pc:grpChg>
        <pc:grpChg chg="mod">
          <ac:chgData name="bai youhui" userId="d54e096aa401f977" providerId="LiveId" clId="{1EC176BE-E3A4-424D-8A95-FE5DBE96B586}" dt="2022-04-26T06:02:37.273" v="9258" actId="571"/>
          <ac:grpSpMkLst>
            <pc:docMk/>
            <pc:sldMk cId="3982332175" sldId="1019"/>
            <ac:grpSpMk id="54" creationId="{57B0ECC9-54F8-4709-8E4A-2CD5767FF692}"/>
          </ac:grpSpMkLst>
        </pc:grpChg>
        <pc:picChg chg="add del mod">
          <ac:chgData name="bai youhui" userId="d54e096aa401f977" providerId="LiveId" clId="{1EC176BE-E3A4-424D-8A95-FE5DBE96B586}" dt="2022-04-26T06:02:32.168" v="9257" actId="478"/>
          <ac:picMkLst>
            <pc:docMk/>
            <pc:sldMk cId="3982332175" sldId="1019"/>
            <ac:picMk id="33" creationId="{74BC396C-AEED-49CB-AB4E-CE602406F09A}"/>
          </ac:picMkLst>
        </pc:picChg>
        <pc:picChg chg="add mod">
          <ac:chgData name="bai youhui" userId="d54e096aa401f977" providerId="LiveId" clId="{1EC176BE-E3A4-424D-8A95-FE5DBE96B586}" dt="2022-04-26T06:04:15.583" v="9330" actId="1038"/>
          <ac:picMkLst>
            <pc:docMk/>
            <pc:sldMk cId="3982332175" sldId="1019"/>
            <ac:picMk id="34" creationId="{99D2BF16-880C-4334-A75B-E6114EADCB37}"/>
          </ac:picMkLst>
        </pc:picChg>
        <pc:picChg chg="add del mod">
          <ac:chgData name="bai youhui" userId="d54e096aa401f977" providerId="LiveId" clId="{1EC176BE-E3A4-424D-8A95-FE5DBE96B586}" dt="2022-04-26T06:02:54.539" v="9262" actId="478"/>
          <ac:picMkLst>
            <pc:docMk/>
            <pc:sldMk cId="3982332175" sldId="1019"/>
            <ac:picMk id="42" creationId="{CB99138C-9859-4B6E-8DB8-7558C2C3B455}"/>
          </ac:picMkLst>
        </pc:picChg>
        <pc:picChg chg="add mod">
          <ac:chgData name="bai youhui" userId="d54e096aa401f977" providerId="LiveId" clId="{1EC176BE-E3A4-424D-8A95-FE5DBE96B586}" dt="2022-04-26T06:04:15.583" v="9330" actId="1038"/>
          <ac:picMkLst>
            <pc:docMk/>
            <pc:sldMk cId="3982332175" sldId="1019"/>
            <ac:picMk id="85" creationId="{97069FFE-CCEB-4113-95AC-1FE4F651CFD4}"/>
          </ac:picMkLst>
        </pc:picChg>
        <pc:picChg chg="add mod">
          <ac:chgData name="bai youhui" userId="d54e096aa401f977" providerId="LiveId" clId="{1EC176BE-E3A4-424D-8A95-FE5DBE96B586}" dt="2022-04-26T06:04:15.583" v="9330" actId="1038"/>
          <ac:picMkLst>
            <pc:docMk/>
            <pc:sldMk cId="3982332175" sldId="1019"/>
            <ac:picMk id="88" creationId="{903754AC-6FBA-4DED-8C37-B43DA6E94BB0}"/>
          </ac:picMkLst>
        </pc:picChg>
        <pc:picChg chg="add mod">
          <ac:chgData name="bai youhui" userId="d54e096aa401f977" providerId="LiveId" clId="{1EC176BE-E3A4-424D-8A95-FE5DBE96B586}" dt="2022-04-26T06:04:15.583" v="9330" actId="1038"/>
          <ac:picMkLst>
            <pc:docMk/>
            <pc:sldMk cId="3982332175" sldId="1019"/>
            <ac:picMk id="91" creationId="{2858B3F7-6070-459D-A161-971EEB88B2F8}"/>
          </ac:picMkLst>
        </pc:pic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6" creationId="{2B81C196-3AB3-42EA-82DB-D9D02DB6753B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3" creationId="{79A96296-1382-44E6-A1CA-A02955002CEA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4" creationId="{1184851E-1D64-47E5-A795-732BB6CD4FF3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5" creationId="{366517FD-0052-48C6-9A2B-AB89CABF90FE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6" creationId="{47AFA687-E679-4068-AA89-EC40BCC8DB50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7" creationId="{77F743CA-BF34-401E-B0F1-AC8C2D7E51FD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8" creationId="{D2BCF17E-3C3D-4C7E-8F7F-A1CED48FC8EC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29" creationId="{73399421-5949-4D61-8DA6-44EDEE05F557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34" creationId="{2BD20521-FF37-4D68-9EB9-44C0CB159432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46" creationId="{B108A980-E411-4C4E-AF4A-AC95F52568F6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1" creationId="{18FB00E0-C7BB-46CD-89A3-55DBFFFA9FE0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2" creationId="{9671B010-82DA-4B4B-9B7D-938A51E96141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3" creationId="{644A5CC1-AF3C-45D7-9EE2-F0952A0B8ABC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4" creationId="{8CE5498C-EB07-4359-8F4D-8A5C8E9BB4ED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55" creationId="{2B614443-6C60-48C1-92E1-B9B983FED226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5" creationId="{3E44B068-28BA-41C1-BB3A-B2AB60AB31E2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6" creationId="{1B7DC111-5237-4EE8-B2CB-B0B039049D69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56" creationId="{9978EFFE-EFF3-433B-A7D0-61B658539D30}"/>
          </ac:cxnSpMkLst>
        </pc:cxnChg>
        <pc:cxnChg chg="add del mod">
          <ac:chgData name="bai youhui" userId="d54e096aa401f977" providerId="LiveId" clId="{1EC176BE-E3A4-424D-8A95-FE5DBE96B586}" dt="2022-04-25T09:24:53.699" v="9019"/>
          <ac:cxnSpMkLst>
            <pc:docMk/>
            <pc:sldMk cId="3982332175" sldId="1019"/>
            <ac:cxnSpMk id="57" creationId="{0DE5F097-B73C-499F-820A-F42C43C00643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57" creationId="{CE50268C-5253-426D-A45D-2688A5667293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58" creationId="{1CD4C36A-6D7C-4989-94C9-2AB0664806D1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59" creationId="{03398A05-D679-49FC-80BB-070DF8A84416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60" creationId="{7347DD8B-9690-461D-BCA1-C7F716848B9C}"/>
          </ac:cxnSpMkLst>
        </pc:cxnChg>
        <pc:cxnChg chg="add mod">
          <ac:chgData name="bai youhui" userId="d54e096aa401f977" providerId="LiveId" clId="{1EC176BE-E3A4-424D-8A95-FE5DBE96B586}" dt="2022-04-26T06:01:15.359" v="9239" actId="164"/>
          <ac:cxnSpMkLst>
            <pc:docMk/>
            <pc:sldMk cId="3982332175" sldId="1019"/>
            <ac:cxnSpMk id="61" creationId="{6B0EAF25-15E1-4736-A89C-A2ACE6C21150}"/>
          </ac:cxnSpMkLst>
        </pc:cxnChg>
        <pc:cxnChg chg="mod">
          <ac:chgData name="bai youhui" userId="d54e096aa401f977" providerId="LiveId" clId="{1EC176BE-E3A4-424D-8A95-FE5DBE96B586}" dt="2022-04-26T06:02:50.579" v="9260" actId="21"/>
          <ac:cxnSpMkLst>
            <pc:docMk/>
            <pc:sldMk cId="3982332175" sldId="1019"/>
            <ac:cxnSpMk id="63" creationId="{978FA1D4-056E-4ABA-ADCD-52E47A2D1504}"/>
          </ac:cxnSpMkLst>
        </pc:cxnChg>
        <pc:cxnChg chg="mod">
          <ac:chgData name="bai youhui" userId="d54e096aa401f977" providerId="LiveId" clId="{1EC176BE-E3A4-424D-8A95-FE5DBE96B586}" dt="2022-04-26T06:02:37.273" v="9258" actId="571"/>
          <ac:cxnSpMkLst>
            <pc:docMk/>
            <pc:sldMk cId="3982332175" sldId="1019"/>
            <ac:cxnSpMk id="72" creationId="{44EEEEF2-7B3D-486B-9255-7EF0A18D3E88}"/>
          </ac:cxnSpMkLst>
        </pc:cxnChg>
        <pc:cxnChg chg="add mod">
          <ac:chgData name="bai youhui" userId="d54e096aa401f977" providerId="LiveId" clId="{1EC176BE-E3A4-424D-8A95-FE5DBE96B586}" dt="2022-04-26T07:10:53.473" v="9483" actId="692"/>
          <ac:cxnSpMkLst>
            <pc:docMk/>
            <pc:sldMk cId="3982332175" sldId="1019"/>
            <ac:cxnSpMk id="98" creationId="{6A577673-8963-4537-9CBA-BE94F069020C}"/>
          </ac:cxnSpMkLst>
        </pc:cxnChg>
        <pc:cxnChg chg="add mod">
          <ac:chgData name="bai youhui" userId="d54e096aa401f977" providerId="LiveId" clId="{1EC176BE-E3A4-424D-8A95-FE5DBE96B586}" dt="2022-04-26T07:10:53.473" v="9483" actId="692"/>
          <ac:cxnSpMkLst>
            <pc:docMk/>
            <pc:sldMk cId="3982332175" sldId="1019"/>
            <ac:cxnSpMk id="99" creationId="{67EEF861-0F02-4405-A198-BD67964356C6}"/>
          </ac:cxnSpMkLst>
        </pc:cxnChg>
        <pc:cxnChg chg="add mod">
          <ac:chgData name="bai youhui" userId="d54e096aa401f977" providerId="LiveId" clId="{1EC176BE-E3A4-424D-8A95-FE5DBE96B586}" dt="2022-04-26T07:10:53.473" v="9483" actId="692"/>
          <ac:cxnSpMkLst>
            <pc:docMk/>
            <pc:sldMk cId="3982332175" sldId="1019"/>
            <ac:cxnSpMk id="102" creationId="{9DB1E727-938A-4BB8-A644-2337E7254FED}"/>
          </ac:cxnSpMkLst>
        </pc:cxnChg>
        <pc:cxnChg chg="add mod">
          <ac:chgData name="bai youhui" userId="d54e096aa401f977" providerId="LiveId" clId="{1EC176BE-E3A4-424D-8A95-FE5DBE96B586}" dt="2022-04-26T07:10:53.473" v="9483" actId="692"/>
          <ac:cxnSpMkLst>
            <pc:docMk/>
            <pc:sldMk cId="3982332175" sldId="1019"/>
            <ac:cxnSpMk id="105" creationId="{FBC291AB-37EF-4981-8E69-F1E9922A36DF}"/>
          </ac:cxnSpMkLst>
        </pc:cxnChg>
      </pc:sldChg>
      <pc:sldChg chg="addSp delSp modSp add mod">
        <pc:chgData name="bai youhui" userId="d54e096aa401f977" providerId="LiveId" clId="{1EC176BE-E3A4-424D-8A95-FE5DBE96B586}" dt="2022-04-26T12:58:02.103" v="10502" actId="20577"/>
        <pc:sldMkLst>
          <pc:docMk/>
          <pc:sldMk cId="3216186431" sldId="1020"/>
        </pc:sldMkLst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35" creationId="{CF3F26CD-3E73-4CC2-B774-CC79CF803F52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37" creationId="{891ECA4A-6FFA-4804-BD9F-610160F0C202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40" creationId="{79D933FB-6371-4472-BFCF-6E708A18D8F3}"/>
          </ac:spMkLst>
        </pc:spChg>
        <pc:spChg chg="add del mod">
          <ac:chgData name="bai youhui" userId="d54e096aa401f977" providerId="LiveId" clId="{1EC176BE-E3A4-424D-8A95-FE5DBE96B586}" dt="2022-04-26T08:22:54.809" v="9710" actId="478"/>
          <ac:spMkLst>
            <pc:docMk/>
            <pc:sldMk cId="3216186431" sldId="1020"/>
            <ac:spMk id="41" creationId="{0E9A0FCF-3D70-4049-9563-EFB3B856BACD}"/>
          </ac:spMkLst>
        </pc:spChg>
        <pc:spChg chg="add mod">
          <ac:chgData name="bai youhui" userId="d54e096aa401f977" providerId="LiveId" clId="{1EC176BE-E3A4-424D-8A95-FE5DBE96B586}" dt="2022-04-26T08:25:14.081" v="9720" actId="1076"/>
          <ac:spMkLst>
            <pc:docMk/>
            <pc:sldMk cId="3216186431" sldId="1020"/>
            <ac:spMk id="42" creationId="{AB341190-8157-4D81-BF3B-1879829AB77C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43" creationId="{822E58A3-D60D-45DC-8A83-534256B23532}"/>
          </ac:spMkLst>
        </pc:spChg>
        <pc:spChg chg="add mod">
          <ac:chgData name="bai youhui" userId="d54e096aa401f977" providerId="LiveId" clId="{1EC176BE-E3A4-424D-8A95-FE5DBE96B586}" dt="2022-04-26T12:49:56.373" v="9896" actId="14100"/>
          <ac:spMkLst>
            <pc:docMk/>
            <pc:sldMk cId="3216186431" sldId="1020"/>
            <ac:spMk id="46" creationId="{87901D29-93CB-4D30-8B12-A6AB2ACE4D2B}"/>
          </ac:spMkLst>
        </pc:spChg>
        <pc:spChg chg="add mod">
          <ac:chgData name="bai youhui" userId="d54e096aa401f977" providerId="LiveId" clId="{1EC176BE-E3A4-424D-8A95-FE5DBE96B586}" dt="2022-04-26T07:30:38.107" v="9667" actId="14100"/>
          <ac:spMkLst>
            <pc:docMk/>
            <pc:sldMk cId="3216186431" sldId="1020"/>
            <ac:spMk id="65" creationId="{03AB023C-34D2-4103-96B9-25BF2D547CD3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67" creationId="{CB0239E5-B292-487C-87FD-ABF135F7B0BB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68" creationId="{0C8E8B18-16D3-4625-A153-AC734F67540C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69" creationId="{6902E27F-FA6A-44D4-B918-C9CA86CDF7CA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70" creationId="{AD0A0E3E-040D-471A-B3D5-FCC69846C2DD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71" creationId="{C1B399C4-04EB-4206-8CF8-8989CA85735C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72" creationId="{24210829-59D7-4726-9690-D84CCBFB3C64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73" creationId="{628D52BB-AA8B-4A88-8226-4E6C0723B05D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74" creationId="{FC67DB8E-2DC0-4210-B324-521D807D782B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75" creationId="{ED2ABA2E-7462-45D3-9239-E78ADC734167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76" creationId="{55F1E1C2-86B5-43DE-922C-5AA977DEA1FC}"/>
          </ac:spMkLst>
        </pc:spChg>
        <pc:spChg chg="add del mod">
          <ac:chgData name="bai youhui" userId="d54e096aa401f977" providerId="LiveId" clId="{1EC176BE-E3A4-424D-8A95-FE5DBE96B586}" dt="2022-04-26T12:54:50.650" v="10217" actId="478"/>
          <ac:spMkLst>
            <pc:docMk/>
            <pc:sldMk cId="3216186431" sldId="1020"/>
            <ac:spMk id="77" creationId="{B89B529C-BC18-46FC-AAA6-CA5C5E820C0D}"/>
          </ac:spMkLst>
        </pc:spChg>
        <pc:spChg chg="add mod">
          <ac:chgData name="bai youhui" userId="d54e096aa401f977" providerId="LiveId" clId="{1EC176BE-E3A4-424D-8A95-FE5DBE96B586}" dt="2022-04-26T12:42:59.237" v="9763" actId="1076"/>
          <ac:spMkLst>
            <pc:docMk/>
            <pc:sldMk cId="3216186431" sldId="1020"/>
            <ac:spMk id="78" creationId="{F593375E-08E6-4E99-BFC3-F97D888AB17A}"/>
          </ac:spMkLst>
        </pc:spChg>
        <pc:spChg chg="add mod">
          <ac:chgData name="bai youhui" userId="d54e096aa401f977" providerId="LiveId" clId="{1EC176BE-E3A4-424D-8A95-FE5DBE96B586}" dt="2022-04-26T12:51:38.036" v="10042" actId="1037"/>
          <ac:spMkLst>
            <pc:docMk/>
            <pc:sldMk cId="3216186431" sldId="1020"/>
            <ac:spMk id="81" creationId="{594781DA-E4A8-47E4-A6B2-B33B4319D7B6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83" creationId="{9C0EE272-6C20-4C54-89A1-CC3A019784D1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84" creationId="{B55C9C2B-1911-4A67-AB61-589779F912C9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86" creationId="{3B8ECBAF-6577-49E7-BEC9-7E9630DE45F3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87" creationId="{586EAE4E-E4CB-499B-9A4A-B0B136BFD229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89" creationId="{A9BF5AA0-B159-4843-808D-638BAFA969E7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0" creationId="{18FDEE96-7D82-430A-B001-F46173EFD687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2" creationId="{3370681A-2EFB-48BA-B5CE-C15D772D6D8C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3" creationId="{6B026C54-B6F5-4E15-AC6A-688AF33B3017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4" creationId="{42CF3FF7-C77A-44AD-9298-5C444C2E5397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5" creationId="{5841B74A-75B5-4B66-855C-556F4FF95FE8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6" creationId="{BB490FF0-E374-4775-A0BE-0C58E7EA3149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97" creationId="{129B4F0F-8397-461E-BDF2-10B9CB19D8F7}"/>
          </ac:spMkLst>
        </pc:spChg>
        <pc:spChg chg="add mod">
          <ac:chgData name="bai youhui" userId="d54e096aa401f977" providerId="LiveId" clId="{1EC176BE-E3A4-424D-8A95-FE5DBE96B586}" dt="2022-04-26T12:54:15.775" v="10195" actId="1038"/>
          <ac:spMkLst>
            <pc:docMk/>
            <pc:sldMk cId="3216186431" sldId="1020"/>
            <ac:spMk id="100" creationId="{BC96DB4B-A533-445D-A3CE-924902846042}"/>
          </ac:spMkLst>
        </pc:spChg>
        <pc:spChg chg="add mod">
          <ac:chgData name="bai youhui" userId="d54e096aa401f977" providerId="LiveId" clId="{1EC176BE-E3A4-424D-8A95-FE5DBE96B586}" dt="2022-04-26T12:54:15.775" v="10195" actId="1038"/>
          <ac:spMkLst>
            <pc:docMk/>
            <pc:sldMk cId="3216186431" sldId="1020"/>
            <ac:spMk id="101" creationId="{6A998F0E-6775-4FC8-BAA8-C2011E9CCBC2}"/>
          </ac:spMkLst>
        </pc:spChg>
        <pc:spChg chg="add del mod">
          <ac:chgData name="bai youhui" userId="d54e096aa401f977" providerId="LiveId" clId="{1EC176BE-E3A4-424D-8A95-FE5DBE96B586}" dt="2022-04-26T12:50:15.109" v="9900" actId="478"/>
          <ac:spMkLst>
            <pc:docMk/>
            <pc:sldMk cId="3216186431" sldId="1020"/>
            <ac:spMk id="103" creationId="{A108207F-E73B-4B03-9D88-2C0B0DBABFA6}"/>
          </ac:spMkLst>
        </pc:spChg>
        <pc:spChg chg="add del mod">
          <ac:chgData name="bai youhui" userId="d54e096aa401f977" providerId="LiveId" clId="{1EC176BE-E3A4-424D-8A95-FE5DBE96B586}" dt="2022-04-26T12:50:11.190" v="9899" actId="478"/>
          <ac:spMkLst>
            <pc:docMk/>
            <pc:sldMk cId="3216186431" sldId="1020"/>
            <ac:spMk id="104" creationId="{55DE6137-B3A1-47C8-8EBA-EC82622DA40E}"/>
          </ac:spMkLst>
        </pc:spChg>
        <pc:spChg chg="add mod">
          <ac:chgData name="bai youhui" userId="d54e096aa401f977" providerId="LiveId" clId="{1EC176BE-E3A4-424D-8A95-FE5DBE96B586}" dt="2022-04-26T12:54:15.775" v="10195" actId="1038"/>
          <ac:spMkLst>
            <pc:docMk/>
            <pc:sldMk cId="3216186431" sldId="1020"/>
            <ac:spMk id="106" creationId="{ACD19281-0303-41DE-934C-8C0F1C899AF2}"/>
          </ac:spMkLst>
        </pc:spChg>
        <pc:spChg chg="add mod">
          <ac:chgData name="bai youhui" userId="d54e096aa401f977" providerId="LiveId" clId="{1EC176BE-E3A4-424D-8A95-FE5DBE96B586}" dt="2022-04-26T12:54:15.775" v="10195" actId="1038"/>
          <ac:spMkLst>
            <pc:docMk/>
            <pc:sldMk cId="3216186431" sldId="1020"/>
            <ac:spMk id="107" creationId="{BE920922-3141-4299-8ABD-FDEE7127E5E8}"/>
          </ac:spMkLst>
        </pc:spChg>
        <pc:spChg chg="del">
          <ac:chgData name="bai youhui" userId="d54e096aa401f977" providerId="LiveId" clId="{1EC176BE-E3A4-424D-8A95-FE5DBE96B586}" dt="2022-04-26T07:14:44.130" v="9611" actId="478"/>
          <ac:spMkLst>
            <pc:docMk/>
            <pc:sldMk cId="3216186431" sldId="1020"/>
            <ac:spMk id="108" creationId="{22034DD3-3809-4C7C-B831-EC9037B977CD}"/>
          </ac:spMkLst>
        </pc:spChg>
        <pc:spChg chg="add mod">
          <ac:chgData name="bai youhui" userId="d54e096aa401f977" providerId="LiveId" clId="{1EC176BE-E3A4-424D-8A95-FE5DBE96B586}" dt="2022-04-26T12:54:22.572" v="10216" actId="1038"/>
          <ac:spMkLst>
            <pc:docMk/>
            <pc:sldMk cId="3216186431" sldId="1020"/>
            <ac:spMk id="109" creationId="{C5DAEB70-2886-4433-8380-787D90BCEEEF}"/>
          </ac:spMkLst>
        </pc:spChg>
        <pc:spChg chg="add mod">
          <ac:chgData name="bai youhui" userId="d54e096aa401f977" providerId="LiveId" clId="{1EC176BE-E3A4-424D-8A95-FE5DBE96B586}" dt="2022-04-26T12:54:22.572" v="10216" actId="1038"/>
          <ac:spMkLst>
            <pc:docMk/>
            <pc:sldMk cId="3216186431" sldId="1020"/>
            <ac:spMk id="110" creationId="{B9E95F70-DFE0-4640-AA28-65F1B713E6AC}"/>
          </ac:spMkLst>
        </pc:spChg>
        <pc:spChg chg="add mod">
          <ac:chgData name="bai youhui" userId="d54e096aa401f977" providerId="LiveId" clId="{1EC176BE-E3A4-424D-8A95-FE5DBE96B586}" dt="2022-04-26T12:54:56.799" v="10219" actId="571"/>
          <ac:spMkLst>
            <pc:docMk/>
            <pc:sldMk cId="3216186431" sldId="1020"/>
            <ac:spMk id="111" creationId="{76CE97B7-4DA5-41A5-BBE4-BB33F63A9FA6}"/>
          </ac:spMkLst>
        </pc:spChg>
        <pc:spChg chg="add mod">
          <ac:chgData name="bai youhui" userId="d54e096aa401f977" providerId="LiveId" clId="{1EC176BE-E3A4-424D-8A95-FE5DBE96B586}" dt="2022-04-26T12:54:56.799" v="10219" actId="571"/>
          <ac:spMkLst>
            <pc:docMk/>
            <pc:sldMk cId="3216186431" sldId="1020"/>
            <ac:spMk id="112" creationId="{3D820D28-96F5-4032-A799-0079F4D96343}"/>
          </ac:spMkLst>
        </pc:spChg>
        <pc:spChg chg="add mod">
          <ac:chgData name="bai youhui" userId="d54e096aa401f977" providerId="LiveId" clId="{1EC176BE-E3A4-424D-8A95-FE5DBE96B586}" dt="2022-04-26T12:54:56.799" v="10219" actId="571"/>
          <ac:spMkLst>
            <pc:docMk/>
            <pc:sldMk cId="3216186431" sldId="1020"/>
            <ac:spMk id="113" creationId="{033B58F6-8C44-4591-83CD-E28DDD9DACC3}"/>
          </ac:spMkLst>
        </pc:spChg>
        <pc:spChg chg="add mod">
          <ac:chgData name="bai youhui" userId="d54e096aa401f977" providerId="LiveId" clId="{1EC176BE-E3A4-424D-8A95-FE5DBE96B586}" dt="2022-04-26T12:55:59.093" v="10340" actId="20577"/>
          <ac:spMkLst>
            <pc:docMk/>
            <pc:sldMk cId="3216186431" sldId="1020"/>
            <ac:spMk id="114" creationId="{18EF7F8F-7B84-4419-928B-CA9B315BFA58}"/>
          </ac:spMkLst>
        </pc:spChg>
        <pc:spChg chg="add mod">
          <ac:chgData name="bai youhui" userId="d54e096aa401f977" providerId="LiveId" clId="{1EC176BE-E3A4-424D-8A95-FE5DBE96B586}" dt="2022-04-26T12:55:09.307" v="10245" actId="1037"/>
          <ac:spMkLst>
            <pc:docMk/>
            <pc:sldMk cId="3216186431" sldId="1020"/>
            <ac:spMk id="115" creationId="{644F0600-4F53-4548-A510-A09D8AA9E617}"/>
          </ac:spMkLst>
        </pc:spChg>
        <pc:spChg chg="add mod">
          <ac:chgData name="bai youhui" userId="d54e096aa401f977" providerId="LiveId" clId="{1EC176BE-E3A4-424D-8A95-FE5DBE96B586}" dt="2022-04-26T12:56:12.546" v="10341" actId="571"/>
          <ac:spMkLst>
            <pc:docMk/>
            <pc:sldMk cId="3216186431" sldId="1020"/>
            <ac:spMk id="116" creationId="{C2DBF377-4AD3-4DCB-B128-8B4FB6814020}"/>
          </ac:spMkLst>
        </pc:spChg>
        <pc:spChg chg="add mod">
          <ac:chgData name="bai youhui" userId="d54e096aa401f977" providerId="LiveId" clId="{1EC176BE-E3A4-424D-8A95-FE5DBE96B586}" dt="2022-04-26T12:56:35.380" v="10388" actId="1038"/>
          <ac:spMkLst>
            <pc:docMk/>
            <pc:sldMk cId="3216186431" sldId="1020"/>
            <ac:spMk id="117" creationId="{4D802E4D-5783-48BA-9DD3-5B5824A34D65}"/>
          </ac:spMkLst>
        </pc:spChg>
        <pc:spChg chg="add mod">
          <ac:chgData name="bai youhui" userId="d54e096aa401f977" providerId="LiveId" clId="{1EC176BE-E3A4-424D-8A95-FE5DBE96B586}" dt="2022-04-26T12:58:02.103" v="10502" actId="20577"/>
          <ac:spMkLst>
            <pc:docMk/>
            <pc:sldMk cId="3216186431" sldId="1020"/>
            <ac:spMk id="118" creationId="{8E79ED55-A777-411C-BFC5-25656954373A}"/>
          </ac:spMkLst>
        </pc:spChg>
        <pc:spChg chg="add mod">
          <ac:chgData name="bai youhui" userId="d54e096aa401f977" providerId="LiveId" clId="{1EC176BE-E3A4-424D-8A95-FE5DBE96B586}" dt="2022-04-26T12:56:12.546" v="10341" actId="571"/>
          <ac:spMkLst>
            <pc:docMk/>
            <pc:sldMk cId="3216186431" sldId="1020"/>
            <ac:spMk id="119" creationId="{6A049D39-18C6-4953-8B89-B21D0EDD2A77}"/>
          </ac:spMkLst>
        </pc:spChg>
        <pc:grpChg chg="del">
          <ac:chgData name="bai youhui" userId="d54e096aa401f977" providerId="LiveId" clId="{1EC176BE-E3A4-424D-8A95-FE5DBE96B586}" dt="2022-04-26T07:14:44.130" v="9611" actId="478"/>
          <ac:grpSpMkLst>
            <pc:docMk/>
            <pc:sldMk cId="3216186431" sldId="1020"/>
            <ac:grpSpMk id="2" creationId="{FD34462A-9561-4671-AF99-3D45DED661BA}"/>
          </ac:grpSpMkLst>
        </pc:grpChg>
        <pc:picChg chg="del">
          <ac:chgData name="bai youhui" userId="d54e096aa401f977" providerId="LiveId" clId="{1EC176BE-E3A4-424D-8A95-FE5DBE96B586}" dt="2022-04-26T07:14:44.130" v="9611" actId="478"/>
          <ac:picMkLst>
            <pc:docMk/>
            <pc:sldMk cId="3216186431" sldId="1020"/>
            <ac:picMk id="34" creationId="{99D2BF16-880C-4334-A75B-E6114EADCB37}"/>
          </ac:picMkLst>
        </pc:picChg>
        <pc:picChg chg="add mod">
          <ac:chgData name="bai youhui" userId="d54e096aa401f977" providerId="LiveId" clId="{1EC176BE-E3A4-424D-8A95-FE5DBE96B586}" dt="2022-04-26T12:54:22.572" v="10216" actId="1038"/>
          <ac:picMkLst>
            <pc:docMk/>
            <pc:sldMk cId="3216186431" sldId="1020"/>
            <ac:picMk id="36" creationId="{F33A84DF-7FB3-4A26-8EF8-EDFE0DAE571C}"/>
          </ac:picMkLst>
        </pc:picChg>
        <pc:picChg chg="add mod">
          <ac:chgData name="bai youhui" userId="d54e096aa401f977" providerId="LiveId" clId="{1EC176BE-E3A4-424D-8A95-FE5DBE96B586}" dt="2022-04-26T12:44:23.418" v="9773" actId="1076"/>
          <ac:picMkLst>
            <pc:docMk/>
            <pc:sldMk cId="3216186431" sldId="1020"/>
            <ac:picMk id="45" creationId="{CF359FE2-47C3-4FF2-9733-39D6193ED8ED}"/>
          </ac:picMkLst>
        </pc:picChg>
        <pc:picChg chg="add mod">
          <ac:chgData name="bai youhui" userId="d54e096aa401f977" providerId="LiveId" clId="{1EC176BE-E3A4-424D-8A95-FE5DBE96B586}" dt="2022-04-26T12:54:15.775" v="10195" actId="1038"/>
          <ac:picMkLst>
            <pc:docMk/>
            <pc:sldMk cId="3216186431" sldId="1020"/>
            <ac:picMk id="48" creationId="{E102809D-4395-41F2-98D7-4D0322AD6EC7}"/>
          </ac:picMkLst>
        </pc:picChg>
        <pc:picChg chg="del">
          <ac:chgData name="bai youhui" userId="d54e096aa401f977" providerId="LiveId" clId="{1EC176BE-E3A4-424D-8A95-FE5DBE96B586}" dt="2022-04-26T07:14:44.130" v="9611" actId="478"/>
          <ac:picMkLst>
            <pc:docMk/>
            <pc:sldMk cId="3216186431" sldId="1020"/>
            <ac:picMk id="85" creationId="{97069FFE-CCEB-4113-95AC-1FE4F651CFD4}"/>
          </ac:picMkLst>
        </pc:picChg>
        <pc:picChg chg="del">
          <ac:chgData name="bai youhui" userId="d54e096aa401f977" providerId="LiveId" clId="{1EC176BE-E3A4-424D-8A95-FE5DBE96B586}" dt="2022-04-26T07:14:44.130" v="9611" actId="478"/>
          <ac:picMkLst>
            <pc:docMk/>
            <pc:sldMk cId="3216186431" sldId="1020"/>
            <ac:picMk id="88" creationId="{903754AC-6FBA-4DED-8C37-B43DA6E94BB0}"/>
          </ac:picMkLst>
        </pc:picChg>
        <pc:picChg chg="del">
          <ac:chgData name="bai youhui" userId="d54e096aa401f977" providerId="LiveId" clId="{1EC176BE-E3A4-424D-8A95-FE5DBE96B586}" dt="2022-04-26T07:14:44.130" v="9611" actId="478"/>
          <ac:picMkLst>
            <pc:docMk/>
            <pc:sldMk cId="3216186431" sldId="1020"/>
            <ac:picMk id="91" creationId="{2858B3F7-6070-459D-A161-971EEB88B2F8}"/>
          </ac:picMkLst>
        </pc:pic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6" creationId="{2B81C196-3AB3-42EA-82DB-D9D02DB6753B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3" creationId="{79A96296-1382-44E6-A1CA-A02955002CEA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4" creationId="{1184851E-1D64-47E5-A795-732BB6CD4FF3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5" creationId="{366517FD-0052-48C6-9A2B-AB89CABF90FE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6" creationId="{47AFA687-E679-4068-AA89-EC40BCC8DB50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7" creationId="{77F743CA-BF34-401E-B0F1-AC8C2D7E51FD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8" creationId="{D2BCF17E-3C3D-4C7E-8F7F-A1CED48FC8EC}"/>
          </ac:cxnSpMkLst>
        </pc:cxnChg>
        <pc:cxnChg chg="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29" creationId="{73399421-5949-4D61-8DA6-44EDEE05F557}"/>
          </ac:cxnSpMkLst>
        </pc:cxnChg>
        <pc:cxnChg chg="add mod">
          <ac:chgData name="bai youhui" userId="d54e096aa401f977" providerId="LiveId" clId="{1EC176BE-E3A4-424D-8A95-FE5DBE96B586}" dt="2022-04-26T12:56:20.219" v="10342" actId="14100"/>
          <ac:cxnSpMkLst>
            <pc:docMk/>
            <pc:sldMk cId="3216186431" sldId="1020"/>
            <ac:cxnSpMk id="39" creationId="{AD1618FF-D9BB-4849-AF81-CA8163087E90}"/>
          </ac:cxnSpMkLst>
        </pc:cxnChg>
        <pc:cxnChg chg="del 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98" creationId="{6A577673-8963-4537-9CBA-BE94F069020C}"/>
          </ac:cxnSpMkLst>
        </pc:cxnChg>
        <pc:cxnChg chg="del 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99" creationId="{67EEF861-0F02-4405-A198-BD67964356C6}"/>
          </ac:cxnSpMkLst>
        </pc:cxnChg>
        <pc:cxnChg chg="del 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102" creationId="{9DB1E727-938A-4BB8-A644-2337E7254FED}"/>
          </ac:cxnSpMkLst>
        </pc:cxnChg>
        <pc:cxnChg chg="del mod">
          <ac:chgData name="bai youhui" userId="d54e096aa401f977" providerId="LiveId" clId="{1EC176BE-E3A4-424D-8A95-FE5DBE96B586}" dt="2022-04-26T07:14:44.130" v="9611" actId="478"/>
          <ac:cxnSpMkLst>
            <pc:docMk/>
            <pc:sldMk cId="3216186431" sldId="1020"/>
            <ac:cxnSpMk id="105" creationId="{FBC291AB-37EF-4981-8E69-F1E9922A36DF}"/>
          </ac:cxnSpMkLst>
        </pc:cxnChg>
      </pc:sldChg>
      <pc:sldChg chg="addSp delSp modSp new mod">
        <pc:chgData name="bai youhui" userId="d54e096aa401f977" providerId="LiveId" clId="{1EC176BE-E3A4-424D-8A95-FE5DBE96B586}" dt="2022-04-26T13:38:10.131" v="12257" actId="20577"/>
        <pc:sldMkLst>
          <pc:docMk/>
          <pc:sldMk cId="651932755" sldId="1021"/>
        </pc:sldMkLst>
        <pc:spChg chg="del">
          <ac:chgData name="bai youhui" userId="d54e096aa401f977" providerId="LiveId" clId="{1EC176BE-E3A4-424D-8A95-FE5DBE96B586}" dt="2022-04-26T12:59:05.638" v="10534" actId="478"/>
          <ac:spMkLst>
            <pc:docMk/>
            <pc:sldMk cId="651932755" sldId="1021"/>
            <ac:spMk id="2" creationId="{A5FCDCE3-7BA4-46D2-AC36-A870667FA133}"/>
          </ac:spMkLst>
        </pc:spChg>
        <pc:spChg chg="mod">
          <ac:chgData name="bai youhui" userId="d54e096aa401f977" providerId="LiveId" clId="{1EC176BE-E3A4-424D-8A95-FE5DBE96B586}" dt="2022-04-26T12:59:00.343" v="10533" actId="20577"/>
          <ac:spMkLst>
            <pc:docMk/>
            <pc:sldMk cId="651932755" sldId="1021"/>
            <ac:spMk id="4" creationId="{0FA7ACCE-DE1A-4100-A89F-A83D3234640E}"/>
          </ac:spMkLst>
        </pc:spChg>
        <pc:spChg chg="add mod">
          <ac:chgData name="bai youhui" userId="d54e096aa401f977" providerId="LiveId" clId="{1EC176BE-E3A4-424D-8A95-FE5DBE96B586}" dt="2022-04-26T13:04:13.364" v="11037" actId="1037"/>
          <ac:spMkLst>
            <pc:docMk/>
            <pc:sldMk cId="651932755" sldId="1021"/>
            <ac:spMk id="7" creationId="{F205B6CD-D3F4-4811-AF17-981B3D54B038}"/>
          </ac:spMkLst>
        </pc:spChg>
        <pc:spChg chg="add mod">
          <ac:chgData name="bai youhui" userId="d54e096aa401f977" providerId="LiveId" clId="{1EC176BE-E3A4-424D-8A95-FE5DBE96B586}" dt="2022-04-26T13:38:10.131" v="12257" actId="20577"/>
          <ac:spMkLst>
            <pc:docMk/>
            <pc:sldMk cId="651932755" sldId="1021"/>
            <ac:spMk id="9" creationId="{8461C9FB-8C1A-44EF-BCF4-CEB8FC58B24F}"/>
          </ac:spMkLst>
        </pc:spChg>
        <pc:graphicFrameChg chg="add del mod modGraphic">
          <ac:chgData name="bai youhui" userId="d54e096aa401f977" providerId="LiveId" clId="{1EC176BE-E3A4-424D-8A95-FE5DBE96B586}" dt="2022-04-26T13:04:04.650" v="11024" actId="478"/>
          <ac:graphicFrameMkLst>
            <pc:docMk/>
            <pc:sldMk cId="651932755" sldId="1021"/>
            <ac:graphicFrameMk id="8" creationId="{9A020CB2-19FC-43DC-A944-FE61325D7023}"/>
          </ac:graphicFrameMkLst>
        </pc:graphicFrameChg>
        <pc:picChg chg="add mod">
          <ac:chgData name="bai youhui" userId="d54e096aa401f977" providerId="LiveId" clId="{1EC176BE-E3A4-424D-8A95-FE5DBE96B586}" dt="2022-04-26T13:04:13.364" v="11037" actId="1037"/>
          <ac:picMkLst>
            <pc:docMk/>
            <pc:sldMk cId="651932755" sldId="1021"/>
            <ac:picMk id="6" creationId="{B13D7F62-ADA9-44FF-AFEE-D000FBF4079D}"/>
          </ac:picMkLst>
        </pc:picChg>
      </pc:sldChg>
      <pc:sldChg chg="addSp delSp modSp add mod">
        <pc:chgData name="bai youhui" userId="d54e096aa401f977" providerId="LiveId" clId="{1EC176BE-E3A4-424D-8A95-FE5DBE96B586}" dt="2022-04-26T13:23:56.511" v="11320" actId="1076"/>
        <pc:sldMkLst>
          <pc:docMk/>
          <pc:sldMk cId="349623772" sldId="1022"/>
        </pc:sldMkLst>
        <pc:spChg chg="mod">
          <ac:chgData name="bai youhui" userId="d54e096aa401f977" providerId="LiveId" clId="{1EC176BE-E3A4-424D-8A95-FE5DBE96B586}" dt="2022-04-26T13:05:02.396" v="11067" actId="20577"/>
          <ac:spMkLst>
            <pc:docMk/>
            <pc:sldMk cId="349623772" sldId="1022"/>
            <ac:spMk id="4" creationId="{470127DD-12E1-49AE-9C0D-1FB3A60679F6}"/>
          </ac:spMkLst>
        </pc:spChg>
        <pc:spChg chg="mod">
          <ac:chgData name="bai youhui" userId="d54e096aa401f977" providerId="LiveId" clId="{1EC176BE-E3A4-424D-8A95-FE5DBE96B586}" dt="2022-04-26T13:22:56.773" v="11285" actId="1076"/>
          <ac:spMkLst>
            <pc:docMk/>
            <pc:sldMk cId="349623772" sldId="1022"/>
            <ac:spMk id="35" creationId="{CF3F26CD-3E73-4CC2-B774-CC79CF803F52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40" creationId="{79D933FB-6371-4472-BFCF-6E708A18D8F3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43" creationId="{822E58A3-D60D-45DC-8A83-534256B23532}"/>
          </ac:spMkLst>
        </pc:spChg>
        <pc:spChg chg="add mod">
          <ac:chgData name="bai youhui" userId="d54e096aa401f977" providerId="LiveId" clId="{1EC176BE-E3A4-424D-8A95-FE5DBE96B586}" dt="2022-04-26T13:23:01.945" v="11286" actId="1076"/>
          <ac:spMkLst>
            <pc:docMk/>
            <pc:sldMk cId="349623772" sldId="1022"/>
            <ac:spMk id="65" creationId="{755ABF1B-40FA-4395-A73B-4EDF43FC71E7}"/>
          </ac:spMkLst>
        </pc:spChg>
        <pc:spChg chg="del mod">
          <ac:chgData name="bai youhui" userId="d54e096aa401f977" providerId="LiveId" clId="{1EC176BE-E3A4-424D-8A95-FE5DBE96B586}" dt="2022-04-26T13:09:10.255" v="11097" actId="478"/>
          <ac:spMkLst>
            <pc:docMk/>
            <pc:sldMk cId="349623772" sldId="1022"/>
            <ac:spMk id="67" creationId="{CB0239E5-B292-487C-87FD-ABF135F7B0BB}"/>
          </ac:spMkLst>
        </pc:spChg>
        <pc:spChg chg="del mod">
          <ac:chgData name="bai youhui" userId="d54e096aa401f977" providerId="LiveId" clId="{1EC176BE-E3A4-424D-8A95-FE5DBE96B586}" dt="2022-04-26T13:09:10.255" v="11097" actId="478"/>
          <ac:spMkLst>
            <pc:docMk/>
            <pc:sldMk cId="349623772" sldId="1022"/>
            <ac:spMk id="68" creationId="{0C8E8B18-16D3-4625-A153-AC734F67540C}"/>
          </ac:spMkLst>
        </pc:spChg>
        <pc:spChg chg="del mod">
          <ac:chgData name="bai youhui" userId="d54e096aa401f977" providerId="LiveId" clId="{1EC176BE-E3A4-424D-8A95-FE5DBE96B586}" dt="2022-04-26T13:09:10.255" v="11097" actId="478"/>
          <ac:spMkLst>
            <pc:docMk/>
            <pc:sldMk cId="349623772" sldId="1022"/>
            <ac:spMk id="69" creationId="{6902E27F-FA6A-44D4-B918-C9CA86CDF7CA}"/>
          </ac:spMkLst>
        </pc:spChg>
        <pc:spChg chg="del mod">
          <ac:chgData name="bai youhui" userId="d54e096aa401f977" providerId="LiveId" clId="{1EC176BE-E3A4-424D-8A95-FE5DBE96B586}" dt="2022-04-26T13:09:10.255" v="11097" actId="478"/>
          <ac:spMkLst>
            <pc:docMk/>
            <pc:sldMk cId="349623772" sldId="1022"/>
            <ac:spMk id="70" creationId="{AD0A0E3E-040D-471A-B3D5-FCC69846C2DD}"/>
          </ac:spMkLst>
        </pc:spChg>
        <pc:spChg chg="del mod">
          <ac:chgData name="bai youhui" userId="d54e096aa401f977" providerId="LiveId" clId="{1EC176BE-E3A4-424D-8A95-FE5DBE96B586}" dt="2022-04-26T13:09:10.255" v="11097" actId="478"/>
          <ac:spMkLst>
            <pc:docMk/>
            <pc:sldMk cId="349623772" sldId="1022"/>
            <ac:spMk id="71" creationId="{C1B399C4-04EB-4206-8CF8-8989CA85735C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72" creationId="{1CDB4BBA-8EA7-43EB-BAE3-8B9C14F59BDA}"/>
          </ac:spMkLst>
        </pc:spChg>
        <pc:spChg chg="mod">
          <ac:chgData name="bai youhui" userId="d54e096aa401f977" providerId="LiveId" clId="{1EC176BE-E3A4-424D-8A95-FE5DBE96B586}" dt="2022-04-26T13:23:56.511" v="11320" actId="1076"/>
          <ac:spMkLst>
            <pc:docMk/>
            <pc:sldMk cId="349623772" sldId="1022"/>
            <ac:spMk id="73" creationId="{628D52BB-AA8B-4A88-8226-4E6C0723B05D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74" creationId="{A8307D80-32C3-46F8-B502-2F8A37D9E01C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75" creationId="{00A2FA61-B4A5-4043-B97A-2CC3103DB0F3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76" creationId="{0DBEB02F-A1B2-45CB-B44D-5D7C960B3DD3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77" creationId="{0E95CD1F-7C78-434C-9EE4-F0380CD6DEB5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80" creationId="{B97E8880-B597-457B-90C3-64300553A8C3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83" creationId="{9C0EE272-6C20-4C54-89A1-CC3A019784D1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84" creationId="{B55C9C2B-1911-4A67-AB61-589779F912C9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86" creationId="{3B8ECBAF-6577-49E7-BEC9-7E9630DE45F3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87" creationId="{586EAE4E-E4CB-499B-9A4A-B0B136BFD229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89" creationId="{A9BF5AA0-B159-4843-808D-638BAFA969E7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0" creationId="{18FDEE96-7D82-430A-B001-F46173EFD687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2" creationId="{3370681A-2EFB-48BA-B5CE-C15D772D6D8C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3" creationId="{6B026C54-B6F5-4E15-AC6A-688AF33B3017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4" creationId="{42CF3FF7-C77A-44AD-9298-5C444C2E5397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5" creationId="{5841B74A-75B5-4B66-855C-556F4FF95FE8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6" creationId="{BB490FF0-E374-4775-A0BE-0C58E7EA3149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97" creationId="{129B4F0F-8397-461E-BDF2-10B9CB19D8F7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06" creationId="{EF89D03C-5148-438A-BD37-A1E90C2307CB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07" creationId="{8DAE55C0-AE3B-467A-832E-A4A3301020C9}"/>
          </ac:spMkLst>
        </pc:spChg>
        <pc:spChg chg="del">
          <ac:chgData name="bai youhui" userId="d54e096aa401f977" providerId="LiveId" clId="{1EC176BE-E3A4-424D-8A95-FE5DBE96B586}" dt="2022-04-26T13:08:42.589" v="11095" actId="478"/>
          <ac:spMkLst>
            <pc:docMk/>
            <pc:sldMk cId="349623772" sldId="1022"/>
            <ac:spMk id="108" creationId="{22034DD3-3809-4C7C-B831-EC9037B977CD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09" creationId="{1F23F000-F40B-482E-A668-F90EA21E8D51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0" creationId="{2985B632-2E13-4565-BF1C-BD47D6827A9E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1" creationId="{41871F5A-2DCC-45C6-AAB7-FAFCCD907AF4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2" creationId="{AA18A9D2-DBDC-4535-8091-00CFC8218DF7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3" creationId="{205BEFEC-0B74-4AAC-8461-240543EA5734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4" creationId="{0A3D7496-4F89-4C0E-8A30-01C47A0E8BD5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5" creationId="{ABE627E7-0CF4-4372-989D-B58DACE440D6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6" creationId="{9D35021D-F2ED-4D9E-96DA-BA03B75269EC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7" creationId="{CFA7E6C4-5617-464F-BBCD-AE9978A8087C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8" creationId="{804DF151-1323-4039-98E1-95F30C19AC55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19" creationId="{D4392250-0FFF-44A4-8EDE-C1431C7A1AE5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20" creationId="{D9AC3AE4-C35C-439C-951B-B6FB14C21DA3}"/>
          </ac:spMkLst>
        </pc:spChg>
        <pc:spChg chg="mod">
          <ac:chgData name="bai youhui" userId="d54e096aa401f977" providerId="LiveId" clId="{1EC176BE-E3A4-424D-8A95-FE5DBE96B586}" dt="2022-04-26T13:18:49.113" v="11172"/>
          <ac:spMkLst>
            <pc:docMk/>
            <pc:sldMk cId="349623772" sldId="1022"/>
            <ac:spMk id="121" creationId="{093D4D0E-E97E-4400-867D-3107B0B93F9A}"/>
          </ac:spMkLst>
        </pc:spChg>
        <pc:spChg chg="add mod">
          <ac:chgData name="bai youhui" userId="d54e096aa401f977" providerId="LiveId" clId="{1EC176BE-E3A4-424D-8A95-FE5DBE96B586}" dt="2022-04-26T13:23:50.861" v="11319" actId="1076"/>
          <ac:spMkLst>
            <pc:docMk/>
            <pc:sldMk cId="349623772" sldId="1022"/>
            <ac:spMk id="122" creationId="{029734D0-7923-4A2F-A1DC-5668ADDB75C4}"/>
          </ac:spMkLst>
        </pc:spChg>
        <pc:spChg chg="add mod">
          <ac:chgData name="bai youhui" userId="d54e096aa401f977" providerId="LiveId" clId="{1EC176BE-E3A4-424D-8A95-FE5DBE96B586}" dt="2022-04-26T13:23:01.945" v="11286" actId="1076"/>
          <ac:spMkLst>
            <pc:docMk/>
            <pc:sldMk cId="349623772" sldId="1022"/>
            <ac:spMk id="123" creationId="{7B02BB24-4557-408E-B788-51D0B8D87692}"/>
          </ac:spMkLst>
        </pc:spChg>
        <pc:spChg chg="add mod">
          <ac:chgData name="bai youhui" userId="d54e096aa401f977" providerId="LiveId" clId="{1EC176BE-E3A4-424D-8A95-FE5DBE96B586}" dt="2022-04-26T13:23:01.945" v="11286" actId="1076"/>
          <ac:spMkLst>
            <pc:docMk/>
            <pc:sldMk cId="349623772" sldId="1022"/>
            <ac:spMk id="124" creationId="{6B4C056F-6C15-4B24-9BC0-C66193F227BF}"/>
          </ac:spMkLst>
        </pc:spChg>
        <pc:spChg chg="add mod">
          <ac:chgData name="bai youhui" userId="d54e096aa401f977" providerId="LiveId" clId="{1EC176BE-E3A4-424D-8A95-FE5DBE96B586}" dt="2022-04-26T13:23:01.945" v="11286" actId="1076"/>
          <ac:spMkLst>
            <pc:docMk/>
            <pc:sldMk cId="349623772" sldId="1022"/>
            <ac:spMk id="125" creationId="{2E909E4E-D09D-4EE9-B429-4FA8B90F3031}"/>
          </ac:spMkLst>
        </pc:spChg>
        <pc:spChg chg="add mod">
          <ac:chgData name="bai youhui" userId="d54e096aa401f977" providerId="LiveId" clId="{1EC176BE-E3A4-424D-8A95-FE5DBE96B586}" dt="2022-04-26T13:23:01.945" v="11286" actId="1076"/>
          <ac:spMkLst>
            <pc:docMk/>
            <pc:sldMk cId="349623772" sldId="1022"/>
            <ac:spMk id="126" creationId="{ACD09782-ADD5-49F8-98C9-8BAA9FCD678E}"/>
          </ac:spMkLst>
        </pc:spChg>
        <pc:grpChg chg="mod">
          <ac:chgData name="bai youhui" userId="d54e096aa401f977" providerId="LiveId" clId="{1EC176BE-E3A4-424D-8A95-FE5DBE96B586}" dt="2022-04-26T13:22:56.773" v="11285" actId="1076"/>
          <ac:grpSpMkLst>
            <pc:docMk/>
            <pc:sldMk cId="349623772" sldId="1022"/>
            <ac:grpSpMk id="2" creationId="{FD34462A-9561-4671-AF99-3D45DED661BA}"/>
          </ac:grpSpMkLst>
        </pc:grpChg>
        <pc:grpChg chg="add mod">
          <ac:chgData name="bai youhui" userId="d54e096aa401f977" providerId="LiveId" clId="{1EC176BE-E3A4-424D-8A95-FE5DBE96B586}" dt="2022-04-26T13:23:01.945" v="11286" actId="1076"/>
          <ac:grpSpMkLst>
            <pc:docMk/>
            <pc:sldMk cId="349623772" sldId="1022"/>
            <ac:grpSpMk id="66" creationId="{EED7E15F-9B86-440F-895A-1215FFFB3EF9}"/>
          </ac:grpSpMkLst>
        </pc:grpChg>
        <pc:picChg chg="del">
          <ac:chgData name="bai youhui" userId="d54e096aa401f977" providerId="LiveId" clId="{1EC176BE-E3A4-424D-8A95-FE5DBE96B586}" dt="2022-04-26T13:08:42.589" v="11095" actId="478"/>
          <ac:picMkLst>
            <pc:docMk/>
            <pc:sldMk cId="349623772" sldId="1022"/>
            <ac:picMk id="34" creationId="{99D2BF16-880C-4334-A75B-E6114EADCB37}"/>
          </ac:picMkLst>
        </pc:picChg>
        <pc:picChg chg="del">
          <ac:chgData name="bai youhui" userId="d54e096aa401f977" providerId="LiveId" clId="{1EC176BE-E3A4-424D-8A95-FE5DBE96B586}" dt="2022-04-26T13:08:42.589" v="11095" actId="478"/>
          <ac:picMkLst>
            <pc:docMk/>
            <pc:sldMk cId="349623772" sldId="1022"/>
            <ac:picMk id="85" creationId="{97069FFE-CCEB-4113-95AC-1FE4F651CFD4}"/>
          </ac:picMkLst>
        </pc:picChg>
        <pc:picChg chg="del">
          <ac:chgData name="bai youhui" userId="d54e096aa401f977" providerId="LiveId" clId="{1EC176BE-E3A4-424D-8A95-FE5DBE96B586}" dt="2022-04-26T13:08:42.589" v="11095" actId="478"/>
          <ac:picMkLst>
            <pc:docMk/>
            <pc:sldMk cId="349623772" sldId="1022"/>
            <ac:picMk id="88" creationId="{903754AC-6FBA-4DED-8C37-B43DA6E94BB0}"/>
          </ac:picMkLst>
        </pc:picChg>
        <pc:picChg chg="del">
          <ac:chgData name="bai youhui" userId="d54e096aa401f977" providerId="LiveId" clId="{1EC176BE-E3A4-424D-8A95-FE5DBE96B586}" dt="2022-04-26T13:08:42.589" v="11095" actId="478"/>
          <ac:picMkLst>
            <pc:docMk/>
            <pc:sldMk cId="349623772" sldId="1022"/>
            <ac:picMk id="91" creationId="{2858B3F7-6070-459D-A161-971EEB88B2F8}"/>
          </ac:picMkLst>
        </pc:pic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78" creationId="{02441D02-62F5-4C90-86DF-9DF0D4896FC7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79" creationId="{B2CFB809-0365-4FCA-B13B-AC6030E38215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81" creationId="{D4420A52-2737-41F8-ADE5-97245229433B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82" creationId="{959F341E-B3DF-420F-B15A-41E2704EB662}"/>
          </ac:cxnSpMkLst>
        </pc:cxnChg>
        <pc:cxnChg chg="del mod">
          <ac:chgData name="bai youhui" userId="d54e096aa401f977" providerId="LiveId" clId="{1EC176BE-E3A4-424D-8A95-FE5DBE96B586}" dt="2022-04-26T13:08:42.589" v="11095" actId="478"/>
          <ac:cxnSpMkLst>
            <pc:docMk/>
            <pc:sldMk cId="349623772" sldId="1022"/>
            <ac:cxnSpMk id="98" creationId="{6A577673-8963-4537-9CBA-BE94F069020C}"/>
          </ac:cxnSpMkLst>
        </pc:cxnChg>
        <pc:cxnChg chg="del mod">
          <ac:chgData name="bai youhui" userId="d54e096aa401f977" providerId="LiveId" clId="{1EC176BE-E3A4-424D-8A95-FE5DBE96B586}" dt="2022-04-26T13:08:42.589" v="11095" actId="478"/>
          <ac:cxnSpMkLst>
            <pc:docMk/>
            <pc:sldMk cId="349623772" sldId="1022"/>
            <ac:cxnSpMk id="99" creationId="{67EEF861-0F02-4405-A198-BD67964356C6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100" creationId="{E816C439-3658-4D55-A1B4-B9765D9558AE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101" creationId="{C24731B2-A688-4F1A-96F0-78A905915DDC}"/>
          </ac:cxnSpMkLst>
        </pc:cxnChg>
        <pc:cxnChg chg="del mod">
          <ac:chgData name="bai youhui" userId="d54e096aa401f977" providerId="LiveId" clId="{1EC176BE-E3A4-424D-8A95-FE5DBE96B586}" dt="2022-04-26T13:08:42.589" v="11095" actId="478"/>
          <ac:cxnSpMkLst>
            <pc:docMk/>
            <pc:sldMk cId="349623772" sldId="1022"/>
            <ac:cxnSpMk id="102" creationId="{9DB1E727-938A-4BB8-A644-2337E7254FED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103" creationId="{FE36F19C-B1CF-4B9C-82C4-974AF580194B}"/>
          </ac:cxnSpMkLst>
        </pc:cxnChg>
        <pc:cxnChg chg="mod">
          <ac:chgData name="bai youhui" userId="d54e096aa401f977" providerId="LiveId" clId="{1EC176BE-E3A4-424D-8A95-FE5DBE96B586}" dt="2022-04-26T13:18:49.113" v="11172"/>
          <ac:cxnSpMkLst>
            <pc:docMk/>
            <pc:sldMk cId="349623772" sldId="1022"/>
            <ac:cxnSpMk id="104" creationId="{C3D81BC5-CBBF-4574-817E-0F4992B474B5}"/>
          </ac:cxnSpMkLst>
        </pc:cxnChg>
        <pc:cxnChg chg="del mod">
          <ac:chgData name="bai youhui" userId="d54e096aa401f977" providerId="LiveId" clId="{1EC176BE-E3A4-424D-8A95-FE5DBE96B586}" dt="2022-04-26T13:08:42.589" v="11095" actId="478"/>
          <ac:cxnSpMkLst>
            <pc:docMk/>
            <pc:sldMk cId="349623772" sldId="1022"/>
            <ac:cxnSpMk id="105" creationId="{FBC291AB-37EF-4981-8E69-F1E9922A36DF}"/>
          </ac:cxnSpMkLst>
        </pc:cxnChg>
      </pc:sldChg>
      <pc:sldChg chg="addSp delSp modSp add mod modAnim">
        <pc:chgData name="bai youhui" userId="d54e096aa401f977" providerId="LiveId" clId="{1EC176BE-E3A4-424D-8A95-FE5DBE96B586}" dt="2022-04-27T07:32:10.430" v="21121"/>
        <pc:sldMkLst>
          <pc:docMk/>
          <pc:sldMk cId="2432906174" sldId="1023"/>
        </pc:sldMkLst>
        <pc:spChg chg="mod">
          <ac:chgData name="bai youhui" userId="d54e096aa401f977" providerId="LiveId" clId="{1EC176BE-E3A4-424D-8A95-FE5DBE96B586}" dt="2022-04-26T13:05:25.117" v="11094" actId="20577"/>
          <ac:spMkLst>
            <pc:docMk/>
            <pc:sldMk cId="2432906174" sldId="1023"/>
            <ac:spMk id="4" creationId="{470127DD-12E1-49AE-9C0D-1FB3A60679F6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35" creationId="{CF3F26CD-3E73-4CC2-B774-CC79CF803F52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40" creationId="{79D933FB-6371-4472-BFCF-6E708A18D8F3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43" creationId="{822E58A3-D60D-45DC-8A83-534256B23532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67" creationId="{CB0239E5-B292-487C-87FD-ABF135F7B0BB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68" creationId="{0C8E8B18-16D3-4625-A153-AC734F67540C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69" creationId="{6902E27F-FA6A-44D4-B918-C9CA86CDF7CA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70" creationId="{AD0A0E3E-040D-471A-B3D5-FCC69846C2DD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71" creationId="{C1B399C4-04EB-4206-8CF8-8989CA85735C}"/>
          </ac:spMkLst>
        </pc:spChg>
        <pc:spChg chg="add mod">
          <ac:chgData name="bai youhui" userId="d54e096aa401f977" providerId="LiveId" clId="{1EC176BE-E3A4-424D-8A95-FE5DBE96B586}" dt="2022-04-26T13:56:52.101" v="12363" actId="1037"/>
          <ac:spMkLst>
            <pc:docMk/>
            <pc:sldMk cId="2432906174" sldId="1023"/>
            <ac:spMk id="72" creationId="{7C7E1691-086F-4BB3-A9F6-D96CBDD3D1F6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73" creationId="{628D52BB-AA8B-4A88-8226-4E6C0723B05D}"/>
          </ac:spMkLst>
        </pc:spChg>
        <pc:spChg chg="add mod">
          <ac:chgData name="bai youhui" userId="d54e096aa401f977" providerId="LiveId" clId="{1EC176BE-E3A4-424D-8A95-FE5DBE96B586}" dt="2022-04-26T14:06:27.769" v="12546" actId="1076"/>
          <ac:spMkLst>
            <pc:docMk/>
            <pc:sldMk cId="2432906174" sldId="1023"/>
            <ac:spMk id="74" creationId="{4B81C83D-1BD5-4519-8D90-B3ADFB9F83F6}"/>
          </ac:spMkLst>
        </pc:spChg>
        <pc:spChg chg="add mod">
          <ac:chgData name="bai youhui" userId="d54e096aa401f977" providerId="LiveId" clId="{1EC176BE-E3A4-424D-8A95-FE5DBE96B586}" dt="2022-04-26T14:08:42.040" v="12710" actId="207"/>
          <ac:spMkLst>
            <pc:docMk/>
            <pc:sldMk cId="2432906174" sldId="1023"/>
            <ac:spMk id="75" creationId="{C12F9D78-FE99-4D3D-9F53-AA2DE87372D2}"/>
          </ac:spMkLst>
        </pc:spChg>
        <pc:spChg chg="add del mod">
          <ac:chgData name="bai youhui" userId="d54e096aa401f977" providerId="LiveId" clId="{1EC176BE-E3A4-424D-8A95-FE5DBE96B586}" dt="2022-04-26T14:06:21.058" v="12545" actId="478"/>
          <ac:spMkLst>
            <pc:docMk/>
            <pc:sldMk cId="2432906174" sldId="1023"/>
            <ac:spMk id="76" creationId="{812131CD-3CA9-4368-AFEA-8671ACECCF55}"/>
          </ac:spMkLst>
        </pc:spChg>
        <pc:spChg chg="add mod">
          <ac:chgData name="bai youhui" userId="d54e096aa401f977" providerId="LiveId" clId="{1EC176BE-E3A4-424D-8A95-FE5DBE96B586}" dt="2022-04-26T14:08:45.968" v="12711" actId="207"/>
          <ac:spMkLst>
            <pc:docMk/>
            <pc:sldMk cId="2432906174" sldId="1023"/>
            <ac:spMk id="77" creationId="{EDCC130D-5F97-4F8A-BD17-BD4D658533EF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83" creationId="{9C0EE272-6C20-4C54-89A1-CC3A019784D1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84" creationId="{B55C9C2B-1911-4A67-AB61-589779F912C9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86" creationId="{3B8ECBAF-6577-49E7-BEC9-7E9630DE45F3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87" creationId="{586EAE4E-E4CB-499B-9A4A-B0B136BFD229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89" creationId="{A9BF5AA0-B159-4843-808D-638BAFA969E7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0" creationId="{18FDEE96-7D82-430A-B001-F46173EFD687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2" creationId="{3370681A-2EFB-48BA-B5CE-C15D772D6D8C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3" creationId="{6B026C54-B6F5-4E15-AC6A-688AF33B3017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4" creationId="{42CF3FF7-C77A-44AD-9298-5C444C2E5397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5" creationId="{5841B74A-75B5-4B66-855C-556F4FF95FE8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6" creationId="{BB490FF0-E374-4775-A0BE-0C58E7EA3149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97" creationId="{129B4F0F-8397-461E-BDF2-10B9CB19D8F7}"/>
          </ac:spMkLst>
        </pc:spChg>
        <pc:spChg chg="del">
          <ac:chgData name="bai youhui" userId="d54e096aa401f977" providerId="LiveId" clId="{1EC176BE-E3A4-424D-8A95-FE5DBE96B586}" dt="2022-04-26T13:45:30.390" v="12275" actId="478"/>
          <ac:spMkLst>
            <pc:docMk/>
            <pc:sldMk cId="2432906174" sldId="1023"/>
            <ac:spMk id="108" creationId="{22034DD3-3809-4C7C-B831-EC9037B977CD}"/>
          </ac:spMkLst>
        </pc:spChg>
        <pc:grpChg chg="del">
          <ac:chgData name="bai youhui" userId="d54e096aa401f977" providerId="LiveId" clId="{1EC176BE-E3A4-424D-8A95-FE5DBE96B586}" dt="2022-04-26T13:45:30.390" v="12275" actId="478"/>
          <ac:grpSpMkLst>
            <pc:docMk/>
            <pc:sldMk cId="2432906174" sldId="1023"/>
            <ac:grpSpMk id="2" creationId="{FD34462A-9561-4671-AF99-3D45DED661BA}"/>
          </ac:grpSpMkLst>
        </pc:grpChg>
        <pc:picChg chg="del">
          <ac:chgData name="bai youhui" userId="d54e096aa401f977" providerId="LiveId" clId="{1EC176BE-E3A4-424D-8A95-FE5DBE96B586}" dt="2022-04-26T13:45:30.390" v="12275" actId="478"/>
          <ac:picMkLst>
            <pc:docMk/>
            <pc:sldMk cId="2432906174" sldId="1023"/>
            <ac:picMk id="34" creationId="{99D2BF16-880C-4334-A75B-E6114EADCB37}"/>
          </ac:picMkLst>
        </pc:picChg>
        <pc:picChg chg="add mod">
          <ac:chgData name="bai youhui" userId="d54e096aa401f977" providerId="LiveId" clId="{1EC176BE-E3A4-424D-8A95-FE5DBE96B586}" dt="2022-04-26T13:56:52.101" v="12363" actId="1037"/>
          <ac:picMkLst>
            <pc:docMk/>
            <pc:sldMk cId="2432906174" sldId="1023"/>
            <ac:picMk id="36" creationId="{CA4A2552-CDCD-4310-9143-FAE4911BC017}"/>
          </ac:picMkLst>
        </pc:picChg>
        <pc:picChg chg="add mod">
          <ac:chgData name="bai youhui" userId="d54e096aa401f977" providerId="LiveId" clId="{1EC176BE-E3A4-424D-8A95-FE5DBE96B586}" dt="2022-04-26T14:06:02.531" v="12542" actId="1035"/>
          <ac:picMkLst>
            <pc:docMk/>
            <pc:sldMk cId="2432906174" sldId="1023"/>
            <ac:picMk id="38" creationId="{1AC1B9EB-A8BD-45EC-A303-CA49B006E5AA}"/>
          </ac:picMkLst>
        </pc:picChg>
        <pc:picChg chg="add mod">
          <ac:chgData name="bai youhui" userId="d54e096aa401f977" providerId="LiveId" clId="{1EC176BE-E3A4-424D-8A95-FE5DBE96B586}" dt="2022-04-26T14:07:18.983" v="12584" actId="1036"/>
          <ac:picMkLst>
            <pc:docMk/>
            <pc:sldMk cId="2432906174" sldId="1023"/>
            <ac:picMk id="41" creationId="{05F5EAAD-AF74-40EB-B223-138C39978BC9}"/>
          </ac:picMkLst>
        </pc:picChg>
        <pc:picChg chg="add mod">
          <ac:chgData name="bai youhui" userId="d54e096aa401f977" providerId="LiveId" clId="{1EC176BE-E3A4-424D-8A95-FE5DBE96B586}" dt="2022-04-26T13:56:52.101" v="12363" actId="1037"/>
          <ac:picMkLst>
            <pc:docMk/>
            <pc:sldMk cId="2432906174" sldId="1023"/>
            <ac:picMk id="65" creationId="{6F4AFDDF-DEE9-4CE3-B3A5-A8DB6D6918A8}"/>
          </ac:picMkLst>
        </pc:picChg>
        <pc:picChg chg="del">
          <ac:chgData name="bai youhui" userId="d54e096aa401f977" providerId="LiveId" clId="{1EC176BE-E3A4-424D-8A95-FE5DBE96B586}" dt="2022-04-26T13:45:30.390" v="12275" actId="478"/>
          <ac:picMkLst>
            <pc:docMk/>
            <pc:sldMk cId="2432906174" sldId="1023"/>
            <ac:picMk id="85" creationId="{97069FFE-CCEB-4113-95AC-1FE4F651CFD4}"/>
          </ac:picMkLst>
        </pc:picChg>
        <pc:picChg chg="del">
          <ac:chgData name="bai youhui" userId="d54e096aa401f977" providerId="LiveId" clId="{1EC176BE-E3A4-424D-8A95-FE5DBE96B586}" dt="2022-04-26T13:45:30.390" v="12275" actId="478"/>
          <ac:picMkLst>
            <pc:docMk/>
            <pc:sldMk cId="2432906174" sldId="1023"/>
            <ac:picMk id="88" creationId="{903754AC-6FBA-4DED-8C37-B43DA6E94BB0}"/>
          </ac:picMkLst>
        </pc:picChg>
        <pc:picChg chg="del">
          <ac:chgData name="bai youhui" userId="d54e096aa401f977" providerId="LiveId" clId="{1EC176BE-E3A4-424D-8A95-FE5DBE96B586}" dt="2022-04-26T13:45:30.390" v="12275" actId="478"/>
          <ac:picMkLst>
            <pc:docMk/>
            <pc:sldMk cId="2432906174" sldId="1023"/>
            <ac:picMk id="91" creationId="{2858B3F7-6070-459D-A161-971EEB88B2F8}"/>
          </ac:picMkLst>
        </pc:pic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6" creationId="{2B81C196-3AB3-42EA-82DB-D9D02DB6753B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3" creationId="{79A96296-1382-44E6-A1CA-A02955002CEA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4" creationId="{1184851E-1D64-47E5-A795-732BB6CD4FF3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5" creationId="{366517FD-0052-48C6-9A2B-AB89CABF90FE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6" creationId="{47AFA687-E679-4068-AA89-EC40BCC8DB50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7" creationId="{77F743CA-BF34-401E-B0F1-AC8C2D7E51FD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8" creationId="{D2BCF17E-3C3D-4C7E-8F7F-A1CED48FC8EC}"/>
          </ac:cxnSpMkLst>
        </pc:cxnChg>
        <pc:cxnChg chg="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29" creationId="{73399421-5949-4D61-8DA6-44EDEE05F557}"/>
          </ac:cxnSpMkLst>
        </pc:cxnChg>
        <pc:cxnChg chg="del 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98" creationId="{6A577673-8963-4537-9CBA-BE94F069020C}"/>
          </ac:cxnSpMkLst>
        </pc:cxnChg>
        <pc:cxnChg chg="del 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99" creationId="{67EEF861-0F02-4405-A198-BD67964356C6}"/>
          </ac:cxnSpMkLst>
        </pc:cxnChg>
        <pc:cxnChg chg="del 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102" creationId="{9DB1E727-938A-4BB8-A644-2337E7254FED}"/>
          </ac:cxnSpMkLst>
        </pc:cxnChg>
        <pc:cxnChg chg="del mod">
          <ac:chgData name="bai youhui" userId="d54e096aa401f977" providerId="LiveId" clId="{1EC176BE-E3A4-424D-8A95-FE5DBE96B586}" dt="2022-04-26T13:45:30.390" v="12275" actId="478"/>
          <ac:cxnSpMkLst>
            <pc:docMk/>
            <pc:sldMk cId="2432906174" sldId="1023"/>
            <ac:cxnSpMk id="105" creationId="{FBC291AB-37EF-4981-8E69-F1E9922A36DF}"/>
          </ac:cxnSpMkLst>
        </pc:cxnChg>
      </pc:sldChg>
      <pc:sldChg chg="addSp delSp modSp add mod">
        <pc:chgData name="bai youhui" userId="d54e096aa401f977" providerId="LiveId" clId="{1EC176BE-E3A4-424D-8A95-FE5DBE96B586}" dt="2022-04-27T07:57:58.640" v="21177" actId="404"/>
        <pc:sldMkLst>
          <pc:docMk/>
          <pc:sldMk cId="3434782794" sldId="1024"/>
        </pc:sldMkLst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35" creationId="{CF3F26CD-3E73-4CC2-B774-CC79CF803F52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65" creationId="{755ABF1B-40FA-4395-A73B-4EDF43FC71E7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73" creationId="{628D52BB-AA8B-4A88-8226-4E6C0723B05D}"/>
          </ac:spMkLst>
        </pc:spChg>
        <pc:spChg chg="add mod">
          <ac:chgData name="bai youhui" userId="d54e096aa401f977" providerId="LiveId" clId="{1EC176BE-E3A4-424D-8A95-FE5DBE96B586}" dt="2022-04-27T07:57:58.640" v="21177" actId="404"/>
          <ac:spMkLst>
            <pc:docMk/>
            <pc:sldMk cId="3434782794" sldId="1024"/>
            <ac:spMk id="83" creationId="{FD55B1AD-D7DC-4A88-9C8D-208C36DA9353}"/>
          </ac:spMkLst>
        </pc:spChg>
        <pc:spChg chg="add mod">
          <ac:chgData name="bai youhui" userId="d54e096aa401f977" providerId="LiveId" clId="{1EC176BE-E3A4-424D-8A95-FE5DBE96B586}" dt="2022-04-26T13:25:49.283" v="11382" actId="1038"/>
          <ac:spMkLst>
            <pc:docMk/>
            <pc:sldMk cId="3434782794" sldId="1024"/>
            <ac:spMk id="84" creationId="{DDF751CA-3AB6-4028-B314-871948A7952C}"/>
          </ac:spMkLst>
        </pc:spChg>
        <pc:spChg chg="add mod">
          <ac:chgData name="bai youhui" userId="d54e096aa401f977" providerId="LiveId" clId="{1EC176BE-E3A4-424D-8A95-FE5DBE96B586}" dt="2022-04-26T13:25:49.283" v="11382" actId="1038"/>
          <ac:spMkLst>
            <pc:docMk/>
            <pc:sldMk cId="3434782794" sldId="1024"/>
            <ac:spMk id="85" creationId="{D850DF67-6A16-45E9-BA1B-74769B126B55}"/>
          </ac:spMkLst>
        </pc:spChg>
        <pc:spChg chg="add mod">
          <ac:chgData name="bai youhui" userId="d54e096aa401f977" providerId="LiveId" clId="{1EC176BE-E3A4-424D-8A95-FE5DBE96B586}" dt="2022-04-26T13:25:49.283" v="11382" actId="1038"/>
          <ac:spMkLst>
            <pc:docMk/>
            <pc:sldMk cId="3434782794" sldId="1024"/>
            <ac:spMk id="90" creationId="{0413F24A-5615-4FAD-90D8-F066C75FDEC9}"/>
          </ac:spMkLst>
        </pc:spChg>
        <pc:spChg chg="add mod">
          <ac:chgData name="bai youhui" userId="d54e096aa401f977" providerId="LiveId" clId="{1EC176BE-E3A4-424D-8A95-FE5DBE96B586}" dt="2022-04-26T13:25:49.283" v="11382" actId="1038"/>
          <ac:spMkLst>
            <pc:docMk/>
            <pc:sldMk cId="3434782794" sldId="1024"/>
            <ac:spMk id="91" creationId="{D88C15BF-C007-4A23-BC71-197EED3BBC91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122" creationId="{029734D0-7923-4A2F-A1DC-5668ADDB75C4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123" creationId="{7B02BB24-4557-408E-B788-51D0B8D87692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124" creationId="{6B4C056F-6C15-4B24-9BC0-C66193F227BF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125" creationId="{2E909E4E-D09D-4EE9-B429-4FA8B90F3031}"/>
          </ac:spMkLst>
        </pc:spChg>
        <pc:spChg chg="del">
          <ac:chgData name="bai youhui" userId="d54e096aa401f977" providerId="LiveId" clId="{1EC176BE-E3A4-424D-8A95-FE5DBE96B586}" dt="2022-04-26T13:24:33.119" v="11322" actId="478"/>
          <ac:spMkLst>
            <pc:docMk/>
            <pc:sldMk cId="3434782794" sldId="1024"/>
            <ac:spMk id="126" creationId="{ACD09782-ADD5-49F8-98C9-8BAA9FCD678E}"/>
          </ac:spMkLst>
        </pc:spChg>
        <pc:grpChg chg="del">
          <ac:chgData name="bai youhui" userId="d54e096aa401f977" providerId="LiveId" clId="{1EC176BE-E3A4-424D-8A95-FE5DBE96B586}" dt="2022-04-26T13:24:33.119" v="11322" actId="478"/>
          <ac:grpSpMkLst>
            <pc:docMk/>
            <pc:sldMk cId="3434782794" sldId="1024"/>
            <ac:grpSpMk id="2" creationId="{FD34462A-9561-4671-AF99-3D45DED661BA}"/>
          </ac:grpSpMkLst>
        </pc:grpChg>
        <pc:grpChg chg="del">
          <ac:chgData name="bai youhui" userId="d54e096aa401f977" providerId="LiveId" clId="{1EC176BE-E3A4-424D-8A95-FE5DBE96B586}" dt="2022-04-26T13:24:33.119" v="11322" actId="478"/>
          <ac:grpSpMkLst>
            <pc:docMk/>
            <pc:sldMk cId="3434782794" sldId="1024"/>
            <ac:grpSpMk id="66" creationId="{EED7E15F-9B86-440F-895A-1215FFFB3EF9}"/>
          </ac:grpSpMkLst>
        </pc:grpChg>
        <pc:picChg chg="add mod">
          <ac:chgData name="bai youhui" userId="d54e096aa401f977" providerId="LiveId" clId="{1EC176BE-E3A4-424D-8A95-FE5DBE96B586}" dt="2022-04-26T13:25:49.283" v="11382" actId="1038"/>
          <ac:picMkLst>
            <pc:docMk/>
            <pc:sldMk cId="3434782794" sldId="1024"/>
            <ac:picMk id="86" creationId="{DCD9E3B2-D043-4EBC-AC67-1F48321B9BD3}"/>
          </ac:picMkLst>
        </pc:picChg>
        <pc:picChg chg="add mod">
          <ac:chgData name="bai youhui" userId="d54e096aa401f977" providerId="LiveId" clId="{1EC176BE-E3A4-424D-8A95-FE5DBE96B586}" dt="2022-04-26T13:25:49.283" v="11382" actId="1038"/>
          <ac:picMkLst>
            <pc:docMk/>
            <pc:sldMk cId="3434782794" sldId="1024"/>
            <ac:picMk id="87" creationId="{1FF2B46E-534C-4AF2-994A-BE3D4DB81CAD}"/>
          </ac:picMkLst>
        </pc:picChg>
        <pc:picChg chg="add mod">
          <ac:chgData name="bai youhui" userId="d54e096aa401f977" providerId="LiveId" clId="{1EC176BE-E3A4-424D-8A95-FE5DBE96B586}" dt="2022-04-26T13:25:49.283" v="11382" actId="1038"/>
          <ac:picMkLst>
            <pc:docMk/>
            <pc:sldMk cId="3434782794" sldId="1024"/>
            <ac:picMk id="88" creationId="{E55C262D-5D50-40B0-AD45-0354D64030D2}"/>
          </ac:picMkLst>
        </pc:picChg>
        <pc:picChg chg="add mod">
          <ac:chgData name="bai youhui" userId="d54e096aa401f977" providerId="LiveId" clId="{1EC176BE-E3A4-424D-8A95-FE5DBE96B586}" dt="2022-04-26T13:25:49.283" v="11382" actId="1038"/>
          <ac:picMkLst>
            <pc:docMk/>
            <pc:sldMk cId="3434782794" sldId="1024"/>
            <ac:picMk id="89" creationId="{1800E881-6ADA-42A7-B328-A6A4DB6C1EDD}"/>
          </ac:picMkLst>
        </pc:pic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6" creationId="{2B81C196-3AB3-42EA-82DB-D9D02DB6753B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3" creationId="{79A96296-1382-44E6-A1CA-A02955002CEA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4" creationId="{1184851E-1D64-47E5-A795-732BB6CD4FF3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5" creationId="{366517FD-0052-48C6-9A2B-AB89CABF90FE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6" creationId="{47AFA687-E679-4068-AA89-EC40BCC8DB50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7" creationId="{77F743CA-BF34-401E-B0F1-AC8C2D7E51FD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8" creationId="{D2BCF17E-3C3D-4C7E-8F7F-A1CED48FC8EC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29" creationId="{73399421-5949-4D61-8DA6-44EDEE05F557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78" creationId="{02441D02-62F5-4C90-86DF-9DF0D4896FC7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81" creationId="{D4420A52-2737-41F8-ADE5-97245229433B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100" creationId="{E816C439-3658-4D55-A1B4-B9765D9558AE}"/>
          </ac:cxnSpMkLst>
        </pc:cxnChg>
        <pc:cxnChg chg="mod">
          <ac:chgData name="bai youhui" userId="d54e096aa401f977" providerId="LiveId" clId="{1EC176BE-E3A4-424D-8A95-FE5DBE96B586}" dt="2022-04-26T13:24:33.119" v="11322" actId="478"/>
          <ac:cxnSpMkLst>
            <pc:docMk/>
            <pc:sldMk cId="3434782794" sldId="1024"/>
            <ac:cxnSpMk id="103" creationId="{FE36F19C-B1CF-4B9C-82C4-974AF580194B}"/>
          </ac:cxnSpMkLst>
        </pc:cxnChg>
      </pc:sldChg>
      <pc:sldChg chg="addSp delSp modSp new mod modAnim">
        <pc:chgData name="bai youhui" userId="d54e096aa401f977" providerId="LiveId" clId="{1EC176BE-E3A4-424D-8A95-FE5DBE96B586}" dt="2022-04-27T07:29:23.310" v="21117"/>
        <pc:sldMkLst>
          <pc:docMk/>
          <pc:sldMk cId="2015777243" sldId="1025"/>
        </pc:sldMkLst>
        <pc:spChg chg="del">
          <ac:chgData name="bai youhui" userId="d54e096aa401f977" providerId="LiveId" clId="{1EC176BE-E3A4-424D-8A95-FE5DBE96B586}" dt="2022-04-26T13:29:03.684" v="11437" actId="478"/>
          <ac:spMkLst>
            <pc:docMk/>
            <pc:sldMk cId="2015777243" sldId="1025"/>
            <ac:spMk id="2" creationId="{061776EA-6DDF-43E8-8DE6-A539815D428D}"/>
          </ac:spMkLst>
        </pc:spChg>
        <pc:spChg chg="mod">
          <ac:chgData name="bai youhui" userId="d54e096aa401f977" providerId="LiveId" clId="{1EC176BE-E3A4-424D-8A95-FE5DBE96B586}" dt="2022-04-26T13:28:59.643" v="11436" actId="20577"/>
          <ac:spMkLst>
            <pc:docMk/>
            <pc:sldMk cId="2015777243" sldId="1025"/>
            <ac:spMk id="4" creationId="{2045D84E-4E45-4CC4-9059-412FD4379BF3}"/>
          </ac:spMkLst>
        </pc:spChg>
        <pc:spChg chg="add del mod">
          <ac:chgData name="bai youhui" userId="d54e096aa401f977" providerId="LiveId" clId="{1EC176BE-E3A4-424D-8A95-FE5DBE96B586}" dt="2022-04-26T13:29:16.657" v="11440" actId="478"/>
          <ac:spMkLst>
            <pc:docMk/>
            <pc:sldMk cId="2015777243" sldId="1025"/>
            <ac:spMk id="5" creationId="{A12985CB-D013-46E2-BF04-43A8442A9DC3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" creationId="{10D4F9D2-DB7B-4F75-9345-1AE47E1A23B1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" creationId="{42CC3A0D-4926-491C-81BC-9C8B1A1B5CBB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" creationId="{95CA79D1-3FCA-446E-99AD-DD2C7302F137}"/>
          </ac:spMkLst>
        </pc:spChg>
        <pc:spChg chg="add del mod">
          <ac:chgData name="bai youhui" userId="d54e096aa401f977" providerId="LiveId" clId="{1EC176BE-E3A4-424D-8A95-FE5DBE96B586}" dt="2022-04-26T13:29:31.937" v="11456" actId="478"/>
          <ac:spMkLst>
            <pc:docMk/>
            <pc:sldMk cId="2015777243" sldId="1025"/>
            <ac:spMk id="9" creationId="{8DBA9E1F-FCA8-42CE-8B05-DAC581F86E69}"/>
          </ac:spMkLst>
        </pc:spChg>
        <pc:spChg chg="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16" creationId="{D9E09085-8C90-4283-93E2-8733ED70D24F}"/>
          </ac:spMkLst>
        </pc:spChg>
        <pc:spChg chg="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17" creationId="{EFA2B6DC-6410-4274-9496-47E7396EBF8F}"/>
          </ac:spMkLst>
        </pc:spChg>
        <pc:spChg chg="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18" creationId="{121AFEFE-6C61-4A1C-B0A3-A57A4F84104F}"/>
          </ac:spMkLst>
        </pc:spChg>
        <pc:spChg chg="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19" creationId="{BE686988-A37A-4CB6-958D-B693F1F3CD0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0" creationId="{5511EE38-FF2B-4FE4-97E6-4F9540776FD9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1" creationId="{C4B9BEA4-A7F9-4FC4-A6D3-39A9B4E9B92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2" creationId="{868441D8-DBFE-4EC7-ACD1-BA283334BD1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5" creationId="{D8FE74B2-72FC-4223-8AD5-3BEC5C27C33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6" creationId="{DB239176-5F8C-408C-93AC-0AD2988E546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27" creationId="{B11CDF38-0DD8-47F8-9067-0940E0B1BB1A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0" creationId="{4559A17D-1012-4ACB-A089-B487B83A7B4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1" creationId="{697AE94C-64AD-4F51-8B5E-DD70CB26FF66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2" creationId="{E740E36B-8DEA-4D44-ADD6-498FE1D1AA0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5" creationId="{3E884A83-338F-4C21-8059-0580762A855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6" creationId="{4128127D-9063-422B-96CC-A4B4687A304A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7" creationId="{78B7AC45-89E2-4BD4-B210-C6DA0D6D7425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8" creationId="{2015D0BD-0688-4088-B762-3FDD9A91AC86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39" creationId="{35C9B09E-18C7-4717-857C-D044315AD69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40" creationId="{29876F36-E0DD-463B-9008-A7771D03908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43" creationId="{63257E04-22BE-4245-B183-3707E8A6359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44" creationId="{96833F1F-5275-4688-A341-A3424A73E05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47" creationId="{26E2E1CB-7F4C-4613-A46E-374998C04C5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0" creationId="{CA8E03A6-1B7D-42C0-B1B5-87D5C7A215C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3" creationId="{D8361962-4F03-462A-923F-E871D7DB5E59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4" creationId="{0053C21F-3652-4562-B037-7449360AEEFA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5" creationId="{CA8ECD6A-6871-4913-8DA9-9FA7B1A43C91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6" creationId="{CDB80CA3-F4AE-46E9-B10B-7EDAFFA84BC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7" creationId="{BACC3B5E-17C0-4471-B084-3108C664DD1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8" creationId="{568F2FBC-1567-4EF1-B075-9F5DE7B6639B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59" creationId="{55C4ABAC-E84D-4E24-9AF5-FE956EA7BECB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0" creationId="{48237A1E-B5C4-43D1-BB70-3B70994AC64D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1" creationId="{76DCA0E0-3991-4811-A97D-EB10CF27E9F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2" creationId="{8DF7656A-7F62-4B21-A9EC-D68D15F786CB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3" creationId="{D0AD7A4E-F6C5-47B0-A9D1-00B15B92C746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4" creationId="{916B047C-D388-41D3-8A96-3BED95031BB7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5" creationId="{162D98D9-8A24-48E1-84F9-EF910241EE66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6" creationId="{638DFF20-E361-4BC9-8436-F9C7E7F9549A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7" creationId="{C3A85DBB-634A-4BC4-BED6-3F461972240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8" creationId="{7034A00C-8749-46D2-99DD-A69C9A77002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69" creationId="{9A58134E-99DF-42B3-8696-FF73DCA1A1B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0" creationId="{9591421F-D13D-44CA-975B-98BF22DEE945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1" creationId="{1923F419-AEED-4492-9D85-6031539436A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2" creationId="{8C239E04-EFB9-4C4E-BF81-406A4A3B4A0A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3" creationId="{476992EB-093C-416F-81CA-C4A35DD4AF75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4" creationId="{29F236BB-E766-44DF-B6B7-2FB891010E8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5" creationId="{05946A48-3A47-4A6C-B538-7AB2A263FA3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6" creationId="{2DC96D37-A2D4-44BA-8E90-A5D5FD3A133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7" creationId="{EE60227F-C887-4AD7-80C7-1CDA0D8D58A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8" creationId="{0AA97FA5-536B-49AF-9E47-59DCFABCF802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79" creationId="{60B73CFF-8D2D-41FF-B83A-9D392C59B500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0" creationId="{56936D03-8908-400D-9D13-FFDD0FC035BE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1" creationId="{2F382B2D-073E-4E22-A522-734BE5E8D4E4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2" creationId="{6124D023-1544-4EA8-B98A-76673F749C2D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3" creationId="{37D0AADD-A6A9-488F-BED8-13D3EDF00F1C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6" creationId="{C6DAF58A-2FD9-4AF3-96F9-63F626579C93}"/>
          </ac:spMkLst>
        </pc:spChg>
        <pc:spChg chg="add mod">
          <ac:chgData name="bai youhui" userId="d54e096aa401f977" providerId="LiveId" clId="{1EC176BE-E3A4-424D-8A95-FE5DBE96B586}" dt="2022-04-26T13:29:04.208" v="11438"/>
          <ac:spMkLst>
            <pc:docMk/>
            <pc:sldMk cId="2015777243" sldId="1025"/>
            <ac:spMk id="87" creationId="{55703C47-7D8D-4956-AA9C-334F09084A42}"/>
          </ac:spMkLst>
        </pc:spChg>
        <pc:spChg chg="add del mod">
          <ac:chgData name="bai youhui" userId="d54e096aa401f977" providerId="LiveId" clId="{1EC176BE-E3A4-424D-8A95-FE5DBE96B586}" dt="2022-04-26T13:29:31.937" v="11456" actId="478"/>
          <ac:spMkLst>
            <pc:docMk/>
            <pc:sldMk cId="2015777243" sldId="1025"/>
            <ac:spMk id="88" creationId="{32F0DB60-D9AC-4CAF-AA94-DD52A4ADD1ED}"/>
          </ac:spMkLst>
        </pc:spChg>
        <pc:spChg chg="add del mod">
          <ac:chgData name="bai youhui" userId="d54e096aa401f977" providerId="LiveId" clId="{1EC176BE-E3A4-424D-8A95-FE5DBE96B586}" dt="2022-04-26T13:29:31.937" v="11456" actId="478"/>
          <ac:spMkLst>
            <pc:docMk/>
            <pc:sldMk cId="2015777243" sldId="1025"/>
            <ac:spMk id="89" creationId="{37FAF783-2D60-495F-B7FF-7E5DD1C120BD}"/>
          </ac:spMkLst>
        </pc:spChg>
        <pc:spChg chg="add mod">
          <ac:chgData name="bai youhui" userId="d54e096aa401f977" providerId="LiveId" clId="{1EC176BE-E3A4-424D-8A95-FE5DBE96B586}" dt="2022-04-26T13:29:44.811" v="11477" actId="20577"/>
          <ac:spMkLst>
            <pc:docMk/>
            <pc:sldMk cId="2015777243" sldId="1025"/>
            <ac:spMk id="90" creationId="{14020E3B-5E48-4D52-8A5F-637EDF017122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2" creationId="{4A921CB5-5834-4332-B252-AB40C05B4EFF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3" creationId="{737938AF-A7BD-480E-9696-62241C9DE473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4" creationId="{3F4CB6E8-8AEC-4FB8-AFC9-12381640093E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5" creationId="{32E18E52-3E68-4856-9DC2-E4B37566327F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6" creationId="{C9260122-FDFD-4CDC-958F-9F869F3E23C4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7" creationId="{A49EE65F-1032-4884-BEB3-47621BE2E047}"/>
          </ac:spMkLst>
        </pc:spChg>
        <pc:spChg chg="mod">
          <ac:chgData name="bai youhui" userId="d54e096aa401f977" providerId="LiveId" clId="{1EC176BE-E3A4-424D-8A95-FE5DBE96B586}" dt="2022-04-26T13:30:48.335" v="11483" actId="1076"/>
          <ac:spMkLst>
            <pc:docMk/>
            <pc:sldMk cId="2015777243" sldId="1025"/>
            <ac:spMk id="98" creationId="{87285C80-F31A-44A9-86B5-AED623F0BFA4}"/>
          </ac:spMkLst>
        </pc:spChg>
        <pc:spChg chg="add mod">
          <ac:chgData name="bai youhui" userId="d54e096aa401f977" providerId="LiveId" clId="{1EC176BE-E3A4-424D-8A95-FE5DBE96B586}" dt="2022-04-26T13:32:16.494" v="11597" actId="1076"/>
          <ac:spMkLst>
            <pc:docMk/>
            <pc:sldMk cId="2015777243" sldId="1025"/>
            <ac:spMk id="104" creationId="{16174393-316B-437D-AC51-AF5C0A5E61A9}"/>
          </ac:spMkLst>
        </pc:spChg>
        <pc:grpChg chg="add mod">
          <ac:chgData name="bai youhui" userId="d54e096aa401f977" providerId="LiveId" clId="{1EC176BE-E3A4-424D-8A95-FE5DBE96B586}" dt="2022-04-26T13:29:04.208" v="11438"/>
          <ac:grpSpMkLst>
            <pc:docMk/>
            <pc:sldMk cId="2015777243" sldId="1025"/>
            <ac:grpSpMk id="10" creationId="{4831067B-E5BB-4928-8D69-ED3A8845783B}"/>
          </ac:grpSpMkLst>
        </pc:grpChg>
        <pc:grpChg chg="add del mod">
          <ac:chgData name="bai youhui" userId="d54e096aa401f977" providerId="LiveId" clId="{1EC176BE-E3A4-424D-8A95-FE5DBE96B586}" dt="2022-04-26T13:31:12.844" v="11484" actId="478"/>
          <ac:grpSpMkLst>
            <pc:docMk/>
            <pc:sldMk cId="2015777243" sldId="1025"/>
            <ac:grpSpMk id="91" creationId="{1B59AABE-7DAC-490A-8951-147765041A8D}"/>
          </ac:grpSpMkLst>
        </pc:grpChg>
        <pc:cxnChg chg="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11" creationId="{E9F0D1BD-D56F-4EB9-B5C7-E379D4244C24}"/>
          </ac:cxnSpMkLst>
        </pc:cxnChg>
        <pc:cxnChg chg="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12" creationId="{19A03448-B618-483D-9DB3-1B1D7763E6C1}"/>
          </ac:cxnSpMkLst>
        </pc:cxnChg>
        <pc:cxnChg chg="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13" creationId="{B1C40D86-CAB6-4B13-A287-4E3CEFAF1679}"/>
          </ac:cxnSpMkLst>
        </pc:cxnChg>
        <pc:cxnChg chg="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14" creationId="{531B51F2-71FB-42D2-98B3-A3BB93C51DB2}"/>
          </ac:cxnSpMkLst>
        </pc:cxnChg>
        <pc:cxnChg chg="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15" creationId="{88CDFC50-9D95-4E9D-ADB4-53C85102436E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23" creationId="{A1DAA15A-46AE-4D68-B91C-96141B147CE1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24" creationId="{B6EE54DF-DB1D-4EB7-8444-25E1E15EB28F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28" creationId="{94D08EC5-AED6-41D8-A272-364E7FD4D2D9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29" creationId="{EA8E2D9F-F6D6-4B97-9B2A-F6022D44929C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33" creationId="{FE653F95-DF4A-4AA2-A1E4-E92426A8ECF7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34" creationId="{0D4BA0A2-8E96-4E96-9539-238A559D529E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1" creationId="{60CC167B-3569-4EB3-9EB3-F9F0289FA703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2" creationId="{283FEF2E-098E-4DE2-A679-74A1B851BE62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5" creationId="{19591D10-7E46-4EA6-B3D8-51B7BD672181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6" creationId="{0E498F19-6571-4DE2-9709-6A6FA7538ACA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8" creationId="{1F190896-ACF0-4585-93CA-CA3E20337D2C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49" creationId="{B8D63643-5F13-493F-B55D-F3F41767A2AB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51" creationId="{56A57D07-6978-4010-841B-2A182C932A5D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52" creationId="{8F3F4D65-FC4B-4C97-99D7-9B154A4FADB4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84" creationId="{2C794D06-91BA-464B-A137-BCAE66F438BF}"/>
          </ac:cxnSpMkLst>
        </pc:cxnChg>
        <pc:cxnChg chg="add mod">
          <ac:chgData name="bai youhui" userId="d54e096aa401f977" providerId="LiveId" clId="{1EC176BE-E3A4-424D-8A95-FE5DBE96B586}" dt="2022-04-26T13:29:04.208" v="11438"/>
          <ac:cxnSpMkLst>
            <pc:docMk/>
            <pc:sldMk cId="2015777243" sldId="1025"/>
            <ac:cxnSpMk id="85" creationId="{A4DF9D48-11D8-48CC-9B85-CCC9F5EA835C}"/>
          </ac:cxnSpMkLst>
        </pc:cxnChg>
        <pc:cxnChg chg="mod">
          <ac:chgData name="bai youhui" userId="d54e096aa401f977" providerId="LiveId" clId="{1EC176BE-E3A4-424D-8A95-FE5DBE96B586}" dt="2022-04-26T13:30:48.335" v="11483" actId="1076"/>
          <ac:cxnSpMkLst>
            <pc:docMk/>
            <pc:sldMk cId="2015777243" sldId="1025"/>
            <ac:cxnSpMk id="99" creationId="{B08311C7-78C3-4D0F-9584-BA6A1C5B8E33}"/>
          </ac:cxnSpMkLst>
        </pc:cxnChg>
        <pc:cxnChg chg="mod">
          <ac:chgData name="bai youhui" userId="d54e096aa401f977" providerId="LiveId" clId="{1EC176BE-E3A4-424D-8A95-FE5DBE96B586}" dt="2022-04-26T13:30:48.335" v="11483" actId="1076"/>
          <ac:cxnSpMkLst>
            <pc:docMk/>
            <pc:sldMk cId="2015777243" sldId="1025"/>
            <ac:cxnSpMk id="100" creationId="{B516D656-FF58-419C-93C7-F6A4A9648322}"/>
          </ac:cxnSpMkLst>
        </pc:cxnChg>
        <pc:cxnChg chg="mod">
          <ac:chgData name="bai youhui" userId="d54e096aa401f977" providerId="LiveId" clId="{1EC176BE-E3A4-424D-8A95-FE5DBE96B586}" dt="2022-04-26T13:30:48.335" v="11483" actId="1076"/>
          <ac:cxnSpMkLst>
            <pc:docMk/>
            <pc:sldMk cId="2015777243" sldId="1025"/>
            <ac:cxnSpMk id="101" creationId="{CCF0AD8B-7FEC-4F92-AB8C-ACFBDD31D717}"/>
          </ac:cxnSpMkLst>
        </pc:cxnChg>
        <pc:cxnChg chg="mod">
          <ac:chgData name="bai youhui" userId="d54e096aa401f977" providerId="LiveId" clId="{1EC176BE-E3A4-424D-8A95-FE5DBE96B586}" dt="2022-04-26T13:30:48.335" v="11483" actId="1076"/>
          <ac:cxnSpMkLst>
            <pc:docMk/>
            <pc:sldMk cId="2015777243" sldId="1025"/>
            <ac:cxnSpMk id="102" creationId="{88032CF9-EA17-4FCD-A3B0-A75C51D4AF43}"/>
          </ac:cxnSpMkLst>
        </pc:cxnChg>
        <pc:cxnChg chg="mod">
          <ac:chgData name="bai youhui" userId="d54e096aa401f977" providerId="LiveId" clId="{1EC176BE-E3A4-424D-8A95-FE5DBE96B586}" dt="2022-04-26T13:30:48.335" v="11483" actId="1076"/>
          <ac:cxnSpMkLst>
            <pc:docMk/>
            <pc:sldMk cId="2015777243" sldId="1025"/>
            <ac:cxnSpMk id="103" creationId="{5C7AB606-B546-43C9-B85B-17FC21EC614C}"/>
          </ac:cxnSpMkLst>
        </pc:cxnChg>
      </pc:sldChg>
      <pc:sldChg chg="modSp new del mod">
        <pc:chgData name="bai youhui" userId="d54e096aa401f977" providerId="LiveId" clId="{1EC176BE-E3A4-424D-8A95-FE5DBE96B586}" dt="2022-04-26T13:32:52.709" v="11632" actId="47"/>
        <pc:sldMkLst>
          <pc:docMk/>
          <pc:sldMk cId="3612403194" sldId="1026"/>
        </pc:sldMkLst>
        <pc:spChg chg="mod">
          <ac:chgData name="bai youhui" userId="d54e096aa401f977" providerId="LiveId" clId="{1EC176BE-E3A4-424D-8A95-FE5DBE96B586}" dt="2022-04-26T13:32:39.760" v="11630" actId="20577"/>
          <ac:spMkLst>
            <pc:docMk/>
            <pc:sldMk cId="3612403194" sldId="1026"/>
            <ac:spMk id="4" creationId="{4A9498AB-E7E4-4574-9648-1E45D810B9AA}"/>
          </ac:spMkLst>
        </pc:spChg>
      </pc:sldChg>
      <pc:sldChg chg="addSp delSp modSp add mod">
        <pc:chgData name="bai youhui" userId="d54e096aa401f977" providerId="LiveId" clId="{1EC176BE-E3A4-424D-8A95-FE5DBE96B586}" dt="2022-04-26T13:42:14.498" v="12274" actId="207"/>
        <pc:sldMkLst>
          <pc:docMk/>
          <pc:sldMk cId="886388414" sldId="1027"/>
        </pc:sldMkLst>
        <pc:spChg chg="mod">
          <ac:chgData name="bai youhui" userId="d54e096aa401f977" providerId="LiveId" clId="{1EC176BE-E3A4-424D-8A95-FE5DBE96B586}" dt="2022-04-26T13:32:59.691" v="11646" actId="20577"/>
          <ac:spMkLst>
            <pc:docMk/>
            <pc:sldMk cId="886388414" sldId="1027"/>
            <ac:spMk id="4" creationId="{0FA7ACCE-DE1A-4100-A89F-A83D3234640E}"/>
          </ac:spMkLst>
        </pc:spChg>
        <pc:spChg chg="mod">
          <ac:chgData name="bai youhui" userId="d54e096aa401f977" providerId="LiveId" clId="{1EC176BE-E3A4-424D-8A95-FE5DBE96B586}" dt="2022-04-26T13:34:49.761" v="11850" actId="1076"/>
          <ac:spMkLst>
            <pc:docMk/>
            <pc:sldMk cId="886388414" sldId="1027"/>
            <ac:spMk id="7" creationId="{F205B6CD-D3F4-4811-AF17-981B3D54B038}"/>
          </ac:spMkLst>
        </pc:spChg>
        <pc:spChg chg="mod">
          <ac:chgData name="bai youhui" userId="d54e096aa401f977" providerId="LiveId" clId="{1EC176BE-E3A4-424D-8A95-FE5DBE96B586}" dt="2022-04-26T13:37:49.284" v="12227" actId="1076"/>
          <ac:spMkLst>
            <pc:docMk/>
            <pc:sldMk cId="886388414" sldId="1027"/>
            <ac:spMk id="9" creationId="{8461C9FB-8C1A-44EF-BCF4-CEB8FC58B24F}"/>
          </ac:spMkLst>
        </pc:spChg>
        <pc:spChg chg="add mod">
          <ac:chgData name="bai youhui" userId="d54e096aa401f977" providerId="LiveId" clId="{1EC176BE-E3A4-424D-8A95-FE5DBE96B586}" dt="2022-04-26T13:42:14.498" v="12274" actId="207"/>
          <ac:spMkLst>
            <pc:docMk/>
            <pc:sldMk cId="886388414" sldId="1027"/>
            <ac:spMk id="10" creationId="{CE2C5CF0-DC5F-443C-9527-FF67C039F468}"/>
          </ac:spMkLst>
        </pc:spChg>
        <pc:picChg chg="add mod">
          <ac:chgData name="bai youhui" userId="d54e096aa401f977" providerId="LiveId" clId="{1EC176BE-E3A4-424D-8A95-FE5DBE96B586}" dt="2022-04-26T13:33:35.027" v="11650" actId="1076"/>
          <ac:picMkLst>
            <pc:docMk/>
            <pc:sldMk cId="886388414" sldId="1027"/>
            <ac:picMk id="5" creationId="{D9A3683B-E142-4E88-B33D-A763AA17124C}"/>
          </ac:picMkLst>
        </pc:picChg>
        <pc:picChg chg="del">
          <ac:chgData name="bai youhui" userId="d54e096aa401f977" providerId="LiveId" clId="{1EC176BE-E3A4-424D-8A95-FE5DBE96B586}" dt="2022-04-26T13:33:28.166" v="11647" actId="478"/>
          <ac:picMkLst>
            <pc:docMk/>
            <pc:sldMk cId="886388414" sldId="1027"/>
            <ac:picMk id="6" creationId="{B13D7F62-ADA9-44FF-AFEE-D000FBF4079D}"/>
          </ac:picMkLst>
        </pc:picChg>
      </pc:sldChg>
      <pc:sldChg chg="addSp delSp modSp add mod">
        <pc:chgData name="bai youhui" userId="d54e096aa401f977" providerId="LiveId" clId="{1EC176BE-E3A4-424D-8A95-FE5DBE96B586}" dt="2022-04-27T08:07:58.397" v="21360" actId="20577"/>
        <pc:sldMkLst>
          <pc:docMk/>
          <pc:sldMk cId="1055694097" sldId="1028"/>
        </pc:sldMkLst>
        <pc:spChg chg="mod">
          <ac:chgData name="bai youhui" userId="d54e096aa401f977" providerId="LiveId" clId="{1EC176BE-E3A4-424D-8A95-FE5DBE96B586}" dt="2022-04-27T08:07:58.397" v="21360" actId="20577"/>
          <ac:spMkLst>
            <pc:docMk/>
            <pc:sldMk cId="1055694097" sldId="1028"/>
            <ac:spMk id="75" creationId="{C12F9D78-FE99-4D3D-9F53-AA2DE87372D2}"/>
          </ac:spMkLst>
        </pc:spChg>
        <pc:spChg chg="del">
          <ac:chgData name="bai youhui" userId="d54e096aa401f977" providerId="LiveId" clId="{1EC176BE-E3A4-424D-8A95-FE5DBE96B586}" dt="2022-04-26T14:08:59.159" v="12713" actId="478"/>
          <ac:spMkLst>
            <pc:docMk/>
            <pc:sldMk cId="1055694097" sldId="1028"/>
            <ac:spMk id="77" creationId="{EDCC130D-5F97-4F8A-BD17-BD4D658533EF}"/>
          </ac:spMkLst>
        </pc:spChg>
        <pc:picChg chg="add mod">
          <ac:chgData name="bai youhui" userId="d54e096aa401f977" providerId="LiveId" clId="{1EC176BE-E3A4-424D-8A95-FE5DBE96B586}" dt="2022-04-26T14:10:56.853" v="12744" actId="1076"/>
          <ac:picMkLst>
            <pc:docMk/>
            <pc:sldMk cId="1055694097" sldId="1028"/>
            <ac:picMk id="5" creationId="{6842986D-9673-4803-85A3-411377FDDD2F}"/>
          </ac:picMkLst>
        </pc:picChg>
        <pc:picChg chg="del mod">
          <ac:chgData name="bai youhui" userId="d54e096aa401f977" providerId="LiveId" clId="{1EC176BE-E3A4-424D-8A95-FE5DBE96B586}" dt="2022-04-26T14:10:31.478" v="12738" actId="478"/>
          <ac:picMkLst>
            <pc:docMk/>
            <pc:sldMk cId="1055694097" sldId="1028"/>
            <ac:picMk id="38" creationId="{1AC1B9EB-A8BD-45EC-A303-CA49B006E5AA}"/>
          </ac:picMkLst>
        </pc:picChg>
        <pc:picChg chg="del">
          <ac:chgData name="bai youhui" userId="d54e096aa401f977" providerId="LiveId" clId="{1EC176BE-E3A4-424D-8A95-FE5DBE96B586}" dt="2022-04-26T14:08:59.159" v="12713" actId="478"/>
          <ac:picMkLst>
            <pc:docMk/>
            <pc:sldMk cId="1055694097" sldId="1028"/>
            <ac:picMk id="41" creationId="{05F5EAAD-AF74-40EB-B223-138C39978BC9}"/>
          </ac:picMkLst>
        </pc:picChg>
      </pc:sldChg>
      <pc:sldChg chg="addSp delSp modSp add mod">
        <pc:chgData name="bai youhui" userId="d54e096aa401f977" providerId="LiveId" clId="{1EC176BE-E3A4-424D-8A95-FE5DBE96B586}" dt="2022-04-26T14:16:00.189" v="13264" actId="20577"/>
        <pc:sldMkLst>
          <pc:docMk/>
          <pc:sldMk cId="1540772758" sldId="1029"/>
        </pc:sldMkLst>
        <pc:spChg chg="mod">
          <ac:chgData name="bai youhui" userId="d54e096aa401f977" providerId="LiveId" clId="{1EC176BE-E3A4-424D-8A95-FE5DBE96B586}" dt="2022-04-26T14:11:33.039" v="12761" actId="20577"/>
          <ac:spMkLst>
            <pc:docMk/>
            <pc:sldMk cId="1540772758" sldId="1029"/>
            <ac:spMk id="4" creationId="{0FA7ACCE-DE1A-4100-A89F-A83D3234640E}"/>
          </ac:spMkLst>
        </pc:spChg>
        <pc:spChg chg="mod">
          <ac:chgData name="bai youhui" userId="d54e096aa401f977" providerId="LiveId" clId="{1EC176BE-E3A4-424D-8A95-FE5DBE96B586}" dt="2022-04-26T14:13:19.685" v="12930" actId="20577"/>
          <ac:spMkLst>
            <pc:docMk/>
            <pc:sldMk cId="1540772758" sldId="1029"/>
            <ac:spMk id="7" creationId="{F205B6CD-D3F4-4811-AF17-981B3D54B038}"/>
          </ac:spMkLst>
        </pc:spChg>
        <pc:spChg chg="mod">
          <ac:chgData name="bai youhui" userId="d54e096aa401f977" providerId="LiveId" clId="{1EC176BE-E3A4-424D-8A95-FE5DBE96B586}" dt="2022-04-26T14:16:00.189" v="13264" actId="20577"/>
          <ac:spMkLst>
            <pc:docMk/>
            <pc:sldMk cId="1540772758" sldId="1029"/>
            <ac:spMk id="9" creationId="{8461C9FB-8C1A-44EF-BCF4-CEB8FC58B24F}"/>
          </ac:spMkLst>
        </pc:spChg>
        <pc:spChg chg="del">
          <ac:chgData name="bai youhui" userId="d54e096aa401f977" providerId="LiveId" clId="{1EC176BE-E3A4-424D-8A95-FE5DBE96B586}" dt="2022-04-26T14:12:58.485" v="12881" actId="478"/>
          <ac:spMkLst>
            <pc:docMk/>
            <pc:sldMk cId="1540772758" sldId="1029"/>
            <ac:spMk id="10" creationId="{CE2C5CF0-DC5F-443C-9527-FF67C039F468}"/>
          </ac:spMkLst>
        </pc:spChg>
        <pc:picChg chg="del">
          <ac:chgData name="bai youhui" userId="d54e096aa401f977" providerId="LiveId" clId="{1EC176BE-E3A4-424D-8A95-FE5DBE96B586}" dt="2022-04-26T14:12:03.454" v="12766" actId="478"/>
          <ac:picMkLst>
            <pc:docMk/>
            <pc:sldMk cId="1540772758" sldId="1029"/>
            <ac:picMk id="5" creationId="{D9A3683B-E142-4E88-B33D-A763AA17124C}"/>
          </ac:picMkLst>
        </pc:picChg>
        <pc:picChg chg="add del mod">
          <ac:chgData name="bai youhui" userId="d54e096aa401f977" providerId="LiveId" clId="{1EC176BE-E3A4-424D-8A95-FE5DBE96B586}" dt="2022-04-26T14:12:01.346" v="12765" actId="21"/>
          <ac:picMkLst>
            <pc:docMk/>
            <pc:sldMk cId="1540772758" sldId="1029"/>
            <ac:picMk id="6" creationId="{5B46076E-6BE3-4110-9F8B-7E8FC329B08C}"/>
          </ac:picMkLst>
        </pc:picChg>
        <pc:picChg chg="add del mod">
          <ac:chgData name="bai youhui" userId="d54e096aa401f977" providerId="LiveId" clId="{1EC176BE-E3A4-424D-8A95-FE5DBE96B586}" dt="2022-04-26T14:12:49.128" v="12878" actId="478"/>
          <ac:picMkLst>
            <pc:docMk/>
            <pc:sldMk cId="1540772758" sldId="1029"/>
            <ac:picMk id="11" creationId="{1AA870AA-B537-4A5F-B3C7-8C70EB82DADA}"/>
          </ac:picMkLst>
        </pc:picChg>
        <pc:picChg chg="add mod">
          <ac:chgData name="bai youhui" userId="d54e096aa401f977" providerId="LiveId" clId="{1EC176BE-E3A4-424D-8A95-FE5DBE96B586}" dt="2022-04-26T14:12:56.925" v="12880" actId="1076"/>
          <ac:picMkLst>
            <pc:docMk/>
            <pc:sldMk cId="1540772758" sldId="1029"/>
            <ac:picMk id="12" creationId="{580E24E9-D4A1-4567-B26B-43490F96C70E}"/>
          </ac:picMkLst>
        </pc:picChg>
      </pc:sldChg>
      <pc:sldChg chg="addSp delSp modSp new mod">
        <pc:chgData name="bai youhui" userId="d54e096aa401f977" providerId="LiveId" clId="{1EC176BE-E3A4-424D-8A95-FE5DBE96B586}" dt="2022-04-27T05:54:33.828" v="20587" actId="1036"/>
        <pc:sldMkLst>
          <pc:docMk/>
          <pc:sldMk cId="1415985562" sldId="1030"/>
        </pc:sldMkLst>
        <pc:spChg chg="del mod">
          <ac:chgData name="bai youhui" userId="d54e096aa401f977" providerId="LiveId" clId="{1EC176BE-E3A4-424D-8A95-FE5DBE96B586}" dt="2022-04-27T05:28:26.482" v="19191" actId="478"/>
          <ac:spMkLst>
            <pc:docMk/>
            <pc:sldMk cId="1415985562" sldId="1030"/>
            <ac:spMk id="2" creationId="{76DFAB98-4241-4626-B012-E7155E3259F1}"/>
          </ac:spMkLst>
        </pc:spChg>
        <pc:spChg chg="mod">
          <ac:chgData name="bai youhui" userId="d54e096aa401f977" providerId="LiveId" clId="{1EC176BE-E3A4-424D-8A95-FE5DBE96B586}" dt="2022-04-26T14:23:42.713" v="13456" actId="20577"/>
          <ac:spMkLst>
            <pc:docMk/>
            <pc:sldMk cId="1415985562" sldId="1030"/>
            <ac:spMk id="4" creationId="{33D46872-16BA-439B-AC58-0BE99F5B2B66}"/>
          </ac:spMkLst>
        </pc:spChg>
        <pc:spChg chg="add del mod">
          <ac:chgData name="bai youhui" userId="d54e096aa401f977" providerId="LiveId" clId="{1EC176BE-E3A4-424D-8A95-FE5DBE96B586}" dt="2022-04-27T05:17:08.135" v="18268"/>
          <ac:spMkLst>
            <pc:docMk/>
            <pc:sldMk cId="1415985562" sldId="1030"/>
            <ac:spMk id="5" creationId="{22BBC6F1-28A9-4F7E-BF8B-11F52FCB070D}"/>
          </ac:spMkLst>
        </pc:spChg>
        <pc:spChg chg="add del mod">
          <ac:chgData name="bai youhui" userId="d54e096aa401f977" providerId="LiveId" clId="{1EC176BE-E3A4-424D-8A95-FE5DBE96B586}" dt="2022-04-27T05:28:28.352" v="19192" actId="478"/>
          <ac:spMkLst>
            <pc:docMk/>
            <pc:sldMk cId="1415985562" sldId="1030"/>
            <ac:spMk id="8" creationId="{451B82B2-E902-4060-83EC-EFAF6D139DA4}"/>
          </ac:spMkLst>
        </pc:spChg>
        <pc:spChg chg="add mod">
          <ac:chgData name="bai youhui" userId="d54e096aa401f977" providerId="LiveId" clId="{1EC176BE-E3A4-424D-8A95-FE5DBE96B586}" dt="2022-04-27T05:54:23.433" v="20581" actId="1076"/>
          <ac:spMkLst>
            <pc:docMk/>
            <pc:sldMk cId="1415985562" sldId="1030"/>
            <ac:spMk id="10" creationId="{478ED01D-E8FC-49E4-9C48-D8B13F7C9745}"/>
          </ac:spMkLst>
        </pc:spChg>
        <pc:spChg chg="add del mod">
          <ac:chgData name="bai youhui" userId="d54e096aa401f977" providerId="LiveId" clId="{1EC176BE-E3A4-424D-8A95-FE5DBE96B586}" dt="2022-04-27T05:45:39.937" v="19720" actId="478"/>
          <ac:spMkLst>
            <pc:docMk/>
            <pc:sldMk cId="1415985562" sldId="1030"/>
            <ac:spMk id="12" creationId="{1835E367-D28D-40E8-A510-7D941D137CB5}"/>
          </ac:spMkLst>
        </pc:spChg>
        <pc:spChg chg="add del mod">
          <ac:chgData name="bai youhui" userId="d54e096aa401f977" providerId="LiveId" clId="{1EC176BE-E3A4-424D-8A95-FE5DBE96B586}" dt="2022-04-27T05:46:43.430" v="19821" actId="478"/>
          <ac:spMkLst>
            <pc:docMk/>
            <pc:sldMk cId="1415985562" sldId="1030"/>
            <ac:spMk id="13" creationId="{53147B82-CC2A-493A-877A-6EEF1BBDCF1E}"/>
          </ac:spMkLst>
        </pc:spChg>
        <pc:spChg chg="add del mod">
          <ac:chgData name="bai youhui" userId="d54e096aa401f977" providerId="LiveId" clId="{1EC176BE-E3A4-424D-8A95-FE5DBE96B586}" dt="2022-04-27T05:48:21.609" v="20052" actId="478"/>
          <ac:spMkLst>
            <pc:docMk/>
            <pc:sldMk cId="1415985562" sldId="1030"/>
            <ac:spMk id="14" creationId="{A69EADC0-0D98-4C98-B41A-E22CA74F51E7}"/>
          </ac:spMkLst>
        </pc:spChg>
        <pc:spChg chg="add del mod">
          <ac:chgData name="bai youhui" userId="d54e096aa401f977" providerId="LiveId" clId="{1EC176BE-E3A4-424D-8A95-FE5DBE96B586}" dt="2022-04-27T05:49:27.501" v="20190" actId="478"/>
          <ac:spMkLst>
            <pc:docMk/>
            <pc:sldMk cId="1415985562" sldId="1030"/>
            <ac:spMk id="15" creationId="{33C9E0B6-8C05-4DF6-9D5F-AC7C56F49F45}"/>
          </ac:spMkLst>
        </pc:spChg>
        <pc:spChg chg="add del mod">
          <ac:chgData name="bai youhui" userId="d54e096aa401f977" providerId="LiveId" clId="{1EC176BE-E3A4-424D-8A95-FE5DBE96B586}" dt="2022-04-27T05:50:45.148" v="20284" actId="478"/>
          <ac:spMkLst>
            <pc:docMk/>
            <pc:sldMk cId="1415985562" sldId="1030"/>
            <ac:spMk id="16" creationId="{9A411E4F-36C6-47F3-B5F2-3281D6882AB6}"/>
          </ac:spMkLst>
        </pc:spChg>
        <pc:spChg chg="add del mod">
          <ac:chgData name="bai youhui" userId="d54e096aa401f977" providerId="LiveId" clId="{1EC176BE-E3A4-424D-8A95-FE5DBE96B586}" dt="2022-04-27T05:52:18.149" v="20411" actId="478"/>
          <ac:spMkLst>
            <pc:docMk/>
            <pc:sldMk cId="1415985562" sldId="1030"/>
            <ac:spMk id="17" creationId="{15773443-6D2C-406A-9FCE-21D30EF14595}"/>
          </ac:spMkLst>
        </pc:spChg>
        <pc:spChg chg="add del mod">
          <ac:chgData name="bai youhui" userId="d54e096aa401f977" providerId="LiveId" clId="{1EC176BE-E3A4-424D-8A95-FE5DBE96B586}" dt="2022-04-27T05:53:16.804" v="20499" actId="478"/>
          <ac:spMkLst>
            <pc:docMk/>
            <pc:sldMk cId="1415985562" sldId="1030"/>
            <ac:spMk id="18" creationId="{C33A785E-7EAA-4B04-BC4B-27CA624A58F1}"/>
          </ac:spMkLst>
        </pc:spChg>
        <pc:spChg chg="add del mod">
          <ac:chgData name="bai youhui" userId="d54e096aa401f977" providerId="LiveId" clId="{1EC176BE-E3A4-424D-8A95-FE5DBE96B586}" dt="2022-04-27T05:54:14.144" v="20580" actId="478"/>
          <ac:spMkLst>
            <pc:docMk/>
            <pc:sldMk cId="1415985562" sldId="1030"/>
            <ac:spMk id="19" creationId="{F0720A14-9A32-4F68-93AD-8DAAF9E09A8A}"/>
          </ac:spMkLst>
        </pc:spChg>
        <pc:graphicFrameChg chg="add mod modGraphic">
          <ac:chgData name="bai youhui" userId="d54e096aa401f977" providerId="LiveId" clId="{1EC176BE-E3A4-424D-8A95-FE5DBE96B586}" dt="2022-04-27T05:54:33.828" v="20587" actId="1036"/>
          <ac:graphicFrameMkLst>
            <pc:docMk/>
            <pc:sldMk cId="1415985562" sldId="1030"/>
            <ac:graphicFrameMk id="6" creationId="{0AF37433-4197-4713-AADF-B38D9589856D}"/>
          </ac:graphicFrameMkLst>
        </pc:graphicFrameChg>
      </pc:sldChg>
      <pc:sldChg chg="addSp delSp modSp add mod modAnim">
        <pc:chgData name="bai youhui" userId="d54e096aa401f977" providerId="LiveId" clId="{1EC176BE-E3A4-424D-8A95-FE5DBE96B586}" dt="2022-04-27T07:34:53.165" v="21124"/>
        <pc:sldMkLst>
          <pc:docMk/>
          <pc:sldMk cId="703955392" sldId="1031"/>
        </pc:sldMkLst>
        <pc:spChg chg="del">
          <ac:chgData name="bai youhui" userId="d54e096aa401f977" providerId="LiveId" clId="{1EC176BE-E3A4-424D-8A95-FE5DBE96B586}" dt="2022-04-27T02:00:57.432" v="14550" actId="478"/>
          <ac:spMkLst>
            <pc:docMk/>
            <pc:sldMk cId="703955392" sldId="1031"/>
            <ac:spMk id="2" creationId="{A34C2EBD-0357-4CAC-A16C-466E66758627}"/>
          </ac:spMkLst>
        </pc:spChg>
        <pc:spChg chg="mod">
          <ac:chgData name="bai youhui" userId="d54e096aa401f977" providerId="LiveId" clId="{1EC176BE-E3A4-424D-8A95-FE5DBE96B586}" dt="2022-04-27T01:53:16.254" v="14502" actId="20577"/>
          <ac:spMkLst>
            <pc:docMk/>
            <pc:sldMk cId="703955392" sldId="1031"/>
            <ac:spMk id="4" creationId="{6EC457D7-C114-41E9-B8D6-BE1B78BC066B}"/>
          </ac:spMkLst>
        </pc:spChg>
        <pc:spChg chg="mod">
          <ac:chgData name="bai youhui" userId="d54e096aa401f977" providerId="LiveId" clId="{1EC176BE-E3A4-424D-8A95-FE5DBE96B586}" dt="2022-04-27T02:01:21.494" v="14553" actId="1076"/>
          <ac:spMkLst>
            <pc:docMk/>
            <pc:sldMk cId="703955392" sldId="1031"/>
            <ac:spMk id="8" creationId="{397FFE09-5096-48D0-B750-B0AE6E69CCC1}"/>
          </ac:spMkLst>
        </pc:spChg>
        <pc:spChg chg="mod">
          <ac:chgData name="bai youhui" userId="d54e096aa401f977" providerId="LiveId" clId="{1EC176BE-E3A4-424D-8A95-FE5DBE96B586}" dt="2022-04-27T02:01:21.494" v="14553" actId="1076"/>
          <ac:spMkLst>
            <pc:docMk/>
            <pc:sldMk cId="703955392" sldId="1031"/>
            <ac:spMk id="12" creationId="{CE2AC465-D4BE-4565-9F64-EF768FCCD2C6}"/>
          </ac:spMkLst>
        </pc:spChg>
        <pc:spChg chg="add del mod">
          <ac:chgData name="bai youhui" userId="d54e096aa401f977" providerId="LiveId" clId="{1EC176BE-E3A4-424D-8A95-FE5DBE96B586}" dt="2022-04-27T02:01:00.413" v="14551" actId="478"/>
          <ac:spMkLst>
            <pc:docMk/>
            <pc:sldMk cId="703955392" sldId="1031"/>
            <ac:spMk id="13" creationId="{570E976D-F7F5-4293-8677-6DBE9E77FF0A}"/>
          </ac:spMkLst>
        </pc:spChg>
        <pc:spChg chg="add mod">
          <ac:chgData name="bai youhui" userId="d54e096aa401f977" providerId="LiveId" clId="{1EC176BE-E3A4-424D-8A95-FE5DBE96B586}" dt="2022-04-27T02:02:25.422" v="14663" actId="20577"/>
          <ac:spMkLst>
            <pc:docMk/>
            <pc:sldMk cId="703955392" sldId="1031"/>
            <ac:spMk id="14" creationId="{B54C527C-496F-4B24-A156-1CC0786CDE58}"/>
          </ac:spMkLst>
        </pc:spChg>
        <pc:spChg chg="add mod">
          <ac:chgData name="bai youhui" userId="d54e096aa401f977" providerId="LiveId" clId="{1EC176BE-E3A4-424D-8A95-FE5DBE96B586}" dt="2022-04-27T02:01:43.455" v="14557" actId="1076"/>
          <ac:spMkLst>
            <pc:docMk/>
            <pc:sldMk cId="703955392" sldId="1031"/>
            <ac:spMk id="15" creationId="{34606CAD-3103-435B-83E5-D85D4ACBB4AC}"/>
          </ac:spMkLst>
        </pc:spChg>
        <pc:graphicFrameChg chg="del modGraphic">
          <ac:chgData name="bai youhui" userId="d54e096aa401f977" providerId="LiveId" clId="{1EC176BE-E3A4-424D-8A95-FE5DBE96B586}" dt="2022-04-27T01:58:48.249" v="14510" actId="478"/>
          <ac:graphicFrameMkLst>
            <pc:docMk/>
            <pc:sldMk cId="703955392" sldId="1031"/>
            <ac:graphicFrameMk id="5" creationId="{96404BF9-D322-4A79-A323-4A99992CBCC0}"/>
          </ac:graphicFrameMkLst>
        </pc:graphicFrameChg>
        <pc:graphicFrameChg chg="add mod modGraphic">
          <ac:chgData name="bai youhui" userId="d54e096aa401f977" providerId="LiveId" clId="{1EC176BE-E3A4-424D-8A95-FE5DBE96B586}" dt="2022-04-27T02:01:24.892" v="14554" actId="1076"/>
          <ac:graphicFrameMkLst>
            <pc:docMk/>
            <pc:sldMk cId="703955392" sldId="1031"/>
            <ac:graphicFrameMk id="11" creationId="{16F10851-9AAE-4929-81CC-F643B7CF50F5}"/>
          </ac:graphicFrameMkLst>
        </pc:graphicFrameChg>
        <pc:picChg chg="mod">
          <ac:chgData name="bai youhui" userId="d54e096aa401f977" providerId="LiveId" clId="{1EC176BE-E3A4-424D-8A95-FE5DBE96B586}" dt="2022-04-27T02:01:21.494" v="14553" actId="1076"/>
          <ac:picMkLst>
            <pc:docMk/>
            <pc:sldMk cId="703955392" sldId="1031"/>
            <ac:picMk id="7" creationId="{A4B293A4-7334-4751-B4EB-6574734E881F}"/>
          </ac:picMkLst>
        </pc:picChg>
      </pc:sldChg>
      <pc:sldChg chg="addSp delSp modSp add del mod">
        <pc:chgData name="bai youhui" userId="d54e096aa401f977" providerId="LiveId" clId="{1EC176BE-E3A4-424D-8A95-FE5DBE96B586}" dt="2022-04-27T02:15:08.641" v="14967" actId="47"/>
        <pc:sldMkLst>
          <pc:docMk/>
          <pc:sldMk cId="2770696605" sldId="1032"/>
        </pc:sldMkLst>
        <pc:spChg chg="del">
          <ac:chgData name="bai youhui" userId="d54e096aa401f977" providerId="LiveId" clId="{1EC176BE-E3A4-424D-8A95-FE5DBE96B586}" dt="2022-04-27T02:03:05.326" v="14665" actId="478"/>
          <ac:spMkLst>
            <pc:docMk/>
            <pc:sldMk cId="2770696605" sldId="1032"/>
            <ac:spMk id="8" creationId="{397FFE09-5096-48D0-B750-B0AE6E69CCC1}"/>
          </ac:spMkLst>
        </pc:spChg>
        <pc:spChg chg="del">
          <ac:chgData name="bai youhui" userId="d54e096aa401f977" providerId="LiveId" clId="{1EC176BE-E3A4-424D-8A95-FE5DBE96B586}" dt="2022-04-27T02:03:05.326" v="14665" actId="478"/>
          <ac:spMkLst>
            <pc:docMk/>
            <pc:sldMk cId="2770696605" sldId="1032"/>
            <ac:spMk id="12" creationId="{CE2AC465-D4BE-4565-9F64-EF768FCCD2C6}"/>
          </ac:spMkLst>
        </pc:spChg>
        <pc:spChg chg="mod">
          <ac:chgData name="bai youhui" userId="d54e096aa401f977" providerId="LiveId" clId="{1EC176BE-E3A4-424D-8A95-FE5DBE96B586}" dt="2022-04-27T02:06:45.837" v="14802" actId="555"/>
          <ac:spMkLst>
            <pc:docMk/>
            <pc:sldMk cId="2770696605" sldId="1032"/>
            <ac:spMk id="14" creationId="{B54C527C-496F-4B24-A156-1CC0786CDE58}"/>
          </ac:spMkLst>
        </pc:spChg>
        <pc:spChg chg="mod">
          <ac:chgData name="bai youhui" userId="d54e096aa401f977" providerId="LiveId" clId="{1EC176BE-E3A4-424D-8A95-FE5DBE96B586}" dt="2022-04-27T02:04:38.511" v="14711" actId="1076"/>
          <ac:spMkLst>
            <pc:docMk/>
            <pc:sldMk cId="2770696605" sldId="1032"/>
            <ac:spMk id="15" creationId="{34606CAD-3103-435B-83E5-D85D4ACBB4AC}"/>
          </ac:spMkLst>
        </pc:spChg>
        <pc:spChg chg="add mod">
          <ac:chgData name="bai youhui" userId="d54e096aa401f977" providerId="LiveId" clId="{1EC176BE-E3A4-424D-8A95-FE5DBE96B586}" dt="2022-04-27T02:06:45.837" v="14802" actId="555"/>
          <ac:spMkLst>
            <pc:docMk/>
            <pc:sldMk cId="2770696605" sldId="1032"/>
            <ac:spMk id="16" creationId="{1CA82F21-3D83-4325-94A5-B9E391D66A56}"/>
          </ac:spMkLst>
        </pc:spChg>
        <pc:spChg chg="add mod">
          <ac:chgData name="bai youhui" userId="d54e096aa401f977" providerId="LiveId" clId="{1EC176BE-E3A4-424D-8A95-FE5DBE96B586}" dt="2022-04-27T02:05:30.393" v="14762" actId="1035"/>
          <ac:spMkLst>
            <pc:docMk/>
            <pc:sldMk cId="2770696605" sldId="1032"/>
            <ac:spMk id="17" creationId="{AA26AA82-302C-4CAC-987F-87EFFE5001D3}"/>
          </ac:spMkLst>
        </pc:spChg>
        <pc:spChg chg="add mod">
          <ac:chgData name="bai youhui" userId="d54e096aa401f977" providerId="LiveId" clId="{1EC176BE-E3A4-424D-8A95-FE5DBE96B586}" dt="2022-04-27T02:09:12.051" v="14882" actId="20577"/>
          <ac:spMkLst>
            <pc:docMk/>
            <pc:sldMk cId="2770696605" sldId="1032"/>
            <ac:spMk id="18" creationId="{955BE1CC-AF6D-47FF-9BE2-429F62828BDD}"/>
          </ac:spMkLst>
        </pc:spChg>
        <pc:graphicFrameChg chg="mod modGraphic">
          <ac:chgData name="bai youhui" userId="d54e096aa401f977" providerId="LiveId" clId="{1EC176BE-E3A4-424D-8A95-FE5DBE96B586}" dt="2022-04-27T02:03:25.329" v="14668" actId="1076"/>
          <ac:graphicFrameMkLst>
            <pc:docMk/>
            <pc:sldMk cId="2770696605" sldId="1032"/>
            <ac:graphicFrameMk id="11" creationId="{16F10851-9AAE-4929-81CC-F643B7CF50F5}"/>
          </ac:graphicFrameMkLst>
        </pc:graphicFrameChg>
        <pc:picChg chg="del">
          <ac:chgData name="bai youhui" userId="d54e096aa401f977" providerId="LiveId" clId="{1EC176BE-E3A4-424D-8A95-FE5DBE96B586}" dt="2022-04-27T02:03:05.326" v="14665" actId="478"/>
          <ac:picMkLst>
            <pc:docMk/>
            <pc:sldMk cId="2770696605" sldId="1032"/>
            <ac:picMk id="7" creationId="{A4B293A4-7334-4751-B4EB-6574734E881F}"/>
          </ac:picMkLst>
        </pc:picChg>
        <pc:picChg chg="add mod">
          <ac:chgData name="bai youhui" userId="d54e096aa401f977" providerId="LiveId" clId="{1EC176BE-E3A4-424D-8A95-FE5DBE96B586}" dt="2022-04-27T02:04:54.874" v="14713" actId="1076"/>
          <ac:picMkLst>
            <pc:docMk/>
            <pc:sldMk cId="2770696605" sldId="1032"/>
            <ac:picMk id="13" creationId="{FA4380E2-C520-4FC7-8286-ECCEBEE2B298}"/>
          </ac:picMkLst>
        </pc:picChg>
      </pc:sldChg>
      <pc:sldChg chg="addSp delSp modSp add mod ord modAnim">
        <pc:chgData name="bai youhui" userId="d54e096aa401f977" providerId="LiveId" clId="{1EC176BE-E3A4-424D-8A95-FE5DBE96B586}" dt="2022-04-27T07:35:43.410" v="21126"/>
        <pc:sldMkLst>
          <pc:docMk/>
          <pc:sldMk cId="1722622346" sldId="1033"/>
        </pc:sldMkLst>
        <pc:spChg chg="add del">
          <ac:chgData name="bai youhui" userId="d54e096aa401f977" providerId="LiveId" clId="{1EC176BE-E3A4-424D-8A95-FE5DBE96B586}" dt="2022-04-27T02:17:03.842" v="15059" actId="11529"/>
          <ac:spMkLst>
            <pc:docMk/>
            <pc:sldMk cId="1722622346" sldId="1033"/>
            <ac:spMk id="2" creationId="{84632C0E-C686-457C-9E59-AF050736B04C}"/>
          </ac:spMkLst>
        </pc:spChg>
        <pc:spChg chg="mod">
          <ac:chgData name="bai youhui" userId="d54e096aa401f977" providerId="LiveId" clId="{1EC176BE-E3A4-424D-8A95-FE5DBE96B586}" dt="2022-04-27T02:15:59.900" v="15057" actId="20577"/>
          <ac:spMkLst>
            <pc:docMk/>
            <pc:sldMk cId="1722622346" sldId="1033"/>
            <ac:spMk id="4" creationId="{6EC457D7-C114-41E9-B8D6-BE1B78BC066B}"/>
          </ac:spMkLst>
        </pc:spChg>
        <pc:spChg chg="add mod">
          <ac:chgData name="bai youhui" userId="d54e096aa401f977" providerId="LiveId" clId="{1EC176BE-E3A4-424D-8A95-FE5DBE96B586}" dt="2022-04-27T02:17:22.164" v="15083" actId="14100"/>
          <ac:spMkLst>
            <pc:docMk/>
            <pc:sldMk cId="1722622346" sldId="1033"/>
            <ac:spMk id="5" creationId="{44E492FC-9A61-4C33-B659-559BE4F222AF}"/>
          </ac:spMkLst>
        </pc:spChg>
        <pc:spChg chg="mod">
          <ac:chgData name="bai youhui" userId="d54e096aa401f977" providerId="LiveId" clId="{1EC176BE-E3A4-424D-8A95-FE5DBE96B586}" dt="2022-04-27T02:13:30.607" v="14928" actId="1037"/>
          <ac:spMkLst>
            <pc:docMk/>
            <pc:sldMk cId="1722622346" sldId="1033"/>
            <ac:spMk id="14" creationId="{B54C527C-496F-4B24-A156-1CC0786CDE58}"/>
          </ac:spMkLst>
        </pc:spChg>
        <pc:spChg chg="mod">
          <ac:chgData name="bai youhui" userId="d54e096aa401f977" providerId="LiveId" clId="{1EC176BE-E3A4-424D-8A95-FE5DBE96B586}" dt="2022-04-27T02:13:36.926" v="14941" actId="1038"/>
          <ac:spMkLst>
            <pc:docMk/>
            <pc:sldMk cId="1722622346" sldId="1033"/>
            <ac:spMk id="15" creationId="{34606CAD-3103-435B-83E5-D85D4ACBB4AC}"/>
          </ac:spMkLst>
        </pc:spChg>
        <pc:spChg chg="mod">
          <ac:chgData name="bai youhui" userId="d54e096aa401f977" providerId="LiveId" clId="{1EC176BE-E3A4-424D-8A95-FE5DBE96B586}" dt="2022-04-27T02:14:44.202" v="14964" actId="1038"/>
          <ac:spMkLst>
            <pc:docMk/>
            <pc:sldMk cId="1722622346" sldId="1033"/>
            <ac:spMk id="16" creationId="{1CA82F21-3D83-4325-94A5-B9E391D66A56}"/>
          </ac:spMkLst>
        </pc:spChg>
        <pc:spChg chg="mod">
          <ac:chgData name="bai youhui" userId="d54e096aa401f977" providerId="LiveId" clId="{1EC176BE-E3A4-424D-8A95-FE5DBE96B586}" dt="2022-04-27T02:14:44.202" v="14964" actId="1038"/>
          <ac:spMkLst>
            <pc:docMk/>
            <pc:sldMk cId="1722622346" sldId="1033"/>
            <ac:spMk id="18" creationId="{955BE1CC-AF6D-47FF-9BE2-429F62828BDD}"/>
          </ac:spMkLst>
        </pc:spChg>
        <pc:spChg chg="add mod">
          <ac:chgData name="bai youhui" userId="d54e096aa401f977" providerId="LiveId" clId="{1EC176BE-E3A4-424D-8A95-FE5DBE96B586}" dt="2022-04-27T02:15:38.971" v="15028" actId="404"/>
          <ac:spMkLst>
            <pc:docMk/>
            <pc:sldMk cId="1722622346" sldId="1033"/>
            <ac:spMk id="19" creationId="{C2C296C6-34EB-4C53-9A29-1EE518B655A5}"/>
          </ac:spMkLst>
        </pc:spChg>
        <pc:spChg chg="add mod">
          <ac:chgData name="bai youhui" userId="d54e096aa401f977" providerId="LiveId" clId="{1EC176BE-E3A4-424D-8A95-FE5DBE96B586}" dt="2022-04-27T05:09:49.231" v="17894" actId="1035"/>
          <ac:spMkLst>
            <pc:docMk/>
            <pc:sldMk cId="1722622346" sldId="1033"/>
            <ac:spMk id="20" creationId="{545790F4-51A8-49C3-8ABB-E02D8666ABC2}"/>
          </ac:spMkLst>
        </pc:spChg>
        <pc:spChg chg="add mod">
          <ac:chgData name="bai youhui" userId="d54e096aa401f977" providerId="LiveId" clId="{1EC176BE-E3A4-424D-8A95-FE5DBE96B586}" dt="2022-04-27T05:09:58.467" v="17921" actId="1036"/>
          <ac:spMkLst>
            <pc:docMk/>
            <pc:sldMk cId="1722622346" sldId="1033"/>
            <ac:spMk id="21" creationId="{716A97D4-BD5C-41B9-A9C9-2DC03013879B}"/>
          </ac:spMkLst>
        </pc:spChg>
        <pc:graphicFrameChg chg="mod">
          <ac:chgData name="bai youhui" userId="d54e096aa401f977" providerId="LiveId" clId="{1EC176BE-E3A4-424D-8A95-FE5DBE96B586}" dt="2022-04-27T02:13:30.607" v="14928" actId="1037"/>
          <ac:graphicFrameMkLst>
            <pc:docMk/>
            <pc:sldMk cId="1722622346" sldId="1033"/>
            <ac:graphicFrameMk id="11" creationId="{16F10851-9AAE-4929-81CC-F643B7CF50F5}"/>
          </ac:graphicFrameMkLst>
        </pc:graphicFrameChg>
        <pc:picChg chg="mod">
          <ac:chgData name="bai youhui" userId="d54e096aa401f977" providerId="LiveId" clId="{1EC176BE-E3A4-424D-8A95-FE5DBE96B586}" dt="2022-04-27T02:13:36.926" v="14941" actId="1038"/>
          <ac:picMkLst>
            <pc:docMk/>
            <pc:sldMk cId="1722622346" sldId="1033"/>
            <ac:picMk id="13" creationId="{FA4380E2-C520-4FC7-8286-ECCEBEE2B298}"/>
          </ac:picMkLst>
        </pc:picChg>
      </pc:sldChg>
      <pc:sldChg chg="addSp delSp modSp add mod">
        <pc:chgData name="bai youhui" userId="d54e096aa401f977" providerId="LiveId" clId="{1EC176BE-E3A4-424D-8A95-FE5DBE96B586}" dt="2022-04-27T02:22:30.703" v="15398" actId="1035"/>
        <pc:sldMkLst>
          <pc:docMk/>
          <pc:sldMk cId="306822980" sldId="1034"/>
        </pc:sldMkLst>
        <pc:spChg chg="mod">
          <ac:chgData name="bai youhui" userId="d54e096aa401f977" providerId="LiveId" clId="{1EC176BE-E3A4-424D-8A95-FE5DBE96B586}" dt="2022-04-27T02:18:06.288" v="15124" actId="20577"/>
          <ac:spMkLst>
            <pc:docMk/>
            <pc:sldMk cId="306822980" sldId="1034"/>
            <ac:spMk id="4" creationId="{6EC457D7-C114-41E9-B8D6-BE1B78BC066B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5" creationId="{44E492FC-9A61-4C33-B659-559BE4F222AF}"/>
          </ac:spMkLst>
        </pc:spChg>
        <pc:spChg chg="add del mod">
          <ac:chgData name="bai youhui" userId="d54e096aa401f977" providerId="LiveId" clId="{1EC176BE-E3A4-424D-8A95-FE5DBE96B586}" dt="2022-04-27T02:19:08.811" v="15126" actId="478"/>
          <ac:spMkLst>
            <pc:docMk/>
            <pc:sldMk cId="306822980" sldId="1034"/>
            <ac:spMk id="6" creationId="{27635AC2-D6C3-4DD3-A523-06F3B275FF2B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14" creationId="{B54C527C-496F-4B24-A156-1CC0786CDE58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15" creationId="{34606CAD-3103-435B-83E5-D85D4ACBB4AC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16" creationId="{1CA82F21-3D83-4325-94A5-B9E391D66A56}"/>
          </ac:spMkLst>
        </pc:spChg>
        <pc:spChg chg="mod">
          <ac:chgData name="bai youhui" userId="d54e096aa401f977" providerId="LiveId" clId="{1EC176BE-E3A4-424D-8A95-FE5DBE96B586}" dt="2022-04-27T02:20:22.964" v="15139" actId="20577"/>
          <ac:spMkLst>
            <pc:docMk/>
            <pc:sldMk cId="306822980" sldId="1034"/>
            <ac:spMk id="17" creationId="{AA26AA82-302C-4CAC-987F-87EFFE5001D3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18" creationId="{955BE1CC-AF6D-47FF-9BE2-429F62828BDD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19" creationId="{C2C296C6-34EB-4C53-9A29-1EE518B655A5}"/>
          </ac:spMkLst>
        </pc:spChg>
        <pc:spChg chg="del">
          <ac:chgData name="bai youhui" userId="d54e096aa401f977" providerId="LiveId" clId="{1EC176BE-E3A4-424D-8A95-FE5DBE96B586}" dt="2022-04-27T02:18:11.756" v="15125" actId="478"/>
          <ac:spMkLst>
            <pc:docMk/>
            <pc:sldMk cId="306822980" sldId="1034"/>
            <ac:spMk id="20" creationId="{545790F4-51A8-49C3-8ABB-E02D8666ABC2}"/>
          </ac:spMkLst>
        </pc:spChg>
        <pc:spChg chg="add mod">
          <ac:chgData name="bai youhui" userId="d54e096aa401f977" providerId="LiveId" clId="{1EC176BE-E3A4-424D-8A95-FE5DBE96B586}" dt="2022-04-27T02:22:22.181" v="15390" actId="20577"/>
          <ac:spMkLst>
            <pc:docMk/>
            <pc:sldMk cId="306822980" sldId="1034"/>
            <ac:spMk id="21" creationId="{800833D5-F33F-48EF-8C48-5DD4FF68225F}"/>
          </ac:spMkLst>
        </pc:spChg>
        <pc:graphicFrameChg chg="del">
          <ac:chgData name="bai youhui" userId="d54e096aa401f977" providerId="LiveId" clId="{1EC176BE-E3A4-424D-8A95-FE5DBE96B586}" dt="2022-04-27T02:18:11.756" v="15125" actId="478"/>
          <ac:graphicFrameMkLst>
            <pc:docMk/>
            <pc:sldMk cId="306822980" sldId="1034"/>
            <ac:graphicFrameMk id="11" creationId="{16F10851-9AAE-4929-81CC-F643B7CF50F5}"/>
          </ac:graphicFrameMkLst>
        </pc:graphicFrameChg>
        <pc:picChg chg="add mod">
          <ac:chgData name="bai youhui" userId="d54e096aa401f977" providerId="LiveId" clId="{1EC176BE-E3A4-424D-8A95-FE5DBE96B586}" dt="2022-04-27T02:22:30.703" v="15398" actId="1035"/>
          <ac:picMkLst>
            <pc:docMk/>
            <pc:sldMk cId="306822980" sldId="1034"/>
            <ac:picMk id="8" creationId="{24098B68-0BC3-4ACB-BC1F-5D87260293A2}"/>
          </ac:picMkLst>
        </pc:picChg>
        <pc:picChg chg="del">
          <ac:chgData name="bai youhui" userId="d54e096aa401f977" providerId="LiveId" clId="{1EC176BE-E3A4-424D-8A95-FE5DBE96B586}" dt="2022-04-27T02:18:11.756" v="15125" actId="478"/>
          <ac:picMkLst>
            <pc:docMk/>
            <pc:sldMk cId="306822980" sldId="1034"/>
            <ac:picMk id="13" creationId="{FA4380E2-C520-4FC7-8286-ECCEBEE2B298}"/>
          </ac:picMkLst>
        </pc:picChg>
      </pc:sldChg>
      <pc:sldChg chg="addSp delSp modSp new mod">
        <pc:chgData name="bai youhui" userId="d54e096aa401f977" providerId="LiveId" clId="{1EC176BE-E3A4-424D-8A95-FE5DBE96B586}" dt="2022-04-27T06:32:09.495" v="20613" actId="1036"/>
        <pc:sldMkLst>
          <pc:docMk/>
          <pc:sldMk cId="3108609836" sldId="1035"/>
        </pc:sldMkLst>
        <pc:spChg chg="del mod">
          <ac:chgData name="bai youhui" userId="d54e096aa401f977" providerId="LiveId" clId="{1EC176BE-E3A4-424D-8A95-FE5DBE96B586}" dt="2022-04-27T06:27:44.183" v="20593" actId="478"/>
          <ac:spMkLst>
            <pc:docMk/>
            <pc:sldMk cId="3108609836" sldId="1035"/>
            <ac:spMk id="2" creationId="{4762E03A-B76A-4A95-8066-36F1B0A3A32F}"/>
          </ac:spMkLst>
        </pc:spChg>
        <pc:spChg chg="mod">
          <ac:chgData name="bai youhui" userId="d54e096aa401f977" providerId="LiveId" clId="{1EC176BE-E3A4-424D-8A95-FE5DBE96B586}" dt="2022-04-27T02:22:57.160" v="15438" actId="20577"/>
          <ac:spMkLst>
            <pc:docMk/>
            <pc:sldMk cId="3108609836" sldId="1035"/>
            <ac:spMk id="4" creationId="{F61F5F3C-5907-4B0D-9F9E-156F80AC1EBB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5" creationId="{C765D7DF-386E-4D38-AF8F-006C682C0BFF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7" creationId="{4F8100E3-11C0-456B-9EC1-75093E148CD8}"/>
          </ac:spMkLst>
        </pc:spChg>
        <pc:spChg chg="add del mod">
          <ac:chgData name="bai youhui" userId="d54e096aa401f977" providerId="LiveId" clId="{1EC176BE-E3A4-424D-8A95-FE5DBE96B586}" dt="2022-04-27T06:27:47.284" v="20594" actId="478"/>
          <ac:spMkLst>
            <pc:docMk/>
            <pc:sldMk cId="3108609836" sldId="1035"/>
            <ac:spMk id="8" creationId="{1C9733F0-924C-46BD-8F08-F45ABABC8D39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8" creationId="{63C99C0E-3417-431A-9647-5FDB7C1AA7FD}"/>
          </ac:spMkLst>
        </pc:spChg>
        <pc:spChg chg="add mod">
          <ac:chgData name="bai youhui" userId="d54e096aa401f977" providerId="LiveId" clId="{1EC176BE-E3A4-424D-8A95-FE5DBE96B586}" dt="2022-04-27T06:28:44.755" v="20609" actId="1076"/>
          <ac:spMkLst>
            <pc:docMk/>
            <pc:sldMk cId="3108609836" sldId="1035"/>
            <ac:spMk id="9" creationId="{18747907-EE81-4E27-8778-4AC1D63B70A5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9" creationId="{1C2A54F6-D45A-4265-B5DD-F55382C61C15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10" creationId="{0D5F4FE4-BFB5-4465-A84C-1077FAB42E9D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2" creationId="{0598FA2F-6733-4E1F-B970-54652E681E9D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3" creationId="{E65DD392-3CD6-48F7-8F1C-54939604CD66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5" creationId="{872BAF13-43DD-4F7F-BC2B-3895FEF78EAE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6" creationId="{E4D6DBCB-272C-455B-BE12-4CDDBAAAEE0D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8" creationId="{023BF412-1271-4D14-B383-A57D53A33F73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19" creationId="{9ED1F7CB-BE48-41FE-B7C7-423DCBF7E78A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21" creationId="{5526F9BE-7E8A-4AAF-AF56-0C376F39B362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22" creationId="{3E16F74B-5579-409F-9BC3-45A0F6C86F3D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26" creationId="{B1632D2D-27EB-4F66-B30A-9D12737BD83D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28" creationId="{415F2CFB-0F95-4911-9BCD-63C04F3B5E76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4" creationId="{4EC96015-3F02-4FF4-AB5C-9C7552EE9BA0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5" creationId="{092274DF-DDFB-48EA-99D1-256BCBE93632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6" creationId="{C15D07A5-A520-4D76-9440-B2615A9C5E17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7" creationId="{FE0BC60D-798F-491E-B5FD-1864D6D2747D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8" creationId="{DF0F6A53-E8E0-4142-89A9-22AAE5945F48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39" creationId="{DBE05CE1-2A80-4411-AB36-9A9E91FAA394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40" creationId="{753661FE-DD21-44CF-A593-E7A60AD032FE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41" creationId="{D7A8F219-787B-4E2A-A90C-4938B9F412A2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44" creationId="{2A48EEC7-D69E-4DA9-B1B4-EA7504A6D467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45" creationId="{28BE18CB-0D07-428B-BC07-99E86249D6A0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47" creationId="{49A22168-C86A-4C56-B249-85D9177EE30B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48" creationId="{03CD6F98-757D-44E9-8E59-13866ABE14EF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50" creationId="{5B5F1452-AF75-45BD-B8CB-BE3B7EFE53BD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51" creationId="{6ED97F11-F49B-4984-95A4-B4EF96C0455E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53" creationId="{C55E6207-4FC5-4A87-8456-E64E761FC0A1}"/>
          </ac:spMkLst>
        </pc:spChg>
        <pc:spChg chg="mod">
          <ac:chgData name="bai youhui" userId="d54e096aa401f977" providerId="LiveId" clId="{1EC176BE-E3A4-424D-8A95-FE5DBE96B586}" dt="2022-04-27T02:25:12.335" v="15469"/>
          <ac:spMkLst>
            <pc:docMk/>
            <pc:sldMk cId="3108609836" sldId="1035"/>
            <ac:spMk id="54" creationId="{5145D5F4-8143-4851-AFE8-78EE4DEBA19B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55" creationId="{24D44CC3-FCAE-46B4-BDC5-62A45BB46CD9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57" creationId="{82CE84AC-15D0-42C4-82FD-D9C8A5B4EC2B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60" creationId="{A5D36F59-F492-43E3-B60B-C9BBC4B34247}"/>
          </ac:spMkLst>
        </pc:spChg>
        <pc:spChg chg="add del mod">
          <ac:chgData name="bai youhui" userId="d54e096aa401f977" providerId="LiveId" clId="{1EC176BE-E3A4-424D-8A95-FE5DBE96B586}" dt="2022-04-27T02:25:18.886" v="15470"/>
          <ac:spMkLst>
            <pc:docMk/>
            <pc:sldMk cId="3108609836" sldId="1035"/>
            <ac:spMk id="61" creationId="{F3C69319-B348-4CB8-B71B-575500D0037C}"/>
          </ac:spMkLst>
        </pc:s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11" creationId="{C4723E02-49B7-4FBB-B5D7-CB385E0CDD71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14" creationId="{8FAE70D8-BEEE-4331-8053-5A3C03ABF824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17" creationId="{4CD3126D-4C7C-44AE-8CB8-5180DF065602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20" creationId="{FA770358-DE4C-4897-A491-9C7A309F1740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43" creationId="{05D399AC-F569-42C9-B38C-6005310B5ECB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46" creationId="{4CEC0A02-62BB-4E2D-80FB-4E8102F33155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49" creationId="{E8D1F8CC-05BE-4584-895A-4769DE019D6F}"/>
          </ac:grpSpMkLst>
        </pc:grpChg>
        <pc:grpChg chg="add del mod">
          <ac:chgData name="bai youhui" userId="d54e096aa401f977" providerId="LiveId" clId="{1EC176BE-E3A4-424D-8A95-FE5DBE96B586}" dt="2022-04-27T02:25:18.886" v="15470"/>
          <ac:grpSpMkLst>
            <pc:docMk/>
            <pc:sldMk cId="3108609836" sldId="1035"/>
            <ac:grpSpMk id="52" creationId="{24E58507-42A2-4667-AF26-00E331CA4E26}"/>
          </ac:grpSpMkLst>
        </pc:grpChg>
        <pc:picChg chg="add mod">
          <ac:chgData name="bai youhui" userId="d54e096aa401f977" providerId="LiveId" clId="{1EC176BE-E3A4-424D-8A95-FE5DBE96B586}" dt="2022-04-27T06:32:09.495" v="20613" actId="1036"/>
          <ac:picMkLst>
            <pc:docMk/>
            <pc:sldMk cId="3108609836" sldId="1035"/>
            <ac:picMk id="6" creationId="{6B956728-729F-43F6-8CCF-8E01C1859661}"/>
          </ac:picMkLst>
        </pc:pic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" creationId="{06ACC4BF-92D9-4BB7-BBE9-B48D40C7D3ED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23" creationId="{00D3C005-F3F7-4A59-B756-E68D77C8D5F5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24" creationId="{80CA02DC-3855-4828-8039-7E1869D226C3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25" creationId="{1319731A-8825-43F7-BA18-7909436B10BB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27" creationId="{7CB36BA7-30EA-4C53-A295-C5048AF7CAC2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29" creationId="{27A186B8-F524-44B2-AC4E-2829C32F8FEB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30" creationId="{9A06BC7F-109A-4E24-9DDD-F645065BD4E8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31" creationId="{A9FEA359-7057-41B5-A3AC-CF77538FB48C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32" creationId="{0500833D-E998-4400-96F3-AAC8A1E7D6D9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33" creationId="{32BAD0D3-61C3-4AFE-A6C6-A7E23BC9FFF9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42" creationId="{16CA1469-E7B9-467C-8C5B-B71561E6BAFE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56" creationId="{DCA670E3-5F68-4ED8-9BC1-5503D4283FC8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58" creationId="{51449A38-5EB5-4F4C-81A4-B6C70C3FE666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59" creationId="{C16670B3-AACA-4204-8769-04B3D318B931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2" creationId="{11883F5F-E939-4982-AD41-56228B1A7A0B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3" creationId="{D2122B65-E644-48FF-8D73-497BC30F392A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4" creationId="{40E9AE8E-CD1D-4208-A025-E41A44DA6A71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5" creationId="{34DF34B7-B4F0-41E7-BCC8-C3B0EB6CABA7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6" creationId="{07B92274-5053-4E5F-AA38-F25ACAB4401E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7" creationId="{CCFF8A05-AA63-45D0-BF73-3F142232FB59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8" creationId="{70F01A1D-5519-4F76-9EB3-A5BD43D30474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69" creationId="{8B0C0567-ABAE-4784-A098-5BF6B7189631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70" creationId="{70FC870D-9F33-446A-8CD7-1D423DF4E403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71" creationId="{C28D4A94-E3FA-459D-8783-3F0E8A78CC75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72" creationId="{DB634E0C-6973-4EBE-B279-31E4C9B6EA6C}"/>
          </ac:cxnSpMkLst>
        </pc:cxnChg>
        <pc:cxnChg chg="add del mod">
          <ac:chgData name="bai youhui" userId="d54e096aa401f977" providerId="LiveId" clId="{1EC176BE-E3A4-424D-8A95-FE5DBE96B586}" dt="2022-04-27T02:25:18.886" v="15470"/>
          <ac:cxnSpMkLst>
            <pc:docMk/>
            <pc:sldMk cId="3108609836" sldId="1035"/>
            <ac:cxnSpMk id="73" creationId="{742B733F-438E-425E-AFF0-FD7F3555BBDB}"/>
          </ac:cxnSpMkLst>
        </pc:cxnChg>
      </pc:sldChg>
      <pc:sldChg chg="addSp delSp modSp new mod modAnim">
        <pc:chgData name="bai youhui" userId="d54e096aa401f977" providerId="LiveId" clId="{1EC176BE-E3A4-424D-8A95-FE5DBE96B586}" dt="2022-04-27T07:36:17.788" v="21127"/>
        <pc:sldMkLst>
          <pc:docMk/>
          <pc:sldMk cId="900626209" sldId="1036"/>
        </pc:sldMkLst>
        <pc:spChg chg="del mod">
          <ac:chgData name="bai youhui" userId="d54e096aa401f977" providerId="LiveId" clId="{1EC176BE-E3A4-424D-8A95-FE5DBE96B586}" dt="2022-04-27T02:25:23.767" v="15472" actId="478"/>
          <ac:spMkLst>
            <pc:docMk/>
            <pc:sldMk cId="900626209" sldId="1036"/>
            <ac:spMk id="2" creationId="{5387411A-619F-4B68-813F-9C854317B30F}"/>
          </ac:spMkLst>
        </pc:spChg>
        <pc:spChg chg="mod">
          <ac:chgData name="bai youhui" userId="d54e096aa401f977" providerId="LiveId" clId="{1EC176BE-E3A4-424D-8A95-FE5DBE96B586}" dt="2022-04-27T02:25:01.468" v="15467" actId="20577"/>
          <ac:spMkLst>
            <pc:docMk/>
            <pc:sldMk cId="900626209" sldId="1036"/>
            <ac:spMk id="4" creationId="{F89C1907-B1A2-4453-9D4B-D8B5F0982546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" creationId="{C5F1BB4D-9D6F-4AB3-92AF-0DF7CDE2189F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7" creationId="{F0734846-AE40-4AED-AA8A-22162D05E303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8" creationId="{4E263A32-31BB-44FC-9F1A-45A92D3BD2EF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9" creationId="{C2A74155-CF05-48D0-8ADC-5D1E35FE835E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0" creationId="{9618A4D8-3C00-4B1E-B39E-6DA68F456573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2" creationId="{DEA2E574-C42E-4E7C-BFDE-A62F4311F7A1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3" creationId="{74EEBECF-8B4A-4690-8E74-93C12DE2D2AD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5" creationId="{C1828661-58A2-4E64-B461-B7C3C625ABCC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6" creationId="{41C66FA8-3FE0-449A-9831-EC34FC320EEC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8" creationId="{3FAF4AA9-D434-469E-AA7B-9417914728F5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19" creationId="{394F3124-CEAB-4751-8761-69D191C431B0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21" creationId="{82515EBE-7D1F-4582-A6DC-FDDE0643A90C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22" creationId="{2343889D-AF24-4572-95C1-0DC1F7D668BE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26" creationId="{E69A6E33-1128-4EF5-A4EB-D85326726FDE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28" creationId="{673345EB-09EA-4236-AE50-CAC700CF9613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4" creationId="{41CE577D-5003-470C-8E34-BBEE99E8F2B0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5" creationId="{EC89CEAC-8204-49C5-AE63-BD077A56E491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6" creationId="{F0DFA651-F085-4C68-98CD-ACE351934531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7" creationId="{EECB491C-9001-4612-B7C3-CA2387B3877B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8" creationId="{D1505B32-3C4C-4375-BB8D-E5B8223A4C7B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39" creationId="{E5796310-B48E-4D1F-B699-3D4329F371CD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0" creationId="{28DC7632-2B77-4202-9179-27C2ED619C91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1" creationId="{DC7F7CA9-A3CD-4784-A129-655CE22F2782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4" creationId="{D41083F0-EB80-4DED-8F24-DC7DF66671D3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5" creationId="{292D7DF2-62F8-49BF-B5C3-4EAF9A2C0ECC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7" creationId="{027783B3-E646-4E06-A509-01682F78F3C9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48" creationId="{0AE562DF-F65F-4C9D-A5CC-7A8E1DF2C4F1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0" creationId="{85DC31AD-ED4C-41C0-B54A-708DD8381A1A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1" creationId="{CEFA4B0F-7A01-4241-B4F3-435663C84088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3" creationId="{72DBDAAF-F870-4F3E-8A3C-F9D5D4DD6418}"/>
          </ac:spMkLst>
        </pc:spChg>
        <pc:spChg chg="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4" creationId="{2C04AA1E-BB88-4EF7-B2EE-94369AB635B8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5" creationId="{C0A4A9C0-11F9-4337-9ACA-FC374BA5FA8E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57" creationId="{B2D6A8F9-3D9E-46E2-A1F8-6280D865CCBF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60" creationId="{10E0C1B9-FFC0-4017-B12B-C310E8629936}"/>
          </ac:spMkLst>
        </pc:spChg>
        <pc:spChg chg="add mod">
          <ac:chgData name="bai youhui" userId="d54e096aa401f977" providerId="LiveId" clId="{1EC176BE-E3A4-424D-8A95-FE5DBE96B586}" dt="2022-04-27T02:25:20.307" v="15471"/>
          <ac:spMkLst>
            <pc:docMk/>
            <pc:sldMk cId="900626209" sldId="1036"/>
            <ac:spMk id="61" creationId="{4ECCCBEC-4349-4691-B945-43CC15DA96DB}"/>
          </ac:spMkLst>
        </pc:spChg>
        <pc:spChg chg="add del mod">
          <ac:chgData name="bai youhui" userId="d54e096aa401f977" providerId="LiveId" clId="{1EC176BE-E3A4-424D-8A95-FE5DBE96B586}" dt="2022-04-27T02:25:28.632" v="15473" actId="478"/>
          <ac:spMkLst>
            <pc:docMk/>
            <pc:sldMk cId="900626209" sldId="1036"/>
            <ac:spMk id="75" creationId="{E736E210-E727-4E82-A8C3-61F62CE11674}"/>
          </ac:spMkLst>
        </pc:spChg>
        <pc:spChg chg="add mod">
          <ac:chgData name="bai youhui" userId="d54e096aa401f977" providerId="LiveId" clId="{1EC176BE-E3A4-424D-8A95-FE5DBE96B586}" dt="2022-04-27T02:30:42.756" v="15514" actId="1035"/>
          <ac:spMkLst>
            <pc:docMk/>
            <pc:sldMk cId="900626209" sldId="1036"/>
            <ac:spMk id="76" creationId="{465DD2B1-E928-4710-AAC9-4869826C97CF}"/>
          </ac:spMkLst>
        </pc:spChg>
        <pc:spChg chg="add del mod">
          <ac:chgData name="bai youhui" userId="d54e096aa401f977" providerId="LiveId" clId="{1EC176BE-E3A4-424D-8A95-FE5DBE96B586}" dt="2022-04-27T02:31:09.131" v="15516" actId="478"/>
          <ac:spMkLst>
            <pc:docMk/>
            <pc:sldMk cId="900626209" sldId="1036"/>
            <ac:spMk id="77" creationId="{2F6878F3-ADBC-4C7C-8E45-5AAFA70AB68F}"/>
          </ac:spMkLst>
        </pc:spChg>
        <pc:spChg chg="add mod">
          <ac:chgData name="bai youhui" userId="d54e096aa401f977" providerId="LiveId" clId="{1EC176BE-E3A4-424D-8A95-FE5DBE96B586}" dt="2022-04-27T02:32:21.082" v="15688" actId="20577"/>
          <ac:spMkLst>
            <pc:docMk/>
            <pc:sldMk cId="900626209" sldId="1036"/>
            <ac:spMk id="78" creationId="{C775A98D-05D4-4A88-B372-CC6D5D2A4769}"/>
          </ac:spMkLst>
        </pc:s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11" creationId="{1645C2F5-31A4-40F3-8108-2C5012BC95FF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14" creationId="{FAF095E8-4969-4DF5-AFCD-BBEAF4F6A134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17" creationId="{3EDB6256-BEC1-4411-B88E-16C598148320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20" creationId="{8E830B0F-67FA-410E-8347-204737D009F3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43" creationId="{2BDD2A8C-C174-41DA-B087-3AFACFBB6223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46" creationId="{8F50C2A4-4142-4C18-8235-204BCCCF1513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49" creationId="{ABF4DBC2-39EA-43FC-9F64-C0218D159CBC}"/>
          </ac:grpSpMkLst>
        </pc:grpChg>
        <pc:grpChg chg="add mod">
          <ac:chgData name="bai youhui" userId="d54e096aa401f977" providerId="LiveId" clId="{1EC176BE-E3A4-424D-8A95-FE5DBE96B586}" dt="2022-04-27T02:25:20.307" v="15471"/>
          <ac:grpSpMkLst>
            <pc:docMk/>
            <pc:sldMk cId="900626209" sldId="1036"/>
            <ac:grpSpMk id="52" creationId="{7C179D2A-BBD7-4E95-A380-15D5B169A10D}"/>
          </ac:grpSpMkLst>
        </pc:grp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6" creationId="{6F5526A7-1864-4A31-A5FE-FCC7668B1392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23" creationId="{E57F1AD1-C704-4E35-9D4E-46D6219C855F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24" creationId="{33F3D750-5854-4CBA-B517-29BC6A6A2F1D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25" creationId="{AE75193E-EE90-4101-8670-232F96C25A1D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27" creationId="{592E384D-0AA2-4BE9-92A6-BAF758E3742A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29" creationId="{75356955-7666-4392-9025-D245363720EA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30" creationId="{007E317E-612C-4A7F-AE8B-B07781317645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31" creationId="{AA4EC987-24B1-487D-8C9E-6FE2DF835B0A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32" creationId="{9940A044-882C-4EE9-8A99-13E2973E7096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33" creationId="{FE4D99AB-88A7-4EDA-B317-D5AE71657859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42" creationId="{F1C7D387-6387-4836-872A-08E40097E6A4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56" creationId="{4490D7D7-31AB-4554-832D-6AF55FB8F1D7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58" creationId="{D6CE1726-CB30-4F25-9B88-81B53F541B1F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59" creationId="{34C37154-31A8-49B7-B3E7-6B4C22E6200A}"/>
          </ac:cxnSpMkLst>
        </pc:cxnChg>
        <pc:cxnChg chg="add mod">
          <ac:chgData name="bai youhui" userId="d54e096aa401f977" providerId="LiveId" clId="{1EC176BE-E3A4-424D-8A95-FE5DBE96B586}" dt="2022-04-27T02:29:16.775" v="15477" actId="692"/>
          <ac:cxnSpMkLst>
            <pc:docMk/>
            <pc:sldMk cId="900626209" sldId="1036"/>
            <ac:cxnSpMk id="62" creationId="{CF00E428-DE71-46F9-82EF-E0B183F2B4F1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63" creationId="{18332937-EB9E-4DEC-B629-E6539D602944}"/>
          </ac:cxnSpMkLst>
        </pc:cxnChg>
        <pc:cxnChg chg="add mod">
          <ac:chgData name="bai youhui" userId="d54e096aa401f977" providerId="LiveId" clId="{1EC176BE-E3A4-424D-8A95-FE5DBE96B586}" dt="2022-04-27T02:29:16.775" v="15477" actId="692"/>
          <ac:cxnSpMkLst>
            <pc:docMk/>
            <pc:sldMk cId="900626209" sldId="1036"/>
            <ac:cxnSpMk id="64" creationId="{FC369467-6472-4A48-A197-8712EF28E791}"/>
          </ac:cxnSpMkLst>
        </pc:cxnChg>
        <pc:cxnChg chg="add mod">
          <ac:chgData name="bai youhui" userId="d54e096aa401f977" providerId="LiveId" clId="{1EC176BE-E3A4-424D-8A95-FE5DBE96B586}" dt="2022-04-27T02:29:16.775" v="15477" actId="692"/>
          <ac:cxnSpMkLst>
            <pc:docMk/>
            <pc:sldMk cId="900626209" sldId="1036"/>
            <ac:cxnSpMk id="65" creationId="{C47F9BF6-5117-45EB-8F06-B080DEDA4171}"/>
          </ac:cxnSpMkLst>
        </pc:cxnChg>
        <pc:cxnChg chg="add mod">
          <ac:chgData name="bai youhui" userId="d54e096aa401f977" providerId="LiveId" clId="{1EC176BE-E3A4-424D-8A95-FE5DBE96B586}" dt="2022-04-27T02:25:20.307" v="15471"/>
          <ac:cxnSpMkLst>
            <pc:docMk/>
            <pc:sldMk cId="900626209" sldId="1036"/>
            <ac:cxnSpMk id="66" creationId="{61C554F8-9A94-440B-8878-09A9C972BE01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67" creationId="{69394E36-F3E9-4D8E-997C-12076717CDEC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68" creationId="{E4BEDAA6-3B6E-4941-B7F2-6301396C4F10}"/>
          </ac:cxnSpMkLst>
        </pc:cxnChg>
        <pc:cxnChg chg="add mod">
          <ac:chgData name="bai youhui" userId="d54e096aa401f977" providerId="LiveId" clId="{1EC176BE-E3A4-424D-8A95-FE5DBE96B586}" dt="2022-04-27T02:26:23.230" v="15475" actId="692"/>
          <ac:cxnSpMkLst>
            <pc:docMk/>
            <pc:sldMk cId="900626209" sldId="1036"/>
            <ac:cxnSpMk id="69" creationId="{56EA2642-EFC5-45E5-9566-FD45B0DBD999}"/>
          </ac:cxnSpMkLst>
        </pc:cxnChg>
        <pc:cxnChg chg="add mod">
          <ac:chgData name="bai youhui" userId="d54e096aa401f977" providerId="LiveId" clId="{1EC176BE-E3A4-424D-8A95-FE5DBE96B586}" dt="2022-04-27T02:30:29.056" v="15481" actId="692"/>
          <ac:cxnSpMkLst>
            <pc:docMk/>
            <pc:sldMk cId="900626209" sldId="1036"/>
            <ac:cxnSpMk id="70" creationId="{A5A6660E-E94A-42B5-A126-24BFE69AF989}"/>
          </ac:cxnSpMkLst>
        </pc:cxnChg>
        <pc:cxnChg chg="add mod">
          <ac:chgData name="bai youhui" userId="d54e096aa401f977" providerId="LiveId" clId="{1EC176BE-E3A4-424D-8A95-FE5DBE96B586}" dt="2022-04-27T02:30:29.056" v="15481" actId="692"/>
          <ac:cxnSpMkLst>
            <pc:docMk/>
            <pc:sldMk cId="900626209" sldId="1036"/>
            <ac:cxnSpMk id="71" creationId="{58E2B89D-2E3A-4D4F-BE35-374139B67EF8}"/>
          </ac:cxnSpMkLst>
        </pc:cxnChg>
        <pc:cxnChg chg="add mod">
          <ac:chgData name="bai youhui" userId="d54e096aa401f977" providerId="LiveId" clId="{1EC176BE-E3A4-424D-8A95-FE5DBE96B586}" dt="2022-04-27T02:30:29.056" v="15481" actId="692"/>
          <ac:cxnSpMkLst>
            <pc:docMk/>
            <pc:sldMk cId="900626209" sldId="1036"/>
            <ac:cxnSpMk id="72" creationId="{58C9D383-BE10-43D5-9486-5CCC2D3A2507}"/>
          </ac:cxnSpMkLst>
        </pc:cxnChg>
        <pc:cxnChg chg="add mod">
          <ac:chgData name="bai youhui" userId="d54e096aa401f977" providerId="LiveId" clId="{1EC176BE-E3A4-424D-8A95-FE5DBE96B586}" dt="2022-04-27T02:30:29.056" v="15481" actId="692"/>
          <ac:cxnSpMkLst>
            <pc:docMk/>
            <pc:sldMk cId="900626209" sldId="1036"/>
            <ac:cxnSpMk id="73" creationId="{71DD6890-526C-4CBB-800C-0C51A5730C4B}"/>
          </ac:cxnSpMkLst>
        </pc:cxnChg>
      </pc:sldChg>
      <pc:sldChg chg="addSp delSp modSp add mod modAnim">
        <pc:chgData name="bai youhui" userId="d54e096aa401f977" providerId="LiveId" clId="{1EC176BE-E3A4-424D-8A95-FE5DBE96B586}" dt="2022-04-27T07:38:15.696" v="21130"/>
        <pc:sldMkLst>
          <pc:docMk/>
          <pc:sldMk cId="2296592029" sldId="1037"/>
        </pc:sldMkLst>
        <pc:spChg chg="add">
          <ac:chgData name="bai youhui" userId="d54e096aa401f977" providerId="LiveId" clId="{1EC176BE-E3A4-424D-8A95-FE5DBE96B586}" dt="2022-04-27T03:06:25.775" v="16332"/>
          <ac:spMkLst>
            <pc:docMk/>
            <pc:sldMk cId="2296592029" sldId="1037"/>
            <ac:spMk id="2" creationId="{3F9E79B8-0B56-401C-A916-2BDA9407BF75}"/>
          </ac:spMkLst>
        </pc:spChg>
        <pc:spChg chg="mod">
          <ac:chgData name="bai youhui" userId="d54e096aa401f977" providerId="LiveId" clId="{1EC176BE-E3A4-424D-8A95-FE5DBE96B586}" dt="2022-04-27T03:02:49.629" v="16173" actId="20577"/>
          <ac:spMkLst>
            <pc:docMk/>
            <pc:sldMk cId="2296592029" sldId="1037"/>
            <ac:spMk id="4" creationId="{45D4A768-A999-47C5-8734-9C6C63BE2192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5" creationId="{1CE659DD-90AE-4491-8553-6DECD81C8CA3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7" creationId="{3785B120-6E05-4192-A190-41C7C82F9A46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8" creationId="{027C9C1D-C88D-44D6-B214-67C9CA5765C3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9" creationId="{3188A187-2CEF-45CC-A700-768AEA7EE70C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10" creationId="{148F47E2-FF75-4230-9796-17CFBEB570D1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26" creationId="{979395F3-E555-42F7-BC6B-C53F99158825}"/>
          </ac:spMkLst>
        </pc:spChg>
        <pc:spChg chg="add del mod">
          <ac:chgData name="bai youhui" userId="d54e096aa401f977" providerId="LiveId" clId="{1EC176BE-E3A4-424D-8A95-FE5DBE96B586}" dt="2022-04-27T03:10:23.010" v="16392" actId="478"/>
          <ac:spMkLst>
            <pc:docMk/>
            <pc:sldMk cId="2296592029" sldId="1037"/>
            <ac:spMk id="28" creationId="{F0DA5217-AA0A-459A-B750-7985E1A89851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4" creationId="{1BFED53A-C083-4E39-805C-55FE5513C42F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5" creationId="{FB1D64B5-4C8F-4A17-AF6F-630BAFBADDCA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6" creationId="{48FB9C52-F3C1-4E1D-A628-D01551BF64A3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7" creationId="{B154D226-D76A-4214-B55F-495D051C2141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8" creationId="{1FDC4158-FF94-4962-8F68-6D554FB0791B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39" creationId="{AC65937F-D403-45D9-9D0E-46652CE19B5E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40" creationId="{54007AC5-1ED7-4A5D-A6F8-AFAC1FF02CD6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41" creationId="{5C418874-E644-461A-AAB9-297E0D09D803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55" creationId="{F2C0D087-0580-4DBF-8B89-C4807B15B531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57" creationId="{5CADD9C2-9174-4D2C-80F4-327079C3831C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60" creationId="{68E65D74-BE0E-4358-90DB-EE1AF4F256E6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61" creationId="{9E64682C-3AD2-495A-8FE7-DD2BBDF27092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74" creationId="{1826DDEA-3355-4DE1-817E-20287B4196C6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77" creationId="{FA246A77-9D62-4314-A658-C967DFCF8036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78" creationId="{5CC47F7E-5FCC-4128-AFDF-CAD796743B7B}"/>
          </ac:spMkLst>
        </pc:spChg>
        <pc:spChg chg="mod">
          <ac:chgData name="bai youhui" userId="d54e096aa401f977" providerId="LiveId" clId="{1EC176BE-E3A4-424D-8A95-FE5DBE96B586}" dt="2022-04-27T03:08:51.462" v="16389" actId="20577"/>
          <ac:spMkLst>
            <pc:docMk/>
            <pc:sldMk cId="2296592029" sldId="1037"/>
            <ac:spMk id="79" creationId="{B879C839-6321-4F4A-B708-18FFEEAB10A1}"/>
          </ac:spMkLst>
        </pc:spChg>
        <pc:spChg chg="add mod">
          <ac:chgData name="bai youhui" userId="d54e096aa401f977" providerId="LiveId" clId="{1EC176BE-E3A4-424D-8A95-FE5DBE96B586}" dt="2022-04-27T03:12:40.752" v="16432" actId="1076"/>
          <ac:spMkLst>
            <pc:docMk/>
            <pc:sldMk cId="2296592029" sldId="1037"/>
            <ac:spMk id="81" creationId="{F67CBFC3-AF50-4EC6-BFAC-F2B49874EC67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82" creationId="{7D62D224-7308-478E-891C-E2CE0D6B85C2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84" creationId="{FB521DAA-C736-4574-A833-194A385C9DE4}"/>
          </ac:spMkLst>
        </pc:spChg>
        <pc:spChg chg="del">
          <ac:chgData name="bai youhui" userId="d54e096aa401f977" providerId="LiveId" clId="{1EC176BE-E3A4-424D-8A95-FE5DBE96B586}" dt="2022-04-27T03:02:09.988" v="16163" actId="478"/>
          <ac:spMkLst>
            <pc:docMk/>
            <pc:sldMk cId="2296592029" sldId="1037"/>
            <ac:spMk id="85" creationId="{90E7C7E9-F7D1-4194-98E9-1F318B8B46D3}"/>
          </ac:spMkLst>
        </pc:spChg>
        <pc:spChg chg="add mod">
          <ac:chgData name="bai youhui" userId="d54e096aa401f977" providerId="LiveId" clId="{1EC176BE-E3A4-424D-8A95-FE5DBE96B586}" dt="2022-04-27T03:12:29.685" v="16429" actId="554"/>
          <ac:spMkLst>
            <pc:docMk/>
            <pc:sldMk cId="2296592029" sldId="1037"/>
            <ac:spMk id="86" creationId="{D69F9808-D0E6-4D1B-8A56-A5EAB12F6824}"/>
          </ac:spMkLst>
        </pc:spChg>
        <pc:spChg chg="add mod">
          <ac:chgData name="bai youhui" userId="d54e096aa401f977" providerId="LiveId" clId="{1EC176BE-E3A4-424D-8A95-FE5DBE96B586}" dt="2022-04-27T03:12:29.685" v="16429" actId="554"/>
          <ac:spMkLst>
            <pc:docMk/>
            <pc:sldMk cId="2296592029" sldId="1037"/>
            <ac:spMk id="87" creationId="{2510149C-05C1-4DEB-BD0E-9BD8F33DF67C}"/>
          </ac:spMkLst>
        </pc:spChg>
        <pc:spChg chg="add mod">
          <ac:chgData name="bai youhui" userId="d54e096aa401f977" providerId="LiveId" clId="{1EC176BE-E3A4-424D-8A95-FE5DBE96B586}" dt="2022-04-27T03:13:28.036" v="16490" actId="20577"/>
          <ac:spMkLst>
            <pc:docMk/>
            <pc:sldMk cId="2296592029" sldId="1037"/>
            <ac:spMk id="88" creationId="{0560F2B9-9FFA-484E-B36F-A995D0F7069B}"/>
          </ac:spMkLst>
        </pc:spChg>
        <pc:spChg chg="add mod">
          <ac:chgData name="bai youhui" userId="d54e096aa401f977" providerId="LiveId" clId="{1EC176BE-E3A4-424D-8A95-FE5DBE96B586}" dt="2022-04-27T03:12:46.845" v="16435" actId="571"/>
          <ac:spMkLst>
            <pc:docMk/>
            <pc:sldMk cId="2296592029" sldId="1037"/>
            <ac:spMk id="89" creationId="{FE999E87-2F85-4CC0-8BA4-AFF4FFF1C2DA}"/>
          </ac:spMkLst>
        </pc:s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11" creationId="{2A0B1949-6CC7-4E00-9206-625514BFE949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14" creationId="{0B7E335E-F2B9-48E8-AA07-E306EDEA294E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17" creationId="{9A0694AA-161E-4823-961C-B93ABB5FCDF6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20" creationId="{56D2A1C0-ACAB-4E39-80F3-0FA11D6166BA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43" creationId="{F0304454-6FB6-4E31-B5AC-6839EEC82FEE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46" creationId="{97F89E47-3114-4025-8DE4-9689B844C490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49" creationId="{7940F883-6019-4BB9-941A-439723BE1BE9}"/>
          </ac:grpSpMkLst>
        </pc:grpChg>
        <pc:grpChg chg="del">
          <ac:chgData name="bai youhui" userId="d54e096aa401f977" providerId="LiveId" clId="{1EC176BE-E3A4-424D-8A95-FE5DBE96B586}" dt="2022-04-27T03:02:09.988" v="16163" actId="478"/>
          <ac:grpSpMkLst>
            <pc:docMk/>
            <pc:sldMk cId="2296592029" sldId="1037"/>
            <ac:grpSpMk id="52" creationId="{653AB933-F457-41A5-9CD2-EB2E4CD4DD30}"/>
          </ac:grpSpMkLst>
        </pc:grpChg>
        <pc:graphicFrameChg chg="del">
          <ac:chgData name="bai youhui" userId="d54e096aa401f977" providerId="LiveId" clId="{1EC176BE-E3A4-424D-8A95-FE5DBE96B586}" dt="2022-04-27T03:02:09.988" v="16163" actId="478"/>
          <ac:graphicFrameMkLst>
            <pc:docMk/>
            <pc:sldMk cId="2296592029" sldId="1037"/>
            <ac:graphicFrameMk id="83" creationId="{2BC5166A-BCB3-4E1C-97D6-410FFE1E83FC}"/>
          </ac:graphicFrameMkLst>
        </pc:graphicFrameChg>
        <pc:picChg chg="add mod">
          <ac:chgData name="bai youhui" userId="d54e096aa401f977" providerId="LiveId" clId="{1EC176BE-E3A4-424D-8A95-FE5DBE96B586}" dt="2022-04-27T03:11:45.287" v="16403" actId="554"/>
          <ac:picMkLst>
            <pc:docMk/>
            <pc:sldMk cId="2296592029" sldId="1037"/>
            <ac:picMk id="76" creationId="{F7E56878-3DCB-4A40-B6EE-7588E264790D}"/>
          </ac:picMkLst>
        </pc:picChg>
        <pc:picChg chg="add mod">
          <ac:chgData name="bai youhui" userId="d54e096aa401f977" providerId="LiveId" clId="{1EC176BE-E3A4-424D-8A95-FE5DBE96B586}" dt="2022-04-27T03:11:45.287" v="16403" actId="554"/>
          <ac:picMkLst>
            <pc:docMk/>
            <pc:sldMk cId="2296592029" sldId="1037"/>
            <ac:picMk id="80" creationId="{00B30807-E9DB-428C-8A8C-FF48068B3F6E}"/>
          </ac:picMkLst>
        </pc:pic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" creationId="{4E07CA7A-B245-4B4B-B71D-B2605FDAFB0D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23" creationId="{2B72EB59-1DB8-40D6-B6B8-2A3E105B957C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24" creationId="{9F7762C7-9708-4045-89BF-44E8ECA3D4E0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25" creationId="{6F8BB114-8C62-4001-A470-E0CCA7296E5B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27" creationId="{134D2249-F6D0-4C6F-B68F-FD1D0959AABF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30" creationId="{40EA7AFB-E52F-41C9-99E1-DD47E8F63FA0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31" creationId="{5CBD9C73-27C9-4C59-AF5D-2A37FBF8433D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32" creationId="{5E98CF5D-0544-4F4F-9D0E-ABB08B85ECB0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33" creationId="{2D2DCADD-3DCE-4AF4-8A5A-923673AFE70D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42" creationId="{BC9A60CD-7134-4FBC-ADC7-C7D2948D1A22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56" creationId="{8EC47DEA-EC80-4665-B3D8-33277E406EE5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58" creationId="{732ECFDA-CFF9-4403-B5C3-AFD65C61B37F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59" creationId="{E92EEDBC-AEA8-4B8D-88F4-426AF2C04548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2" creationId="{FA8410C4-697D-4498-90FF-2E7948FE151B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3" creationId="{B7B3AFE9-1831-479A-AA46-1D3E09DB262E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4" creationId="{B75E4437-D1AE-417B-AB0D-F6F5658FC3D6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5" creationId="{5ACC1361-0744-4057-990F-36347F020740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6" creationId="{6A50DA0D-CE5B-4B74-8887-C0EB4AA2131B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7" creationId="{67DBBB48-3721-4E53-8A50-05026434478B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8" creationId="{4EB18544-BE9B-4A81-805B-3BFFF3F1E088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69" creationId="{17F6534B-5222-415F-A717-38C2C61BCA2D}"/>
          </ac:cxnSpMkLst>
        </pc:cxnChg>
        <pc:cxnChg chg="del mod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70" creationId="{730E26B3-30C0-4FF7-81EC-11F225C9953F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71" creationId="{3020D89B-B067-4902-BCFB-7ABE7DA1A47D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72" creationId="{374B12EB-1536-4236-B3C9-E25A01467F60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73" creationId="{FFA8C92F-7480-40E0-A826-2150A9BB12E7}"/>
          </ac:cxnSpMkLst>
        </pc:cxnChg>
        <pc:cxnChg chg="del">
          <ac:chgData name="bai youhui" userId="d54e096aa401f977" providerId="LiveId" clId="{1EC176BE-E3A4-424D-8A95-FE5DBE96B586}" dt="2022-04-27T03:02:09.988" v="16163" actId="478"/>
          <ac:cxnSpMkLst>
            <pc:docMk/>
            <pc:sldMk cId="2296592029" sldId="1037"/>
            <ac:cxnSpMk id="75" creationId="{795A88B5-0970-42F8-A42D-6295360AF232}"/>
          </ac:cxnSpMkLst>
        </pc:cxnChg>
      </pc:sldChg>
      <pc:sldChg chg="addSp delSp modSp new mod">
        <pc:chgData name="bai youhui" userId="d54e096aa401f977" providerId="LiveId" clId="{1EC176BE-E3A4-424D-8A95-FE5DBE96B586}" dt="2022-04-27T03:16:49.620" v="16890" actId="20577"/>
        <pc:sldMkLst>
          <pc:docMk/>
          <pc:sldMk cId="1852001238" sldId="1038"/>
        </pc:sldMkLst>
        <pc:spChg chg="del">
          <ac:chgData name="bai youhui" userId="d54e096aa401f977" providerId="LiveId" clId="{1EC176BE-E3A4-424D-8A95-FE5DBE96B586}" dt="2022-04-27T03:14:03.252" v="16512" actId="478"/>
          <ac:spMkLst>
            <pc:docMk/>
            <pc:sldMk cId="1852001238" sldId="1038"/>
            <ac:spMk id="2" creationId="{212A8BCB-1506-4D1D-BAE2-D5EC9E466354}"/>
          </ac:spMkLst>
        </pc:spChg>
        <pc:spChg chg="mod">
          <ac:chgData name="bai youhui" userId="d54e096aa401f977" providerId="LiveId" clId="{1EC176BE-E3A4-424D-8A95-FE5DBE96B586}" dt="2022-04-27T03:13:58.933" v="16511" actId="20577"/>
          <ac:spMkLst>
            <pc:docMk/>
            <pc:sldMk cId="1852001238" sldId="1038"/>
            <ac:spMk id="4" creationId="{4E6813D1-3BA0-4AC9-BB33-B20E73C54D00}"/>
          </ac:spMkLst>
        </pc:spChg>
        <pc:spChg chg="add mod">
          <ac:chgData name="bai youhui" userId="d54e096aa401f977" providerId="LiveId" clId="{1EC176BE-E3A4-424D-8A95-FE5DBE96B586}" dt="2022-04-27T03:15:01.966" v="16601" actId="20577"/>
          <ac:spMkLst>
            <pc:docMk/>
            <pc:sldMk cId="1852001238" sldId="1038"/>
            <ac:spMk id="5" creationId="{8C2A0ACA-2FE5-41AF-AB0B-0112C17FAA00}"/>
          </ac:spMkLst>
        </pc:spChg>
        <pc:spChg chg="add mod">
          <ac:chgData name="bai youhui" userId="d54e096aa401f977" providerId="LiveId" clId="{1EC176BE-E3A4-424D-8A95-FE5DBE96B586}" dt="2022-04-27T03:16:49.620" v="16890" actId="20577"/>
          <ac:spMkLst>
            <pc:docMk/>
            <pc:sldMk cId="1852001238" sldId="1038"/>
            <ac:spMk id="6" creationId="{725BDC92-AA53-4F17-BEE1-76388A368991}"/>
          </ac:spMkLst>
        </pc:spChg>
        <pc:picChg chg="add del mod">
          <ac:chgData name="bai youhui" userId="d54e096aa401f977" providerId="LiveId" clId="{1EC176BE-E3A4-424D-8A95-FE5DBE96B586}" dt="2022-04-27T03:14:23.598" v="16514" actId="478"/>
          <ac:picMkLst>
            <pc:docMk/>
            <pc:sldMk cId="1852001238" sldId="1038"/>
            <ac:picMk id="7" creationId="{81C0422C-B739-4B95-81A2-2B8C85648733}"/>
          </ac:picMkLst>
        </pc:picChg>
        <pc:picChg chg="add mod">
          <ac:chgData name="bai youhui" userId="d54e096aa401f977" providerId="LiveId" clId="{1EC176BE-E3A4-424D-8A95-FE5DBE96B586}" dt="2022-04-27T03:14:34.545" v="16517" actId="1076"/>
          <ac:picMkLst>
            <pc:docMk/>
            <pc:sldMk cId="1852001238" sldId="1038"/>
            <ac:picMk id="8" creationId="{3DB74C97-E7D4-473A-9883-1815CF67A2D6}"/>
          </ac:picMkLst>
        </pc:picChg>
      </pc:sldChg>
      <pc:sldChg chg="add del">
        <pc:chgData name="bai youhui" userId="d54e096aa401f977" providerId="LiveId" clId="{1EC176BE-E3A4-424D-8A95-FE5DBE96B586}" dt="2022-04-27T06:04:00.368" v="20589"/>
        <pc:sldMkLst>
          <pc:docMk/>
          <pc:sldMk cId="2350111842" sldId="1039"/>
        </pc:sldMkLst>
      </pc:sldChg>
    </pc:docChg>
  </pc:docChgLst>
  <pc:docChgLst>
    <pc:chgData name="bai youhui" userId="d54e096aa401f977" providerId="LiveId" clId="{E3096FE4-30AD-45E4-998F-625D1B2FD24E}"/>
    <pc:docChg chg="undo custSel addSld delSld modSld sldOrd modMainMaster">
      <pc:chgData name="bai youhui" userId="d54e096aa401f977" providerId="LiveId" clId="{E3096FE4-30AD-45E4-998F-625D1B2FD24E}" dt="2022-03-09T01:28:06.008" v="7531" actId="20577"/>
      <pc:docMkLst>
        <pc:docMk/>
      </pc:docMkLst>
      <pc:sldChg chg="modSp del mod">
        <pc:chgData name="bai youhui" userId="d54e096aa401f977" providerId="LiveId" clId="{E3096FE4-30AD-45E4-998F-625D1B2FD24E}" dt="2022-01-19T05:54:28.296" v="63" actId="47"/>
        <pc:sldMkLst>
          <pc:docMk/>
          <pc:sldMk cId="1087997929" sldId="855"/>
        </pc:sldMkLst>
        <pc:spChg chg="mod">
          <ac:chgData name="bai youhui" userId="d54e096aa401f977" providerId="LiveId" clId="{E3096FE4-30AD-45E4-998F-625D1B2FD24E}" dt="2022-01-19T02:30:23.957" v="55" actId="27636"/>
          <ac:spMkLst>
            <pc:docMk/>
            <pc:sldMk cId="1087997929" sldId="855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4.630" v="85" actId="47"/>
        <pc:sldMkLst>
          <pc:docMk/>
          <pc:sldMk cId="1556815797" sldId="856"/>
        </pc:sldMkLst>
        <pc:spChg chg="mod">
          <ac:chgData name="bai youhui" userId="d54e096aa401f977" providerId="LiveId" clId="{E3096FE4-30AD-45E4-998F-625D1B2FD24E}" dt="2022-01-19T02:30:23.659" v="33" actId="27636"/>
          <ac:spMkLst>
            <pc:docMk/>
            <pc:sldMk cId="1556815797" sldId="856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4.246" v="83" actId="47"/>
        <pc:sldMkLst>
          <pc:docMk/>
          <pc:sldMk cId="966078645" sldId="858"/>
        </pc:sldMkLst>
        <pc:spChg chg="mod">
          <ac:chgData name="bai youhui" userId="d54e096aa401f977" providerId="LiveId" clId="{E3096FE4-30AD-45E4-998F-625D1B2FD24E}" dt="2022-01-19T02:30:23.674" v="35" actId="27636"/>
          <ac:spMkLst>
            <pc:docMk/>
            <pc:sldMk cId="966078645" sldId="858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3.719" v="80" actId="47"/>
        <pc:sldMkLst>
          <pc:docMk/>
          <pc:sldMk cId="1332271121" sldId="859"/>
        </pc:sldMkLst>
        <pc:spChg chg="mod">
          <ac:chgData name="bai youhui" userId="d54e096aa401f977" providerId="LiveId" clId="{E3096FE4-30AD-45E4-998F-625D1B2FD24E}" dt="2022-01-19T02:30:23.709" v="38" actId="27636"/>
          <ac:spMkLst>
            <pc:docMk/>
            <pc:sldMk cId="1332271121" sldId="859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3.032" v="78" actId="47"/>
        <pc:sldMkLst>
          <pc:docMk/>
          <pc:sldMk cId="3696070898" sldId="860"/>
        </pc:sldMkLst>
        <pc:spChg chg="mod">
          <ac:chgData name="bai youhui" userId="d54e096aa401f977" providerId="LiveId" clId="{E3096FE4-30AD-45E4-998F-625D1B2FD24E}" dt="2022-01-19T02:30:23.742" v="40" actId="27636"/>
          <ac:spMkLst>
            <pc:docMk/>
            <pc:sldMk cId="3696070898" sldId="860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2.211" v="73" actId="47"/>
        <pc:sldMkLst>
          <pc:docMk/>
          <pc:sldMk cId="577532693" sldId="861"/>
        </pc:sldMkLst>
        <pc:spChg chg="mod">
          <ac:chgData name="bai youhui" userId="d54e096aa401f977" providerId="LiveId" clId="{E3096FE4-30AD-45E4-998F-625D1B2FD24E}" dt="2022-01-19T02:30:23.807" v="45" actId="27636"/>
          <ac:spMkLst>
            <pc:docMk/>
            <pc:sldMk cId="577532693" sldId="861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2.472" v="75" actId="47"/>
        <pc:sldMkLst>
          <pc:docMk/>
          <pc:sldMk cId="626116905" sldId="863"/>
        </pc:sldMkLst>
        <pc:spChg chg="mod">
          <ac:chgData name="bai youhui" userId="d54e096aa401f977" providerId="LiveId" clId="{E3096FE4-30AD-45E4-998F-625D1B2FD24E}" dt="2022-01-19T02:30:23.773" v="43" actId="27636"/>
          <ac:spMkLst>
            <pc:docMk/>
            <pc:sldMk cId="626116905" sldId="86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0.540" v="69" actId="47"/>
        <pc:sldMkLst>
          <pc:docMk/>
          <pc:sldMk cId="1117855609" sldId="864"/>
        </pc:sldMkLst>
        <pc:spChg chg="mod">
          <ac:chgData name="bai youhui" userId="d54e096aa401f977" providerId="LiveId" clId="{E3096FE4-30AD-45E4-998F-625D1B2FD24E}" dt="2022-01-19T02:30:23.890" v="49" actId="27636"/>
          <ac:spMkLst>
            <pc:docMk/>
            <pc:sldMk cId="1117855609" sldId="864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29.864" v="67" actId="47"/>
        <pc:sldMkLst>
          <pc:docMk/>
          <pc:sldMk cId="2040637415" sldId="865"/>
        </pc:sldMkLst>
        <pc:spChg chg="mod">
          <ac:chgData name="bai youhui" userId="d54e096aa401f977" providerId="LiveId" clId="{E3096FE4-30AD-45E4-998F-625D1B2FD24E}" dt="2022-01-19T02:30:23.911" v="51" actId="27636"/>
          <ac:spMkLst>
            <pc:docMk/>
            <pc:sldMk cId="2040637415" sldId="865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29.473" v="66" actId="47"/>
        <pc:sldMkLst>
          <pc:docMk/>
          <pc:sldMk cId="3876877213" sldId="883"/>
        </pc:sldMkLst>
        <pc:spChg chg="mod">
          <ac:chgData name="bai youhui" userId="d54e096aa401f977" providerId="LiveId" clId="{E3096FE4-30AD-45E4-998F-625D1B2FD24E}" dt="2022-01-19T02:30:23.916" v="52" actId="27636"/>
          <ac:spMkLst>
            <pc:docMk/>
            <pc:sldMk cId="3876877213" sldId="88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5.374" v="88" actId="47"/>
        <pc:sldMkLst>
          <pc:docMk/>
          <pc:sldMk cId="2706032869" sldId="886"/>
        </pc:sldMkLst>
        <pc:spChg chg="mod">
          <ac:chgData name="bai youhui" userId="d54e096aa401f977" providerId="LiveId" clId="{E3096FE4-30AD-45E4-998F-625D1B2FD24E}" dt="2022-01-19T02:30:23.600" v="30" actId="27636"/>
          <ac:spMkLst>
            <pc:docMk/>
            <pc:sldMk cId="2706032869" sldId="886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5.506" v="89" actId="47"/>
        <pc:sldMkLst>
          <pc:docMk/>
          <pc:sldMk cId="27479799" sldId="888"/>
        </pc:sldMkLst>
        <pc:spChg chg="mod">
          <ac:chgData name="bai youhui" userId="d54e096aa401f977" providerId="LiveId" clId="{E3096FE4-30AD-45E4-998F-625D1B2FD24E}" dt="2022-01-19T02:30:23.572" v="29" actId="27636"/>
          <ac:spMkLst>
            <pc:docMk/>
            <pc:sldMk cId="27479799" sldId="888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4.995" v="86" actId="47"/>
        <pc:sldMkLst>
          <pc:docMk/>
          <pc:sldMk cId="1785478571" sldId="889"/>
        </pc:sldMkLst>
        <pc:spChg chg="mod">
          <ac:chgData name="bai youhui" userId="d54e096aa401f977" providerId="LiveId" clId="{E3096FE4-30AD-45E4-998F-625D1B2FD24E}" dt="2022-01-19T02:30:23.646" v="32" actId="27636"/>
          <ac:spMkLst>
            <pc:docMk/>
            <pc:sldMk cId="1785478571" sldId="889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3.866" v="81" actId="47"/>
        <pc:sldMkLst>
          <pc:docMk/>
          <pc:sldMk cId="2633852317" sldId="890"/>
        </pc:sldMkLst>
        <pc:spChg chg="mod">
          <ac:chgData name="bai youhui" userId="d54e096aa401f977" providerId="LiveId" clId="{E3096FE4-30AD-45E4-998F-625D1B2FD24E}" dt="2022-01-19T02:30:23.703" v="37" actId="27636"/>
          <ac:spMkLst>
            <pc:docMk/>
            <pc:sldMk cId="2633852317" sldId="890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4.445" v="84" actId="47"/>
        <pc:sldMkLst>
          <pc:docMk/>
          <pc:sldMk cId="882940958" sldId="891"/>
        </pc:sldMkLst>
        <pc:spChg chg="mod">
          <ac:chgData name="bai youhui" userId="d54e096aa401f977" providerId="LiveId" clId="{E3096FE4-30AD-45E4-998F-625D1B2FD24E}" dt="2022-01-19T02:30:23.665" v="34" actId="27636"/>
          <ac:spMkLst>
            <pc:docMk/>
            <pc:sldMk cId="882940958" sldId="891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4.029" v="82" actId="47"/>
        <pc:sldMkLst>
          <pc:docMk/>
          <pc:sldMk cId="2137500220" sldId="892"/>
        </pc:sldMkLst>
        <pc:spChg chg="mod">
          <ac:chgData name="bai youhui" userId="d54e096aa401f977" providerId="LiveId" clId="{E3096FE4-30AD-45E4-998F-625D1B2FD24E}" dt="2022-01-19T02:30:23.693" v="36" actId="27636"/>
          <ac:spMkLst>
            <pc:docMk/>
            <pc:sldMk cId="2137500220" sldId="892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2.821" v="77" actId="47"/>
        <pc:sldMkLst>
          <pc:docMk/>
          <pc:sldMk cId="1840764745" sldId="895"/>
        </pc:sldMkLst>
        <pc:spChg chg="mod">
          <ac:chgData name="bai youhui" userId="d54e096aa401f977" providerId="LiveId" clId="{E3096FE4-30AD-45E4-998F-625D1B2FD24E}" dt="2022-01-19T02:30:23.759" v="41" actId="27636"/>
          <ac:spMkLst>
            <pc:docMk/>
            <pc:sldMk cId="1840764745" sldId="895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2.629" v="76" actId="47"/>
        <pc:sldMkLst>
          <pc:docMk/>
          <pc:sldMk cId="3086305401" sldId="896"/>
        </pc:sldMkLst>
        <pc:spChg chg="mod">
          <ac:chgData name="bai youhui" userId="d54e096aa401f977" providerId="LiveId" clId="{E3096FE4-30AD-45E4-998F-625D1B2FD24E}" dt="2022-01-19T02:30:23.767" v="42" actId="27636"/>
          <ac:spMkLst>
            <pc:docMk/>
            <pc:sldMk cId="3086305401" sldId="896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1.834" v="72" actId="47"/>
        <pc:sldMkLst>
          <pc:docMk/>
          <pc:sldMk cId="2173356543" sldId="902"/>
        </pc:sldMkLst>
        <pc:spChg chg="mod">
          <ac:chgData name="bai youhui" userId="d54e096aa401f977" providerId="LiveId" clId="{E3096FE4-30AD-45E4-998F-625D1B2FD24E}" dt="2022-01-19T02:30:23.826" v="46" actId="27636"/>
          <ac:spMkLst>
            <pc:docMk/>
            <pc:sldMk cId="2173356543" sldId="902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1.431" v="71" actId="47"/>
        <pc:sldMkLst>
          <pc:docMk/>
          <pc:sldMk cId="2730767835" sldId="903"/>
        </pc:sldMkLst>
        <pc:spChg chg="mod">
          <ac:chgData name="bai youhui" userId="d54e096aa401f977" providerId="LiveId" clId="{E3096FE4-30AD-45E4-998F-625D1B2FD24E}" dt="2022-01-19T02:30:23.839" v="47" actId="27636"/>
          <ac:spMkLst>
            <pc:docMk/>
            <pc:sldMk cId="2730767835" sldId="90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0.215" v="68" actId="47"/>
        <pc:sldMkLst>
          <pc:docMk/>
          <pc:sldMk cId="3747466578" sldId="904"/>
        </pc:sldMkLst>
        <pc:spChg chg="mod">
          <ac:chgData name="bai youhui" userId="d54e096aa401f977" providerId="LiveId" clId="{E3096FE4-30AD-45E4-998F-625D1B2FD24E}" dt="2022-01-19T02:30:23.899" v="50" actId="27636"/>
          <ac:spMkLst>
            <pc:docMk/>
            <pc:sldMk cId="3747466578" sldId="904"/>
            <ac:spMk id="5" creationId="{00000000-0000-0000-0000-000000000000}"/>
          </ac:spMkLst>
        </pc:spChg>
      </pc:sldChg>
      <pc:sldChg chg="delSp modSp mod">
        <pc:chgData name="bai youhui" userId="d54e096aa401f977" providerId="LiveId" clId="{E3096FE4-30AD-45E4-998F-625D1B2FD24E}" dt="2022-01-20T03:32:10.734" v="3790" actId="20577"/>
        <pc:sldMkLst>
          <pc:docMk/>
          <pc:sldMk cId="2639378364" sldId="905"/>
        </pc:sldMkLst>
        <pc:spChg chg="mod">
          <ac:chgData name="bai youhui" userId="d54e096aa401f977" providerId="LiveId" clId="{E3096FE4-30AD-45E4-998F-625D1B2FD24E}" dt="2022-01-19T05:56:50.786" v="192" actId="20577"/>
          <ac:spMkLst>
            <pc:docMk/>
            <pc:sldMk cId="2639378364" sldId="905"/>
            <ac:spMk id="5" creationId="{00000000-0000-0000-0000-000000000000}"/>
          </ac:spMkLst>
        </pc:spChg>
        <pc:spChg chg="mod">
          <ac:chgData name="bai youhui" userId="d54e096aa401f977" providerId="LiveId" clId="{E3096FE4-30AD-45E4-998F-625D1B2FD24E}" dt="2022-01-20T03:32:10.734" v="3790" actId="20577"/>
          <ac:spMkLst>
            <pc:docMk/>
            <pc:sldMk cId="2639378364" sldId="905"/>
            <ac:spMk id="7" creationId="{00000000-0000-0000-0000-000000000000}"/>
          </ac:spMkLst>
        </pc:spChg>
        <pc:picChg chg="del">
          <ac:chgData name="bai youhui" userId="d54e096aa401f977" providerId="LiveId" clId="{E3096FE4-30AD-45E4-998F-625D1B2FD24E}" dt="2022-01-19T05:56:36.612" v="135" actId="478"/>
          <ac:picMkLst>
            <pc:docMk/>
            <pc:sldMk cId="2639378364" sldId="905"/>
            <ac:picMk id="3" creationId="{00000000-0000-0000-0000-000000000000}"/>
          </ac:picMkLst>
        </pc:picChg>
      </pc:sldChg>
      <pc:sldChg chg="modSp del mod">
        <pc:chgData name="bai youhui" userId="d54e096aa401f977" providerId="LiveId" clId="{E3096FE4-30AD-45E4-998F-625D1B2FD24E}" dt="2022-01-19T05:54:29.034" v="65" actId="47"/>
        <pc:sldMkLst>
          <pc:docMk/>
          <pc:sldMk cId="2945360594" sldId="923"/>
        </pc:sldMkLst>
        <pc:spChg chg="mod">
          <ac:chgData name="bai youhui" userId="d54e096aa401f977" providerId="LiveId" clId="{E3096FE4-30AD-45E4-998F-625D1B2FD24E}" dt="2022-01-19T02:30:23.939" v="53" actId="27636"/>
          <ac:spMkLst>
            <pc:docMk/>
            <pc:sldMk cId="2945360594" sldId="92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3.507" v="79" actId="47"/>
        <pc:sldMkLst>
          <pc:docMk/>
          <pc:sldMk cId="1107416546" sldId="952"/>
        </pc:sldMkLst>
        <pc:spChg chg="mod">
          <ac:chgData name="bai youhui" userId="d54e096aa401f977" providerId="LiveId" clId="{E3096FE4-30AD-45E4-998F-625D1B2FD24E}" dt="2022-01-19T02:30:23.727" v="39" actId="27636"/>
          <ac:spMkLst>
            <pc:docMk/>
            <pc:sldMk cId="1107416546" sldId="952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2.260" v="74" actId="47"/>
        <pc:sldMkLst>
          <pc:docMk/>
          <pc:sldMk cId="819391922" sldId="953"/>
        </pc:sldMkLst>
        <pc:spChg chg="mod">
          <ac:chgData name="bai youhui" userId="d54e096aa401f977" providerId="LiveId" clId="{E3096FE4-30AD-45E4-998F-625D1B2FD24E}" dt="2022-01-19T02:30:23.795" v="44" actId="27636"/>
          <ac:spMkLst>
            <pc:docMk/>
            <pc:sldMk cId="819391922" sldId="95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0.926" v="70" actId="47"/>
        <pc:sldMkLst>
          <pc:docMk/>
          <pc:sldMk cId="582314014" sldId="954"/>
        </pc:sldMkLst>
        <pc:spChg chg="mod">
          <ac:chgData name="bai youhui" userId="d54e096aa401f977" providerId="LiveId" clId="{E3096FE4-30AD-45E4-998F-625D1B2FD24E}" dt="2022-01-19T02:30:23.862" v="48" actId="27636"/>
          <ac:spMkLst>
            <pc:docMk/>
            <pc:sldMk cId="582314014" sldId="954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28.668" v="64" actId="47"/>
        <pc:sldMkLst>
          <pc:docMk/>
          <pc:sldMk cId="1862335050" sldId="955"/>
        </pc:sldMkLst>
        <pc:spChg chg="mod">
          <ac:chgData name="bai youhui" userId="d54e096aa401f977" providerId="LiveId" clId="{E3096FE4-30AD-45E4-998F-625D1B2FD24E}" dt="2022-01-19T02:30:23.948" v="54" actId="27636"/>
          <ac:spMkLst>
            <pc:docMk/>
            <pc:sldMk cId="1862335050" sldId="955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5.177" v="87" actId="47"/>
        <pc:sldMkLst>
          <pc:docMk/>
          <pc:sldMk cId="1916631498" sldId="957"/>
        </pc:sldMkLst>
        <pc:spChg chg="mod">
          <ac:chgData name="bai youhui" userId="d54e096aa401f977" providerId="LiveId" clId="{E3096FE4-30AD-45E4-998F-625D1B2FD24E}" dt="2022-01-19T02:30:23.606" v="31" actId="27636"/>
          <ac:spMkLst>
            <pc:docMk/>
            <pc:sldMk cId="1916631498" sldId="957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6.556" v="94" actId="47"/>
        <pc:sldMkLst>
          <pc:docMk/>
          <pc:sldMk cId="2188672812" sldId="958"/>
        </pc:sldMkLst>
        <pc:spChg chg="mod">
          <ac:chgData name="bai youhui" userId="d54e096aa401f977" providerId="LiveId" clId="{E3096FE4-30AD-45E4-998F-625D1B2FD24E}" dt="2022-01-19T02:30:23.508" v="24" actId="27636"/>
          <ac:spMkLst>
            <pc:docMk/>
            <pc:sldMk cId="2188672812" sldId="958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6.357" v="93" actId="47"/>
        <pc:sldMkLst>
          <pc:docMk/>
          <pc:sldMk cId="1938179033" sldId="959"/>
        </pc:sldMkLst>
        <pc:spChg chg="mod">
          <ac:chgData name="bai youhui" userId="d54e096aa401f977" providerId="LiveId" clId="{E3096FE4-30AD-45E4-998F-625D1B2FD24E}" dt="2022-01-19T02:30:23.515" v="25" actId="27636"/>
          <ac:spMkLst>
            <pc:docMk/>
            <pc:sldMk cId="1938179033" sldId="959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6.192" v="92" actId="47"/>
        <pc:sldMkLst>
          <pc:docMk/>
          <pc:sldMk cId="615933105" sldId="960"/>
        </pc:sldMkLst>
        <pc:spChg chg="mod">
          <ac:chgData name="bai youhui" userId="d54e096aa401f977" providerId="LiveId" clId="{E3096FE4-30AD-45E4-998F-625D1B2FD24E}" dt="2022-01-19T02:30:23.522" v="26" actId="27636"/>
          <ac:spMkLst>
            <pc:docMk/>
            <pc:sldMk cId="615933105" sldId="960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6.003" v="91" actId="47"/>
        <pc:sldMkLst>
          <pc:docMk/>
          <pc:sldMk cId="1900419466" sldId="961"/>
        </pc:sldMkLst>
        <pc:spChg chg="mod">
          <ac:chgData name="bai youhui" userId="d54e096aa401f977" providerId="LiveId" clId="{E3096FE4-30AD-45E4-998F-625D1B2FD24E}" dt="2022-01-19T02:30:23.541" v="27" actId="27636"/>
          <ac:spMkLst>
            <pc:docMk/>
            <pc:sldMk cId="1900419466" sldId="961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35.707" v="90" actId="47"/>
        <pc:sldMkLst>
          <pc:docMk/>
          <pc:sldMk cId="1084901952" sldId="962"/>
        </pc:sldMkLst>
        <pc:spChg chg="mod">
          <ac:chgData name="bai youhui" userId="d54e096aa401f977" providerId="LiveId" clId="{E3096FE4-30AD-45E4-998F-625D1B2FD24E}" dt="2022-01-19T02:30:23.560" v="28" actId="27636"/>
          <ac:spMkLst>
            <pc:docMk/>
            <pc:sldMk cId="1084901952" sldId="962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5:00.405" v="129" actId="47"/>
        <pc:sldMkLst>
          <pc:docMk/>
          <pc:sldMk cId="1344531590" sldId="963"/>
        </pc:sldMkLst>
        <pc:spChg chg="mod">
          <ac:chgData name="bai youhui" userId="d54e096aa401f977" providerId="LiveId" clId="{E3096FE4-30AD-45E4-998F-625D1B2FD24E}" dt="2022-01-19T02:30:23.330" v="3" actId="27636"/>
          <ac:spMkLst>
            <pc:docMk/>
            <pc:sldMk cId="1344531590" sldId="963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51.324" v="114" actId="47"/>
        <pc:sldMkLst>
          <pc:docMk/>
          <pc:sldMk cId="500031532" sldId="964"/>
        </pc:sldMkLst>
        <pc:spChg chg="mod">
          <ac:chgData name="bai youhui" userId="d54e096aa401f977" providerId="LiveId" clId="{E3096FE4-30AD-45E4-998F-625D1B2FD24E}" dt="2022-01-19T02:30:23.335" v="4" actId="27636"/>
          <ac:spMkLst>
            <pc:docMk/>
            <pc:sldMk cId="500031532" sldId="964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51.033" v="113" actId="47"/>
        <pc:sldMkLst>
          <pc:docMk/>
          <pc:sldMk cId="906936468" sldId="965"/>
        </pc:sldMkLst>
        <pc:spChg chg="mod">
          <ac:chgData name="bai youhui" userId="d54e096aa401f977" providerId="LiveId" clId="{E3096FE4-30AD-45E4-998F-625D1B2FD24E}" dt="2022-01-19T02:30:23.345" v="5" actId="27636"/>
          <ac:spMkLst>
            <pc:docMk/>
            <pc:sldMk cId="906936468" sldId="965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50.567" v="112" actId="47"/>
        <pc:sldMkLst>
          <pc:docMk/>
          <pc:sldMk cId="2903880572" sldId="966"/>
        </pc:sldMkLst>
        <pc:spChg chg="mod">
          <ac:chgData name="bai youhui" userId="d54e096aa401f977" providerId="LiveId" clId="{E3096FE4-30AD-45E4-998F-625D1B2FD24E}" dt="2022-01-19T02:30:23.351" v="6" actId="27636"/>
          <ac:spMkLst>
            <pc:docMk/>
            <pc:sldMk cId="2903880572" sldId="966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50.331" v="111" actId="47"/>
        <pc:sldMkLst>
          <pc:docMk/>
          <pc:sldMk cId="3595416857" sldId="967"/>
        </pc:sldMkLst>
        <pc:spChg chg="mod">
          <ac:chgData name="bai youhui" userId="d54e096aa401f977" providerId="LiveId" clId="{E3096FE4-30AD-45E4-998F-625D1B2FD24E}" dt="2022-01-19T02:30:23.361" v="7" actId="27636"/>
          <ac:spMkLst>
            <pc:docMk/>
            <pc:sldMk cId="3595416857" sldId="967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49.872" v="110" actId="47"/>
        <pc:sldMkLst>
          <pc:docMk/>
          <pc:sldMk cId="744946673" sldId="968"/>
        </pc:sldMkLst>
        <pc:spChg chg="mod">
          <ac:chgData name="bai youhui" userId="d54e096aa401f977" providerId="LiveId" clId="{E3096FE4-30AD-45E4-998F-625D1B2FD24E}" dt="2022-01-19T02:30:23.367" v="8" actId="27636"/>
          <ac:spMkLst>
            <pc:docMk/>
            <pc:sldMk cId="744946673" sldId="968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49.392" v="109" actId="47"/>
        <pc:sldMkLst>
          <pc:docMk/>
          <pc:sldMk cId="2301490260" sldId="969"/>
        </pc:sldMkLst>
        <pc:spChg chg="mod">
          <ac:chgData name="bai youhui" userId="d54e096aa401f977" providerId="LiveId" clId="{E3096FE4-30AD-45E4-998F-625D1B2FD24E}" dt="2022-01-19T02:30:23.376" v="9" actId="27636"/>
          <ac:spMkLst>
            <pc:docMk/>
            <pc:sldMk cId="2301490260" sldId="969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48.886" v="108" actId="47"/>
        <pc:sldMkLst>
          <pc:docMk/>
          <pc:sldMk cId="1210889383" sldId="970"/>
        </pc:sldMkLst>
        <pc:spChg chg="mod">
          <ac:chgData name="bai youhui" userId="d54e096aa401f977" providerId="LiveId" clId="{E3096FE4-30AD-45E4-998F-625D1B2FD24E}" dt="2022-01-19T02:30:23.382" v="10" actId="27636"/>
          <ac:spMkLst>
            <pc:docMk/>
            <pc:sldMk cId="1210889383" sldId="970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48.161" v="107" actId="47"/>
        <pc:sldMkLst>
          <pc:docMk/>
          <pc:sldMk cId="3538587961" sldId="971"/>
        </pc:sldMkLst>
        <pc:spChg chg="mod">
          <ac:chgData name="bai youhui" userId="d54e096aa401f977" providerId="LiveId" clId="{E3096FE4-30AD-45E4-998F-625D1B2FD24E}" dt="2022-01-19T02:30:23.391" v="11" actId="27636"/>
          <ac:spMkLst>
            <pc:docMk/>
            <pc:sldMk cId="3538587961" sldId="971"/>
            <ac:spMk id="5" creationId="{00000000-0000-0000-0000-000000000000}"/>
          </ac:spMkLst>
        </pc:spChg>
      </pc:sldChg>
      <pc:sldChg chg="modSp del mod">
        <pc:chgData name="bai youhui" userId="d54e096aa401f977" providerId="LiveId" clId="{E3096FE4-30AD-45E4-998F-625D1B2FD24E}" dt="2022-01-19T05:54:47.763" v="106" actId="47"/>
        <pc:sldMkLst>
          <pc:docMk/>
          <pc:sldMk cId="454983919" sldId="972"/>
        </pc:sldMkLst>
        <pc:spChg chg="mod">
          <ac:chgData name="bai youhui" userId="d54e096aa401f977" providerId="LiveId" clId="{E3096FE4-30AD-45E4-998F-625D1B2FD24E}" dt="2022-01-19T02:30:23.398" v="12" actId="27636"/>
          <ac:spMkLst>
            <pc:docMk/>
            <pc:sldMk cId="454983919" sldId="972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7.559" v="105" actId="47"/>
        <pc:sldMkLst>
          <pc:docMk/>
          <pc:sldMk cId="1234023795" sldId="973"/>
        </pc:sldMkLst>
        <pc:spChg chg="mod">
          <ac:chgData name="bai youhui" userId="d54e096aa401f977" providerId="LiveId" clId="{E3096FE4-30AD-45E4-998F-625D1B2FD24E}" dt="2022-01-19T02:30:23.407" v="13" actId="27636"/>
          <ac:spMkLst>
            <pc:docMk/>
            <pc:sldMk cId="1234023795" sldId="973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7.331" v="104" actId="47"/>
        <pc:sldMkLst>
          <pc:docMk/>
          <pc:sldMk cId="2067161879" sldId="974"/>
        </pc:sldMkLst>
        <pc:spChg chg="mod">
          <ac:chgData name="bai youhui" userId="d54e096aa401f977" providerId="LiveId" clId="{E3096FE4-30AD-45E4-998F-625D1B2FD24E}" dt="2022-01-19T02:30:23.413" v="14" actId="27636"/>
          <ac:spMkLst>
            <pc:docMk/>
            <pc:sldMk cId="2067161879" sldId="974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7.033" v="103" actId="47"/>
        <pc:sldMkLst>
          <pc:docMk/>
          <pc:sldMk cId="199178325" sldId="975"/>
        </pc:sldMkLst>
        <pc:spChg chg="mod">
          <ac:chgData name="bai youhui" userId="d54e096aa401f977" providerId="LiveId" clId="{E3096FE4-30AD-45E4-998F-625D1B2FD24E}" dt="2022-01-19T02:30:23.419" v="15" actId="27636"/>
          <ac:spMkLst>
            <pc:docMk/>
            <pc:sldMk cId="199178325" sldId="975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6.592" v="102" actId="47"/>
        <pc:sldMkLst>
          <pc:docMk/>
          <pc:sldMk cId="1603793601" sldId="976"/>
        </pc:sldMkLst>
        <pc:spChg chg="mod">
          <ac:chgData name="bai youhui" userId="d54e096aa401f977" providerId="LiveId" clId="{E3096FE4-30AD-45E4-998F-625D1B2FD24E}" dt="2022-01-19T02:30:23.427" v="16" actId="27636"/>
          <ac:spMkLst>
            <pc:docMk/>
            <pc:sldMk cId="1603793601" sldId="976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6.117" v="101" actId="47"/>
        <pc:sldMkLst>
          <pc:docMk/>
          <pc:sldMk cId="1689945077" sldId="977"/>
        </pc:sldMkLst>
        <pc:spChg chg="mod">
          <ac:chgData name="bai youhui" userId="d54e096aa401f977" providerId="LiveId" clId="{E3096FE4-30AD-45E4-998F-625D1B2FD24E}" dt="2022-01-19T02:30:23.434" v="17" actId="27636"/>
          <ac:spMkLst>
            <pc:docMk/>
            <pc:sldMk cId="1689945077" sldId="977"/>
            <ac:spMk id="5" creationId="{C5409A39-5500-4C4D-914B-167B7C756220}"/>
          </ac:spMkLst>
        </pc:spChg>
      </pc:sldChg>
      <pc:sldChg chg="modSp del mod">
        <pc:chgData name="bai youhui" userId="d54e096aa401f977" providerId="LiveId" clId="{E3096FE4-30AD-45E4-998F-625D1B2FD24E}" dt="2022-01-19T05:54:40.858" v="100" actId="47"/>
        <pc:sldMkLst>
          <pc:docMk/>
          <pc:sldMk cId="3290673096" sldId="978"/>
        </pc:sldMkLst>
        <pc:spChg chg="mod">
          <ac:chgData name="bai youhui" userId="d54e096aa401f977" providerId="LiveId" clId="{E3096FE4-30AD-45E4-998F-625D1B2FD24E}" dt="2022-01-19T02:30:23.443" v="18" actId="27636"/>
          <ac:spMkLst>
            <pc:docMk/>
            <pc:sldMk cId="3290673096" sldId="978"/>
            <ac:spMk id="5" creationId="{E7BC5C9D-64D5-45FB-9B16-7AADDB9C6BBB}"/>
          </ac:spMkLst>
        </pc:spChg>
      </pc:sldChg>
      <pc:sldChg chg="modSp del mod">
        <pc:chgData name="bai youhui" userId="d54e096aa401f977" providerId="LiveId" clId="{E3096FE4-30AD-45E4-998F-625D1B2FD24E}" dt="2022-01-19T05:54:40.470" v="99" actId="47"/>
        <pc:sldMkLst>
          <pc:docMk/>
          <pc:sldMk cId="2154559149" sldId="979"/>
        </pc:sldMkLst>
        <pc:spChg chg="mod">
          <ac:chgData name="bai youhui" userId="d54e096aa401f977" providerId="LiveId" clId="{E3096FE4-30AD-45E4-998F-625D1B2FD24E}" dt="2022-01-19T02:30:23.448" v="19" actId="27636"/>
          <ac:spMkLst>
            <pc:docMk/>
            <pc:sldMk cId="2154559149" sldId="979"/>
            <ac:spMk id="5" creationId="{E7BC5C9D-64D5-45FB-9B16-7AADDB9C6BBB}"/>
          </ac:spMkLst>
        </pc:spChg>
      </pc:sldChg>
      <pc:sldChg chg="modSp del mod">
        <pc:chgData name="bai youhui" userId="d54e096aa401f977" providerId="LiveId" clId="{E3096FE4-30AD-45E4-998F-625D1B2FD24E}" dt="2022-01-19T05:54:39.981" v="98" actId="47"/>
        <pc:sldMkLst>
          <pc:docMk/>
          <pc:sldMk cId="2076860974" sldId="980"/>
        </pc:sldMkLst>
        <pc:spChg chg="mod">
          <ac:chgData name="bai youhui" userId="d54e096aa401f977" providerId="LiveId" clId="{E3096FE4-30AD-45E4-998F-625D1B2FD24E}" dt="2022-01-19T02:30:23.455" v="20" actId="27636"/>
          <ac:spMkLst>
            <pc:docMk/>
            <pc:sldMk cId="2076860974" sldId="980"/>
            <ac:spMk id="5" creationId="{E7BC5C9D-64D5-45FB-9B16-7AADDB9C6BBB}"/>
          </ac:spMkLst>
        </pc:spChg>
      </pc:sldChg>
      <pc:sldChg chg="modSp del mod">
        <pc:chgData name="bai youhui" userId="d54e096aa401f977" providerId="LiveId" clId="{E3096FE4-30AD-45E4-998F-625D1B2FD24E}" dt="2022-01-19T05:54:37.233" v="97" actId="47"/>
        <pc:sldMkLst>
          <pc:docMk/>
          <pc:sldMk cId="4207979775" sldId="981"/>
        </pc:sldMkLst>
        <pc:spChg chg="mod">
          <ac:chgData name="bai youhui" userId="d54e096aa401f977" providerId="LiveId" clId="{E3096FE4-30AD-45E4-998F-625D1B2FD24E}" dt="2022-01-19T02:30:23.474" v="21" actId="27636"/>
          <ac:spMkLst>
            <pc:docMk/>
            <pc:sldMk cId="4207979775" sldId="981"/>
            <ac:spMk id="5" creationId="{E7BC5C9D-64D5-45FB-9B16-7AADDB9C6BBB}"/>
          </ac:spMkLst>
        </pc:spChg>
      </pc:sldChg>
      <pc:sldChg chg="modSp del mod">
        <pc:chgData name="bai youhui" userId="d54e096aa401f977" providerId="LiveId" clId="{E3096FE4-30AD-45E4-998F-625D1B2FD24E}" dt="2022-01-19T05:54:36.931" v="96" actId="47"/>
        <pc:sldMkLst>
          <pc:docMk/>
          <pc:sldMk cId="2528286555" sldId="982"/>
        </pc:sldMkLst>
        <pc:spChg chg="mod">
          <ac:chgData name="bai youhui" userId="d54e096aa401f977" providerId="LiveId" clId="{E3096FE4-30AD-45E4-998F-625D1B2FD24E}" dt="2022-01-19T02:30:23.480" v="22" actId="27636"/>
          <ac:spMkLst>
            <pc:docMk/>
            <pc:sldMk cId="2528286555" sldId="982"/>
            <ac:spMk id="5" creationId="{E7BC5C9D-64D5-45FB-9B16-7AADDB9C6BBB}"/>
          </ac:spMkLst>
        </pc:spChg>
      </pc:sldChg>
      <pc:sldChg chg="modSp del mod">
        <pc:chgData name="bai youhui" userId="d54e096aa401f977" providerId="LiveId" clId="{E3096FE4-30AD-45E4-998F-625D1B2FD24E}" dt="2022-01-19T05:54:36.745" v="95" actId="47"/>
        <pc:sldMkLst>
          <pc:docMk/>
          <pc:sldMk cId="356967874" sldId="983"/>
        </pc:sldMkLst>
        <pc:spChg chg="mod">
          <ac:chgData name="bai youhui" userId="d54e096aa401f977" providerId="LiveId" clId="{E3096FE4-30AD-45E4-998F-625D1B2FD24E}" dt="2022-01-19T02:30:23.488" v="23" actId="27636"/>
          <ac:spMkLst>
            <pc:docMk/>
            <pc:sldMk cId="356967874" sldId="983"/>
            <ac:spMk id="5" creationId="{00000000-0000-0000-0000-000000000000}"/>
          </ac:spMkLst>
        </pc:spChg>
      </pc:sldChg>
      <pc:sldChg chg="addSp delSp modSp new del mod">
        <pc:chgData name="bai youhui" userId="d54e096aa401f977" providerId="LiveId" clId="{E3096FE4-30AD-45E4-998F-625D1B2FD24E}" dt="2022-01-19T08:45:05.558" v="290" actId="47"/>
        <pc:sldMkLst>
          <pc:docMk/>
          <pc:sldMk cId="2700024299" sldId="984"/>
        </pc:sldMkLst>
        <pc:spChg chg="del">
          <ac:chgData name="bai youhui" userId="d54e096aa401f977" providerId="LiveId" clId="{E3096FE4-30AD-45E4-998F-625D1B2FD24E}" dt="2022-01-19T05:55:25.609" v="130" actId="22"/>
          <ac:spMkLst>
            <pc:docMk/>
            <pc:sldMk cId="2700024299" sldId="984"/>
            <ac:spMk id="2" creationId="{59AA0267-A5D4-41A7-B103-50439E26F9D8}"/>
          </ac:spMkLst>
        </pc:spChg>
        <pc:spChg chg="mod">
          <ac:chgData name="bai youhui" userId="d54e096aa401f977" providerId="LiveId" clId="{E3096FE4-30AD-45E4-998F-625D1B2FD24E}" dt="2022-01-19T05:54:56.274" v="128" actId="20577"/>
          <ac:spMkLst>
            <pc:docMk/>
            <pc:sldMk cId="2700024299" sldId="984"/>
            <ac:spMk id="4" creationId="{E784FEB4-EE07-4CF2-AD44-B87A1AC57B66}"/>
          </ac:spMkLst>
        </pc:spChg>
        <pc:picChg chg="add mod ord">
          <ac:chgData name="bai youhui" userId="d54e096aa401f977" providerId="LiveId" clId="{E3096FE4-30AD-45E4-998F-625D1B2FD24E}" dt="2022-01-19T08:44:36.413" v="244" actId="1076"/>
          <ac:picMkLst>
            <pc:docMk/>
            <pc:sldMk cId="2700024299" sldId="984"/>
            <ac:picMk id="6" creationId="{BD272C08-B8DE-426C-9BDD-94E23EE37DAF}"/>
          </ac:picMkLst>
        </pc:picChg>
        <pc:picChg chg="add del mod">
          <ac:chgData name="bai youhui" userId="d54e096aa401f977" providerId="LiveId" clId="{E3096FE4-30AD-45E4-998F-625D1B2FD24E}" dt="2022-01-19T08:44:34.992" v="243" actId="478"/>
          <ac:picMkLst>
            <pc:docMk/>
            <pc:sldMk cId="2700024299" sldId="984"/>
            <ac:picMk id="8" creationId="{B9082685-AD5D-40F4-86A3-E8F2AC4EB1EF}"/>
          </ac:picMkLst>
        </pc:picChg>
      </pc:sldChg>
      <pc:sldChg chg="addSp delSp modSp new mod">
        <pc:chgData name="bai youhui" userId="d54e096aa401f977" providerId="LiveId" clId="{E3096FE4-30AD-45E4-998F-625D1B2FD24E}" dt="2022-03-09T01:28:06.008" v="7531" actId="20577"/>
        <pc:sldMkLst>
          <pc:docMk/>
          <pc:sldMk cId="3554274337" sldId="985"/>
        </pc:sldMkLst>
        <pc:spChg chg="del mod">
          <ac:chgData name="bai youhui" userId="d54e096aa401f977" providerId="LiveId" clId="{E3096FE4-30AD-45E4-998F-625D1B2FD24E}" dt="2022-01-19T09:01:32.886" v="1041" actId="478"/>
          <ac:spMkLst>
            <pc:docMk/>
            <pc:sldMk cId="3554274337" sldId="985"/>
            <ac:spMk id="2" creationId="{86A27262-CA9C-4607-A725-4F413BD86CE6}"/>
          </ac:spMkLst>
        </pc:spChg>
        <pc:spChg chg="mod">
          <ac:chgData name="bai youhui" userId="d54e096aa401f977" providerId="LiveId" clId="{E3096FE4-30AD-45E4-998F-625D1B2FD24E}" dt="2022-01-19T08:54:36.924" v="746" actId="20577"/>
          <ac:spMkLst>
            <pc:docMk/>
            <pc:sldMk cId="3554274337" sldId="985"/>
            <ac:spMk id="4" creationId="{031184C7-B35A-4D07-AAFA-B9BDE2126B21}"/>
          </ac:spMkLst>
        </pc:spChg>
        <pc:spChg chg="add del mod">
          <ac:chgData name="bai youhui" userId="d54e096aa401f977" providerId="LiveId" clId="{E3096FE4-30AD-45E4-998F-625D1B2FD24E}" dt="2022-01-19T09:01:50.314" v="1048"/>
          <ac:spMkLst>
            <pc:docMk/>
            <pc:sldMk cId="3554274337" sldId="985"/>
            <ac:spMk id="6" creationId="{B4DAA4BF-035C-4C2E-93D4-6C4787B1DB75}"/>
          </ac:spMkLst>
        </pc:spChg>
        <pc:spChg chg="add mod">
          <ac:chgData name="bai youhui" userId="d54e096aa401f977" providerId="LiveId" clId="{E3096FE4-30AD-45E4-998F-625D1B2FD24E}" dt="2022-01-25T07:27:23.929" v="5389" actId="20577"/>
          <ac:spMkLst>
            <pc:docMk/>
            <pc:sldMk cId="3554274337" sldId="985"/>
            <ac:spMk id="7" creationId="{C5639501-ACB3-428C-A772-0D07E6F93239}"/>
          </ac:spMkLst>
        </pc:spChg>
        <pc:spChg chg="add mod">
          <ac:chgData name="bai youhui" userId="d54e096aa401f977" providerId="LiveId" clId="{E3096FE4-30AD-45E4-998F-625D1B2FD24E}" dt="2022-03-09T01:28:06.008" v="7531" actId="20577"/>
          <ac:spMkLst>
            <pc:docMk/>
            <pc:sldMk cId="3554274337" sldId="985"/>
            <ac:spMk id="8" creationId="{D49DA6BA-1C63-498D-8E89-EF2FD10AB015}"/>
          </ac:spMkLst>
        </pc:spChg>
        <pc:spChg chg="add mod">
          <ac:chgData name="bai youhui" userId="d54e096aa401f977" providerId="LiveId" clId="{E3096FE4-30AD-45E4-998F-625D1B2FD24E}" dt="2022-01-19T09:02:46.671" v="1104" actId="1036"/>
          <ac:spMkLst>
            <pc:docMk/>
            <pc:sldMk cId="3554274337" sldId="985"/>
            <ac:spMk id="9" creationId="{BA47176E-4E8D-4B83-B89A-7FFDBE9DB056}"/>
          </ac:spMkLst>
        </pc:spChg>
        <pc:picChg chg="add mod">
          <ac:chgData name="bai youhui" userId="d54e096aa401f977" providerId="LiveId" clId="{E3096FE4-30AD-45E4-998F-625D1B2FD24E}" dt="2022-01-19T09:02:42.105" v="1092" actId="208"/>
          <ac:picMkLst>
            <pc:docMk/>
            <pc:sldMk cId="3554274337" sldId="985"/>
            <ac:picMk id="5" creationId="{624D6A89-0139-45B5-A35E-E4424BE39DBE}"/>
          </ac:picMkLst>
        </pc:picChg>
      </pc:sldChg>
      <pc:sldChg chg="addSp delSp modSp add mod modNotesTx">
        <pc:chgData name="bai youhui" userId="d54e096aa401f977" providerId="LiveId" clId="{E3096FE4-30AD-45E4-998F-625D1B2FD24E}" dt="2022-02-14T01:08:56.564" v="7521" actId="20577"/>
        <pc:sldMkLst>
          <pc:docMk/>
          <pc:sldMk cId="2736679239" sldId="986"/>
        </pc:sldMkLst>
        <pc:spChg chg="mod">
          <ac:chgData name="bai youhui" userId="d54e096aa401f977" providerId="LiveId" clId="{E3096FE4-30AD-45E4-998F-625D1B2FD24E}" dt="2022-02-14T01:04:32.057" v="7115" actId="20577"/>
          <ac:spMkLst>
            <pc:docMk/>
            <pc:sldMk cId="2736679239" sldId="986"/>
            <ac:spMk id="2" creationId="{86A27262-CA9C-4607-A725-4F413BD86CE6}"/>
          </ac:spMkLst>
        </pc:spChg>
        <pc:spChg chg="mod">
          <ac:chgData name="bai youhui" userId="d54e096aa401f977" providerId="LiveId" clId="{E3096FE4-30AD-45E4-998F-625D1B2FD24E}" dt="2022-01-19T08:54:44.062" v="756" actId="20577"/>
          <ac:spMkLst>
            <pc:docMk/>
            <pc:sldMk cId="2736679239" sldId="986"/>
            <ac:spMk id="4" creationId="{031184C7-B35A-4D07-AAFA-B9BDE2126B21}"/>
          </ac:spMkLst>
        </pc:spChg>
        <pc:spChg chg="add del mod">
          <ac:chgData name="bai youhui" userId="d54e096aa401f977" providerId="LiveId" clId="{E3096FE4-30AD-45E4-998F-625D1B2FD24E}" dt="2022-02-14T01:05:33.306" v="7244" actId="478"/>
          <ac:spMkLst>
            <pc:docMk/>
            <pc:sldMk cId="2736679239" sldId="986"/>
            <ac:spMk id="5" creationId="{6383DE96-0C4A-43AB-954F-C02BEEDE1CF0}"/>
          </ac:spMkLst>
        </pc:spChg>
        <pc:spChg chg="del">
          <ac:chgData name="bai youhui" userId="d54e096aa401f977" providerId="LiveId" clId="{E3096FE4-30AD-45E4-998F-625D1B2FD24E}" dt="2022-01-19T09:02:58.880" v="1105" actId="478"/>
          <ac:spMkLst>
            <pc:docMk/>
            <pc:sldMk cId="2736679239" sldId="986"/>
            <ac:spMk id="6" creationId="{B4DAA4BF-035C-4C2E-93D4-6C4787B1DB75}"/>
          </ac:spMkLst>
        </pc:spChg>
        <pc:spChg chg="add mod">
          <ac:chgData name="bai youhui" userId="d54e096aa401f977" providerId="LiveId" clId="{E3096FE4-30AD-45E4-998F-625D1B2FD24E}" dt="2022-02-14T01:05:41.109" v="7269" actId="1035"/>
          <ac:spMkLst>
            <pc:docMk/>
            <pc:sldMk cId="2736679239" sldId="986"/>
            <ac:spMk id="6" creationId="{E34DCC80-0557-4595-9CF2-E9C9AE686E96}"/>
          </ac:spMkLst>
        </pc:spChg>
        <pc:spChg chg="add del">
          <ac:chgData name="bai youhui" userId="d54e096aa401f977" providerId="LiveId" clId="{E3096FE4-30AD-45E4-998F-625D1B2FD24E}" dt="2022-02-14T01:05:53.769" v="7272" actId="478"/>
          <ac:spMkLst>
            <pc:docMk/>
            <pc:sldMk cId="2736679239" sldId="986"/>
            <ac:spMk id="10" creationId="{07658821-57FA-4B72-943E-09A6DF0543DF}"/>
          </ac:spMkLst>
        </pc:spChg>
        <pc:spChg chg="add mod">
          <ac:chgData name="bai youhui" userId="d54e096aa401f977" providerId="LiveId" clId="{E3096FE4-30AD-45E4-998F-625D1B2FD24E}" dt="2022-02-14T01:07:49.360" v="7399" actId="1076"/>
          <ac:spMkLst>
            <pc:docMk/>
            <pc:sldMk cId="2736679239" sldId="986"/>
            <ac:spMk id="11" creationId="{DC040C9D-6D00-496C-A46C-0A321F776FE4}"/>
          </ac:spMkLst>
        </pc:spChg>
        <pc:graphicFrameChg chg="add del mod">
          <ac:chgData name="bai youhui" userId="d54e096aa401f977" providerId="LiveId" clId="{E3096FE4-30AD-45E4-998F-625D1B2FD24E}" dt="2022-02-14T01:03:57.274" v="7103" actId="478"/>
          <ac:graphicFrameMkLst>
            <pc:docMk/>
            <pc:sldMk cId="2736679239" sldId="986"/>
            <ac:graphicFrameMk id="7" creationId="{F7E3DFF4-8B08-43F2-893D-06579401407D}"/>
          </ac:graphicFrameMkLst>
        </pc:graphicFrameChg>
        <pc:graphicFrameChg chg="add mod">
          <ac:chgData name="bai youhui" userId="d54e096aa401f977" providerId="LiveId" clId="{E3096FE4-30AD-45E4-998F-625D1B2FD24E}" dt="2022-02-14T01:06:53.583" v="7334" actId="167"/>
          <ac:graphicFrameMkLst>
            <pc:docMk/>
            <pc:sldMk cId="2736679239" sldId="986"/>
            <ac:graphicFrameMk id="8" creationId="{73A3B7A1-601D-46B9-8B1E-FD9F38476078}"/>
          </ac:graphicFrameMkLst>
        </pc:graphicFrameChg>
        <pc:graphicFrameChg chg="add mod modGraphic">
          <ac:chgData name="bai youhui" userId="d54e096aa401f977" providerId="LiveId" clId="{E3096FE4-30AD-45E4-998F-625D1B2FD24E}" dt="2022-02-14T01:08:56.564" v="7521" actId="20577"/>
          <ac:graphicFrameMkLst>
            <pc:docMk/>
            <pc:sldMk cId="2736679239" sldId="986"/>
            <ac:graphicFrameMk id="9" creationId="{90C8B674-34C8-44C3-B9C2-60A93B77488C}"/>
          </ac:graphicFrameMkLst>
        </pc:graphicFrameChg>
        <pc:picChg chg="del">
          <ac:chgData name="bai youhui" userId="d54e096aa401f977" providerId="LiveId" clId="{E3096FE4-30AD-45E4-998F-625D1B2FD24E}" dt="2022-01-19T09:07:35.120" v="1321" actId="478"/>
          <ac:picMkLst>
            <pc:docMk/>
            <pc:sldMk cId="2736679239" sldId="986"/>
            <ac:picMk id="5" creationId="{624D6A89-0139-45B5-A35E-E4424BE39DBE}"/>
          </ac:picMkLst>
        </pc:picChg>
      </pc:sldChg>
      <pc:sldChg chg="addSp delSp modSp add mod ord">
        <pc:chgData name="bai youhui" userId="d54e096aa401f977" providerId="LiveId" clId="{E3096FE4-30AD-45E4-998F-625D1B2FD24E}" dt="2022-01-19T09:20:14.983" v="1472" actId="1035"/>
        <pc:sldMkLst>
          <pc:docMk/>
          <pc:sldMk cId="2609691406" sldId="987"/>
        </pc:sldMkLst>
        <pc:spChg chg="mod">
          <ac:chgData name="bai youhui" userId="d54e096aa401f977" providerId="LiveId" clId="{E3096FE4-30AD-45E4-998F-625D1B2FD24E}" dt="2022-01-19T09:20:06.995" v="1442" actId="20577"/>
          <ac:spMkLst>
            <pc:docMk/>
            <pc:sldMk cId="2609691406" sldId="987"/>
            <ac:spMk id="2" creationId="{86A27262-CA9C-4607-A725-4F413BD86CE6}"/>
          </ac:spMkLst>
        </pc:spChg>
        <pc:spChg chg="mod">
          <ac:chgData name="bai youhui" userId="d54e096aa401f977" providerId="LiveId" clId="{E3096FE4-30AD-45E4-998F-625D1B2FD24E}" dt="2022-01-19T09:01:16.929" v="1038" actId="20577"/>
          <ac:spMkLst>
            <pc:docMk/>
            <pc:sldMk cId="2609691406" sldId="987"/>
            <ac:spMk id="4" creationId="{031184C7-B35A-4D07-AAFA-B9BDE2126B21}"/>
          </ac:spMkLst>
        </pc:spChg>
        <pc:spChg chg="del">
          <ac:chgData name="bai youhui" userId="d54e096aa401f977" providerId="LiveId" clId="{E3096FE4-30AD-45E4-998F-625D1B2FD24E}" dt="2022-01-19T08:55:39.175" v="764" actId="478"/>
          <ac:spMkLst>
            <pc:docMk/>
            <pc:sldMk cId="2609691406" sldId="987"/>
            <ac:spMk id="6" creationId="{B4DAA4BF-035C-4C2E-93D4-6C4787B1DB75}"/>
          </ac:spMkLst>
        </pc:spChg>
        <pc:spChg chg="add mod">
          <ac:chgData name="bai youhui" userId="d54e096aa401f977" providerId="LiveId" clId="{E3096FE4-30AD-45E4-998F-625D1B2FD24E}" dt="2022-01-19T09:20:14.983" v="1472" actId="1035"/>
          <ac:spMkLst>
            <pc:docMk/>
            <pc:sldMk cId="2609691406" sldId="987"/>
            <ac:spMk id="8" creationId="{6260C355-D33C-42F9-B468-DA81CBEB2258}"/>
          </ac:spMkLst>
        </pc:spChg>
        <pc:graphicFrameChg chg="add mod modGraphic">
          <ac:chgData name="bai youhui" userId="d54e096aa401f977" providerId="LiveId" clId="{E3096FE4-30AD-45E4-998F-625D1B2FD24E}" dt="2022-01-19T09:20:14.983" v="1472" actId="1035"/>
          <ac:graphicFrameMkLst>
            <pc:docMk/>
            <pc:sldMk cId="2609691406" sldId="987"/>
            <ac:graphicFrameMk id="7" creationId="{88A2BEBB-04B1-43C7-9BC5-F3B6666B6FB6}"/>
          </ac:graphicFrameMkLst>
        </pc:graphicFrameChg>
        <pc:picChg chg="del">
          <ac:chgData name="bai youhui" userId="d54e096aa401f977" providerId="LiveId" clId="{E3096FE4-30AD-45E4-998F-625D1B2FD24E}" dt="2022-01-19T08:55:37.862" v="763" actId="478"/>
          <ac:picMkLst>
            <pc:docMk/>
            <pc:sldMk cId="2609691406" sldId="987"/>
            <ac:picMk id="5" creationId="{624D6A89-0139-45B5-A35E-E4424BE39DBE}"/>
          </ac:picMkLst>
        </pc:picChg>
      </pc:sldChg>
      <pc:sldChg chg="modSp new mod">
        <pc:chgData name="bai youhui" userId="d54e096aa401f977" providerId="LiveId" clId="{E3096FE4-30AD-45E4-998F-625D1B2FD24E}" dt="2022-01-19T12:40:58.912" v="1670" actId="20577"/>
        <pc:sldMkLst>
          <pc:docMk/>
          <pc:sldMk cId="3617636640" sldId="988"/>
        </pc:sldMkLst>
        <pc:spChg chg="mod">
          <ac:chgData name="bai youhui" userId="d54e096aa401f977" providerId="LiveId" clId="{E3096FE4-30AD-45E4-998F-625D1B2FD24E}" dt="2022-01-19T12:40:58.912" v="1670" actId="20577"/>
          <ac:spMkLst>
            <pc:docMk/>
            <pc:sldMk cId="3617636640" sldId="988"/>
            <ac:spMk id="2" creationId="{79CA9A1B-0CE3-4848-A606-A63AF3B79525}"/>
          </ac:spMkLst>
        </pc:spChg>
        <pc:spChg chg="mod">
          <ac:chgData name="bai youhui" userId="d54e096aa401f977" providerId="LiveId" clId="{E3096FE4-30AD-45E4-998F-625D1B2FD24E}" dt="2022-01-19T12:38:39.007" v="1486" actId="20577"/>
          <ac:spMkLst>
            <pc:docMk/>
            <pc:sldMk cId="3617636640" sldId="988"/>
            <ac:spMk id="4" creationId="{087202BA-6F93-438F-978B-22BC92950794}"/>
          </ac:spMkLst>
        </pc:spChg>
      </pc:sldChg>
      <pc:sldChg chg="modSp new mod">
        <pc:chgData name="bai youhui" userId="d54e096aa401f977" providerId="LiveId" clId="{E3096FE4-30AD-45E4-998F-625D1B2FD24E}" dt="2022-02-14T01:03:14.093" v="7082" actId="20577"/>
        <pc:sldMkLst>
          <pc:docMk/>
          <pc:sldMk cId="312042421" sldId="989"/>
        </pc:sldMkLst>
        <pc:spChg chg="mod">
          <ac:chgData name="bai youhui" userId="d54e096aa401f977" providerId="LiveId" clId="{E3096FE4-30AD-45E4-998F-625D1B2FD24E}" dt="2022-02-14T01:03:14.093" v="7082" actId="20577"/>
          <ac:spMkLst>
            <pc:docMk/>
            <pc:sldMk cId="312042421" sldId="989"/>
            <ac:spMk id="2" creationId="{390AD1F7-920A-4083-92AC-9CDD37F666B8}"/>
          </ac:spMkLst>
        </pc:spChg>
        <pc:spChg chg="mod">
          <ac:chgData name="bai youhui" userId="d54e096aa401f977" providerId="LiveId" clId="{E3096FE4-30AD-45E4-998F-625D1B2FD24E}" dt="2022-01-19T12:41:13.259" v="1687" actId="20577"/>
          <ac:spMkLst>
            <pc:docMk/>
            <pc:sldMk cId="312042421" sldId="989"/>
            <ac:spMk id="4" creationId="{2AE1DD55-A360-477C-8653-631BFE250AE1}"/>
          </ac:spMkLst>
        </pc:spChg>
      </pc:sldChg>
      <pc:sldChg chg="addSp delSp modSp new mod">
        <pc:chgData name="bai youhui" userId="d54e096aa401f977" providerId="LiveId" clId="{E3096FE4-30AD-45E4-998F-625D1B2FD24E}" dt="2022-01-19T13:01:42.129" v="2791" actId="1037"/>
        <pc:sldMkLst>
          <pc:docMk/>
          <pc:sldMk cId="1560089638" sldId="990"/>
        </pc:sldMkLst>
        <pc:spChg chg="mod">
          <ac:chgData name="bai youhui" userId="d54e096aa401f977" providerId="LiveId" clId="{E3096FE4-30AD-45E4-998F-625D1B2FD24E}" dt="2022-01-19T12:58:39.219" v="2766" actId="207"/>
          <ac:spMkLst>
            <pc:docMk/>
            <pc:sldMk cId="1560089638" sldId="990"/>
            <ac:spMk id="2" creationId="{71E1A577-DE09-41C1-B8B1-B9BA7FF96016}"/>
          </ac:spMkLst>
        </pc:spChg>
        <pc:spChg chg="mod">
          <ac:chgData name="bai youhui" userId="d54e096aa401f977" providerId="LiveId" clId="{E3096FE4-30AD-45E4-998F-625D1B2FD24E}" dt="2022-01-19T12:48:12.918" v="2354" actId="20577"/>
          <ac:spMkLst>
            <pc:docMk/>
            <pc:sldMk cId="1560089638" sldId="990"/>
            <ac:spMk id="4" creationId="{D7736B37-3921-429C-A313-7547A6C94888}"/>
          </ac:spMkLst>
        </pc:spChg>
        <pc:spChg chg="add mod">
          <ac:chgData name="bai youhui" userId="d54e096aa401f977" providerId="LiveId" clId="{E3096FE4-30AD-45E4-998F-625D1B2FD24E}" dt="2022-01-19T12:58:00.702" v="2709" actId="208"/>
          <ac:spMkLst>
            <pc:docMk/>
            <pc:sldMk cId="1560089638" sldId="990"/>
            <ac:spMk id="9" creationId="{4234D3EA-2750-436D-97A7-8A1E947A0418}"/>
          </ac:spMkLst>
        </pc:spChg>
        <pc:picChg chg="add del mod">
          <ac:chgData name="bai youhui" userId="d54e096aa401f977" providerId="LiveId" clId="{E3096FE4-30AD-45E4-998F-625D1B2FD24E}" dt="2022-01-19T12:56:37.383" v="2695" actId="478"/>
          <ac:picMkLst>
            <pc:docMk/>
            <pc:sldMk cId="1560089638" sldId="990"/>
            <ac:picMk id="6" creationId="{7B612834-E14B-4123-A0F2-60A59C86F244}"/>
          </ac:picMkLst>
        </pc:picChg>
        <pc:picChg chg="add mod">
          <ac:chgData name="bai youhui" userId="d54e096aa401f977" providerId="LiveId" clId="{E3096FE4-30AD-45E4-998F-625D1B2FD24E}" dt="2022-01-19T12:57:27.884" v="2702" actId="1036"/>
          <ac:picMkLst>
            <pc:docMk/>
            <pc:sldMk cId="1560089638" sldId="990"/>
            <ac:picMk id="8" creationId="{3F6103E4-3222-4A4A-BE6C-3CD62A40CF6F}"/>
          </ac:picMkLst>
        </pc:picChg>
        <pc:picChg chg="add mod">
          <ac:chgData name="bai youhui" userId="d54e096aa401f977" providerId="LiveId" clId="{E3096FE4-30AD-45E4-998F-625D1B2FD24E}" dt="2022-01-19T13:01:19.104" v="2770" actId="1076"/>
          <ac:picMkLst>
            <pc:docMk/>
            <pc:sldMk cId="1560089638" sldId="990"/>
            <ac:picMk id="10" creationId="{1C1BAD9A-0C0F-4416-BE0A-F154EDC38A83}"/>
          </ac:picMkLst>
        </pc:picChg>
        <pc:picChg chg="add mod">
          <ac:chgData name="bai youhui" userId="d54e096aa401f977" providerId="LiveId" clId="{E3096FE4-30AD-45E4-998F-625D1B2FD24E}" dt="2022-01-19T13:01:42.129" v="2791" actId="1037"/>
          <ac:picMkLst>
            <pc:docMk/>
            <pc:sldMk cId="1560089638" sldId="990"/>
            <ac:picMk id="11" creationId="{750EA53C-4F6A-4E4F-A84A-FD1D1EB949F4}"/>
          </ac:picMkLst>
        </pc:picChg>
      </pc:sldChg>
      <pc:sldChg chg="addSp delSp modSp add mod">
        <pc:chgData name="bai youhui" userId="d54e096aa401f977" providerId="LiveId" clId="{E3096FE4-30AD-45E4-998F-625D1B2FD24E}" dt="2022-01-19T13:15:46.094" v="3639" actId="20577"/>
        <pc:sldMkLst>
          <pc:docMk/>
          <pc:sldMk cId="1584601007" sldId="991"/>
        </pc:sldMkLst>
        <pc:spChg chg="mod">
          <ac:chgData name="bai youhui" userId="d54e096aa401f977" providerId="LiveId" clId="{E3096FE4-30AD-45E4-998F-625D1B2FD24E}" dt="2022-01-19T13:05:43.396" v="3055" actId="14100"/>
          <ac:spMkLst>
            <pc:docMk/>
            <pc:sldMk cId="1584601007" sldId="991"/>
            <ac:spMk id="2" creationId="{71E1A577-DE09-41C1-B8B1-B9BA7FF96016}"/>
          </ac:spMkLst>
        </pc:spChg>
        <pc:spChg chg="add del mod">
          <ac:chgData name="bai youhui" userId="d54e096aa401f977" providerId="LiveId" clId="{E3096FE4-30AD-45E4-998F-625D1B2FD24E}" dt="2022-01-19T13:04:39.801" v="2981" actId="767"/>
          <ac:spMkLst>
            <pc:docMk/>
            <pc:sldMk cId="1584601007" sldId="991"/>
            <ac:spMk id="5" creationId="{8E524117-3B80-4767-BFE3-2B930EFDC1DE}"/>
          </ac:spMkLst>
        </pc:spChg>
        <pc:spChg chg="add mod">
          <ac:chgData name="bai youhui" userId="d54e096aa401f977" providerId="LiveId" clId="{E3096FE4-30AD-45E4-998F-625D1B2FD24E}" dt="2022-01-19T13:10:02.373" v="3181" actId="208"/>
          <ac:spMkLst>
            <pc:docMk/>
            <pc:sldMk cId="1584601007" sldId="991"/>
            <ac:spMk id="6" creationId="{A709016C-387E-486C-9622-3AC01C44BC79}"/>
          </ac:spMkLst>
        </pc:spChg>
        <pc:spChg chg="add mod">
          <ac:chgData name="bai youhui" userId="d54e096aa401f977" providerId="LiveId" clId="{E3096FE4-30AD-45E4-998F-625D1B2FD24E}" dt="2022-01-19T13:11:32.962" v="3244" actId="207"/>
          <ac:spMkLst>
            <pc:docMk/>
            <pc:sldMk cId="1584601007" sldId="991"/>
            <ac:spMk id="7" creationId="{868CBC2E-F61A-4F17-82D8-2EA4F0BB5671}"/>
          </ac:spMkLst>
        </pc:spChg>
        <pc:spChg chg="add mod">
          <ac:chgData name="bai youhui" userId="d54e096aa401f977" providerId="LiveId" clId="{E3096FE4-30AD-45E4-998F-625D1B2FD24E}" dt="2022-01-19T13:10:02.373" v="3181" actId="208"/>
          <ac:spMkLst>
            <pc:docMk/>
            <pc:sldMk cId="1584601007" sldId="991"/>
            <ac:spMk id="8" creationId="{5117CE30-4D2D-4A4B-97D1-8228E9B634B7}"/>
          </ac:spMkLst>
        </pc:spChg>
        <pc:spChg chg="add mod">
          <ac:chgData name="bai youhui" userId="d54e096aa401f977" providerId="LiveId" clId="{E3096FE4-30AD-45E4-998F-625D1B2FD24E}" dt="2022-01-19T13:15:23.941" v="3619" actId="113"/>
          <ac:spMkLst>
            <pc:docMk/>
            <pc:sldMk cId="1584601007" sldId="991"/>
            <ac:spMk id="12" creationId="{766922E9-594D-42AE-BE66-F3C6BBF04335}"/>
          </ac:spMkLst>
        </pc:spChg>
        <pc:spChg chg="add mod">
          <ac:chgData name="bai youhui" userId="d54e096aa401f977" providerId="LiveId" clId="{E3096FE4-30AD-45E4-998F-625D1B2FD24E}" dt="2022-01-19T13:15:21.330" v="3618" actId="113"/>
          <ac:spMkLst>
            <pc:docMk/>
            <pc:sldMk cId="1584601007" sldId="991"/>
            <ac:spMk id="13" creationId="{C3245623-80A7-43C4-90CD-C44DE1D613D9}"/>
          </ac:spMkLst>
        </pc:spChg>
        <pc:spChg chg="add mod">
          <ac:chgData name="bai youhui" userId="d54e096aa401f977" providerId="LiveId" clId="{E3096FE4-30AD-45E4-998F-625D1B2FD24E}" dt="2022-01-19T13:15:46.094" v="3639" actId="20577"/>
          <ac:spMkLst>
            <pc:docMk/>
            <pc:sldMk cId="1584601007" sldId="991"/>
            <ac:spMk id="14" creationId="{AF18A07E-EE52-480D-A08E-07A6C60AB091}"/>
          </ac:spMkLst>
        </pc:spChg>
        <pc:cxnChg chg="add mod">
          <ac:chgData name="bai youhui" userId="d54e096aa401f977" providerId="LiveId" clId="{E3096FE4-30AD-45E4-998F-625D1B2FD24E}" dt="2022-01-19T13:10:11.476" v="3182" actId="692"/>
          <ac:cxnSpMkLst>
            <pc:docMk/>
            <pc:sldMk cId="1584601007" sldId="991"/>
            <ac:cxnSpMk id="10" creationId="{D5320EBE-1938-4E6B-8640-473DE61E385A}"/>
          </ac:cxnSpMkLst>
        </pc:cxnChg>
        <pc:cxnChg chg="add mod">
          <ac:chgData name="bai youhui" userId="d54e096aa401f977" providerId="LiveId" clId="{E3096FE4-30AD-45E4-998F-625D1B2FD24E}" dt="2022-01-19T13:10:11.476" v="3182" actId="692"/>
          <ac:cxnSpMkLst>
            <pc:docMk/>
            <pc:sldMk cId="1584601007" sldId="991"/>
            <ac:cxnSpMk id="11" creationId="{02041077-6A58-4DE9-987C-95BB02D2DD41}"/>
          </ac:cxnSpMkLst>
        </pc:cxnChg>
      </pc:sldChg>
      <pc:sldChg chg="addSp modSp new mod">
        <pc:chgData name="bai youhui" userId="d54e096aa401f977" providerId="LiveId" clId="{E3096FE4-30AD-45E4-998F-625D1B2FD24E}" dt="2022-02-14T01:03:38.080" v="7102" actId="20577"/>
        <pc:sldMkLst>
          <pc:docMk/>
          <pc:sldMk cId="179490323" sldId="992"/>
        </pc:sldMkLst>
        <pc:spChg chg="mod">
          <ac:chgData name="bai youhui" userId="d54e096aa401f977" providerId="LiveId" clId="{E3096FE4-30AD-45E4-998F-625D1B2FD24E}" dt="2022-02-14T01:03:38.080" v="7102" actId="20577"/>
          <ac:spMkLst>
            <pc:docMk/>
            <pc:sldMk cId="179490323" sldId="992"/>
            <ac:spMk id="2" creationId="{6E856C85-220E-44D4-ADFB-EC68249F0C30}"/>
          </ac:spMkLst>
        </pc:spChg>
        <pc:spChg chg="mod">
          <ac:chgData name="bai youhui" userId="d54e096aa401f977" providerId="LiveId" clId="{E3096FE4-30AD-45E4-998F-625D1B2FD24E}" dt="2022-01-19T13:16:50.593" v="3667" actId="20577"/>
          <ac:spMkLst>
            <pc:docMk/>
            <pc:sldMk cId="179490323" sldId="992"/>
            <ac:spMk id="4" creationId="{591E240B-93A5-4E8F-ADE3-BD1C12D3E485}"/>
          </ac:spMkLst>
        </pc:spChg>
        <pc:spChg chg="mod">
          <ac:chgData name="bai youhui" userId="d54e096aa401f977" providerId="LiveId" clId="{E3096FE4-30AD-45E4-998F-625D1B2FD24E}" dt="2022-01-20T06:09:17.461" v="4123" actId="207"/>
          <ac:spMkLst>
            <pc:docMk/>
            <pc:sldMk cId="179490323" sldId="992"/>
            <ac:spMk id="7" creationId="{7582F57B-6C6E-4AF7-97C2-172A73C12DA4}"/>
          </ac:spMkLst>
        </pc:spChg>
        <pc:graphicFrameChg chg="add mod">
          <ac:chgData name="bai youhui" userId="d54e096aa401f977" providerId="LiveId" clId="{E3096FE4-30AD-45E4-998F-625D1B2FD24E}" dt="2022-01-19T13:18:25.511" v="3783" actId="1036"/>
          <ac:graphicFrameMkLst>
            <pc:docMk/>
            <pc:sldMk cId="179490323" sldId="992"/>
            <ac:graphicFrameMk id="5" creationId="{14FBB657-EE8F-46F1-A42B-AF525558DAF4}"/>
          </ac:graphicFrameMkLst>
        </pc:graphicFrameChg>
      </pc:sldChg>
      <pc:sldChg chg="addSp delSp modSp new mod modNotesTx">
        <pc:chgData name="bai youhui" userId="d54e096aa401f977" providerId="LiveId" clId="{E3096FE4-30AD-45E4-998F-625D1B2FD24E}" dt="2022-01-25T07:24:57.813" v="5365" actId="20577"/>
        <pc:sldMkLst>
          <pc:docMk/>
          <pc:sldMk cId="975214885" sldId="993"/>
        </pc:sldMkLst>
        <pc:spChg chg="del mod">
          <ac:chgData name="bai youhui" userId="d54e096aa401f977" providerId="LiveId" clId="{E3096FE4-30AD-45E4-998F-625D1B2FD24E}" dt="2022-01-24T02:34:49.711" v="5189" actId="478"/>
          <ac:spMkLst>
            <pc:docMk/>
            <pc:sldMk cId="975214885" sldId="993"/>
            <ac:spMk id="2" creationId="{32994BEF-28F7-4392-BA28-D4827E678F9B}"/>
          </ac:spMkLst>
        </pc:spChg>
        <pc:spChg chg="mod">
          <ac:chgData name="bai youhui" userId="d54e096aa401f977" providerId="LiveId" clId="{E3096FE4-30AD-45E4-998F-625D1B2FD24E}" dt="2022-01-21T06:26:52.572" v="4532" actId="20577"/>
          <ac:spMkLst>
            <pc:docMk/>
            <pc:sldMk cId="975214885" sldId="993"/>
            <ac:spMk id="4" creationId="{FA6455FD-1745-4006-95E2-7DB8E6172B95}"/>
          </ac:spMkLst>
        </pc:spChg>
        <pc:spChg chg="add del mod">
          <ac:chgData name="bai youhui" userId="d54e096aa401f977" providerId="LiveId" clId="{E3096FE4-30AD-45E4-998F-625D1B2FD24E}" dt="2022-01-24T02:25:04.467" v="4974" actId="478"/>
          <ac:spMkLst>
            <pc:docMk/>
            <pc:sldMk cId="975214885" sldId="993"/>
            <ac:spMk id="7" creationId="{05337EE4-22BA-48CF-9B97-F16BD93C0410}"/>
          </ac:spMkLst>
        </pc:spChg>
        <pc:spChg chg="add del mod">
          <ac:chgData name="bai youhui" userId="d54e096aa401f977" providerId="LiveId" clId="{E3096FE4-30AD-45E4-998F-625D1B2FD24E}" dt="2022-01-24T02:25:06.577" v="4976" actId="478"/>
          <ac:spMkLst>
            <pc:docMk/>
            <pc:sldMk cId="975214885" sldId="993"/>
            <ac:spMk id="10" creationId="{30AF2874-CB13-4E8A-BAEA-5A37A7C61A60}"/>
          </ac:spMkLst>
        </pc:spChg>
        <pc:spChg chg="add mod">
          <ac:chgData name="bai youhui" userId="d54e096aa401f977" providerId="LiveId" clId="{E3096FE4-30AD-45E4-998F-625D1B2FD24E}" dt="2022-01-25T00:58:53.515" v="5277" actId="113"/>
          <ac:spMkLst>
            <pc:docMk/>
            <pc:sldMk cId="975214885" sldId="993"/>
            <ac:spMk id="14" creationId="{D1C1C6BC-45DC-488A-8914-8063AF1D5E00}"/>
          </ac:spMkLst>
        </pc:spChg>
        <pc:spChg chg="add mod">
          <ac:chgData name="bai youhui" userId="d54e096aa401f977" providerId="LiveId" clId="{E3096FE4-30AD-45E4-998F-625D1B2FD24E}" dt="2022-01-25T00:58:56.174" v="5278" actId="113"/>
          <ac:spMkLst>
            <pc:docMk/>
            <pc:sldMk cId="975214885" sldId="993"/>
            <ac:spMk id="15" creationId="{FBC8227A-480C-48E7-A023-6B245A9F7056}"/>
          </ac:spMkLst>
        </pc:spChg>
        <pc:spChg chg="add del mod">
          <ac:chgData name="bai youhui" userId="d54e096aa401f977" providerId="LiveId" clId="{E3096FE4-30AD-45E4-998F-625D1B2FD24E}" dt="2022-01-24T02:32:34.399" v="5020"/>
          <ac:spMkLst>
            <pc:docMk/>
            <pc:sldMk cId="975214885" sldId="993"/>
            <ac:spMk id="20" creationId="{7C56259F-7835-4528-B007-767FC37B3A3F}"/>
          </ac:spMkLst>
        </pc:spChg>
        <pc:spChg chg="add del mod">
          <ac:chgData name="bai youhui" userId="d54e096aa401f977" providerId="LiveId" clId="{E3096FE4-30AD-45E4-998F-625D1B2FD24E}" dt="2022-01-24T02:32:34.399" v="5020"/>
          <ac:spMkLst>
            <pc:docMk/>
            <pc:sldMk cId="975214885" sldId="993"/>
            <ac:spMk id="21" creationId="{CD893687-A480-46D5-BCEF-F6B19BDF836A}"/>
          </ac:spMkLst>
        </pc:spChg>
        <pc:spChg chg="add mod">
          <ac:chgData name="bai youhui" userId="d54e096aa401f977" providerId="LiveId" clId="{E3096FE4-30AD-45E4-998F-625D1B2FD24E}" dt="2022-01-24T02:35:54.141" v="5258" actId="1076"/>
          <ac:spMkLst>
            <pc:docMk/>
            <pc:sldMk cId="975214885" sldId="993"/>
            <ac:spMk id="22" creationId="{9ECAB904-5769-4247-8842-4A90A1AEE96E}"/>
          </ac:spMkLst>
        </pc:spChg>
        <pc:spChg chg="add mod">
          <ac:chgData name="bai youhui" userId="d54e096aa401f977" providerId="LiveId" clId="{E3096FE4-30AD-45E4-998F-625D1B2FD24E}" dt="2022-01-24T02:36:00.559" v="5259" actId="1076"/>
          <ac:spMkLst>
            <pc:docMk/>
            <pc:sldMk cId="975214885" sldId="993"/>
            <ac:spMk id="23" creationId="{74174833-441B-4FDF-B4D1-F2710DFBC16E}"/>
          </ac:spMkLst>
        </pc:spChg>
        <pc:spChg chg="add mod">
          <ac:chgData name="bai youhui" userId="d54e096aa401f977" providerId="LiveId" clId="{E3096FE4-30AD-45E4-998F-625D1B2FD24E}" dt="2022-01-25T07:24:55.915" v="5364" actId="1076"/>
          <ac:spMkLst>
            <pc:docMk/>
            <pc:sldMk cId="975214885" sldId="993"/>
            <ac:spMk id="24" creationId="{9C4E9E94-BDB9-436E-A732-63515D6D4A9C}"/>
          </ac:spMkLst>
        </pc:spChg>
        <pc:picChg chg="add del mod">
          <ac:chgData name="bai youhui" userId="d54e096aa401f977" providerId="LiveId" clId="{E3096FE4-30AD-45E4-998F-625D1B2FD24E}" dt="2022-01-21T01:25:59.774" v="4326" actId="478"/>
          <ac:picMkLst>
            <pc:docMk/>
            <pc:sldMk cId="975214885" sldId="993"/>
            <ac:picMk id="6" creationId="{5A49B000-5EDA-4DA6-8286-2748C39D5458}"/>
          </ac:picMkLst>
        </pc:picChg>
        <pc:picChg chg="add del">
          <ac:chgData name="bai youhui" userId="d54e096aa401f977" providerId="LiveId" clId="{E3096FE4-30AD-45E4-998F-625D1B2FD24E}" dt="2022-01-21T02:35:55.433" v="4333" actId="478"/>
          <ac:picMkLst>
            <pc:docMk/>
            <pc:sldMk cId="975214885" sldId="993"/>
            <ac:picMk id="8" creationId="{037A2FA7-A51A-4D9B-970F-170D94B5FFFB}"/>
          </ac:picMkLst>
        </pc:picChg>
        <pc:picChg chg="add mod ord modCrop">
          <ac:chgData name="bai youhui" userId="d54e096aa401f977" providerId="LiveId" clId="{E3096FE4-30AD-45E4-998F-625D1B2FD24E}" dt="2022-01-24T02:34:56.868" v="5191" actId="1076"/>
          <ac:picMkLst>
            <pc:docMk/>
            <pc:sldMk cId="975214885" sldId="993"/>
            <ac:picMk id="9" creationId="{29AA9D4E-A585-4354-9079-F61AA1777418}"/>
          </ac:picMkLst>
        </pc:picChg>
        <pc:picChg chg="add del mod modCrop">
          <ac:chgData name="bai youhui" userId="d54e096aa401f977" providerId="LiveId" clId="{E3096FE4-30AD-45E4-998F-625D1B2FD24E}" dt="2022-01-22T00:59:48.546" v="4913" actId="21"/>
          <ac:picMkLst>
            <pc:docMk/>
            <pc:sldMk cId="975214885" sldId="993"/>
            <ac:picMk id="17" creationId="{A3BF16EB-306E-4C52-A7ED-59668C6F2FD3}"/>
          </ac:picMkLst>
        </pc:picChg>
        <pc:picChg chg="add del mod">
          <ac:chgData name="bai youhui" userId="d54e096aa401f977" providerId="LiveId" clId="{E3096FE4-30AD-45E4-998F-625D1B2FD24E}" dt="2022-01-24T02:32:34.399" v="5020"/>
          <ac:picMkLst>
            <pc:docMk/>
            <pc:sldMk cId="975214885" sldId="993"/>
            <ac:picMk id="18" creationId="{3AAE9A33-B123-409F-AA13-B7109685D29C}"/>
          </ac:picMkLst>
        </pc:picChg>
        <pc:picChg chg="add del mod">
          <ac:chgData name="bai youhui" userId="d54e096aa401f977" providerId="LiveId" clId="{E3096FE4-30AD-45E4-998F-625D1B2FD24E}" dt="2022-01-24T02:32:34.399" v="5020"/>
          <ac:picMkLst>
            <pc:docMk/>
            <pc:sldMk cId="975214885" sldId="993"/>
            <ac:picMk id="19" creationId="{6A6F346E-3E6C-4149-9A25-E2957A96C0C0}"/>
          </ac:picMkLst>
        </pc:picChg>
        <pc:picChg chg="add del mod">
          <ac:chgData name="bai youhui" userId="d54e096aa401f977" providerId="LiveId" clId="{E3096FE4-30AD-45E4-998F-625D1B2FD24E}" dt="2022-01-21T01:06:11.605" v="4269" actId="478"/>
          <ac:picMkLst>
            <pc:docMk/>
            <pc:sldMk cId="975214885" sldId="993"/>
            <ac:picMk id="1026" creationId="{ACEBE94A-C6B3-4F3C-B55C-08A81F546377}"/>
          </ac:picMkLst>
        </pc:picChg>
        <pc:picChg chg="add del mod">
          <ac:chgData name="bai youhui" userId="d54e096aa401f977" providerId="LiveId" clId="{E3096FE4-30AD-45E4-998F-625D1B2FD24E}" dt="2022-01-24T02:25:05.134" v="4975" actId="478"/>
          <ac:picMkLst>
            <pc:docMk/>
            <pc:sldMk cId="975214885" sldId="993"/>
            <ac:picMk id="1028" creationId="{7777F53A-03D7-4929-B765-9F410B345B62}"/>
          </ac:picMkLst>
        </pc:picChg>
        <pc:picChg chg="add del mod">
          <ac:chgData name="bai youhui" userId="d54e096aa401f977" providerId="LiveId" clId="{E3096FE4-30AD-45E4-998F-625D1B2FD24E}" dt="2022-01-24T02:25:03.198" v="4973" actId="478"/>
          <ac:picMkLst>
            <pc:docMk/>
            <pc:sldMk cId="975214885" sldId="993"/>
            <ac:picMk id="1030" creationId="{474943E0-FF1F-4437-ADCB-7E40AD0C6AC8}"/>
          </ac:picMkLst>
        </pc:picChg>
        <pc:picChg chg="add mod">
          <ac:chgData name="bai youhui" userId="d54e096aa401f977" providerId="LiveId" clId="{E3096FE4-30AD-45E4-998F-625D1B2FD24E}" dt="2022-01-24T02:34:56.868" v="5191" actId="1076"/>
          <ac:picMkLst>
            <pc:docMk/>
            <pc:sldMk cId="975214885" sldId="993"/>
            <ac:picMk id="1032" creationId="{D659C291-3CD8-4D86-ADCB-50F9FA8B844B}"/>
          </ac:picMkLst>
        </pc:picChg>
      </pc:sldChg>
      <pc:sldChg chg="addSp delSp modSp add mod ord">
        <pc:chgData name="bai youhui" userId="d54e096aa401f977" providerId="LiveId" clId="{E3096FE4-30AD-45E4-998F-625D1B2FD24E}" dt="2022-02-14T01:11:13.751" v="7527" actId="478"/>
        <pc:sldMkLst>
          <pc:docMk/>
          <pc:sldMk cId="1552352789" sldId="994"/>
        </pc:sldMkLst>
        <pc:spChg chg="del">
          <ac:chgData name="bai youhui" userId="d54e096aa401f977" providerId="LiveId" clId="{E3096FE4-30AD-45E4-998F-625D1B2FD24E}" dt="2022-01-24T02:33:56.307" v="5095" actId="478"/>
          <ac:spMkLst>
            <pc:docMk/>
            <pc:sldMk cId="1552352789" sldId="994"/>
            <ac:spMk id="2" creationId="{32994BEF-28F7-4392-BA28-D4827E678F9B}"/>
          </ac:spMkLst>
        </pc:spChg>
        <pc:spChg chg="mod">
          <ac:chgData name="bai youhui" userId="d54e096aa401f977" providerId="LiveId" clId="{E3096FE4-30AD-45E4-998F-625D1B2FD24E}" dt="2022-01-21T06:26:43.278" v="4516" actId="20577"/>
          <ac:spMkLst>
            <pc:docMk/>
            <pc:sldMk cId="1552352789" sldId="994"/>
            <ac:spMk id="4" creationId="{FA6455FD-1745-4006-95E2-7DB8E6172B95}"/>
          </ac:spMkLst>
        </pc:spChg>
        <pc:spChg chg="mod">
          <ac:chgData name="bai youhui" userId="d54e096aa401f977" providerId="LiveId" clId="{E3096FE4-30AD-45E4-998F-625D1B2FD24E}" dt="2022-01-24T02:34:08.293" v="5100" actId="1076"/>
          <ac:spMkLst>
            <pc:docMk/>
            <pc:sldMk cId="1552352789" sldId="994"/>
            <ac:spMk id="7" creationId="{05337EE4-22BA-48CF-9B97-F16BD93C0410}"/>
          </ac:spMkLst>
        </pc:spChg>
        <pc:spChg chg="add mod">
          <ac:chgData name="bai youhui" userId="d54e096aa401f977" providerId="LiveId" clId="{E3096FE4-30AD-45E4-998F-625D1B2FD24E}" dt="2022-01-24T02:34:08.293" v="5100" actId="1076"/>
          <ac:spMkLst>
            <pc:docMk/>
            <pc:sldMk cId="1552352789" sldId="994"/>
            <ac:spMk id="8" creationId="{8A79DB4C-FE0C-418A-88E1-E5BAB581FF83}"/>
          </ac:spMkLst>
        </pc:spChg>
        <pc:spChg chg="mod">
          <ac:chgData name="bai youhui" userId="d54e096aa401f977" providerId="LiveId" clId="{E3096FE4-30AD-45E4-998F-625D1B2FD24E}" dt="2022-01-24T03:11:39.374" v="5262" actId="113"/>
          <ac:spMkLst>
            <pc:docMk/>
            <pc:sldMk cId="1552352789" sldId="994"/>
            <ac:spMk id="10" creationId="{30AF2874-CB13-4E8A-BAEA-5A37A7C61A60}"/>
          </ac:spMkLst>
        </pc:spChg>
        <pc:spChg chg="del">
          <ac:chgData name="bai youhui" userId="d54e096aa401f977" providerId="LiveId" clId="{E3096FE4-30AD-45E4-998F-625D1B2FD24E}" dt="2022-01-21T06:27:05.305" v="4537" actId="478"/>
          <ac:spMkLst>
            <pc:docMk/>
            <pc:sldMk cId="1552352789" sldId="994"/>
            <ac:spMk id="14" creationId="{D1C1C6BC-45DC-488A-8914-8063AF1D5E00}"/>
          </ac:spMkLst>
        </pc:spChg>
        <pc:spChg chg="del">
          <ac:chgData name="bai youhui" userId="d54e096aa401f977" providerId="LiveId" clId="{E3096FE4-30AD-45E4-998F-625D1B2FD24E}" dt="2022-01-21T06:27:04.078" v="4536" actId="478"/>
          <ac:spMkLst>
            <pc:docMk/>
            <pc:sldMk cId="1552352789" sldId="994"/>
            <ac:spMk id="15" creationId="{FBC8227A-480C-48E7-A023-6B245A9F7056}"/>
          </ac:spMkLst>
        </pc:spChg>
        <pc:spChg chg="add mod">
          <ac:chgData name="bai youhui" userId="d54e096aa401f977" providerId="LiveId" clId="{E3096FE4-30AD-45E4-998F-625D1B2FD24E}" dt="2022-01-24T02:34:08.293" v="5100" actId="1076"/>
          <ac:spMkLst>
            <pc:docMk/>
            <pc:sldMk cId="1552352789" sldId="994"/>
            <ac:spMk id="18" creationId="{26BCBD27-2CF5-4A94-9A70-8DC12A356A67}"/>
          </ac:spMkLst>
        </pc:spChg>
        <pc:spChg chg="add mod">
          <ac:chgData name="bai youhui" userId="d54e096aa401f977" providerId="LiveId" clId="{E3096FE4-30AD-45E4-998F-625D1B2FD24E}" dt="2022-01-24T02:34:45.886" v="5188" actId="1076"/>
          <ac:spMkLst>
            <pc:docMk/>
            <pc:sldMk cId="1552352789" sldId="994"/>
            <ac:spMk id="19" creationId="{A0E23AE7-9CCC-46F4-B1C0-53FB51DBFBDD}"/>
          </ac:spMkLst>
        </pc:spChg>
        <pc:picChg chg="add del mod">
          <ac:chgData name="bai youhui" userId="d54e096aa401f977" providerId="LiveId" clId="{E3096FE4-30AD-45E4-998F-625D1B2FD24E}" dt="2022-01-22T00:59:18.979" v="4900" actId="21"/>
          <ac:picMkLst>
            <pc:docMk/>
            <pc:sldMk cId="1552352789" sldId="994"/>
            <ac:picMk id="5" creationId="{98FF9059-E583-44A5-A367-A2D37F5874C6}"/>
          </ac:picMkLst>
        </pc:picChg>
        <pc:picChg chg="add del mod modCrop">
          <ac:chgData name="bai youhui" userId="d54e096aa401f977" providerId="LiveId" clId="{E3096FE4-30AD-45E4-998F-625D1B2FD24E}" dt="2022-01-24T02:19:06.408" v="4970" actId="21"/>
          <ac:picMkLst>
            <pc:docMk/>
            <pc:sldMk cId="1552352789" sldId="994"/>
            <ac:picMk id="6" creationId="{6D495D4C-1FCD-454F-A9CB-DD0B4537AF32}"/>
          </ac:picMkLst>
        </pc:picChg>
        <pc:picChg chg="add del mod">
          <ac:chgData name="bai youhui" userId="d54e096aa401f977" providerId="LiveId" clId="{E3096FE4-30AD-45E4-998F-625D1B2FD24E}" dt="2022-02-14T01:11:13.197" v="7526"/>
          <ac:picMkLst>
            <pc:docMk/>
            <pc:sldMk cId="1552352789" sldId="994"/>
            <ac:picMk id="11" creationId="{4B5BC800-1D0D-4FF3-9A62-93B02E0BD613}"/>
          </ac:picMkLst>
        </pc:picChg>
        <pc:picChg chg="add del mod ord">
          <ac:chgData name="bai youhui" userId="d54e096aa401f977" providerId="LiveId" clId="{E3096FE4-30AD-45E4-998F-625D1B2FD24E}" dt="2022-01-24T02:19:07.756" v="4971" actId="478"/>
          <ac:picMkLst>
            <pc:docMk/>
            <pc:sldMk cId="1552352789" sldId="994"/>
            <ac:picMk id="13" creationId="{A4118D1F-04A4-4FFB-B691-E62238F05CE8}"/>
          </ac:picMkLst>
        </pc:picChg>
        <pc:picChg chg="add mod ord">
          <ac:chgData name="bai youhui" userId="d54e096aa401f977" providerId="LiveId" clId="{E3096FE4-30AD-45E4-998F-625D1B2FD24E}" dt="2022-01-24T02:34:08.293" v="5100" actId="1076"/>
          <ac:picMkLst>
            <pc:docMk/>
            <pc:sldMk cId="1552352789" sldId="994"/>
            <ac:picMk id="16" creationId="{9C6692CF-D17B-4229-A305-B82E3B57168C}"/>
          </ac:picMkLst>
        </pc:picChg>
        <pc:picChg chg="add del mod ord">
          <ac:chgData name="bai youhui" userId="d54e096aa401f977" providerId="LiveId" clId="{E3096FE4-30AD-45E4-998F-625D1B2FD24E}" dt="2022-02-14T01:11:13.751" v="7527" actId="478"/>
          <ac:picMkLst>
            <pc:docMk/>
            <pc:sldMk cId="1552352789" sldId="994"/>
            <ac:picMk id="17" creationId="{2C536872-D521-470A-995A-D9664838F86E}"/>
          </ac:picMkLst>
        </pc:picChg>
        <pc:picChg chg="del">
          <ac:chgData name="bai youhui" userId="d54e096aa401f977" providerId="LiveId" clId="{E3096FE4-30AD-45E4-998F-625D1B2FD24E}" dt="2022-01-21T06:27:00.994" v="4535" actId="478"/>
          <ac:picMkLst>
            <pc:docMk/>
            <pc:sldMk cId="1552352789" sldId="994"/>
            <ac:picMk id="1028" creationId="{7777F53A-03D7-4929-B765-9F410B345B62}"/>
          </ac:picMkLst>
        </pc:picChg>
        <pc:picChg chg="del">
          <ac:chgData name="bai youhui" userId="d54e096aa401f977" providerId="LiveId" clId="{E3096FE4-30AD-45E4-998F-625D1B2FD24E}" dt="2022-01-21T06:27:00.015" v="4534" actId="478"/>
          <ac:picMkLst>
            <pc:docMk/>
            <pc:sldMk cId="1552352789" sldId="994"/>
            <ac:picMk id="1030" creationId="{474943E0-FF1F-4437-ADCB-7E40AD0C6AC8}"/>
          </ac:picMkLst>
        </pc:picChg>
        <pc:picChg chg="del">
          <ac:chgData name="bai youhui" userId="d54e096aa401f977" providerId="LiveId" clId="{E3096FE4-30AD-45E4-998F-625D1B2FD24E}" dt="2022-01-21T06:26:58.885" v="4533" actId="478"/>
          <ac:picMkLst>
            <pc:docMk/>
            <pc:sldMk cId="1552352789" sldId="994"/>
            <ac:picMk id="1032" creationId="{D659C291-3CD8-4D86-ADCB-50F9FA8B844B}"/>
          </ac:picMkLst>
        </pc:picChg>
      </pc:sldChg>
      <pc:sldChg chg="addSp delSp modSp new mod">
        <pc:chgData name="bai youhui" userId="d54e096aa401f977" providerId="LiveId" clId="{E3096FE4-30AD-45E4-998F-625D1B2FD24E}" dt="2022-02-10T02:58:07.023" v="7035" actId="1037"/>
        <pc:sldMkLst>
          <pc:docMk/>
          <pc:sldMk cId="3832909201" sldId="995"/>
        </pc:sldMkLst>
        <pc:spChg chg="mod">
          <ac:chgData name="bai youhui" userId="d54e096aa401f977" providerId="LiveId" clId="{E3096FE4-30AD-45E4-998F-625D1B2FD24E}" dt="2022-02-10T02:41:21.595" v="6146" actId="27636"/>
          <ac:spMkLst>
            <pc:docMk/>
            <pc:sldMk cId="3832909201" sldId="995"/>
            <ac:spMk id="2" creationId="{1222DEB2-3C82-456B-99BB-9E1E20261723}"/>
          </ac:spMkLst>
        </pc:spChg>
        <pc:spChg chg="mod">
          <ac:chgData name="bai youhui" userId="d54e096aa401f977" providerId="LiveId" clId="{E3096FE4-30AD-45E4-998F-625D1B2FD24E}" dt="2022-02-09T06:22:22.357" v="5452" actId="20577"/>
          <ac:spMkLst>
            <pc:docMk/>
            <pc:sldMk cId="3832909201" sldId="995"/>
            <ac:spMk id="4" creationId="{87E2FDDB-A525-4DDB-8C6A-47DDF88CF6DC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5" creationId="{31DC6E07-FFAF-44F4-BE1A-A9CE67DD8A05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6" creationId="{E5F4D11F-DB71-44E8-AF8B-68B386C7D73B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7" creationId="{65EF4DC0-1CC3-4126-A8B9-A6BE1437FDBF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8" creationId="{EBE08401-7906-4E69-845C-EB73025655A5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15" creationId="{FC83424E-FFFB-43EE-91B8-DEE664D96FFA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18" creationId="{3978F4FB-DF2E-465D-B90A-1E76D7689AC2}"/>
          </ac:spMkLst>
        </pc:spChg>
        <pc:spChg chg="add mod">
          <ac:chgData name="bai youhui" userId="d54e096aa401f977" providerId="LiveId" clId="{E3096FE4-30AD-45E4-998F-625D1B2FD24E}" dt="2022-02-10T02:55:13.687" v="6808" actId="1036"/>
          <ac:spMkLst>
            <pc:docMk/>
            <pc:sldMk cId="3832909201" sldId="995"/>
            <ac:spMk id="25" creationId="{7C34B36C-3BEB-4A72-9794-8C0961D93473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26" creationId="{818DC346-4037-4D56-9421-6A99D7E85727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27" creationId="{6A6D7777-EDB2-4185-8497-61FA134AC505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28" creationId="{3F2874E8-F7C0-4307-8353-13DE88FE369B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29" creationId="{59C108CA-654B-4192-95C2-9F58BB3EC974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33" creationId="{079D22BF-BF17-4A46-854B-997A06B81950}"/>
          </ac:spMkLst>
        </pc:spChg>
        <pc:spChg chg="add del mod">
          <ac:chgData name="bai youhui" userId="d54e096aa401f977" providerId="LiveId" clId="{E3096FE4-30AD-45E4-998F-625D1B2FD24E}" dt="2022-02-10T02:32:14.763" v="5873" actId="478"/>
          <ac:spMkLst>
            <pc:docMk/>
            <pc:sldMk cId="3832909201" sldId="995"/>
            <ac:spMk id="34" creationId="{A4F2D577-5033-4F2C-AC53-957DD753C515}"/>
          </ac:spMkLst>
        </pc:spChg>
        <pc:spChg chg="add del mod">
          <ac:chgData name="bai youhui" userId="d54e096aa401f977" providerId="LiveId" clId="{E3096FE4-30AD-45E4-998F-625D1B2FD24E}" dt="2022-02-10T02:30:39.837" v="5820" actId="478"/>
          <ac:spMkLst>
            <pc:docMk/>
            <pc:sldMk cId="3832909201" sldId="995"/>
            <ac:spMk id="36" creationId="{A0667E68-62CE-4C6F-A9C0-94D868C70DEA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37" creationId="{9B1E1246-0810-4C83-94A8-41F8EBFEF823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38" creationId="{2F0D058B-1534-4CDC-A435-A8C3D141D69F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39" creationId="{4768536F-AC78-4E89-8D58-E5F47219A2C7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43" creationId="{45655895-2388-4371-809B-3A9DA8B8A404}"/>
          </ac:spMkLst>
        </pc:spChg>
        <pc:spChg chg="add del mod">
          <ac:chgData name="bai youhui" userId="d54e096aa401f977" providerId="LiveId" clId="{E3096FE4-30AD-45E4-998F-625D1B2FD24E}" dt="2022-02-10T02:32:14.137" v="5872" actId="478"/>
          <ac:spMkLst>
            <pc:docMk/>
            <pc:sldMk cId="3832909201" sldId="995"/>
            <ac:spMk id="44" creationId="{6171118B-00BB-4884-BE9A-0B2CEE6C3D1E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47" creationId="{6421D80A-6A54-4E2C-8856-A4480F1D60BC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52" creationId="{F09BD87C-A42F-423D-ABF0-ACFB1B7EAE3D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56" creationId="{2EDDF670-C793-4EF3-930B-D1DCD1158B44}"/>
          </ac:spMkLst>
        </pc:spChg>
        <pc:spChg chg="add mod">
          <ac:chgData name="bai youhui" userId="d54e096aa401f977" providerId="LiveId" clId="{E3096FE4-30AD-45E4-998F-625D1B2FD24E}" dt="2022-02-10T02:58:07.023" v="7035" actId="1037"/>
          <ac:spMkLst>
            <pc:docMk/>
            <pc:sldMk cId="3832909201" sldId="995"/>
            <ac:spMk id="57" creationId="{E66525E9-D4C2-4ACB-BA79-77790AAA0B80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61" creationId="{8CC02B0A-BDE2-43C4-B617-C7FCE586D7E0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62" creationId="{3E5FB0B9-CBCA-4D04-8E29-04A2A4D9FE4B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63" creationId="{8D8B2B1D-D6F5-44DC-B58F-4C74C4BBC2E1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64" creationId="{82F76961-C6CB-4486-85AF-0FE755BB3DAB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68" creationId="{A10EB595-621F-4C96-A73E-8CCB4E8D1A65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70" creationId="{77E96308-3DA6-4AA3-A853-FE5CB73B2D99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71" creationId="{02B013C5-0CFD-483B-AB2F-23FAD6F80934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72" creationId="{D6079980-41D9-4C60-867C-4E14BC3BE4D9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76" creationId="{592FA93E-6CC3-4723-A2D2-1254C539C406}"/>
          </ac:spMkLst>
        </pc:spChg>
        <pc:spChg chg="add mod">
          <ac:chgData name="bai youhui" userId="d54e096aa401f977" providerId="LiveId" clId="{E3096FE4-30AD-45E4-998F-625D1B2FD24E}" dt="2022-02-10T02:56:53.926" v="6965" actId="1038"/>
          <ac:spMkLst>
            <pc:docMk/>
            <pc:sldMk cId="3832909201" sldId="995"/>
            <ac:spMk id="78" creationId="{DDE877E8-CF50-4F4B-9184-2B23BC57FC9E}"/>
          </ac:spMkLst>
        </pc:spChg>
        <pc:spChg chg="add mod">
          <ac:chgData name="bai youhui" userId="d54e096aa401f977" providerId="LiveId" clId="{E3096FE4-30AD-45E4-998F-625D1B2FD24E}" dt="2022-02-10T02:57:01.590" v="6993" actId="1037"/>
          <ac:spMkLst>
            <pc:docMk/>
            <pc:sldMk cId="3832909201" sldId="995"/>
            <ac:spMk id="79" creationId="{2938F408-F5BB-4F68-8C5C-EF10D60C5824}"/>
          </ac:spMkLst>
        </pc:spChg>
        <pc:spChg chg="add mod">
          <ac:chgData name="bai youhui" userId="d54e096aa401f977" providerId="LiveId" clId="{E3096FE4-30AD-45E4-998F-625D1B2FD24E}" dt="2022-02-10T02:56:53.926" v="6965" actId="1038"/>
          <ac:spMkLst>
            <pc:docMk/>
            <pc:sldMk cId="3832909201" sldId="995"/>
            <ac:spMk id="80" creationId="{3E782985-50B5-4DF1-8F40-135FAB75CDBA}"/>
          </ac:spMkLst>
        </pc:spChg>
        <pc:spChg chg="add del mod">
          <ac:chgData name="bai youhui" userId="d54e096aa401f977" providerId="LiveId" clId="{E3096FE4-30AD-45E4-998F-625D1B2FD24E}" dt="2022-02-10T02:42:04.335" v="6148" actId="478"/>
          <ac:spMkLst>
            <pc:docMk/>
            <pc:sldMk cId="3832909201" sldId="995"/>
            <ac:spMk id="81" creationId="{85FEAA2A-57ED-4DF8-8E3D-B05602F5AD32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89" creationId="{CC98F91D-49EB-4097-974A-E37B2C46040D}"/>
          </ac:spMkLst>
        </pc:spChg>
        <pc:spChg chg="add mod">
          <ac:chgData name="bai youhui" userId="d54e096aa401f977" providerId="LiveId" clId="{E3096FE4-30AD-45E4-998F-625D1B2FD24E}" dt="2022-02-10T02:55:37.447" v="6912" actId="1038"/>
          <ac:spMkLst>
            <pc:docMk/>
            <pc:sldMk cId="3832909201" sldId="995"/>
            <ac:spMk id="96" creationId="{CEF8F579-C913-491A-B9C4-14BB1D7027E3}"/>
          </ac:spMkLst>
        </pc:spChg>
        <pc:spChg chg="add mod">
          <ac:chgData name="bai youhui" userId="d54e096aa401f977" providerId="LiveId" clId="{E3096FE4-30AD-45E4-998F-625D1B2FD24E}" dt="2022-02-10T02:57:01.590" v="6993" actId="1037"/>
          <ac:spMkLst>
            <pc:docMk/>
            <pc:sldMk cId="3832909201" sldId="995"/>
            <ac:spMk id="97" creationId="{F237B962-FADE-4897-AC3C-DD63ECAA3D36}"/>
          </ac:spMkLst>
        </pc:spChg>
        <pc:spChg chg="add mod">
          <ac:chgData name="bai youhui" userId="d54e096aa401f977" providerId="LiveId" clId="{E3096FE4-30AD-45E4-998F-625D1B2FD24E}" dt="2022-02-10T02:56:53.926" v="6965" actId="1038"/>
          <ac:spMkLst>
            <pc:docMk/>
            <pc:sldMk cId="3832909201" sldId="995"/>
            <ac:spMk id="99" creationId="{45BABFA1-54BD-4AE0-8F8A-74961B43575C}"/>
          </ac:spMkLst>
        </pc:spChg>
        <pc:spChg chg="add mod">
          <ac:chgData name="bai youhui" userId="d54e096aa401f977" providerId="LiveId" clId="{E3096FE4-30AD-45E4-998F-625D1B2FD24E}" dt="2022-02-10T02:57:01.590" v="6993" actId="1037"/>
          <ac:spMkLst>
            <pc:docMk/>
            <pc:sldMk cId="3832909201" sldId="995"/>
            <ac:spMk id="100" creationId="{8E9EB833-C699-4464-A242-3ADF218D4ECF}"/>
          </ac:spMkLst>
        </pc:spChg>
        <pc:spChg chg="add mod">
          <ac:chgData name="bai youhui" userId="d54e096aa401f977" providerId="LiveId" clId="{E3096FE4-30AD-45E4-998F-625D1B2FD24E}" dt="2022-02-10T02:57:01.590" v="6993" actId="1037"/>
          <ac:spMkLst>
            <pc:docMk/>
            <pc:sldMk cId="3832909201" sldId="995"/>
            <ac:spMk id="101" creationId="{136CD1EE-9C23-4A7F-BCB1-710746C31812}"/>
          </ac:spMkLst>
        </pc:spChg>
        <pc:spChg chg="add mod">
          <ac:chgData name="bai youhui" userId="d54e096aa401f977" providerId="LiveId" clId="{E3096FE4-30AD-45E4-998F-625D1B2FD24E}" dt="2022-02-10T02:57:01.590" v="6993" actId="1037"/>
          <ac:spMkLst>
            <pc:docMk/>
            <pc:sldMk cId="3832909201" sldId="995"/>
            <ac:spMk id="102" creationId="{C626F11A-3E40-436F-B2AA-6B17C7B0EF3F}"/>
          </ac:spMkLst>
        </pc:spChg>
        <pc:spChg chg="add mod">
          <ac:chgData name="bai youhui" userId="d54e096aa401f977" providerId="LiveId" clId="{E3096FE4-30AD-45E4-998F-625D1B2FD24E}" dt="2022-02-10T02:56:21.445" v="6917" actId="207"/>
          <ac:spMkLst>
            <pc:docMk/>
            <pc:sldMk cId="3832909201" sldId="995"/>
            <ac:spMk id="110" creationId="{6ED07470-7A20-4B5C-874B-29E637B99C9F}"/>
          </ac:spMkLst>
        </pc:spChg>
        <pc:spChg chg="add mod">
          <ac:chgData name="bai youhui" userId="d54e096aa401f977" providerId="LiveId" clId="{E3096FE4-30AD-45E4-998F-625D1B2FD24E}" dt="2022-02-10T02:57:47.152" v="7028" actId="552"/>
          <ac:spMkLst>
            <pc:docMk/>
            <pc:sldMk cId="3832909201" sldId="995"/>
            <ac:spMk id="111" creationId="{9E5D25FD-3DD3-4245-BA97-AA115B17F8C8}"/>
          </ac:spMkLst>
        </pc:spChg>
        <pc:spChg chg="add mod">
          <ac:chgData name="bai youhui" userId="d54e096aa401f977" providerId="LiveId" clId="{E3096FE4-30AD-45E4-998F-625D1B2FD24E}" dt="2022-02-10T02:57:47.152" v="7028" actId="552"/>
          <ac:spMkLst>
            <pc:docMk/>
            <pc:sldMk cId="3832909201" sldId="995"/>
            <ac:spMk id="112" creationId="{33AE1832-A37E-47A8-B0C8-9B309A15F366}"/>
          </ac:spMkLst>
        </pc:spChg>
        <pc:cxnChg chg="add mod">
          <ac:chgData name="bai youhui" userId="d54e096aa401f977" providerId="LiveId" clId="{E3096FE4-30AD-45E4-998F-625D1B2FD24E}" dt="2022-02-10T02:55:13.687" v="6808" actId="1036"/>
          <ac:cxnSpMkLst>
            <pc:docMk/>
            <pc:sldMk cId="3832909201" sldId="995"/>
            <ac:cxnSpMk id="10" creationId="{D8B5E503-97BD-4726-9783-16B1A2BD0A5B}"/>
          </ac:cxnSpMkLst>
        </pc:cxnChg>
        <pc:cxnChg chg="add mod">
          <ac:chgData name="bai youhui" userId="d54e096aa401f977" providerId="LiveId" clId="{E3096FE4-30AD-45E4-998F-625D1B2FD24E}" dt="2022-02-10T02:55:13.687" v="6808" actId="1036"/>
          <ac:cxnSpMkLst>
            <pc:docMk/>
            <pc:sldMk cId="3832909201" sldId="995"/>
            <ac:cxnSpMk id="13" creationId="{8092745F-5172-4D64-977B-D51DDA53F3E1}"/>
          </ac:cxnSpMkLst>
        </pc:cxnChg>
        <pc:cxnChg chg="add mod">
          <ac:chgData name="bai youhui" userId="d54e096aa401f977" providerId="LiveId" clId="{E3096FE4-30AD-45E4-998F-625D1B2FD24E}" dt="2022-02-10T02:55:13.687" v="6808" actId="1036"/>
          <ac:cxnSpMkLst>
            <pc:docMk/>
            <pc:sldMk cId="3832909201" sldId="995"/>
            <ac:cxnSpMk id="14" creationId="{57B933FE-0648-42F7-B421-F1BD3A4D2BDA}"/>
          </ac:cxnSpMkLst>
        </pc:cxnChg>
        <pc:cxnChg chg="add mod">
          <ac:chgData name="bai youhui" userId="d54e096aa401f977" providerId="LiveId" clId="{E3096FE4-30AD-45E4-998F-625D1B2FD24E}" dt="2022-02-10T02:55:13.687" v="6808" actId="1036"/>
          <ac:cxnSpMkLst>
            <pc:docMk/>
            <pc:sldMk cId="3832909201" sldId="995"/>
            <ac:cxnSpMk id="19" creationId="{0CEAB735-E146-41C2-8CD6-C8EC03D3D148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30" creationId="{68769EA6-33CC-4D54-8CFC-5C85CD4B7550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31" creationId="{A4DAC079-3DCE-4BD9-9859-7EB1C3EF5BEC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32" creationId="{B5080BD4-53E1-48D9-89B6-970FC1EA8CF2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35" creationId="{9F4EAD5D-3A20-42A9-BF78-F657C5BCD40D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40" creationId="{DAE14DAB-BA6A-4725-97B3-8EA0AF02BF63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41" creationId="{758F3F95-7B61-4C55-A8A0-27D7E09136AA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42" creationId="{FDB1037B-D85A-47BE-A034-09ADDF1BA555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45" creationId="{6B44507C-5AD6-4569-9740-2482A83A2595}"/>
          </ac:cxnSpMkLst>
        </pc:cxnChg>
        <pc:cxnChg chg="add mod">
          <ac:chgData name="bai youhui" userId="d54e096aa401f977" providerId="LiveId" clId="{E3096FE4-30AD-45E4-998F-625D1B2FD24E}" dt="2022-02-10T02:58:07.023" v="7035" actId="1037"/>
          <ac:cxnSpMkLst>
            <pc:docMk/>
            <pc:sldMk cId="3832909201" sldId="995"/>
            <ac:cxnSpMk id="58" creationId="{C46363AB-D9F5-408F-8C6D-7EA3A820E967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65" creationId="{3DDDEA9C-30DE-43CF-B9C0-1EC8EA5A3129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66" creationId="{8E288073-59BC-4D07-BF61-202103BBE0D9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67" creationId="{99E13275-3D41-410D-8A00-2B02840E352A}"/>
          </ac:cxnSpMkLst>
        </pc:cxnChg>
        <pc:cxnChg chg="add mod">
          <ac:chgData name="bai youhui" userId="d54e096aa401f977" providerId="LiveId" clId="{E3096FE4-30AD-45E4-998F-625D1B2FD24E}" dt="2022-02-10T02:56:53.926" v="6965" actId="1038"/>
          <ac:cxnSpMkLst>
            <pc:docMk/>
            <pc:sldMk cId="3832909201" sldId="995"/>
            <ac:cxnSpMk id="69" creationId="{841C7D70-254E-4217-B171-9CE2E1882EBE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73" creationId="{922A4EE4-9F00-4B8D-B009-287899FAD5E3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74" creationId="{3C6A1387-0AFC-4F86-B5BF-EE48672E5D7F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75" creationId="{909220F2-FBAA-49DD-970C-07B32E2E54E7}"/>
          </ac:cxnSpMkLst>
        </pc:cxnChg>
        <pc:cxnChg chg="add mod">
          <ac:chgData name="bai youhui" userId="d54e096aa401f977" providerId="LiveId" clId="{E3096FE4-30AD-45E4-998F-625D1B2FD24E}" dt="2022-02-10T02:56:53.926" v="6965" actId="1038"/>
          <ac:cxnSpMkLst>
            <pc:docMk/>
            <pc:sldMk cId="3832909201" sldId="995"/>
            <ac:cxnSpMk id="77" creationId="{94246D43-7C31-4A4F-A8B4-8108AE3AE493}"/>
          </ac:cxnSpMkLst>
        </pc:cxnChg>
        <pc:cxnChg chg="add mod">
          <ac:chgData name="bai youhui" userId="d54e096aa401f977" providerId="LiveId" clId="{E3096FE4-30AD-45E4-998F-625D1B2FD24E}" dt="2022-02-10T02:56:53.926" v="6965" actId="1038"/>
          <ac:cxnSpMkLst>
            <pc:docMk/>
            <pc:sldMk cId="3832909201" sldId="995"/>
            <ac:cxnSpMk id="82" creationId="{B7DDA26B-0685-4899-8FEA-F9D37E9C7D89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90" creationId="{B1B8157F-DF76-4B7F-BE88-4207F979D0AE}"/>
          </ac:cxnSpMkLst>
        </pc:cxnChg>
        <pc:cxnChg chg="add mod">
          <ac:chgData name="bai youhui" userId="d54e096aa401f977" providerId="LiveId" clId="{E3096FE4-30AD-45E4-998F-625D1B2FD24E}" dt="2022-02-10T02:55:37.447" v="6912" actId="1038"/>
          <ac:cxnSpMkLst>
            <pc:docMk/>
            <pc:sldMk cId="3832909201" sldId="995"/>
            <ac:cxnSpMk id="93" creationId="{167FEDA9-B7C1-4FE8-930E-4415F4E6A104}"/>
          </ac:cxnSpMkLst>
        </pc:cxnChg>
        <pc:cxnChg chg="add mod">
          <ac:chgData name="bai youhui" userId="d54e096aa401f977" providerId="LiveId" clId="{E3096FE4-30AD-45E4-998F-625D1B2FD24E}" dt="2022-02-10T02:56:53.926" v="6965" actId="1038"/>
          <ac:cxnSpMkLst>
            <pc:docMk/>
            <pc:sldMk cId="3832909201" sldId="995"/>
            <ac:cxnSpMk id="103" creationId="{69820901-A57C-440D-8CFA-339B5260AAF2}"/>
          </ac:cxnSpMkLst>
        </pc:cxnChg>
      </pc:sldChg>
      <pc:sldChg chg="addSp delSp modSp add mod">
        <pc:chgData name="bai youhui" userId="d54e096aa401f977" providerId="LiveId" clId="{E3096FE4-30AD-45E4-998F-625D1B2FD24E}" dt="2022-02-10T02:58:20.870" v="7051" actId="1038"/>
        <pc:sldMkLst>
          <pc:docMk/>
          <pc:sldMk cId="795106456" sldId="996"/>
        </pc:sldMkLst>
        <pc:spChg chg="mod">
          <ac:chgData name="bai youhui" userId="d54e096aa401f977" providerId="LiveId" clId="{E3096FE4-30AD-45E4-998F-625D1B2FD24E}" dt="2022-02-10T02:52:25.072" v="6592" actId="14100"/>
          <ac:spMkLst>
            <pc:docMk/>
            <pc:sldMk cId="795106456" sldId="996"/>
            <ac:spMk id="2" creationId="{1222DEB2-3C82-456B-99BB-9E1E20261723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5" creationId="{31DC6E07-FFAF-44F4-BE1A-A9CE67DD8A05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6" creationId="{E5F4D11F-DB71-44E8-AF8B-68B386C7D73B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7" creationId="{65EF4DC0-1CC3-4126-A8B9-A6BE1437FDBF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8" creationId="{EBE08401-7906-4E69-845C-EB73025655A5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15" creationId="{FC83424E-FFFB-43EE-91B8-DEE664D96FFA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18" creationId="{3978F4FB-DF2E-465D-B90A-1E76D7689AC2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25" creationId="{7C34B36C-3BEB-4A72-9794-8C0961D93473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26" creationId="{818DC346-4037-4D56-9421-6A99D7E85727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27" creationId="{6A6D7777-EDB2-4185-8497-61FA134AC505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28" creationId="{3F2874E8-F7C0-4307-8353-13DE88FE369B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29" creationId="{59C108CA-654B-4192-95C2-9F58BB3EC974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33" creationId="{079D22BF-BF17-4A46-854B-997A06B81950}"/>
          </ac:spMkLst>
        </pc:spChg>
        <pc:spChg chg="add mod">
          <ac:chgData name="bai youhui" userId="d54e096aa401f977" providerId="LiveId" clId="{E3096FE4-30AD-45E4-998F-625D1B2FD24E}" dt="2022-02-10T02:58:20.870" v="7051" actId="1038"/>
          <ac:spMkLst>
            <pc:docMk/>
            <pc:sldMk cId="795106456" sldId="996"/>
            <ac:spMk id="36" creationId="{CC7C2D70-1B51-42A8-A48B-4CBBCCB4C091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37" creationId="{9B1E1246-0810-4C83-94A8-41F8EBFEF823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38" creationId="{2F0D058B-1534-4CDC-A435-A8C3D141D69F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39" creationId="{4768536F-AC78-4E89-8D58-E5F47219A2C7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43" creationId="{45655895-2388-4371-809B-3A9DA8B8A404}"/>
          </ac:spMkLst>
        </pc:spChg>
        <pc:spChg chg="add mod">
          <ac:chgData name="bai youhui" userId="d54e096aa401f977" providerId="LiveId" clId="{E3096FE4-30AD-45E4-998F-625D1B2FD24E}" dt="2022-02-10T02:58:20.870" v="7051" actId="1038"/>
          <ac:spMkLst>
            <pc:docMk/>
            <pc:sldMk cId="795106456" sldId="996"/>
            <ac:spMk id="46" creationId="{D09564C8-E07A-46FA-B50C-852116A13583}"/>
          </ac:spMkLst>
        </pc:spChg>
        <pc:spChg chg="del">
          <ac:chgData name="bai youhui" userId="d54e096aa401f977" providerId="LiveId" clId="{E3096FE4-30AD-45E4-998F-625D1B2FD24E}" dt="2022-02-10T02:44:25.364" v="6172" actId="478"/>
          <ac:spMkLst>
            <pc:docMk/>
            <pc:sldMk cId="795106456" sldId="996"/>
            <ac:spMk id="47" creationId="{6421D80A-6A54-4E2C-8856-A4480F1D60BC}"/>
          </ac:spMkLst>
        </pc:spChg>
        <pc:graphicFrameChg chg="add mod modGraphic">
          <ac:chgData name="bai youhui" userId="d54e096aa401f977" providerId="LiveId" clId="{E3096FE4-30AD-45E4-998F-625D1B2FD24E}" dt="2022-02-10T02:58:20.870" v="7051" actId="1038"/>
          <ac:graphicFrameMkLst>
            <pc:docMk/>
            <pc:sldMk cId="795106456" sldId="996"/>
            <ac:graphicFrameMk id="9" creationId="{4D8CC592-7B9F-4E9A-8378-0D76B741EE46}"/>
          </ac:graphicFrameMkLst>
        </pc:graphicFrameChg>
        <pc:graphicFrameChg chg="add mod modGraphic">
          <ac:chgData name="bai youhui" userId="d54e096aa401f977" providerId="LiveId" clId="{E3096FE4-30AD-45E4-998F-625D1B2FD24E}" dt="2022-02-10T02:58:20.870" v="7051" actId="1038"/>
          <ac:graphicFrameMkLst>
            <pc:docMk/>
            <pc:sldMk cId="795106456" sldId="996"/>
            <ac:graphicFrameMk id="44" creationId="{7E9481F0-B593-40A4-ADD9-484DB35DD92D}"/>
          </ac:graphicFrameMkLst>
        </pc:graphicFrame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10" creationId="{D8B5E503-97BD-4726-9783-16B1A2BD0A5B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13" creationId="{8092745F-5172-4D64-977B-D51DDA53F3E1}"/>
          </ac:cxnSpMkLst>
        </pc:cxnChg>
        <pc:cxnChg chg="del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14" creationId="{57B933FE-0648-42F7-B421-F1BD3A4D2BDA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19" creationId="{0CEAB735-E146-41C2-8CD6-C8EC03D3D148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30" creationId="{68769EA6-33CC-4D54-8CFC-5C85CD4B7550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31" creationId="{A4DAC079-3DCE-4BD9-9859-7EB1C3EF5BEC}"/>
          </ac:cxnSpMkLst>
        </pc:cxnChg>
        <pc:cxnChg chg="del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32" creationId="{B5080BD4-53E1-48D9-89B6-970FC1EA8CF2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35" creationId="{9F4EAD5D-3A20-42A9-BF78-F657C5BCD40D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40" creationId="{DAE14DAB-BA6A-4725-97B3-8EA0AF02BF63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41" creationId="{758F3F95-7B61-4C55-A8A0-27D7E09136AA}"/>
          </ac:cxnSpMkLst>
        </pc:cxnChg>
        <pc:cxnChg chg="del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42" creationId="{FDB1037B-D85A-47BE-A034-09ADDF1BA555}"/>
          </ac:cxnSpMkLst>
        </pc:cxnChg>
        <pc:cxnChg chg="del mod">
          <ac:chgData name="bai youhui" userId="d54e096aa401f977" providerId="LiveId" clId="{E3096FE4-30AD-45E4-998F-625D1B2FD24E}" dt="2022-02-10T02:44:25.364" v="6172" actId="478"/>
          <ac:cxnSpMkLst>
            <pc:docMk/>
            <pc:sldMk cId="795106456" sldId="996"/>
            <ac:cxnSpMk id="45" creationId="{6B44507C-5AD6-4569-9740-2482A83A2595}"/>
          </ac:cxnSpMkLst>
        </pc:cxnChg>
      </pc:sldChg>
      <pc:sldMasterChg chg="delSp mod modSldLayout">
        <pc:chgData name="bai youhui" userId="d54e096aa401f977" providerId="LiveId" clId="{E3096FE4-30AD-45E4-998F-625D1B2FD24E}" dt="2022-01-19T06:02:38.054" v="240"/>
        <pc:sldMasterMkLst>
          <pc:docMk/>
          <pc:sldMasterMk cId="3548691759" sldId="2147483648"/>
        </pc:sldMasterMkLst>
        <pc:spChg chg="del">
          <ac:chgData name="bai youhui" userId="d54e096aa401f977" providerId="LiveId" clId="{E3096FE4-30AD-45E4-998F-625D1B2FD24E}" dt="2022-01-19T02:30:00.822" v="1" actId="478"/>
          <ac:spMkLst>
            <pc:docMk/>
            <pc:sldMasterMk cId="3548691759" sldId="2147483648"/>
            <ac:spMk id="5" creationId="{00000000-0000-0000-0000-000000000000}"/>
          </ac:spMkLst>
        </pc:spChg>
        <pc:sldLayoutChg chg="delSp mod setBg">
          <pc:chgData name="bai youhui" userId="d54e096aa401f977" providerId="LiveId" clId="{E3096FE4-30AD-45E4-998F-625D1B2FD24E}" dt="2022-01-19T06:02:38.054" v="240"/>
          <pc:sldLayoutMkLst>
            <pc:docMk/>
            <pc:sldMasterMk cId="3548691759" sldId="2147483648"/>
            <pc:sldLayoutMk cId="1874704796" sldId="2147483649"/>
          </pc:sldLayoutMkLst>
          <pc:spChg chg="del">
            <ac:chgData name="bai youhui" userId="d54e096aa401f977" providerId="LiveId" clId="{E3096FE4-30AD-45E4-998F-625D1B2FD24E}" dt="2022-01-19T02:29:53.896" v="0" actId="478"/>
            <ac:spMkLst>
              <pc:docMk/>
              <pc:sldMasterMk cId="3548691759" sldId="2147483648"/>
              <pc:sldLayoutMk cId="1874704796" sldId="2147483649"/>
              <ac:spMk id="5" creationId="{00000000-0000-0000-0000-000000000000}"/>
            </ac:spMkLst>
          </pc:spChg>
        </pc:sldLayoutChg>
        <pc:sldLayoutChg chg="delSp modSp mod setBg">
          <pc:chgData name="bai youhui" userId="d54e096aa401f977" providerId="LiveId" clId="{E3096FE4-30AD-45E4-998F-625D1B2FD24E}" dt="2022-01-19T06:02:25.312" v="239"/>
          <pc:sldLayoutMkLst>
            <pc:docMk/>
            <pc:sldMasterMk cId="3548691759" sldId="2147483648"/>
            <pc:sldLayoutMk cId="1550046852" sldId="2147483650"/>
          </pc:sldLayoutMkLst>
          <pc:spChg chg="del">
            <ac:chgData name="bai youhui" userId="d54e096aa401f977" providerId="LiveId" clId="{E3096FE4-30AD-45E4-998F-625D1B2FD24E}" dt="2022-01-19T02:30:38.234" v="57" actId="478"/>
            <ac:spMkLst>
              <pc:docMk/>
              <pc:sldMasterMk cId="3548691759" sldId="2147483648"/>
              <pc:sldLayoutMk cId="1550046852" sldId="2147483650"/>
              <ac:spMk id="5" creationId="{00000000-0000-0000-0000-000000000000}"/>
            </ac:spMkLst>
          </pc:spChg>
          <pc:spChg chg="mod">
            <ac:chgData name="bai youhui" userId="d54e096aa401f977" providerId="LiveId" clId="{E3096FE4-30AD-45E4-998F-625D1B2FD24E}" dt="2022-01-19T02:30:23.272" v="2" actId="255"/>
            <ac:spMkLst>
              <pc:docMk/>
              <pc:sldMasterMk cId="3548691759" sldId="2147483648"/>
              <pc:sldLayoutMk cId="1550046852" sldId="2147483650"/>
              <ac:spMk id="11" creationId="{00000000-0000-0000-0000-000000000000}"/>
            </ac:spMkLst>
          </pc:spChg>
          <pc:picChg chg="del">
            <ac:chgData name="bai youhui" userId="d54e096aa401f977" providerId="LiveId" clId="{E3096FE4-30AD-45E4-998F-625D1B2FD24E}" dt="2022-01-19T02:30:29.581" v="56" actId="478"/>
            <ac:picMkLst>
              <pc:docMk/>
              <pc:sldMasterMk cId="3548691759" sldId="2147483648"/>
              <pc:sldLayoutMk cId="1550046852" sldId="2147483650"/>
              <ac:picMk id="10" creationId="{00000000-0000-0000-0000-000000000000}"/>
            </ac:picMkLst>
          </pc:picChg>
        </pc:sldLayoutChg>
        <pc:sldLayoutChg chg="delSp mod">
          <pc:chgData name="bai youhui" userId="d54e096aa401f977" providerId="LiveId" clId="{E3096FE4-30AD-45E4-998F-625D1B2FD24E}" dt="2022-01-19T02:30:59.628" v="61" actId="478"/>
          <pc:sldLayoutMkLst>
            <pc:docMk/>
            <pc:sldMasterMk cId="3548691759" sldId="2147483648"/>
            <pc:sldLayoutMk cId="2379095626" sldId="2147483652"/>
          </pc:sldLayoutMkLst>
          <pc:spChg chg="del">
            <ac:chgData name="bai youhui" userId="d54e096aa401f977" providerId="LiveId" clId="{E3096FE4-30AD-45E4-998F-625D1B2FD24E}" dt="2022-01-19T02:30:58.618" v="60" actId="478"/>
            <ac:spMkLst>
              <pc:docMk/>
              <pc:sldMasterMk cId="3548691759" sldId="2147483648"/>
              <pc:sldLayoutMk cId="2379095626" sldId="2147483652"/>
              <ac:spMk id="6" creationId="{00000000-0000-0000-0000-000000000000}"/>
            </ac:spMkLst>
          </pc:spChg>
          <pc:picChg chg="del">
            <ac:chgData name="bai youhui" userId="d54e096aa401f977" providerId="LiveId" clId="{E3096FE4-30AD-45E4-998F-625D1B2FD24E}" dt="2022-01-19T02:30:59.628" v="61" actId="478"/>
            <ac:picMkLst>
              <pc:docMk/>
              <pc:sldMasterMk cId="3548691759" sldId="2147483648"/>
              <pc:sldLayoutMk cId="2379095626" sldId="2147483652"/>
              <ac:picMk id="7" creationId="{00000000-0000-0000-0000-000000000000}"/>
            </ac:picMkLst>
          </pc:picChg>
        </pc:sldLayoutChg>
        <pc:sldLayoutChg chg="delSp mod">
          <pc:chgData name="bai youhui" userId="d54e096aa401f977" providerId="LiveId" clId="{E3096FE4-30AD-45E4-998F-625D1B2FD24E}" dt="2022-01-19T02:30:56.157" v="59" actId="478"/>
          <pc:sldLayoutMkLst>
            <pc:docMk/>
            <pc:sldMasterMk cId="3548691759" sldId="2147483648"/>
            <pc:sldLayoutMk cId="1349859176" sldId="2147483653"/>
          </pc:sldLayoutMkLst>
          <pc:spChg chg="del">
            <ac:chgData name="bai youhui" userId="d54e096aa401f977" providerId="LiveId" clId="{E3096FE4-30AD-45E4-998F-625D1B2FD24E}" dt="2022-01-19T02:30:54.771" v="58" actId="478"/>
            <ac:spMkLst>
              <pc:docMk/>
              <pc:sldMasterMk cId="3548691759" sldId="2147483648"/>
              <pc:sldLayoutMk cId="1349859176" sldId="2147483653"/>
              <ac:spMk id="8" creationId="{00000000-0000-0000-0000-000000000000}"/>
            </ac:spMkLst>
          </pc:spChg>
          <pc:picChg chg="del">
            <ac:chgData name="bai youhui" userId="d54e096aa401f977" providerId="LiveId" clId="{E3096FE4-30AD-45E4-998F-625D1B2FD24E}" dt="2022-01-19T02:30:56.157" v="59" actId="478"/>
            <ac:picMkLst>
              <pc:docMk/>
              <pc:sldMasterMk cId="3548691759" sldId="2147483648"/>
              <pc:sldLayoutMk cId="1349859176" sldId="2147483653"/>
              <ac:picMk id="13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453" cy="3509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264777" y="0"/>
            <a:ext cx="4029453" cy="3509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2300-1FE7-4FAC-83B0-D7A4CADAEAA1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6659432"/>
            <a:ext cx="4029453" cy="350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264777" y="6659432"/>
            <a:ext cx="4029453" cy="350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D52A-61AB-4812-969F-BE0056F03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28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90F5-43F9-40AD-9E69-A5743A253161}" type="datetimeFigureOut">
              <a:rPr lang="zh-CN" altLang="en-US" smtClean="0"/>
              <a:pPr/>
              <a:t>2022/5/4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6875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29641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265810" y="6658665"/>
            <a:ext cx="4028440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0FDD1-5445-47D8-99AF-E17C10F84B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82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5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固定一个例子，单个</a:t>
            </a:r>
            <a:r>
              <a:rPr lang="en-US" altLang="zh-CN" dirty="0" smtClean="0"/>
              <a:t>DGX-2</a:t>
            </a:r>
            <a:r>
              <a:rPr lang="zh-CN" altLang="en-US" dirty="0" smtClean="0"/>
              <a:t>中训练</a:t>
            </a:r>
            <a:r>
              <a:rPr lang="en-US" altLang="zh-CN" dirty="0" smtClean="0"/>
              <a:t>GPT-3</a:t>
            </a:r>
            <a:r>
              <a:rPr lang="zh-CN" altLang="en-US" dirty="0" smtClean="0"/>
              <a:t>级别的模型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3114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固定一个例子，单个</a:t>
            </a:r>
            <a:r>
              <a:rPr lang="en-US" altLang="zh-CN" dirty="0" smtClean="0"/>
              <a:t>DGX-2</a:t>
            </a:r>
            <a:r>
              <a:rPr lang="zh-CN" altLang="en-US" dirty="0" smtClean="0"/>
              <a:t>中训练</a:t>
            </a:r>
            <a:r>
              <a:rPr lang="en-US" altLang="zh-CN" dirty="0" smtClean="0"/>
              <a:t>GPT-3</a:t>
            </a:r>
            <a:r>
              <a:rPr lang="zh-CN" altLang="en-US" dirty="0" smtClean="0"/>
              <a:t>级别的模型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051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固定一个例子，单个</a:t>
            </a:r>
            <a:r>
              <a:rPr lang="en-US" altLang="zh-CN" dirty="0" smtClean="0"/>
              <a:t>DGX-2</a:t>
            </a:r>
            <a:r>
              <a:rPr lang="zh-CN" altLang="en-US" dirty="0" smtClean="0"/>
              <a:t>中训练</a:t>
            </a:r>
            <a:r>
              <a:rPr lang="en-US" altLang="zh-CN" dirty="0" smtClean="0"/>
              <a:t>GPT-3</a:t>
            </a:r>
            <a:r>
              <a:rPr lang="zh-CN" altLang="en-US" dirty="0" smtClean="0"/>
              <a:t>级别的模型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59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固定一个例子，单个</a:t>
            </a:r>
            <a:r>
              <a:rPr lang="en-US" altLang="zh-CN" dirty="0" smtClean="0"/>
              <a:t>DGX-2</a:t>
            </a:r>
            <a:r>
              <a:rPr lang="zh-CN" altLang="en-US" dirty="0" smtClean="0"/>
              <a:t>中训练</a:t>
            </a:r>
            <a:r>
              <a:rPr lang="en-US" altLang="zh-CN" dirty="0" smtClean="0"/>
              <a:t>GPT-3</a:t>
            </a:r>
            <a:r>
              <a:rPr lang="zh-CN" altLang="en-US" dirty="0" smtClean="0"/>
              <a:t>级别的模型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181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512 GPUs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1649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512 GPUs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347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07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5399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1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976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176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560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262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46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781D-6667-4B63-8FA7-1FFB79347D16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4704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F2828F2-5B04-4273-8AB4-9C1E0F61696D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558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5ED9FCB-E0EA-4D29-9E93-3A18177D338B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715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53248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3" t="22011" r="24791" b="46455"/>
          <a:stretch>
            <a:fillRect/>
          </a:stretch>
        </p:blipFill>
        <p:spPr bwMode="auto">
          <a:xfrm>
            <a:off x="10350500" y="5245101"/>
            <a:ext cx="2523067" cy="197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99895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4963126"/>
          </a:xfrm>
        </p:spPr>
        <p:txBody>
          <a:bodyPr/>
          <a:lstStyle>
            <a:lvl1pPr marL="228600" indent="-228600">
              <a:lnSpc>
                <a:spcPct val="100000"/>
              </a:lnSpc>
              <a:buFont typeface="Wingdings" panose="05000000000000000000" pitchFamily="2" charset="2"/>
              <a:buChar char="q"/>
              <a:defRPr b="1" i="0" baseline="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00000"/>
              </a:lnSpc>
              <a:buFont typeface="Wingdings" panose="05000000000000000000" pitchFamily="2" charset="2"/>
              <a:buChar char="v"/>
              <a:defRPr b="1" i="0" baseline="0"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Ø"/>
              <a:defRPr b="1" i="0" baseline="0"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>
              <a:lnSpc>
                <a:spcPct val="100000"/>
              </a:lnSpc>
              <a:defRPr b="1" i="0" baseline="0"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>
              <a:lnSpc>
                <a:spcPct val="100000"/>
              </a:lnSpc>
              <a:defRPr b="1" i="0" baseline="0"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417994"/>
            <a:ext cx="2743200" cy="365125"/>
          </a:xfrm>
        </p:spPr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8" name="日期占位符 3"/>
          <p:cNvSpPr txBox="1">
            <a:spLocks/>
          </p:cNvSpPr>
          <p:nvPr userDrawn="1"/>
        </p:nvSpPr>
        <p:spPr>
          <a:xfrm>
            <a:off x="8610600" y="641799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 flipV="1">
            <a:off x="838200" y="1064805"/>
            <a:ext cx="7391400" cy="57600"/>
          </a:xfrm>
          <a:prstGeom prst="rect">
            <a:avLst/>
          </a:prstGeom>
          <a:gradFill flip="none" rotWithShape="1">
            <a:gsLst>
              <a:gs pos="78727">
                <a:srgbClr val="CAD9EB"/>
              </a:gs>
              <a:gs pos="70859">
                <a:srgbClr val="B6CBE4"/>
              </a:gs>
              <a:gs pos="63800">
                <a:srgbClr val="A4BFDD"/>
              </a:gs>
              <a:gs pos="0">
                <a:srgbClr val="034DA1"/>
              </a:gs>
              <a:gs pos="100000">
                <a:schemeClr val="bg1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>
            <a:normAutofit/>
          </a:bodyPr>
          <a:lstStyle>
            <a:lvl1pPr>
              <a:defRPr sz="3600" b="1" baseline="0">
                <a:solidFill>
                  <a:srgbClr val="034D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50046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969F7-3FD5-4DB9-8E45-3FFAB250547B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6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710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800"/>
          </a:xfrm>
        </p:spPr>
        <p:txBody>
          <a:bodyPr/>
          <a:lstStyle>
            <a:lvl1pPr>
              <a:defRPr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216152"/>
            <a:ext cx="5181600" cy="4965192"/>
          </a:xfrm>
        </p:spPr>
        <p:txBody>
          <a:bodyPr/>
          <a:lstStyle>
            <a:lvl1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216152"/>
            <a:ext cx="5181600" cy="4965192"/>
          </a:xfrm>
        </p:spPr>
        <p:txBody>
          <a:bodyPr/>
          <a:lstStyle>
            <a:lvl1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>
              <a:lnSpc>
                <a:spcPct val="100000"/>
              </a:lnSpc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148E4-DD2B-4F06-98FC-66DFBE326C50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>
          <a:xfrm flipV="1">
            <a:off x="838200" y="1064805"/>
            <a:ext cx="7391400" cy="57600"/>
          </a:xfrm>
          <a:prstGeom prst="rect">
            <a:avLst/>
          </a:prstGeom>
          <a:gradFill flip="none" rotWithShape="1">
            <a:gsLst>
              <a:gs pos="78727">
                <a:srgbClr val="CAD9EB"/>
              </a:gs>
              <a:gs pos="70859">
                <a:srgbClr val="B6CBE4"/>
              </a:gs>
              <a:gs pos="63800">
                <a:srgbClr val="A4BFDD"/>
              </a:gs>
              <a:gs pos="0">
                <a:srgbClr val="034DA1"/>
              </a:gs>
              <a:gs pos="100000">
                <a:schemeClr val="bg1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909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/>
          <a:lstStyle>
            <a:lvl1pPr>
              <a:defRPr b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21615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145691"/>
            <a:ext cx="5157787" cy="4043972"/>
          </a:xfrm>
        </p:spPr>
        <p:txBody>
          <a:bodyPr/>
          <a:lstStyle>
            <a:lvl1pPr>
              <a:defRPr b="1" baseline="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21615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145691"/>
            <a:ext cx="5183188" cy="4043972"/>
          </a:xfrm>
        </p:spPr>
        <p:txBody>
          <a:bodyPr/>
          <a:lstStyle>
            <a:lvl1pPr>
              <a:defRPr b="1" baseline="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2pPr>
            <a:lvl3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3pPr>
            <a:lvl4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4pPr>
            <a:lvl5pPr>
              <a:defRPr b="1" baseline="0">
                <a:latin typeface="Times New Roman" panose="02020603050405020304" pitchFamily="18" charset="0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06A4-750E-4D7E-BC12-0400C09AC77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  <p:sp>
        <p:nvSpPr>
          <p:cNvPr id="12" name="矩形 11"/>
          <p:cNvSpPr/>
          <p:nvPr userDrawn="1"/>
        </p:nvSpPr>
        <p:spPr>
          <a:xfrm flipV="1">
            <a:off x="838200" y="1064805"/>
            <a:ext cx="7391400" cy="57600"/>
          </a:xfrm>
          <a:prstGeom prst="rect">
            <a:avLst/>
          </a:prstGeom>
          <a:gradFill flip="none" rotWithShape="1">
            <a:gsLst>
              <a:gs pos="78727">
                <a:srgbClr val="CAD9EB"/>
              </a:gs>
              <a:gs pos="70859">
                <a:srgbClr val="B6CBE4"/>
              </a:gs>
              <a:gs pos="63800">
                <a:srgbClr val="A4BFDD"/>
              </a:gs>
              <a:gs pos="0">
                <a:srgbClr val="034DA1"/>
              </a:gs>
              <a:gs pos="100000">
                <a:schemeClr val="bg1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5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437FF81-5CE8-418F-BBDE-330FB712A666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3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D788FA3-16F1-4435-BF8A-84A0DBB2B64F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22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77DF02-F2BF-4342-BF1A-A6A1736C8142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287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中国科大</a:t>
            </a:r>
            <a:r>
              <a:rPr lang="en-US" altLang="zh-CN"/>
              <a:t>ADSL</a:t>
            </a:r>
            <a:r>
              <a:rPr lang="zh-CN" altLang="en-US"/>
              <a:t>实验室</a:t>
            </a:r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93E98F4-A3C4-46BD-9AD8-38663B79BDD5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7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9E29-EC18-435E-B1A1-A03E411AD033}" type="datetime1">
              <a:rPr lang="en-US" altLang="zh-CN" smtClean="0"/>
              <a:t>5/4/2022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869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94468" y="1360014"/>
            <a:ext cx="11670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ZeRO-Infinity: Breaking the GPU Memory Wall for Extreme Scale Deep Learning</a:t>
            </a:r>
            <a:endParaRPr lang="zh-CN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7" name="副标题 2"/>
          <p:cNvSpPr>
            <a:spLocks noGrp="1"/>
          </p:cNvSpPr>
          <p:nvPr/>
        </p:nvSpPr>
        <p:spPr>
          <a:xfrm>
            <a:off x="1296965" y="3047641"/>
            <a:ext cx="9597887" cy="3055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 smtClean="0"/>
              <a:t>May 4</a:t>
            </a:r>
            <a:r>
              <a:rPr lang="en-US" altLang="zh-CN" sz="2400" b="1" dirty="0" smtClean="0"/>
              <a:t>, </a:t>
            </a:r>
            <a:r>
              <a:rPr lang="en-US" altLang="zh-CN" sz="2400" b="1" dirty="0"/>
              <a:t>2022</a:t>
            </a:r>
          </a:p>
          <a:p>
            <a:pPr algn="ctr"/>
            <a:r>
              <a:rPr lang="en-US" altLang="zh-CN" sz="2400" dirty="0" err="1" smtClean="0"/>
              <a:t>Quan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Zhou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39378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0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20MB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0</a:t>
            </a:r>
            <a:endParaRPr lang="en-US" altLang="zh-CN" dirty="0"/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47350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1MB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92357" y="1828800"/>
            <a:ext cx="2743200" cy="166354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335201" y="5037799"/>
            <a:ext cx="17491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9142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20MB</a:t>
            </a:r>
            <a:endParaRPr lang="en-US" altLang="zh-CN" dirty="0"/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0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20MB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081769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1MB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69695" y="1834308"/>
            <a:ext cx="2743200" cy="166354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335201" y="5037799"/>
            <a:ext cx="17491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536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20MB</a:t>
            </a:r>
            <a:endParaRPr lang="en-US" altLang="zh-CN" dirty="0"/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</a:t>
            </a:r>
            <a:r>
              <a:rPr lang="en-US" altLang="zh-CN" dirty="0" smtClean="0">
                <a:sym typeface="Wingdings" panose="05000000000000000000" pitchFamily="2" charset="2"/>
              </a:rPr>
              <a:t>20MB</a:t>
            </a:r>
            <a:endParaRPr lang="en-US" altLang="zh-CN" dirty="0"/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85133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1MB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6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335201" y="5037799"/>
            <a:ext cx="17491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3292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20MB</a:t>
            </a:r>
            <a:endParaRPr lang="en-US" altLang="zh-CN" dirty="0"/>
          </a:p>
        </p:txBody>
      </p:sp>
      <p:sp>
        <p:nvSpPr>
          <p:cNvPr id="6" name="矩形 5"/>
          <p:cNvSpPr/>
          <p:nvPr/>
        </p:nvSpPr>
        <p:spPr>
          <a:xfrm>
            <a:off x="6001897" y="2026845"/>
            <a:ext cx="2478795" cy="16638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20MB0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Gradients: 40GB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585133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1MB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10" name="直接箭头连接符 9"/>
          <p:cNvCxnSpPr>
            <a:stCxn id="6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869695" y="1834308"/>
            <a:ext cx="2743200" cy="199956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1181315" y="5037799"/>
            <a:ext cx="20569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Backward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449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6638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fr-FR" altLang="zh-CN" dirty="0">
                <a:solidFill>
                  <a:srgbClr val="00B050"/>
                </a:solidFill>
              </a:rPr>
              <a:t>Activations: </a:t>
            </a:r>
            <a:r>
              <a:rPr lang="fr-FR" altLang="zh-CN" dirty="0" smtClean="0">
                <a:solidFill>
                  <a:srgbClr val="00B050"/>
                </a:solidFill>
              </a:rPr>
              <a:t>20MB</a:t>
            </a:r>
            <a:r>
              <a:rPr lang="fr-FR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altLang="zh-CN" dirty="0" smtClean="0">
                <a:solidFill>
                  <a:srgbClr val="00B050"/>
                </a:solidFill>
              </a:rPr>
              <a:t>0 </a:t>
            </a:r>
            <a:r>
              <a:rPr lang="fr-FR" altLang="zh-CN" dirty="0">
                <a:solidFill>
                  <a:srgbClr val="00B050"/>
                </a:solidFill>
              </a:rPr>
              <a:t>Gradients: </a:t>
            </a:r>
            <a:r>
              <a:rPr lang="fr-FR" altLang="zh-CN" dirty="0" smtClean="0">
                <a:solidFill>
                  <a:srgbClr val="00B050"/>
                </a:solidFill>
              </a:rPr>
              <a:t>0</a:t>
            </a:r>
            <a:r>
              <a:rPr lang="fr-FR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fr-FR" altLang="zh-CN" dirty="0" smtClean="0">
                <a:solidFill>
                  <a:srgbClr val="00B050"/>
                </a:solidFill>
              </a:rPr>
              <a:t>40GB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6638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</a:t>
            </a:r>
            <a:r>
              <a:rPr lang="en-US" altLang="zh-CN" dirty="0" smtClean="0">
                <a:sym typeface="Wingdings" panose="05000000000000000000" pitchFamily="2" charset="2"/>
              </a:rPr>
              <a:t>0</a:t>
            </a:r>
          </a:p>
          <a:p>
            <a:pPr algn="ctr"/>
            <a:r>
              <a:rPr lang="en-US" altLang="zh-CN" dirty="0" smtClean="0">
                <a:sym typeface="Wingdings" panose="05000000000000000000" pitchFamily="2" charset="2"/>
              </a:rPr>
              <a:t>Gradients: 40GB</a:t>
            </a:r>
            <a:endParaRPr lang="en-US" altLang="zh-CN" dirty="0"/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5015668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1MB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10" name="直接箭头连接符 9"/>
          <p:cNvCxnSpPr>
            <a:stCxn id="6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34129" y="1834308"/>
            <a:ext cx="2743200" cy="199956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181315" y="5037799"/>
            <a:ext cx="20569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Backward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5489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6638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80GB</a:t>
            </a:r>
          </a:p>
          <a:p>
            <a:pPr algn="ctr"/>
            <a:r>
              <a:rPr lang="fr-FR" altLang="zh-CN" dirty="0"/>
              <a:t>Activations: </a:t>
            </a:r>
            <a:r>
              <a:rPr lang="fr-FR" altLang="zh-CN" dirty="0" smtClean="0"/>
              <a:t>0 </a:t>
            </a:r>
          </a:p>
          <a:p>
            <a:pPr algn="ctr"/>
            <a:r>
              <a:rPr lang="fr-FR" altLang="zh-CN" dirty="0" smtClean="0">
                <a:solidFill>
                  <a:srgbClr val="00B050"/>
                </a:solidFill>
              </a:rPr>
              <a:t>Gradients</a:t>
            </a:r>
            <a:r>
              <a:rPr lang="fr-FR" altLang="zh-CN" dirty="0">
                <a:solidFill>
                  <a:srgbClr val="00B050"/>
                </a:solidFill>
              </a:rPr>
              <a:t>: </a:t>
            </a:r>
            <a:r>
              <a:rPr lang="fr-FR" altLang="zh-CN" dirty="0" smtClean="0">
                <a:solidFill>
                  <a:srgbClr val="00B050"/>
                </a:solidFill>
              </a:rPr>
              <a:t>40GB</a:t>
            </a:r>
            <a:r>
              <a:rPr lang="fr-FR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0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66380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40GB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80GB</a:t>
            </a:r>
          </a:p>
          <a:p>
            <a:pPr algn="ctr"/>
            <a:r>
              <a:rPr lang="en-US" altLang="zh-CN" dirty="0" smtClean="0"/>
              <a:t>Activations: </a:t>
            </a:r>
            <a:r>
              <a:rPr lang="en-US" altLang="zh-CN" dirty="0" smtClean="0">
                <a:sym typeface="Wingdings" panose="05000000000000000000" pitchFamily="2" charset="2"/>
              </a:rPr>
              <a:t>0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Gradients: 40GB0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6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7100" y="5037799"/>
            <a:ext cx="10054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Step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48280" y="5089793"/>
            <a:ext cx="7189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/>
              <a:t>p</a:t>
            </a:r>
            <a:r>
              <a:rPr lang="en-US" altLang="zh-CN" sz="2000" dirty="0" err="1" smtClean="0"/>
              <a:t>arams</a:t>
            </a:r>
            <a:r>
              <a:rPr lang="en-US" altLang="zh-CN" sz="2000" dirty="0" smtClean="0"/>
              <a:t>, </a:t>
            </a:r>
            <a:r>
              <a:rPr lang="en-US" altLang="zh-CN" sz="2000" dirty="0" err="1"/>
              <a:t>o</a:t>
            </a:r>
            <a:r>
              <a:rPr lang="en-US" altLang="zh-CN" sz="2000" dirty="0" err="1" smtClean="0"/>
              <a:t>ptimizer_states</a:t>
            </a:r>
            <a:r>
              <a:rPr lang="en-US" altLang="zh-CN" sz="2000" dirty="0" smtClean="0"/>
              <a:t> = step(</a:t>
            </a:r>
            <a:r>
              <a:rPr lang="en-US" altLang="zh-CN" sz="2000" dirty="0" err="1" smtClean="0"/>
              <a:t>params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optimizer_states</a:t>
            </a:r>
            <a:r>
              <a:rPr lang="en-US" altLang="zh-CN" sz="2000" dirty="0" smtClean="0"/>
              <a:t>, gradients)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3350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Parallel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20MB</a:t>
            </a:r>
            <a:endParaRPr lang="en-US" altLang="zh-CN" dirty="0"/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</a:t>
            </a:r>
            <a:r>
              <a:rPr lang="en-US" altLang="zh-CN" dirty="0" smtClean="0">
                <a:sym typeface="Wingdings" panose="05000000000000000000" pitchFamily="2" charset="2"/>
              </a:rPr>
              <a:t>20MB</a:t>
            </a:r>
            <a:endParaRPr lang="en-US" altLang="zh-CN" dirty="0"/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85133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r>
              <a:rPr lang="en-US" altLang="zh-CN" dirty="0" smtClean="0"/>
              <a:t>MB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18892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r>
              <a:rPr lang="en-US" altLang="zh-CN" dirty="0" smtClean="0"/>
              <a:t>MB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301049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1MB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50843" y="1605275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675413" y="34118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8368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Parallel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10MB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</a:t>
            </a:r>
            <a:r>
              <a:rPr lang="en-US" altLang="zh-CN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85133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18892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301049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50843" y="1605275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675413" y="34118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342002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10MB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29" name="直接箭头连接符 28"/>
          <p:cNvCxnSpPr>
            <a:endCxn id="28" idx="1"/>
          </p:cNvCxnSpPr>
          <p:nvPr/>
        </p:nvCxnSpPr>
        <p:spPr>
          <a:xfrm flipV="1">
            <a:off x="1211855" y="5061166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6001897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</a:t>
            </a:r>
            <a:r>
              <a:rPr lang="en-US" altLang="zh-CN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31" name="直接箭头连接符 30"/>
          <p:cNvCxnSpPr>
            <a:stCxn id="28" idx="3"/>
            <a:endCxn id="30" idx="1"/>
          </p:cNvCxnSpPr>
          <p:nvPr/>
        </p:nvCxnSpPr>
        <p:spPr>
          <a:xfrm>
            <a:off x="4820797" y="5061166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8585133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33" name="直接箭头连接符 32"/>
          <p:cNvCxnSpPr>
            <a:stCxn id="30" idx="3"/>
          </p:cNvCxnSpPr>
          <p:nvPr/>
        </p:nvCxnSpPr>
        <p:spPr>
          <a:xfrm>
            <a:off x="8480692" y="5061166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9771961" y="4536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018892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301049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0.5MB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50843" y="4011634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0675413" y="5818163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0279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Recomputation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85133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18892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301049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50843" y="1605275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675413" y="34118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342002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29" name="直接箭头连接符 28"/>
          <p:cNvCxnSpPr>
            <a:endCxn id="28" idx="1"/>
          </p:cNvCxnSpPr>
          <p:nvPr/>
        </p:nvCxnSpPr>
        <p:spPr>
          <a:xfrm flipV="1">
            <a:off x="1211855" y="5061166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6001897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Activations: </a:t>
            </a:r>
            <a:r>
              <a:rPr lang="en-US" altLang="zh-CN" dirty="0" smtClean="0">
                <a:solidFill>
                  <a:srgbClr val="00B050"/>
                </a:solidFill>
                <a:sym typeface="Wingdings" panose="05000000000000000000" pitchFamily="2" charset="2"/>
              </a:rPr>
              <a:t>0MB</a:t>
            </a:r>
            <a:endParaRPr lang="en-US" altLang="zh-CN" dirty="0">
              <a:solidFill>
                <a:srgbClr val="00B050"/>
              </a:solidFill>
            </a:endParaRPr>
          </a:p>
        </p:txBody>
      </p:sp>
      <p:cxnSp>
        <p:nvCxnSpPr>
          <p:cNvPr id="31" name="直接箭头连接符 30"/>
          <p:cNvCxnSpPr>
            <a:stCxn id="28" idx="3"/>
            <a:endCxn id="30" idx="1"/>
          </p:cNvCxnSpPr>
          <p:nvPr/>
        </p:nvCxnSpPr>
        <p:spPr>
          <a:xfrm>
            <a:off x="4820797" y="5061166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8585133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33" name="直接箭头连接符 32"/>
          <p:cNvCxnSpPr>
            <a:stCxn id="30" idx="3"/>
          </p:cNvCxnSpPr>
          <p:nvPr/>
        </p:nvCxnSpPr>
        <p:spPr>
          <a:xfrm>
            <a:off x="8480692" y="5061166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9771961" y="4536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018892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1301049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550843" y="4011634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0675413" y="5818163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8586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ZeRO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20GB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40GB</a:t>
            </a:r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20GB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40GB</a:t>
            </a: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85133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80692" y="2654807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771961" y="2129746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18892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301049" y="229675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50843" y="1605275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675413" y="34118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342002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20GB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40GB</a:t>
            </a:r>
          </a:p>
        </p:txBody>
      </p:sp>
      <p:cxnSp>
        <p:nvCxnSpPr>
          <p:cNvPr id="29" name="直接箭头连接符 28"/>
          <p:cNvCxnSpPr>
            <a:endCxn id="28" idx="1"/>
          </p:cNvCxnSpPr>
          <p:nvPr/>
        </p:nvCxnSpPr>
        <p:spPr>
          <a:xfrm flipV="1">
            <a:off x="1211855" y="5061166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6001897" y="443320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>
                <a:solidFill>
                  <a:srgbClr val="00B050"/>
                </a:solidFill>
              </a:rPr>
              <a:t>Params</a:t>
            </a:r>
            <a:r>
              <a:rPr lang="en-US" altLang="zh-CN" dirty="0">
                <a:solidFill>
                  <a:srgbClr val="00B050"/>
                </a:solidFill>
              </a:rPr>
              <a:t>:</a:t>
            </a:r>
            <a:r>
              <a:rPr lang="en-US" altLang="zh-CN" dirty="0" smtClean="0">
                <a:solidFill>
                  <a:srgbClr val="00B050"/>
                </a:solidFill>
              </a:rPr>
              <a:t> 20GB</a:t>
            </a:r>
          </a:p>
          <a:p>
            <a:pPr algn="ctr"/>
            <a:r>
              <a:rPr lang="en-US" altLang="zh-CN" dirty="0" smtClean="0">
                <a:solidFill>
                  <a:srgbClr val="00B050"/>
                </a:solidFill>
              </a:rPr>
              <a:t>Optimizer States: 40GB</a:t>
            </a:r>
          </a:p>
        </p:txBody>
      </p:sp>
      <p:cxnSp>
        <p:nvCxnSpPr>
          <p:cNvPr id="31" name="直接箭头连接符 30"/>
          <p:cNvCxnSpPr>
            <a:stCxn id="28" idx="3"/>
            <a:endCxn id="30" idx="1"/>
          </p:cNvCxnSpPr>
          <p:nvPr/>
        </p:nvCxnSpPr>
        <p:spPr>
          <a:xfrm>
            <a:off x="4820797" y="5061166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8585133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33" name="直接箭头连接符 32"/>
          <p:cNvCxnSpPr>
            <a:stCxn id="30" idx="3"/>
          </p:cNvCxnSpPr>
          <p:nvPr/>
        </p:nvCxnSpPr>
        <p:spPr>
          <a:xfrm>
            <a:off x="8480692" y="5061166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9771961" y="453610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018892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36" name="文本框 35"/>
          <p:cNvSpPr txBox="1"/>
          <p:nvPr/>
        </p:nvSpPr>
        <p:spPr>
          <a:xfrm>
            <a:off x="1301049" y="470310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550843" y="4011634"/>
            <a:ext cx="11457543" cy="2231843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0675413" y="5818163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9415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/>
              <a:t>Background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ZeRO-Series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Techniques 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152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ZeRO-Offload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264884" y="1685322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134737" y="2313284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924779" y="1685322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743679" y="2313284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08015" y="1955227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03574" y="2313284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694843" y="1788223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41774" y="1955227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223931" y="1955227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473725" y="1575412"/>
            <a:ext cx="11457543" cy="149486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1008022" y="2696602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264884" y="3290101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</p:txBody>
      </p:sp>
      <p:cxnSp>
        <p:nvCxnSpPr>
          <p:cNvPr id="27" name="直接箭头连接符 26"/>
          <p:cNvCxnSpPr>
            <a:endCxn id="26" idx="1"/>
          </p:cNvCxnSpPr>
          <p:nvPr/>
        </p:nvCxnSpPr>
        <p:spPr>
          <a:xfrm flipV="1">
            <a:off x="1134737" y="3918063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5924779" y="3290101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</p:txBody>
      </p:sp>
      <p:cxnSp>
        <p:nvCxnSpPr>
          <p:cNvPr id="40" name="直接箭头连接符 39"/>
          <p:cNvCxnSpPr>
            <a:stCxn id="26" idx="3"/>
            <a:endCxn id="39" idx="1"/>
          </p:cNvCxnSpPr>
          <p:nvPr/>
        </p:nvCxnSpPr>
        <p:spPr>
          <a:xfrm>
            <a:off x="4743679" y="3918063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508015" y="356000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42" name="直接箭头连接符 41"/>
          <p:cNvCxnSpPr>
            <a:stCxn id="39" idx="3"/>
          </p:cNvCxnSpPr>
          <p:nvPr/>
        </p:nvCxnSpPr>
        <p:spPr>
          <a:xfrm>
            <a:off x="8403574" y="3918063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9694843" y="3393002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941774" y="356000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1223931" y="3560006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473725" y="3180191"/>
            <a:ext cx="11457543" cy="149486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11008022" y="430138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1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2677100" y="4799092"/>
            <a:ext cx="7094861" cy="149486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Params</a:t>
            </a:r>
            <a:r>
              <a:rPr lang="en-US" altLang="zh-CN" dirty="0" smtClean="0"/>
              <a:t>: 40GB x N</a:t>
            </a:r>
          </a:p>
          <a:p>
            <a:pPr algn="ctr"/>
            <a:r>
              <a:rPr lang="en-US" altLang="zh-CN" dirty="0" smtClean="0"/>
              <a:t>Optimizer States: 80GB x N</a:t>
            </a:r>
            <a:endParaRPr lang="zh-CN" altLang="en-US" dirty="0"/>
          </a:p>
        </p:txBody>
      </p:sp>
      <p:sp>
        <p:nvSpPr>
          <p:cNvPr id="49" name="文本框 48"/>
          <p:cNvSpPr txBox="1"/>
          <p:nvPr/>
        </p:nvSpPr>
        <p:spPr>
          <a:xfrm>
            <a:off x="8915858" y="583112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CPU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3447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ZeRO-Infinity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264884" y="1685322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</p:txBody>
      </p:sp>
      <p:cxnSp>
        <p:nvCxnSpPr>
          <p:cNvPr id="6" name="直接箭头连接符 5"/>
          <p:cNvCxnSpPr>
            <a:endCxn id="5" idx="1"/>
          </p:cNvCxnSpPr>
          <p:nvPr/>
        </p:nvCxnSpPr>
        <p:spPr>
          <a:xfrm flipV="1">
            <a:off x="1134737" y="2313284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5924779" y="1685322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4743679" y="2313284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08015" y="195522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10" name="直接箭头连接符 9"/>
          <p:cNvCxnSpPr>
            <a:stCxn id="7" idx="3"/>
          </p:cNvCxnSpPr>
          <p:nvPr/>
        </p:nvCxnSpPr>
        <p:spPr>
          <a:xfrm>
            <a:off x="8403574" y="2313284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694843" y="1788223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41774" y="195522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23931" y="195522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3725" y="1575412"/>
            <a:ext cx="11457543" cy="149486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1008022" y="2696602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0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264884" y="3290101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</p:txBody>
      </p:sp>
      <p:cxnSp>
        <p:nvCxnSpPr>
          <p:cNvPr id="27" name="直接箭头连接符 26"/>
          <p:cNvCxnSpPr>
            <a:endCxn id="26" idx="1"/>
          </p:cNvCxnSpPr>
          <p:nvPr/>
        </p:nvCxnSpPr>
        <p:spPr>
          <a:xfrm flipV="1">
            <a:off x="1134737" y="3918063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5924779" y="3290101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</p:txBody>
      </p:sp>
      <p:cxnSp>
        <p:nvCxnSpPr>
          <p:cNvPr id="40" name="直接箭头连接符 39"/>
          <p:cNvCxnSpPr>
            <a:stCxn id="26" idx="3"/>
            <a:endCxn id="39" idx="1"/>
          </p:cNvCxnSpPr>
          <p:nvPr/>
        </p:nvCxnSpPr>
        <p:spPr>
          <a:xfrm>
            <a:off x="4743679" y="3918063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8508015" y="356000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cxnSp>
        <p:nvCxnSpPr>
          <p:cNvPr id="42" name="直接箭头连接符 41"/>
          <p:cNvCxnSpPr>
            <a:stCxn id="39" idx="3"/>
          </p:cNvCxnSpPr>
          <p:nvPr/>
        </p:nvCxnSpPr>
        <p:spPr>
          <a:xfrm>
            <a:off x="8403574" y="3918063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9694843" y="3393002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941774" y="356000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223931" y="356000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0MB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73725" y="3180191"/>
            <a:ext cx="11457543" cy="1494869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文本框 46"/>
          <p:cNvSpPr txBox="1"/>
          <p:nvPr/>
        </p:nvSpPr>
        <p:spPr>
          <a:xfrm>
            <a:off x="11008022" y="4301381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GPU 1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2677100" y="4799093"/>
            <a:ext cx="7094861" cy="86190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Activation checkpoints: 0.5 MB x N</a:t>
            </a:r>
            <a:endParaRPr lang="zh-CN" altLang="en-US" dirty="0"/>
          </a:p>
        </p:txBody>
      </p:sp>
      <p:sp>
        <p:nvSpPr>
          <p:cNvPr id="49" name="文本框 48"/>
          <p:cNvSpPr txBox="1"/>
          <p:nvPr/>
        </p:nvSpPr>
        <p:spPr>
          <a:xfrm>
            <a:off x="9061336" y="530302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CPU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677100" y="5785032"/>
            <a:ext cx="7094861" cy="861906"/>
          </a:xfrm>
          <a:prstGeom prst="rect">
            <a:avLst/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altLang="zh-CN" dirty="0"/>
              <a:t>Params: 40GB x N </a:t>
            </a:r>
            <a:endParaRPr lang="pt-BR" altLang="zh-CN" dirty="0" smtClean="0"/>
          </a:p>
          <a:p>
            <a:pPr algn="ctr"/>
            <a:r>
              <a:rPr lang="pt-BR" altLang="zh-CN" dirty="0" smtClean="0"/>
              <a:t>Optimizer </a:t>
            </a:r>
            <a:r>
              <a:rPr lang="pt-BR" altLang="zh-CN" dirty="0"/>
              <a:t>States: 80GB x N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8965155" y="627760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NVMe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34904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ZeRO-Series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Techniques 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45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Question: How to train GPT-3 scale model with single DGX-2?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Techs for training unprecedented model scale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14939"/>
              </p:ext>
            </p:extLst>
          </p:nvPr>
        </p:nvGraphicFramePr>
        <p:xfrm>
          <a:off x="1063740" y="2107791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130">
                  <a:extLst>
                    <a:ext uri="{9D8B030D-6E8A-4147-A177-3AD203B41FA5}">
                      <a16:colId xmlns:a16="http://schemas.microsoft.com/office/drawing/2014/main" val="744770875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106497887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52399486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364304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Params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76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18.31TB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9.77GB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3.56GB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1280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239241" y="2849471"/>
            <a:ext cx="371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Infos</a:t>
            </a:r>
            <a:r>
              <a:rPr lang="en-US" altLang="zh-CN" dirty="0" smtClean="0"/>
              <a:t> about model with 1T parameters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082"/>
              </p:ext>
            </p:extLst>
          </p:nvPr>
        </p:nvGraphicFramePr>
        <p:xfrm>
          <a:off x="1063741" y="3695400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904">
                  <a:extLst>
                    <a:ext uri="{9D8B030D-6E8A-4147-A177-3AD203B41FA5}">
                      <a16:colId xmlns:a16="http://schemas.microsoft.com/office/drawing/2014/main" val="1081579053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002686415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84397385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219002784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596750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#Nodes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#GPUs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GPU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CPU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</a:t>
                      </a:r>
                      <a:r>
                        <a:rPr lang="en-US" altLang="zh-CN" dirty="0" err="1" smtClean="0"/>
                        <a:t>NVMe</a:t>
                      </a:r>
                      <a:r>
                        <a:rPr lang="en-US" altLang="zh-CN" dirty="0" smtClean="0"/>
                        <a:t> mem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510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0.5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1.5 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28TB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875231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5150868" y="454434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Info about DGX-2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3345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Question: How to train GPT-3 scale model with single DGX-2?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Techs for training unprecedented model scale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63740" y="2107791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130">
                  <a:extLst>
                    <a:ext uri="{9D8B030D-6E8A-4147-A177-3AD203B41FA5}">
                      <a16:colId xmlns:a16="http://schemas.microsoft.com/office/drawing/2014/main" val="744770875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106497887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52399486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364304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Params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76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18.31TB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9.77GB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3.56GB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1280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239241" y="2849471"/>
            <a:ext cx="371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Infos</a:t>
            </a:r>
            <a:r>
              <a:rPr lang="en-US" altLang="zh-CN" dirty="0" smtClean="0"/>
              <a:t> about model with 1T parameters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63741" y="3695400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904">
                  <a:extLst>
                    <a:ext uri="{9D8B030D-6E8A-4147-A177-3AD203B41FA5}">
                      <a16:colId xmlns:a16="http://schemas.microsoft.com/office/drawing/2014/main" val="1081579053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002686415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84397385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219002784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596750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#Nodes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#GPUs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GPU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CPU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</a:t>
                      </a:r>
                      <a:r>
                        <a:rPr lang="en-US" altLang="zh-CN" dirty="0" err="1" smtClean="0"/>
                        <a:t>NVMe</a:t>
                      </a:r>
                      <a:r>
                        <a:rPr lang="en-US" altLang="zh-CN" dirty="0" smtClean="0"/>
                        <a:t> mem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510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0.5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1.5 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28TB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875231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5150868" y="454434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Info about DGX-2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3404212" y="1955516"/>
            <a:ext cx="2809301" cy="89395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28082" y="5283009"/>
            <a:ext cx="102688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i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Infinity offload engine: </a:t>
            </a:r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Offload model states to </a:t>
            </a:r>
            <a:r>
              <a:rPr lang="en-US" altLang="zh-CN" sz="3600" b="0" cap="none" spc="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NVMe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788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Question: How to train GPT-3 scale model with single DGX-2?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Techs for training unprecedented model scale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63740" y="2107791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130">
                  <a:extLst>
                    <a:ext uri="{9D8B030D-6E8A-4147-A177-3AD203B41FA5}">
                      <a16:colId xmlns:a16="http://schemas.microsoft.com/office/drawing/2014/main" val="744770875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106497887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523994861"/>
                    </a:ext>
                  </a:extLst>
                </a:gridCol>
                <a:gridCol w="2516130">
                  <a:extLst>
                    <a:ext uri="{9D8B030D-6E8A-4147-A177-3AD203B41FA5}">
                      <a16:colId xmlns:a16="http://schemas.microsoft.com/office/drawing/2014/main" val="364304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Params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Model states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Activations</a:t>
                      </a:r>
                      <a:r>
                        <a:rPr lang="en-US" altLang="zh-CN" baseline="0" dirty="0" smtClean="0"/>
                        <a:t> (single op)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576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18.31TB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9.77GB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3.56GB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1280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239241" y="2849471"/>
            <a:ext cx="3713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Infos</a:t>
            </a:r>
            <a:r>
              <a:rPr lang="en-US" altLang="zh-CN" dirty="0" smtClean="0"/>
              <a:t> about model with 1T parameters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63741" y="3695400"/>
          <a:ext cx="10064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2904">
                  <a:extLst>
                    <a:ext uri="{9D8B030D-6E8A-4147-A177-3AD203B41FA5}">
                      <a16:colId xmlns:a16="http://schemas.microsoft.com/office/drawing/2014/main" val="1081579053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002686415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84397385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2190027849"/>
                    </a:ext>
                  </a:extLst>
                </a:gridCol>
                <a:gridCol w="2012904">
                  <a:extLst>
                    <a:ext uri="{9D8B030D-6E8A-4147-A177-3AD203B41FA5}">
                      <a16:colId xmlns:a16="http://schemas.microsoft.com/office/drawing/2014/main" val="1596750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#Nodes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#GPUs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GPU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CPU mem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Total </a:t>
                      </a:r>
                      <a:r>
                        <a:rPr lang="en-US" altLang="zh-CN" dirty="0" err="1" smtClean="0"/>
                        <a:t>NVMe</a:t>
                      </a:r>
                      <a:r>
                        <a:rPr lang="en-US" altLang="zh-CN" dirty="0" smtClean="0"/>
                        <a:t> mem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510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0.5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1.5 TB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28TB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875231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5150868" y="4544345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Info about DGX-2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035888" y="2003542"/>
            <a:ext cx="5202490" cy="89395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307690" y="5283009"/>
            <a:ext cx="71096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i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Memory-centric tiling:</a:t>
            </a:r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split single op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874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Techs for training efficiency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233514" y="139141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Activations: 0MB</a:t>
            </a:r>
            <a:endParaRPr lang="en-US" altLang="zh-CN" dirty="0">
              <a:solidFill>
                <a:schemeClr val="bg1"/>
              </a:solidFill>
            </a:endParaRPr>
          </a:p>
        </p:txBody>
      </p:sp>
      <p:cxnSp>
        <p:nvCxnSpPr>
          <p:cNvPr id="13" name="直接箭头连接符 12"/>
          <p:cNvCxnSpPr>
            <a:endCxn id="12" idx="1"/>
          </p:cNvCxnSpPr>
          <p:nvPr/>
        </p:nvCxnSpPr>
        <p:spPr>
          <a:xfrm flipV="1">
            <a:off x="1103367" y="2019376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893409" y="1391414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Activations: </a:t>
            </a:r>
            <a:r>
              <a:rPr lang="en-US" altLang="zh-CN" dirty="0" smtClean="0">
                <a:solidFill>
                  <a:schemeClr val="bg1"/>
                </a:solidFill>
                <a:sym typeface="Wingdings" panose="05000000000000000000" pitchFamily="2" charset="2"/>
              </a:rPr>
              <a:t>0MB</a:t>
            </a:r>
            <a:endParaRPr lang="en-US" altLang="zh-CN" dirty="0">
              <a:solidFill>
                <a:schemeClr val="bg1"/>
              </a:solidFill>
            </a:endParaRPr>
          </a:p>
        </p:txBody>
      </p:sp>
      <p:cxnSp>
        <p:nvCxnSpPr>
          <p:cNvPr id="15" name="直接箭头连接符 14"/>
          <p:cNvCxnSpPr>
            <a:stCxn id="12" idx="3"/>
            <a:endCxn id="14" idx="1"/>
          </p:cNvCxnSpPr>
          <p:nvPr/>
        </p:nvCxnSpPr>
        <p:spPr>
          <a:xfrm>
            <a:off x="4712309" y="2019376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476645" y="166131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cxnSp>
        <p:nvCxnSpPr>
          <p:cNvPr id="17" name="直接箭头连接符 16"/>
          <p:cNvCxnSpPr>
            <a:stCxn id="14" idx="3"/>
          </p:cNvCxnSpPr>
          <p:nvPr/>
        </p:nvCxnSpPr>
        <p:spPr>
          <a:xfrm>
            <a:off x="8372204" y="2019376"/>
            <a:ext cx="1024568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663473" y="1494315"/>
            <a:ext cx="13131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rgbClr val="4876CA"/>
                </a:solidFill>
              </a:rPr>
              <a:t>……</a:t>
            </a:r>
            <a:endParaRPr lang="zh-CN" altLang="en-US" sz="4400" dirty="0">
              <a:solidFill>
                <a:srgbClr val="4876CA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910404" y="166131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1192561" y="1661319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0.5MB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1192561" y="2906061"/>
            <a:ext cx="8731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Focused on training </a:t>
            </a:r>
            <a:r>
              <a:rPr lang="en-US" altLang="zh-CN" dirty="0" smtClean="0">
                <a:solidFill>
                  <a:srgbClr val="FF0000"/>
                </a:solidFill>
              </a:rPr>
              <a:t>Transformer-like </a:t>
            </a:r>
            <a:r>
              <a:rPr lang="en-US" altLang="zh-CN" dirty="0" smtClean="0"/>
              <a:t>model with </a:t>
            </a:r>
            <a:r>
              <a:rPr lang="en-US" altLang="zh-CN" dirty="0" smtClean="0">
                <a:solidFill>
                  <a:srgbClr val="FF0000"/>
                </a:solidFill>
              </a:rPr>
              <a:t>Adam</a:t>
            </a:r>
            <a:r>
              <a:rPr lang="en-US" altLang="zh-CN" dirty="0" smtClean="0"/>
              <a:t> optimizer, enabling </a:t>
            </a:r>
            <a:r>
              <a:rPr lang="en-US" altLang="zh-CN" dirty="0" smtClean="0">
                <a:solidFill>
                  <a:srgbClr val="FF0000"/>
                </a:solidFill>
              </a:rPr>
              <a:t>mixed precision</a:t>
            </a: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48631"/>
              </p:ext>
            </p:extLst>
          </p:nvPr>
        </p:nvGraphicFramePr>
        <p:xfrm>
          <a:off x="1608700" y="394284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311760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6327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Memory types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Required offload bandwidth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599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Parameters</a:t>
                      </a:r>
                      <a:r>
                        <a:rPr lang="en-US" altLang="zh-CN" baseline="0" dirty="0" smtClean="0"/>
                        <a:t> &amp; gradients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 </a:t>
                      </a:r>
                      <a:r>
                        <a:rPr lang="en-US" altLang="zh-CN" dirty="0" smtClean="0"/>
                        <a:t>70GB/s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8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Optimizer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</a:t>
                      </a:r>
                      <a:r>
                        <a:rPr lang="en-US" altLang="zh-CN" dirty="0" smtClean="0"/>
                        <a:t>1.5TB/s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168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 checkpoints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1-4GB/s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53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882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策略： </a:t>
            </a:r>
            <a:r>
              <a:rPr lang="en-US" altLang="zh-CN" dirty="0" smtClean="0"/>
              <a:t>partition &amp; offload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offload</a:t>
            </a:r>
            <a:r>
              <a:rPr lang="zh-CN" altLang="en-US" dirty="0" smtClean="0"/>
              <a:t>带宽分析：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single node</a:t>
            </a:r>
          </a:p>
          <a:p>
            <a:pPr lvl="2"/>
            <a:r>
              <a:rPr lang="en-US" altLang="zh-CN" dirty="0" smtClean="0"/>
              <a:t> Aggregated CPU</a:t>
            </a:r>
            <a:r>
              <a:rPr lang="en-US" altLang="zh-CN" dirty="0" smtClean="0">
                <a:sym typeface="Wingdings" panose="05000000000000000000" pitchFamily="2" charset="2"/>
              </a:rPr>
              <a:t>GPU: 48GB/s</a:t>
            </a:r>
          </a:p>
          <a:p>
            <a:pPr lvl="2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GPUs  GPU: 150-300GB/s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multi nodes (N nodes)</a:t>
            </a:r>
          </a:p>
          <a:p>
            <a:pPr lvl="2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Aggregated CPUGPU: 48GB/s x N</a:t>
            </a:r>
          </a:p>
          <a:p>
            <a:pPr lvl="2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GPUs  GPU: 60-100GB/s </a:t>
            </a:r>
          </a:p>
          <a:p>
            <a:pPr lvl="2"/>
            <a:endParaRPr lang="en-US" altLang="zh-CN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w.r.t. Parameter &amp; gradients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57716"/>
              </p:ext>
            </p:extLst>
          </p:nvPr>
        </p:nvGraphicFramePr>
        <p:xfrm>
          <a:off x="1860160" y="4934634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311760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6327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Memory types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Required offload bandwidth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599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Parameters</a:t>
                      </a:r>
                      <a:r>
                        <a:rPr lang="en-US" altLang="zh-CN" baseline="0" dirty="0" smtClean="0"/>
                        <a:t> &amp; gradients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 </a:t>
                      </a:r>
                      <a:r>
                        <a:rPr lang="en-US" altLang="zh-CN" dirty="0" smtClean="0"/>
                        <a:t>70GB/s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8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Optimizer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</a:t>
                      </a:r>
                      <a:r>
                        <a:rPr lang="en-US" altLang="zh-CN" dirty="0" smtClean="0"/>
                        <a:t>1.5TB/s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168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 checkpoints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1-4GB/s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53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578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zh-CN" altLang="en-US" dirty="0" smtClean="0"/>
              <a:t>策略：总量太大，必须</a:t>
            </a:r>
            <a:r>
              <a:rPr lang="en-US" altLang="zh-CN" dirty="0" smtClean="0"/>
              <a:t>offload</a:t>
            </a:r>
            <a:r>
              <a:rPr lang="zh-CN" altLang="en-US" dirty="0" smtClean="0"/>
              <a:t>到</a:t>
            </a:r>
            <a:r>
              <a:rPr lang="en-US" altLang="zh-CN" dirty="0" err="1" smtClean="0"/>
              <a:t>NVMe</a:t>
            </a:r>
            <a:r>
              <a:rPr lang="zh-CN" altLang="en-US" dirty="0" smtClean="0"/>
              <a:t>上</a:t>
            </a:r>
            <a:endParaRPr lang="en-US" altLang="zh-CN" dirty="0" smtClean="0"/>
          </a:p>
          <a:p>
            <a:r>
              <a:rPr lang="zh-CN" altLang="en-US" dirty="0" smtClean="0"/>
              <a:t> 优化：</a:t>
            </a:r>
            <a:r>
              <a:rPr lang="en-US" altLang="zh-CN" dirty="0" smtClean="0"/>
              <a:t>optimizer</a:t>
            </a:r>
            <a:r>
              <a:rPr lang="zh-CN" altLang="en-US" dirty="0" smtClean="0"/>
              <a:t>更新部分留在</a:t>
            </a:r>
            <a:r>
              <a:rPr lang="en-US" altLang="zh-CN" dirty="0" smtClean="0"/>
              <a:t>CPU</a:t>
            </a:r>
            <a:r>
              <a:rPr lang="zh-CN" altLang="en-US" dirty="0" smtClean="0"/>
              <a:t>上做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offload</a:t>
            </a:r>
            <a:r>
              <a:rPr lang="zh-CN" altLang="en-US" dirty="0" smtClean="0"/>
              <a:t>带宽分析：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 Aggregated bandwidth: </a:t>
            </a:r>
            <a:r>
              <a:rPr lang="zh-CN" altLang="en-US" dirty="0" smtClean="0"/>
              <a:t>硬盘读取速度 </a:t>
            </a:r>
            <a:r>
              <a:rPr lang="en-US" altLang="zh-CN" dirty="0" smtClean="0"/>
              <a:t>x N(nodes)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w.r.t. Optimizer States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040258"/>
              </p:ext>
            </p:extLst>
          </p:nvPr>
        </p:nvGraphicFramePr>
        <p:xfrm>
          <a:off x="1608700" y="397713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311760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56327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Memory types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Required offload bandwidth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599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Parameters</a:t>
                      </a:r>
                      <a:r>
                        <a:rPr lang="en-US" altLang="zh-CN" baseline="0" dirty="0" smtClean="0"/>
                        <a:t> &amp; gradients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 </a:t>
                      </a:r>
                      <a:r>
                        <a:rPr lang="en-US" altLang="zh-CN" dirty="0" smtClean="0"/>
                        <a:t>70GB/s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8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Optimizer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</a:t>
                      </a:r>
                      <a:r>
                        <a:rPr lang="en-US" altLang="zh-CN" dirty="0" smtClean="0"/>
                        <a:t>1.5TB/s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168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 checkpoints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1-4GB/s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538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952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offload</a:t>
            </a:r>
            <a:r>
              <a:rPr lang="zh-CN" altLang="en-US" dirty="0" smtClean="0"/>
              <a:t>到</a:t>
            </a:r>
            <a:r>
              <a:rPr lang="en-US" altLang="zh-CN" dirty="0" smtClean="0"/>
              <a:t>CPU</a:t>
            </a:r>
            <a:r>
              <a:rPr lang="zh-CN" altLang="en-US" dirty="0" smtClean="0"/>
              <a:t>上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zh-CN" altLang="en-US" dirty="0" smtClean="0"/>
              <a:t>带宽分析：</a:t>
            </a:r>
            <a:endParaRPr lang="en-US" altLang="zh-CN" dirty="0" smtClean="0"/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CPU</a:t>
            </a:r>
            <a:r>
              <a:rPr lang="en-US" altLang="zh-CN" dirty="0" smtClean="0">
                <a:sym typeface="Wingdings" panose="05000000000000000000" pitchFamily="2" charset="2"/>
              </a:rPr>
              <a:t>GPU: 3GB/s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w.r.t. Activations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13693"/>
              </p:ext>
            </p:extLst>
          </p:nvPr>
        </p:nvGraphicFramePr>
        <p:xfrm>
          <a:off x="2209800" y="4454525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825621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492111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Memory types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Required offload bandwidth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779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Parameters</a:t>
                      </a:r>
                      <a:r>
                        <a:rPr lang="en-US" altLang="zh-CN" baseline="0" dirty="0" smtClean="0"/>
                        <a:t> &amp; gradients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 </a:t>
                      </a:r>
                      <a:r>
                        <a:rPr lang="en-US" altLang="zh-CN" dirty="0" smtClean="0"/>
                        <a:t>70GB/s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138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Optimizer states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≥</a:t>
                      </a:r>
                      <a:r>
                        <a:rPr lang="en-US" altLang="zh-CN" dirty="0" smtClean="0"/>
                        <a:t>1.5TB/s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635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Activation checkpoints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1-4GB/s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5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954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39788" y="1213837"/>
            <a:ext cx="10515600" cy="4963126"/>
          </a:xfrm>
        </p:spPr>
        <p:txBody>
          <a:bodyPr/>
          <a:lstStyle/>
          <a:p>
            <a:r>
              <a:rPr lang="en-US" altLang="zh-CN" dirty="0" smtClean="0"/>
              <a:t> Size comparison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 Size </a:t>
            </a:r>
            <a:r>
              <a:rPr lang="en-US" altLang="zh-CN" dirty="0" err="1"/>
              <a:t>v.s</a:t>
            </a:r>
            <a:r>
              <a:rPr lang="en-US" altLang="zh-CN" dirty="0"/>
              <a:t>. GPU Memory</a:t>
            </a:r>
            <a:endParaRPr lang="zh-CN" altLang="en-US" dirty="0"/>
          </a:p>
        </p:txBody>
      </p:sp>
      <p:pic>
        <p:nvPicPr>
          <p:cNvPr id="4098" name="Picture 2" descr="res.cloudinary.com/apideck/image/upload/v161973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17" y="2049100"/>
            <a:ext cx="2113899" cy="21138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英伟达NVIDIA Tesla V100 32GB显卡外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79" y="2310711"/>
            <a:ext cx="3305175" cy="15906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777165" y="4325911"/>
            <a:ext cx="2151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175B parameters</a:t>
            </a:r>
          </a:p>
          <a:p>
            <a:pPr algn="ctr"/>
            <a:r>
              <a:rPr lang="zh-CN" altLang="en-US" dirty="0" smtClean="0"/>
              <a:t>≥</a:t>
            </a:r>
            <a:r>
              <a:rPr lang="en-US" altLang="zh-CN" dirty="0" smtClean="0"/>
              <a:t>19TB to store states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44644" y="4325910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A100/V100</a:t>
            </a:r>
          </a:p>
          <a:p>
            <a:pPr algn="ctr"/>
            <a:r>
              <a:rPr lang="en-US" altLang="zh-CN" dirty="0" smtClean="0"/>
              <a:t>80GB/32GB</a:t>
            </a:r>
            <a:endParaRPr lang="zh-CN" altLang="en-US" dirty="0"/>
          </a:p>
        </p:txBody>
      </p:sp>
      <p:sp>
        <p:nvSpPr>
          <p:cNvPr id="6" name="AutoShape 6" descr="Multi-vGP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8" descr="Multi-vGP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10" descr="Multi-vGP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108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989" y="2081774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23" y="2081774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989" y="3007191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23" y="3007191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文本框 15"/>
          <p:cNvSpPr txBox="1"/>
          <p:nvPr/>
        </p:nvSpPr>
        <p:spPr>
          <a:xfrm>
            <a:off x="8339968" y="4325911"/>
            <a:ext cx="2495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DGX-2 (16 V100 inside)</a:t>
            </a:r>
          </a:p>
          <a:p>
            <a:pPr algn="ctr"/>
            <a:r>
              <a:rPr lang="en-US" altLang="zh-CN" dirty="0" smtClean="0"/>
              <a:t>512GB</a:t>
            </a:r>
          </a:p>
          <a:p>
            <a:pPr algn="ctr"/>
            <a:r>
              <a:rPr lang="en-US" altLang="zh-CN" dirty="0" smtClean="0"/>
              <a:t>$400K per node</a:t>
            </a:r>
          </a:p>
        </p:txBody>
      </p:sp>
    </p:spTree>
    <p:extLst>
      <p:ext uri="{BB962C8B-B14F-4D97-AF65-F5344CB8AC3E}">
        <p14:creationId xmlns:p14="http://schemas.microsoft.com/office/powerpoint/2010/main" val="105220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Hardware: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32 DGX-2 (512 V100x32G)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800Gbps </a:t>
            </a:r>
            <a:r>
              <a:rPr lang="zh-CN" altLang="en-US" dirty="0" smtClean="0"/>
              <a:t>节点间传输带宽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Models: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single DGX-2</a:t>
            </a:r>
          </a:p>
          <a:p>
            <a:pPr lvl="2"/>
            <a:r>
              <a:rPr lang="en-US" altLang="zh-CN" dirty="0"/>
              <a:t> </a:t>
            </a:r>
            <a:r>
              <a:rPr lang="en-US" altLang="zh-CN" dirty="0" smtClean="0"/>
              <a:t>model size: 10B</a:t>
            </a:r>
            <a:r>
              <a:rPr lang="en-US" altLang="zh-CN" dirty="0" smtClean="0">
                <a:sym typeface="Wingdings" panose="05000000000000000000" pitchFamily="2" charset="2"/>
              </a:rPr>
              <a:t>1T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32 x DGX-2</a:t>
            </a:r>
          </a:p>
          <a:p>
            <a:pPr lvl="2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model size: 0.5T  20T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9794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ZeRO-Series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Techniques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Evaluation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769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Size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6" y="1153802"/>
            <a:ext cx="7500798" cy="37619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311907" y="5205891"/>
            <a:ext cx="6126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50x larger trainable model size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9898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Size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6" y="1153802"/>
            <a:ext cx="7500798" cy="37619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311907" y="5205891"/>
            <a:ext cx="6126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50x larger trainable model size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94853" y="1266940"/>
            <a:ext cx="2960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Analysis: The maximum trainable model size using 3D parallelism is </a:t>
            </a:r>
            <a:r>
              <a:rPr lang="en-US" altLang="zh-CN" dirty="0" smtClean="0">
                <a:solidFill>
                  <a:srgbClr val="FF0000"/>
                </a:solidFill>
              </a:rPr>
              <a:t>limited by aggregated GPU memory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683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Speed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28505"/>
            <a:ext cx="5760904" cy="352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7870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Speed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28505"/>
            <a:ext cx="5760904" cy="352877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872866" y="2765233"/>
            <a:ext cx="782199" cy="46270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260116" y="2093205"/>
            <a:ext cx="4629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Comparable throughput with SOTA solution</a:t>
            </a:r>
          </a:p>
        </p:txBody>
      </p:sp>
    </p:spTree>
    <p:extLst>
      <p:ext uri="{BB962C8B-B14F-4D97-AF65-F5344CB8AC3E}">
        <p14:creationId xmlns:p14="http://schemas.microsoft.com/office/powerpoint/2010/main" val="12724948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Speed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28505"/>
            <a:ext cx="5760904" cy="352877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260116" y="2093205"/>
            <a:ext cx="4629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Comparable throughput with SOTA solution</a:t>
            </a:r>
          </a:p>
          <a:p>
            <a:pPr marL="342900" indent="-342900">
              <a:buAutoNum type="arabicPeriod"/>
            </a:pPr>
            <a:r>
              <a:rPr lang="zh-CN" altLang="en-US" dirty="0" smtClean="0"/>
              <a:t>≥</a:t>
            </a:r>
            <a:r>
              <a:rPr lang="en-US" altLang="zh-CN" dirty="0"/>
              <a:t> </a:t>
            </a:r>
            <a:r>
              <a:rPr lang="en-US" altLang="zh-CN" dirty="0" smtClean="0"/>
              <a:t>60% peak throughput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1608463" y="1817783"/>
            <a:ext cx="5122844" cy="0"/>
          </a:xfrm>
          <a:prstGeom prst="line">
            <a:avLst/>
          </a:prstGeom>
          <a:ln w="28575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61738" y="1470383"/>
            <a:ext cx="282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Measured peak </a:t>
            </a:r>
            <a:r>
              <a:rPr lang="en-US" altLang="zh-CN" dirty="0" err="1" smtClean="0"/>
              <a:t>TFlops</a:t>
            </a:r>
            <a:r>
              <a:rPr lang="en-US" altLang="zh-CN" dirty="0" smtClean="0"/>
              <a:t>/GPU</a:t>
            </a:r>
          </a:p>
        </p:txBody>
      </p:sp>
    </p:spTree>
    <p:extLst>
      <p:ext uri="{BB962C8B-B14F-4D97-AF65-F5344CB8AC3E}">
        <p14:creationId xmlns:p14="http://schemas.microsoft.com/office/powerpoint/2010/main" val="1500326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Speed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28505"/>
            <a:ext cx="5760904" cy="352877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260116" y="2093205"/>
            <a:ext cx="4629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Comparable throughput with SOTA solution</a:t>
            </a:r>
          </a:p>
          <a:p>
            <a:pPr marL="342900" indent="-342900">
              <a:buAutoNum type="arabicPeriod"/>
            </a:pPr>
            <a:r>
              <a:rPr lang="zh-CN" altLang="en-US" dirty="0" smtClean="0"/>
              <a:t>≥</a:t>
            </a:r>
            <a:r>
              <a:rPr lang="en-US" altLang="zh-CN" dirty="0"/>
              <a:t> </a:t>
            </a:r>
            <a:r>
              <a:rPr lang="en-US" altLang="zh-CN" dirty="0" smtClean="0"/>
              <a:t>60% peak throughput</a:t>
            </a:r>
          </a:p>
        </p:txBody>
      </p:sp>
      <p:sp>
        <p:nvSpPr>
          <p:cNvPr id="9" name="矩形 8"/>
          <p:cNvSpPr/>
          <p:nvPr/>
        </p:nvSpPr>
        <p:spPr>
          <a:xfrm>
            <a:off x="5756312" y="3503363"/>
            <a:ext cx="782199" cy="46270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599104" y="3642906"/>
            <a:ext cx="4527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CPU memory is not sufficient to hold activation checkpoints</a:t>
            </a:r>
          </a:p>
        </p:txBody>
      </p:sp>
    </p:spTree>
    <p:extLst>
      <p:ext uri="{BB962C8B-B14F-4D97-AF65-F5344CB8AC3E}">
        <p14:creationId xmlns:p14="http://schemas.microsoft.com/office/powerpoint/2010/main" val="26737418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Scalability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74645"/>
            <a:ext cx="5010609" cy="380896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88119" y="5347724"/>
            <a:ext cx="43268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Superlinear</a:t>
            </a:r>
            <a:r>
              <a:rPr lang="en-US" altLang="zh-CN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scalability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0089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Scalability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74645"/>
            <a:ext cx="5010609" cy="380896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088119" y="5347724"/>
            <a:ext cx="43268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Superlinear</a:t>
            </a:r>
            <a:r>
              <a:rPr lang="en-US" altLang="zh-CN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scalability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43171" y="1476261"/>
            <a:ext cx="45169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When adding extra GPUs, the total amounts of </a:t>
            </a:r>
            <a:r>
              <a:rPr lang="en-US" altLang="zh-CN" dirty="0" err="1" smtClean="0"/>
              <a:t>parameters+gradients</a:t>
            </a:r>
            <a:r>
              <a:rPr lang="en-US" altLang="zh-CN" dirty="0" smtClean="0"/>
              <a:t> remains constant, but:</a:t>
            </a: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Aggregated CPU-GPU bandwidth increases</a:t>
            </a:r>
            <a:r>
              <a:rPr lang="en-US" altLang="zh-CN" dirty="0" smtClean="0"/>
              <a:t>, making offloading </a:t>
            </a:r>
            <a:r>
              <a:rPr lang="en-US" altLang="zh-CN" dirty="0" err="1" smtClean="0"/>
              <a:t>params</a:t>
            </a:r>
            <a:r>
              <a:rPr lang="en-US" altLang="zh-CN" dirty="0" smtClean="0"/>
              <a:t>/grads faster</a:t>
            </a: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Aggregated CPU computing power increases</a:t>
            </a:r>
            <a:r>
              <a:rPr lang="en-US" altLang="zh-CN" dirty="0" smtClean="0"/>
              <a:t>, making updating optimizer faster</a:t>
            </a:r>
          </a:p>
        </p:txBody>
      </p:sp>
    </p:spTree>
    <p:extLst>
      <p:ext uri="{BB962C8B-B14F-4D97-AF65-F5344CB8AC3E}">
        <p14:creationId xmlns:p14="http://schemas.microsoft.com/office/powerpoint/2010/main" val="8354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39788" y="1213837"/>
            <a:ext cx="10515600" cy="4963126"/>
          </a:xfrm>
        </p:spPr>
        <p:txBody>
          <a:bodyPr/>
          <a:lstStyle/>
          <a:p>
            <a:r>
              <a:rPr lang="en-US" altLang="zh-CN" dirty="0" smtClean="0"/>
              <a:t>Comparison of size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 Size </a:t>
            </a:r>
            <a:r>
              <a:rPr lang="en-US" altLang="zh-CN" dirty="0" err="1"/>
              <a:t>v.s</a:t>
            </a:r>
            <a:r>
              <a:rPr lang="en-US" altLang="zh-CN" dirty="0"/>
              <a:t>. GPU Memory</a:t>
            </a:r>
            <a:endParaRPr lang="zh-CN" altLang="en-US" dirty="0"/>
          </a:p>
        </p:txBody>
      </p:sp>
      <p:pic>
        <p:nvPicPr>
          <p:cNvPr id="4098" name="Picture 2" descr="res.cloudinary.com/apideck/image/upload/v161973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17" y="2049100"/>
            <a:ext cx="2113899" cy="21138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英伟达NVIDIA Tesla V100 32GB显卡外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79" y="2310711"/>
            <a:ext cx="3305175" cy="15906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/>
          <p:cNvSpPr txBox="1"/>
          <p:nvPr/>
        </p:nvSpPr>
        <p:spPr>
          <a:xfrm>
            <a:off x="1777165" y="4325911"/>
            <a:ext cx="2151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175B parameters</a:t>
            </a:r>
          </a:p>
          <a:p>
            <a:pPr algn="ctr"/>
            <a:r>
              <a:rPr lang="zh-CN" altLang="en-US" dirty="0" smtClean="0"/>
              <a:t>≥</a:t>
            </a:r>
            <a:r>
              <a:rPr lang="en-US" altLang="zh-CN" dirty="0" smtClean="0"/>
              <a:t>19TB to store states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44644" y="4325910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A100/V100</a:t>
            </a:r>
          </a:p>
          <a:p>
            <a:pPr algn="ctr"/>
            <a:r>
              <a:rPr lang="en-US" altLang="zh-CN" dirty="0" smtClean="0"/>
              <a:t>80GB/32GB</a:t>
            </a:r>
            <a:endParaRPr lang="zh-CN" altLang="en-US" dirty="0"/>
          </a:p>
        </p:txBody>
      </p:sp>
      <p:sp>
        <p:nvSpPr>
          <p:cNvPr id="6" name="AutoShape 6" descr="Multi-vGP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8" descr="Multi-vGP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10" descr="Multi-vGP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4108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989" y="2081774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23" y="2081774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989" y="3007191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Multi-vGPU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23" y="3007191"/>
            <a:ext cx="1634780" cy="91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文本框 15"/>
          <p:cNvSpPr txBox="1"/>
          <p:nvPr/>
        </p:nvSpPr>
        <p:spPr>
          <a:xfrm>
            <a:off x="8339968" y="4325911"/>
            <a:ext cx="24952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DGX-2 (16 V100 inside)</a:t>
            </a:r>
          </a:p>
          <a:p>
            <a:pPr algn="ctr"/>
            <a:r>
              <a:rPr lang="en-US" altLang="zh-CN" dirty="0" smtClean="0"/>
              <a:t>512GB</a:t>
            </a:r>
          </a:p>
          <a:p>
            <a:pPr algn="ctr"/>
            <a:r>
              <a:rPr lang="en-US" altLang="zh-CN" dirty="0" smtClean="0"/>
              <a:t>$400K per node</a:t>
            </a:r>
          </a:p>
        </p:txBody>
      </p:sp>
      <p:sp>
        <p:nvSpPr>
          <p:cNvPr id="10" name="矩形 9"/>
          <p:cNvSpPr/>
          <p:nvPr/>
        </p:nvSpPr>
        <p:spPr>
          <a:xfrm>
            <a:off x="1069023" y="5533558"/>
            <a:ext cx="105553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Need 40 DGX-2 to train GPT-3, about $16M</a:t>
            </a:r>
            <a:r>
              <a:rPr lang="zh-CN" alt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</a:t>
            </a:r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zh-CN" alt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亿元）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8664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Democratizing Large Model Training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63" y="1542762"/>
            <a:ext cx="7085795" cy="392160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260116" y="2093205"/>
            <a:ext cx="4384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User can train model with up to 1T </a:t>
            </a:r>
            <a:r>
              <a:rPr lang="en-US" altLang="zh-CN" dirty="0" err="1" smtClean="0"/>
              <a:t>params</a:t>
            </a:r>
            <a:r>
              <a:rPr lang="en-US" altLang="zh-CN" dirty="0" smtClean="0"/>
              <a:t> using single DGX-2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Throughput is acceptable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Ease of use due to automated methods </a:t>
            </a:r>
          </a:p>
        </p:txBody>
      </p:sp>
    </p:spTree>
    <p:extLst>
      <p:ext uri="{BB962C8B-B14F-4D97-AF65-F5344CB8AC3E}">
        <p14:creationId xmlns:p14="http://schemas.microsoft.com/office/powerpoint/2010/main" val="3887086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ZeRO-Series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Techniques 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Conclusions</a:t>
            </a:r>
            <a:endParaRPr lang="en-US" altLang="zh-CN" sz="2400" dirty="0"/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107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It takes a huge leap of trainable model size 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larger model size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less node (for fine-tuning)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ease of use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It points out the direction for the future hardware development</a:t>
            </a:r>
          </a:p>
          <a:p>
            <a:pPr lvl="1"/>
            <a:r>
              <a:rPr lang="en-US" altLang="zh-CN" dirty="0" smtClean="0"/>
              <a:t> device compute power </a:t>
            </a:r>
          </a:p>
          <a:p>
            <a:pPr lvl="1"/>
            <a:r>
              <a:rPr lang="en-US" altLang="zh-CN" dirty="0"/>
              <a:t> </a:t>
            </a:r>
            <a:r>
              <a:rPr lang="en-US" altLang="zh-CN" dirty="0" smtClean="0"/>
              <a:t>device-device bandwidth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8993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39788" y="1213837"/>
            <a:ext cx="10515600" cy="4963126"/>
          </a:xfrm>
        </p:spPr>
        <p:txBody>
          <a:bodyPr/>
          <a:lstStyle/>
          <a:p>
            <a:r>
              <a:rPr lang="en-US" altLang="zh-CN" dirty="0" smtClean="0"/>
              <a:t> Comparison of growth trends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For last 3 years</a:t>
            </a:r>
            <a:endParaRPr lang="en-US" altLang="zh-CN" dirty="0"/>
          </a:p>
          <a:p>
            <a:pPr lvl="1"/>
            <a:r>
              <a:rPr lang="en-US" altLang="zh-CN" dirty="0" smtClean="0"/>
              <a:t> Model size 1000x: 100B parameters (</a:t>
            </a:r>
            <a:r>
              <a:rPr lang="en-US" altLang="zh-CN" dirty="0" err="1" smtClean="0"/>
              <a:t>ELMo</a:t>
            </a:r>
            <a:r>
              <a:rPr lang="en-US" altLang="zh-CN" dirty="0" smtClean="0"/>
              <a:t>) </a:t>
            </a:r>
            <a:r>
              <a:rPr lang="en-US" altLang="zh-CN" dirty="0" smtClean="0">
                <a:sym typeface="Wingdings" panose="05000000000000000000" pitchFamily="2" charset="2"/>
              </a:rPr>
              <a:t> 100T parameters (GPT-3)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 </a:t>
            </a:r>
            <a:r>
              <a:rPr lang="en-US" altLang="zh-CN" dirty="0" smtClean="0">
                <a:sym typeface="Wingdings" panose="05000000000000000000" pitchFamily="2" charset="2"/>
              </a:rPr>
              <a:t>GPU memory 5x: 16GB  80GB</a:t>
            </a:r>
            <a:endParaRPr lang="en-US" altLang="zh-CN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Model Size </a:t>
            </a:r>
            <a:r>
              <a:rPr lang="en-US" altLang="zh-CN" dirty="0" err="1"/>
              <a:t>v.s</a:t>
            </a:r>
            <a:r>
              <a:rPr lang="en-US" altLang="zh-CN" dirty="0"/>
              <a:t>. GPU Memory</a:t>
            </a:r>
            <a:endParaRPr lang="zh-CN" altLang="en-US" dirty="0"/>
          </a:p>
        </p:txBody>
      </p:sp>
      <p:sp>
        <p:nvSpPr>
          <p:cNvPr id="6" name="AutoShape 6" descr="Multi-vGP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8" descr="Multi-vGP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10" descr="Multi-vGP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597333" y="4370707"/>
            <a:ext cx="84720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即使独角兽级别的公司，</a:t>
            </a:r>
            <a:endParaRPr lang="en-US" altLang="zh-CN" sz="3600" b="0" cap="none" spc="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未来也难以承受训练更大模型的成本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473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(</a:t>
            </a:r>
            <a:r>
              <a:rPr lang="zh-CN" altLang="en-US" dirty="0" smtClean="0"/>
              <a:t>致未来</a:t>
            </a:r>
            <a:r>
              <a:rPr lang="en-US" altLang="zh-CN" dirty="0" smtClean="0"/>
              <a:t>) </a:t>
            </a:r>
            <a:r>
              <a:rPr lang="zh-CN" altLang="en-US" dirty="0" smtClean="0"/>
              <a:t>如何训练未来提出的更大的模型？</a:t>
            </a:r>
            <a:r>
              <a:rPr lang="en-US" altLang="zh-CN" dirty="0" smtClean="0"/>
              <a:t>(</a:t>
            </a:r>
            <a:r>
              <a:rPr lang="zh-CN" altLang="en-US" dirty="0" smtClean="0"/>
              <a:t>千万亿参数规模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400GB</a:t>
            </a:r>
            <a:r>
              <a:rPr lang="zh-CN" altLang="en-US" dirty="0" smtClean="0"/>
              <a:t>单卡显存</a:t>
            </a:r>
            <a:r>
              <a:rPr lang="en-US" altLang="zh-CN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(</a:t>
            </a:r>
            <a:r>
              <a:rPr lang="zh-CN" altLang="en-US" dirty="0" smtClean="0"/>
              <a:t>看当下</a:t>
            </a:r>
            <a:r>
              <a:rPr lang="en-US" altLang="zh-CN" dirty="0" smtClean="0"/>
              <a:t>) </a:t>
            </a:r>
            <a:r>
              <a:rPr lang="zh-CN" altLang="en-US" dirty="0" smtClean="0"/>
              <a:t>如何用有限的资源训练超大模型？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(</a:t>
            </a:r>
            <a:r>
              <a:rPr lang="zh-CN" altLang="en-US" dirty="0" smtClean="0"/>
              <a:t>便利性</a:t>
            </a:r>
            <a:r>
              <a:rPr lang="en-US" altLang="zh-CN" dirty="0" smtClean="0"/>
              <a:t>) </a:t>
            </a:r>
            <a:r>
              <a:rPr lang="zh-CN" altLang="en-US" dirty="0" smtClean="0"/>
              <a:t>如何更简单的训练大模型？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Rising Problems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9571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 Background</a:t>
            </a:r>
          </a:p>
          <a:p>
            <a:pPr lvl="1"/>
            <a:r>
              <a:rPr lang="en-US" altLang="zh-CN" sz="2000" dirty="0"/>
              <a:t> </a:t>
            </a:r>
            <a:r>
              <a:rPr lang="en-US" altLang="zh-CN" sz="2000" dirty="0" smtClean="0"/>
              <a:t>Model Size </a:t>
            </a:r>
            <a:r>
              <a:rPr lang="en-US" altLang="zh-CN" sz="2000" dirty="0" err="1" smtClean="0"/>
              <a:t>v.s</a:t>
            </a:r>
            <a:r>
              <a:rPr lang="en-US" altLang="zh-CN" sz="2000" dirty="0" smtClean="0"/>
              <a:t>. limited GPU size</a:t>
            </a:r>
          </a:p>
          <a:p>
            <a:pPr lvl="1"/>
            <a:r>
              <a:rPr lang="en-US" altLang="zh-CN" sz="2000" dirty="0"/>
              <a:t> </a:t>
            </a:r>
            <a:r>
              <a:rPr lang="en-US" altLang="zh-CN" sz="2000" dirty="0" smtClean="0"/>
              <a:t>Rising problems</a:t>
            </a:r>
            <a:endParaRPr lang="en-US" altLang="zh-CN" sz="2000" dirty="0"/>
          </a:p>
          <a:p>
            <a:r>
              <a:rPr lang="en-US" altLang="zh-CN" sz="2400" dirty="0" smtClean="0"/>
              <a:t> ZeRO-Series</a:t>
            </a:r>
          </a:p>
          <a:p>
            <a:pPr lvl="1"/>
            <a:r>
              <a:rPr lang="en-US" altLang="zh-CN" sz="2000" dirty="0"/>
              <a:t> </a:t>
            </a:r>
            <a:r>
              <a:rPr lang="en-US" altLang="zh-CN" sz="2000" dirty="0" smtClean="0"/>
              <a:t>Data Parallel</a:t>
            </a:r>
          </a:p>
          <a:p>
            <a:pPr lvl="1"/>
            <a:r>
              <a:rPr lang="en-US" altLang="zh-CN" sz="2000" dirty="0"/>
              <a:t> </a:t>
            </a:r>
            <a:r>
              <a:rPr lang="en-US" altLang="zh-CN" sz="2000" dirty="0" smtClean="0"/>
              <a:t>ZeRO</a:t>
            </a:r>
          </a:p>
          <a:p>
            <a:pPr lvl="1"/>
            <a:r>
              <a:rPr lang="en-US" altLang="zh-CN" sz="2000" dirty="0" smtClean="0"/>
              <a:t> ZeRO-Offload</a:t>
            </a:r>
          </a:p>
          <a:p>
            <a:pPr lvl="1"/>
            <a:r>
              <a:rPr lang="en-US" altLang="zh-CN" sz="2000" dirty="0" smtClean="0"/>
              <a:t> ZeRO-Infinity</a:t>
            </a:r>
          </a:p>
          <a:p>
            <a:r>
              <a:rPr lang="en-US" altLang="zh-CN" sz="2400" dirty="0" smtClean="0"/>
              <a:t> Techniques 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Evaluation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Conclusions</a:t>
            </a:r>
            <a:endParaRPr lang="en-US" altLang="zh-CN" sz="2400" dirty="0"/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142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7" dur="1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8" dur="1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90AD1F7-920A-4083-92AC-9CDD37F66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sz="2400" dirty="0"/>
              <a:t> </a:t>
            </a:r>
            <a:r>
              <a:rPr lang="en-US" altLang="zh-CN" sz="2400" dirty="0" smtClean="0"/>
              <a:t>ZeRO-Series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Techniques 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r>
              <a:rPr lang="en-US" altLang="zh-CN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2400" dirty="0" smtClean="0">
                <a:solidFill>
                  <a:schemeClr val="bg1">
                    <a:lumMod val="75000"/>
                  </a:schemeClr>
                </a:solidFill>
              </a:rPr>
              <a:t>Conclusions</a:t>
            </a:r>
            <a:endParaRPr lang="en-US" altLang="zh-CN" sz="24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altLang="zh-CN" sz="2000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E976046-BCF3-4E43-85EC-0A706179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2AE1DD55-A360-477C-8653-631BFE25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42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7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BB15-C437-41EE-A761-89E496B0811C}" type="datetime1">
              <a:rPr lang="en-US" altLang="zh-CN" smtClean="0"/>
              <a:t>5/4/2022</a:t>
            </a:fld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Single GPU training flow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342002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1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0</a:t>
            </a:r>
            <a:endParaRPr lang="en-US" altLang="zh-CN" dirty="0"/>
          </a:p>
        </p:txBody>
      </p:sp>
      <p:cxnSp>
        <p:nvCxnSpPr>
          <p:cNvPr id="8" name="直接箭头连接符 7"/>
          <p:cNvCxnSpPr>
            <a:endCxn id="5" idx="1"/>
          </p:cNvCxnSpPr>
          <p:nvPr/>
        </p:nvCxnSpPr>
        <p:spPr>
          <a:xfrm flipV="1">
            <a:off x="1211855" y="2654807"/>
            <a:ext cx="1130147" cy="11275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001897" y="2026845"/>
            <a:ext cx="2478795" cy="125592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Layer 2</a:t>
            </a:r>
          </a:p>
          <a:p>
            <a:pPr algn="ctr"/>
            <a:r>
              <a:rPr lang="en-US" altLang="zh-CN" dirty="0" err="1" smtClean="0"/>
              <a:t>Params</a:t>
            </a:r>
            <a:r>
              <a:rPr lang="en-US" altLang="zh-CN" dirty="0"/>
              <a:t>:</a:t>
            </a:r>
            <a:r>
              <a:rPr lang="en-US" altLang="zh-CN" dirty="0" smtClean="0"/>
              <a:t> 40GB</a:t>
            </a:r>
          </a:p>
          <a:p>
            <a:pPr algn="ctr"/>
            <a:r>
              <a:rPr lang="en-US" altLang="zh-CN" dirty="0" smtClean="0"/>
              <a:t>Optimizer States: 80GB</a:t>
            </a:r>
          </a:p>
          <a:p>
            <a:pPr algn="ctr"/>
            <a:r>
              <a:rPr lang="en-US" altLang="zh-CN" dirty="0" smtClean="0"/>
              <a:t>Activations: 0</a:t>
            </a:r>
            <a:endParaRPr lang="en-US" altLang="zh-CN" dirty="0"/>
          </a:p>
        </p:txBody>
      </p:sp>
      <p:cxnSp>
        <p:nvCxnSpPr>
          <p:cNvPr id="7" name="直接箭头连接符 6"/>
          <p:cNvCxnSpPr>
            <a:stCxn id="5" idx="3"/>
            <a:endCxn id="6" idx="1"/>
          </p:cNvCxnSpPr>
          <p:nvPr/>
        </p:nvCxnSpPr>
        <p:spPr>
          <a:xfrm>
            <a:off x="4820797" y="2654807"/>
            <a:ext cx="1181100" cy="0"/>
          </a:xfrm>
          <a:prstGeom prst="straightConnector1">
            <a:avLst/>
          </a:prstGeom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47350" y="229675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1MB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335201" y="5037799"/>
            <a:ext cx="17491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Forward</a:t>
            </a:r>
            <a:endParaRPr lang="zh-CN" alt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2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华康俪金黑W8(P)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55975</TotalTime>
  <Words>1589</Words>
  <Application>Microsoft Office PowerPoint</Application>
  <PresentationFormat>宽屏</PresentationFormat>
  <Paragraphs>527</Paragraphs>
  <Slides>42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52" baseType="lpstr">
      <vt:lpstr>Calibri</vt:lpstr>
      <vt:lpstr>Gill Sans MT</vt:lpstr>
      <vt:lpstr>华康俪金黑W8(P)</vt:lpstr>
      <vt:lpstr>楷体</vt:lpstr>
      <vt:lpstr>宋体</vt:lpstr>
      <vt:lpstr>微软雅黑</vt:lpstr>
      <vt:lpstr>Arial</vt:lpstr>
      <vt:lpstr>Times New Roman</vt:lpstr>
      <vt:lpstr>Wingdings</vt:lpstr>
      <vt:lpstr>Office 主题</vt:lpstr>
      <vt:lpstr>PowerPoint 演示文稿</vt:lpstr>
      <vt:lpstr>Outlines </vt:lpstr>
      <vt:lpstr>Model Size v.s. GPU Memory</vt:lpstr>
      <vt:lpstr>Model Size v.s. GPU Memory</vt:lpstr>
      <vt:lpstr>Model Size v.s. GPU Memory</vt:lpstr>
      <vt:lpstr>Rising Problems</vt:lpstr>
      <vt:lpstr>Outlines </vt:lpstr>
      <vt:lpstr>Outlines </vt:lpstr>
      <vt:lpstr>Single GPU training flow</vt:lpstr>
      <vt:lpstr>Single GPU training flow</vt:lpstr>
      <vt:lpstr>Single GPU training flow</vt:lpstr>
      <vt:lpstr>Single GPU training flow</vt:lpstr>
      <vt:lpstr>Single GPU training flow</vt:lpstr>
      <vt:lpstr>Single GPU training flow</vt:lpstr>
      <vt:lpstr>Single GPU training flow</vt:lpstr>
      <vt:lpstr>Data Parallel</vt:lpstr>
      <vt:lpstr>Data Parallel</vt:lpstr>
      <vt:lpstr>Recomputation</vt:lpstr>
      <vt:lpstr>ZeRO</vt:lpstr>
      <vt:lpstr>ZeRO-Offload</vt:lpstr>
      <vt:lpstr>ZeRO-Infinity</vt:lpstr>
      <vt:lpstr>Outlines </vt:lpstr>
      <vt:lpstr>Techs for training unprecedented model scale</vt:lpstr>
      <vt:lpstr>Techs for training unprecedented model scale</vt:lpstr>
      <vt:lpstr>Techs for training unprecedented model scale</vt:lpstr>
      <vt:lpstr>Techs for training efficiency</vt:lpstr>
      <vt:lpstr>w.r.t. Parameter &amp; gradients</vt:lpstr>
      <vt:lpstr>w.r.t. Optimizer States</vt:lpstr>
      <vt:lpstr>w.r.t. Activations</vt:lpstr>
      <vt:lpstr>Evaluation</vt:lpstr>
      <vt:lpstr>Outlines </vt:lpstr>
      <vt:lpstr>Model Size</vt:lpstr>
      <vt:lpstr>Model Size</vt:lpstr>
      <vt:lpstr>Model Speed</vt:lpstr>
      <vt:lpstr>Model Speed</vt:lpstr>
      <vt:lpstr>Model Speed</vt:lpstr>
      <vt:lpstr>Model Speed</vt:lpstr>
      <vt:lpstr>Scalability</vt:lpstr>
      <vt:lpstr>Scalability</vt:lpstr>
      <vt:lpstr>Democratizing Large Model Training</vt:lpstr>
      <vt:lpstr>Outlines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 Li</dc:creator>
  <cp:lastModifiedBy>周泉</cp:lastModifiedBy>
  <cp:revision>1152</cp:revision>
  <cp:lastPrinted>2021-09-01T10:01:30Z</cp:lastPrinted>
  <dcterms:created xsi:type="dcterms:W3CDTF">2013-05-07T11:05:13Z</dcterms:created>
  <dcterms:modified xsi:type="dcterms:W3CDTF">2022-05-04T10:52:57Z</dcterms:modified>
</cp:coreProperties>
</file>