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65" r:id="rId2"/>
    <p:sldId id="624" r:id="rId3"/>
    <p:sldId id="625" r:id="rId4"/>
    <p:sldId id="627" r:id="rId5"/>
    <p:sldId id="628" r:id="rId6"/>
    <p:sldId id="638" r:id="rId7"/>
    <p:sldId id="629" r:id="rId8"/>
    <p:sldId id="637" r:id="rId9"/>
    <p:sldId id="630" r:id="rId10"/>
    <p:sldId id="631" r:id="rId11"/>
    <p:sldId id="632" r:id="rId12"/>
    <p:sldId id="633" r:id="rId13"/>
    <p:sldId id="639" r:id="rId14"/>
    <p:sldId id="641" r:id="rId15"/>
    <p:sldId id="634" r:id="rId16"/>
    <p:sldId id="640" r:id="rId17"/>
    <p:sldId id="643" r:id="rId18"/>
    <p:sldId id="642" r:id="rId19"/>
    <p:sldId id="626" r:id="rId20"/>
  </p:sldIdLst>
  <p:sldSz cx="12192000" cy="6858000"/>
  <p:notesSz cx="9925050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曹将" initials="曹将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99FF"/>
    <a:srgbClr val="A38ACB"/>
    <a:srgbClr val="0066FF"/>
    <a:srgbClr val="543795"/>
    <a:srgbClr val="9FBFE5"/>
    <a:srgbClr val="F6AD8E"/>
    <a:srgbClr val="70AD47"/>
    <a:srgbClr val="98BCE4"/>
    <a:srgbClr val="FFD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8" autoAdjust="0"/>
    <p:restoredTop sz="78792" autoAdjust="0"/>
  </p:normalViewPr>
  <p:slideViewPr>
    <p:cSldViewPr snapToGrid="0" showGuides="1">
      <p:cViewPr varScale="1">
        <p:scale>
          <a:sx n="67" d="100"/>
          <a:sy n="67" d="100"/>
        </p:scale>
        <p:origin x="336" y="67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157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oYu-ang" userId="347197b9-4c62-4589-9c4f-ca02f2128ab5" providerId="ADAL" clId="{314B8772-EFE3-4800-B5C4-C98C0748DE52}"/>
    <pc:docChg chg="custSel addSld delSld modSld modMainMaster">
      <pc:chgData name="CaoYu-ang" userId="347197b9-4c62-4589-9c4f-ca02f2128ab5" providerId="ADAL" clId="{314B8772-EFE3-4800-B5C4-C98C0748DE52}" dt="2022-04-19T15:52:34.551" v="249" actId="1076"/>
      <pc:docMkLst>
        <pc:docMk/>
      </pc:docMkLst>
      <pc:sldChg chg="new del">
        <pc:chgData name="CaoYu-ang" userId="347197b9-4c62-4589-9c4f-ca02f2128ab5" providerId="ADAL" clId="{314B8772-EFE3-4800-B5C4-C98C0748DE52}" dt="2022-04-18T04:53:18.516" v="1" actId="47"/>
        <pc:sldMkLst>
          <pc:docMk/>
          <pc:sldMk cId="972317076" sldId="624"/>
        </pc:sldMkLst>
      </pc:sldChg>
      <pc:sldChg chg="new">
        <pc:chgData name="CaoYu-ang" userId="347197b9-4c62-4589-9c4f-ca02f2128ab5" providerId="ADAL" clId="{314B8772-EFE3-4800-B5C4-C98C0748DE52}" dt="2022-04-18T04:53:22.432" v="2" actId="680"/>
        <pc:sldMkLst>
          <pc:docMk/>
          <pc:sldMk cId="3826588065" sldId="624"/>
        </pc:sldMkLst>
      </pc:sldChg>
      <pc:sldChg chg="modSp mod">
        <pc:chgData name="CaoYu-ang" userId="347197b9-4c62-4589-9c4f-ca02f2128ab5" providerId="ADAL" clId="{314B8772-EFE3-4800-B5C4-C98C0748DE52}" dt="2022-04-19T15:04:10.693" v="148" actId="14100"/>
        <pc:sldMkLst>
          <pc:docMk/>
          <pc:sldMk cId="872109771" sldId="625"/>
        </pc:sldMkLst>
        <pc:spChg chg="mod">
          <ac:chgData name="CaoYu-ang" userId="347197b9-4c62-4589-9c4f-ca02f2128ab5" providerId="ADAL" clId="{314B8772-EFE3-4800-B5C4-C98C0748DE52}" dt="2022-04-19T15:04:10.693" v="148" actId="14100"/>
          <ac:spMkLst>
            <pc:docMk/>
            <pc:sldMk cId="872109771" sldId="625"/>
            <ac:spMk id="19" creationId="{F8F1ECF0-F036-49C4-958E-9A73E172BFDA}"/>
          </ac:spMkLst>
        </pc:spChg>
      </pc:sldChg>
      <pc:sldChg chg="addSp delSp modSp mod">
        <pc:chgData name="CaoYu-ang" userId="347197b9-4c62-4589-9c4f-ca02f2128ab5" providerId="ADAL" clId="{314B8772-EFE3-4800-B5C4-C98C0748DE52}" dt="2022-04-19T15:04:22.962" v="149" actId="1076"/>
        <pc:sldMkLst>
          <pc:docMk/>
          <pc:sldMk cId="3831052698" sldId="627"/>
        </pc:sldMkLst>
        <pc:spChg chg="del">
          <ac:chgData name="CaoYu-ang" userId="347197b9-4c62-4589-9c4f-ca02f2128ab5" providerId="ADAL" clId="{314B8772-EFE3-4800-B5C4-C98C0748DE52}" dt="2022-04-19T14:51:48.732" v="5" actId="478"/>
          <ac:spMkLst>
            <pc:docMk/>
            <pc:sldMk cId="3831052698" sldId="627"/>
            <ac:spMk id="3" creationId="{407557F5-8FDD-4DA6-90DF-7D1BDFDBB252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6" creationId="{6BC890EB-2009-4A37-BE80-3E41C7CD920A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7" creationId="{8136C757-F00D-464B-9283-7B56E6837514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9" creationId="{A20F65E5-E7F9-4161-A2BD-E9B90EACE576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10" creationId="{FDCB9766-07F3-4315-A452-2096032A877E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11" creationId="{E4102CA0-1B54-4B47-9240-3698CF69D50D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12" creationId="{91397328-74B5-40A3-BE4A-DCC9A5FE9EB1}"/>
          </ac:spMkLst>
        </pc:spChg>
        <pc:spChg chg="add mod">
          <ac:chgData name="CaoYu-ang" userId="347197b9-4c62-4589-9c4f-ca02f2128ab5" providerId="ADAL" clId="{314B8772-EFE3-4800-B5C4-C98C0748DE52}" dt="2022-04-19T15:01:40.973" v="55" actId="14100"/>
          <ac:spMkLst>
            <pc:docMk/>
            <pc:sldMk cId="3831052698" sldId="627"/>
            <ac:spMk id="14" creationId="{869A8D27-3FA1-4BB0-A73C-9CFBEC20C6DB}"/>
          </ac:spMkLst>
        </pc:spChg>
        <pc:spChg chg="add mod">
          <ac:chgData name="CaoYu-ang" userId="347197b9-4c62-4589-9c4f-ca02f2128ab5" providerId="ADAL" clId="{314B8772-EFE3-4800-B5C4-C98C0748DE52}" dt="2022-04-19T15:03:52.265" v="147" actId="20577"/>
          <ac:spMkLst>
            <pc:docMk/>
            <pc:sldMk cId="3831052698" sldId="627"/>
            <ac:spMk id="15" creationId="{7365D3AE-2486-4AAF-B020-A80AEC2F5AB5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16" creationId="{51E089E5-25F4-4882-8A2D-06F6107CB973}"/>
          </ac:spMkLst>
        </pc:spChg>
        <pc:spChg chg="mod">
          <ac:chgData name="CaoYu-ang" userId="347197b9-4c62-4589-9c4f-ca02f2128ab5" providerId="ADAL" clId="{314B8772-EFE3-4800-B5C4-C98C0748DE52}" dt="2022-04-19T15:04:22.962" v="149" actId="1076"/>
          <ac:spMkLst>
            <pc:docMk/>
            <pc:sldMk cId="3831052698" sldId="627"/>
            <ac:spMk id="17" creationId="{F98B9859-DAA3-4123-95E2-063EDC1C52E9}"/>
          </ac:spMkLst>
        </pc:spChg>
      </pc:sldChg>
      <pc:sldChg chg="addSp modSp new mod modAnim">
        <pc:chgData name="CaoYu-ang" userId="347197b9-4c62-4589-9c4f-ca02f2128ab5" providerId="ADAL" clId="{314B8772-EFE3-4800-B5C4-C98C0748DE52}" dt="2022-04-19T15:52:34.551" v="249" actId="1076"/>
        <pc:sldMkLst>
          <pc:docMk/>
          <pc:sldMk cId="2406835779" sldId="628"/>
        </pc:sldMkLst>
        <pc:spChg chg="mod">
          <ac:chgData name="CaoYu-ang" userId="347197b9-4c62-4589-9c4f-ca02f2128ab5" providerId="ADAL" clId="{314B8772-EFE3-4800-B5C4-C98C0748DE52}" dt="2022-04-19T15:41:48.900" v="195" actId="20577"/>
          <ac:spMkLst>
            <pc:docMk/>
            <pc:sldMk cId="2406835779" sldId="628"/>
            <ac:spMk id="2" creationId="{4F91987C-CB98-48AA-87BE-68C4CBF753F2}"/>
          </ac:spMkLst>
        </pc:spChg>
        <pc:spChg chg="mod">
          <ac:chgData name="CaoYu-ang" userId="347197b9-4c62-4589-9c4f-ca02f2128ab5" providerId="ADAL" clId="{314B8772-EFE3-4800-B5C4-C98C0748DE52}" dt="2022-04-19T15:50:48.878" v="245" actId="207"/>
          <ac:spMkLst>
            <pc:docMk/>
            <pc:sldMk cId="2406835779" sldId="628"/>
            <ac:spMk id="3" creationId="{A7B37817-D269-405E-8816-7C0CEA33A8EA}"/>
          </ac:spMkLst>
        </pc:spChg>
        <pc:spChg chg="add mod">
          <ac:chgData name="CaoYu-ang" userId="347197b9-4c62-4589-9c4f-ca02f2128ab5" providerId="ADAL" clId="{314B8772-EFE3-4800-B5C4-C98C0748DE52}" dt="2022-04-19T15:46:07.145" v="204"/>
          <ac:spMkLst>
            <pc:docMk/>
            <pc:sldMk cId="2406835779" sldId="628"/>
            <ac:spMk id="6" creationId="{2ECE9EDA-5D3A-42C7-AAB2-F86525A81EBA}"/>
          </ac:spMkLst>
        </pc:spChg>
        <pc:spChg chg="add mod">
          <ac:chgData name="CaoYu-ang" userId="347197b9-4c62-4589-9c4f-ca02f2128ab5" providerId="ADAL" clId="{314B8772-EFE3-4800-B5C4-C98C0748DE52}" dt="2022-04-19T15:46:07.145" v="204"/>
          <ac:spMkLst>
            <pc:docMk/>
            <pc:sldMk cId="2406835779" sldId="628"/>
            <ac:spMk id="7" creationId="{CB55210B-D282-4019-AD8D-4F3D1739C1BF}"/>
          </ac:spMkLst>
        </pc:spChg>
        <pc:spChg chg="add mod">
          <ac:chgData name="CaoYu-ang" userId="347197b9-4c62-4589-9c4f-ca02f2128ab5" providerId="ADAL" clId="{314B8772-EFE3-4800-B5C4-C98C0748DE52}" dt="2022-04-19T15:46:07.145" v="204"/>
          <ac:spMkLst>
            <pc:docMk/>
            <pc:sldMk cId="2406835779" sldId="628"/>
            <ac:spMk id="8" creationId="{C49836C1-F5D6-4004-9AAD-80E8DB0773EA}"/>
          </ac:spMkLst>
        </pc:spChg>
        <pc:spChg chg="add mod">
          <ac:chgData name="CaoYu-ang" userId="347197b9-4c62-4589-9c4f-ca02f2128ab5" providerId="ADAL" clId="{314B8772-EFE3-4800-B5C4-C98C0748DE52}" dt="2022-04-19T15:46:07.145" v="204"/>
          <ac:spMkLst>
            <pc:docMk/>
            <pc:sldMk cId="2406835779" sldId="628"/>
            <ac:spMk id="9" creationId="{531999FB-940E-4067-9F76-D4247ADCE89F}"/>
          </ac:spMkLst>
        </pc:spChg>
        <pc:spChg chg="add mod">
          <ac:chgData name="CaoYu-ang" userId="347197b9-4c62-4589-9c4f-ca02f2128ab5" providerId="ADAL" clId="{314B8772-EFE3-4800-B5C4-C98C0748DE52}" dt="2022-04-19T15:46:07.145" v="204"/>
          <ac:spMkLst>
            <pc:docMk/>
            <pc:sldMk cId="2406835779" sldId="628"/>
            <ac:spMk id="10" creationId="{5C21138A-152C-4375-AA75-4B231F87AD6C}"/>
          </ac:spMkLst>
        </pc:spChg>
        <pc:spChg chg="add mod">
          <ac:chgData name="CaoYu-ang" userId="347197b9-4c62-4589-9c4f-ca02f2128ab5" providerId="ADAL" clId="{314B8772-EFE3-4800-B5C4-C98C0748DE52}" dt="2022-04-19T15:46:07.145" v="204"/>
          <ac:spMkLst>
            <pc:docMk/>
            <pc:sldMk cId="2406835779" sldId="628"/>
            <ac:spMk id="11" creationId="{26D26CD4-F099-445C-A83C-BE3B77FCC87C}"/>
          </ac:spMkLst>
        </pc:spChg>
        <pc:spChg chg="add mod">
          <ac:chgData name="CaoYu-ang" userId="347197b9-4c62-4589-9c4f-ca02f2128ab5" providerId="ADAL" clId="{314B8772-EFE3-4800-B5C4-C98C0748DE52}" dt="2022-04-19T15:50:21.201" v="244" actId="208"/>
          <ac:spMkLst>
            <pc:docMk/>
            <pc:sldMk cId="2406835779" sldId="628"/>
            <ac:spMk id="12" creationId="{8AC881C8-31A4-4EA6-A801-9A4C8EC3641C}"/>
          </ac:spMkLst>
        </pc:spChg>
        <pc:spChg chg="add mod">
          <ac:chgData name="CaoYu-ang" userId="347197b9-4c62-4589-9c4f-ca02f2128ab5" providerId="ADAL" clId="{314B8772-EFE3-4800-B5C4-C98C0748DE52}" dt="2022-04-19T15:46:07.145" v="204"/>
          <ac:spMkLst>
            <pc:docMk/>
            <pc:sldMk cId="2406835779" sldId="628"/>
            <ac:spMk id="13" creationId="{DC74EA8D-FCBA-4E85-A0A7-C86081CAD860}"/>
          </ac:spMkLst>
        </pc:spChg>
        <pc:spChg chg="add mod">
          <ac:chgData name="CaoYu-ang" userId="347197b9-4c62-4589-9c4f-ca02f2128ab5" providerId="ADAL" clId="{314B8772-EFE3-4800-B5C4-C98C0748DE52}" dt="2022-04-19T15:49:04.821" v="240" actId="207"/>
          <ac:spMkLst>
            <pc:docMk/>
            <pc:sldMk cId="2406835779" sldId="628"/>
            <ac:spMk id="14" creationId="{81C37C0E-6E46-4ABC-B999-9985C9261E93}"/>
          </ac:spMkLst>
        </pc:spChg>
        <pc:spChg chg="add mod">
          <ac:chgData name="CaoYu-ang" userId="347197b9-4c62-4589-9c4f-ca02f2128ab5" providerId="ADAL" clId="{314B8772-EFE3-4800-B5C4-C98C0748DE52}" dt="2022-04-19T15:51:26.343" v="247" actId="1076"/>
          <ac:spMkLst>
            <pc:docMk/>
            <pc:sldMk cId="2406835779" sldId="628"/>
            <ac:spMk id="15" creationId="{BEF09644-D68C-43F3-8E95-370235A0DD1D}"/>
          </ac:spMkLst>
        </pc:spChg>
        <pc:picChg chg="add mod">
          <ac:chgData name="CaoYu-ang" userId="347197b9-4c62-4589-9c4f-ca02f2128ab5" providerId="ADAL" clId="{314B8772-EFE3-4800-B5C4-C98C0748DE52}" dt="2022-04-19T15:52:34.551" v="249" actId="1076"/>
          <ac:picMkLst>
            <pc:docMk/>
            <pc:sldMk cId="2406835779" sldId="628"/>
            <ac:picMk id="17" creationId="{3CFD1529-66E7-4AE8-B435-32DC5F807BC9}"/>
          </ac:picMkLst>
        </pc:picChg>
      </pc:sldChg>
      <pc:sldMasterChg chg="modSldLayout">
        <pc:chgData name="CaoYu-ang" userId="347197b9-4c62-4589-9c4f-ca02f2128ab5" providerId="ADAL" clId="{314B8772-EFE3-4800-B5C4-C98C0748DE52}" dt="2022-04-18T04:53:49.681" v="3"/>
        <pc:sldMasterMkLst>
          <pc:docMk/>
          <pc:sldMasterMk cId="0" sldId="2147483648"/>
        </pc:sldMasterMkLst>
        <pc:sldLayoutChg chg="modSp mod">
          <pc:chgData name="CaoYu-ang" userId="347197b9-4c62-4589-9c4f-ca02f2128ab5" providerId="ADAL" clId="{314B8772-EFE3-4800-B5C4-C98C0748DE52}" dt="2022-04-18T04:53:49.681" v="3"/>
          <pc:sldLayoutMkLst>
            <pc:docMk/>
            <pc:sldMasterMk cId="0" sldId="2147483648"/>
            <pc:sldLayoutMk cId="2280227613" sldId="2147483660"/>
          </pc:sldLayoutMkLst>
          <pc:spChg chg="mod">
            <ac:chgData name="CaoYu-ang" userId="347197b9-4c62-4589-9c4f-ca02f2128ab5" providerId="ADAL" clId="{314B8772-EFE3-4800-B5C4-C98C0748DE52}" dt="2022-04-18T04:53:49.681" v="3"/>
            <ac:spMkLst>
              <pc:docMk/>
              <pc:sldMasterMk cId="0" sldId="2147483648"/>
              <pc:sldLayoutMk cId="2280227613" sldId="2147483660"/>
              <ac:spMk id="5" creationId="{00000000-0000-0000-0000-000000000000}"/>
            </ac:spMkLst>
          </pc:spChg>
        </pc:sldLayoutChg>
      </pc:sldMasterChg>
    </pc:docChg>
  </pc:docChgLst>
  <pc:docChgLst>
    <pc:chgData name="CaoYu-ang" userId="347197b9-4c62-4589-9c4f-ca02f2128ab5" providerId="ADAL" clId="{4CB61095-8672-415D-A3B6-1971F196B9F5}"/>
    <pc:docChg chg="undo custSel addSld delSld modSld sldOrd">
      <pc:chgData name="CaoYu-ang" userId="347197b9-4c62-4589-9c4f-ca02f2128ab5" providerId="ADAL" clId="{4CB61095-8672-415D-A3B6-1971F196B9F5}" dt="2022-04-18T04:52:05.128" v="105" actId="47"/>
      <pc:docMkLst>
        <pc:docMk/>
      </pc:docMkLst>
      <pc:sldChg chg="del">
        <pc:chgData name="CaoYu-ang" userId="347197b9-4c62-4589-9c4f-ca02f2128ab5" providerId="ADAL" clId="{4CB61095-8672-415D-A3B6-1971F196B9F5}" dt="2022-04-18T04:49:45.474" v="77" actId="47"/>
        <pc:sldMkLst>
          <pc:docMk/>
          <pc:sldMk cId="0" sldId="483"/>
        </pc:sldMkLst>
      </pc:sldChg>
      <pc:sldChg chg="del">
        <pc:chgData name="CaoYu-ang" userId="347197b9-4c62-4589-9c4f-ca02f2128ab5" providerId="ADAL" clId="{4CB61095-8672-415D-A3B6-1971F196B9F5}" dt="2022-04-18T04:52:05.128" v="105" actId="47"/>
        <pc:sldMkLst>
          <pc:docMk/>
          <pc:sldMk cId="0" sldId="484"/>
        </pc:sldMkLst>
      </pc:sldChg>
      <pc:sldChg chg="del">
        <pc:chgData name="CaoYu-ang" userId="347197b9-4c62-4589-9c4f-ca02f2128ab5" providerId="ADAL" clId="{4CB61095-8672-415D-A3B6-1971F196B9F5}" dt="2022-04-18T04:50:38.159" v="102" actId="47"/>
        <pc:sldMkLst>
          <pc:docMk/>
          <pc:sldMk cId="0" sldId="485"/>
        </pc:sldMkLst>
      </pc:sldChg>
      <pc:sldChg chg="modSp del mod">
        <pc:chgData name="CaoYu-ang" userId="347197b9-4c62-4589-9c4f-ca02f2128ab5" providerId="ADAL" clId="{4CB61095-8672-415D-A3B6-1971F196B9F5}" dt="2022-04-18T04:50:24.497" v="78" actId="47"/>
        <pc:sldMkLst>
          <pc:docMk/>
          <pc:sldMk cId="0" sldId="486"/>
        </pc:sldMkLst>
        <pc:spChg chg="mod">
          <ac:chgData name="CaoYu-ang" userId="347197b9-4c62-4589-9c4f-ca02f2128ab5" providerId="ADAL" clId="{4CB61095-8672-415D-A3B6-1971F196B9F5}" dt="2022-04-18T04:33:44.061" v="2" actId="27636"/>
          <ac:spMkLst>
            <pc:docMk/>
            <pc:sldMk cId="0" sldId="486"/>
            <ac:spMk id="3" creationId="{00000000-0000-0000-0000-000000000000}"/>
          </ac:spMkLst>
        </pc:spChg>
      </pc:sldChg>
      <pc:sldChg chg="modSp del mod">
        <pc:chgData name="CaoYu-ang" userId="347197b9-4c62-4589-9c4f-ca02f2128ab5" providerId="ADAL" clId="{4CB61095-8672-415D-A3B6-1971F196B9F5}" dt="2022-04-18T04:50:41.585" v="103" actId="47"/>
        <pc:sldMkLst>
          <pc:docMk/>
          <pc:sldMk cId="0" sldId="487"/>
        </pc:sldMkLst>
        <pc:spChg chg="mod">
          <ac:chgData name="CaoYu-ang" userId="347197b9-4c62-4589-9c4f-ca02f2128ab5" providerId="ADAL" clId="{4CB61095-8672-415D-A3B6-1971F196B9F5}" dt="2022-04-18T04:33:44.061" v="1" actId="27636"/>
          <ac:spMkLst>
            <pc:docMk/>
            <pc:sldMk cId="0" sldId="487"/>
            <ac:spMk id="3" creationId="{00000000-0000-0000-0000-000000000000}"/>
          </ac:spMkLst>
        </pc:spChg>
      </pc:sldChg>
      <pc:sldChg chg="del">
        <pc:chgData name="CaoYu-ang" userId="347197b9-4c62-4589-9c4f-ca02f2128ab5" providerId="ADAL" clId="{4CB61095-8672-415D-A3B6-1971F196B9F5}" dt="2022-04-18T04:50:25.632" v="79" actId="47"/>
        <pc:sldMkLst>
          <pc:docMk/>
          <pc:sldMk cId="0" sldId="488"/>
        </pc:sldMkLst>
      </pc:sldChg>
      <pc:sldChg chg="modSp del mod">
        <pc:chgData name="CaoYu-ang" userId="347197b9-4c62-4589-9c4f-ca02f2128ab5" providerId="ADAL" clId="{4CB61095-8672-415D-A3B6-1971F196B9F5}" dt="2022-04-18T04:50:28.086" v="83" actId="47"/>
        <pc:sldMkLst>
          <pc:docMk/>
          <pc:sldMk cId="0" sldId="489"/>
        </pc:sldMkLst>
        <pc:spChg chg="mod">
          <ac:chgData name="CaoYu-ang" userId="347197b9-4c62-4589-9c4f-ca02f2128ab5" providerId="ADAL" clId="{4CB61095-8672-415D-A3B6-1971F196B9F5}" dt="2022-04-18T04:33:44.092" v="3" actId="27636"/>
          <ac:spMkLst>
            <pc:docMk/>
            <pc:sldMk cId="0" sldId="489"/>
            <ac:spMk id="3" creationId="{00000000-0000-0000-0000-000000000000}"/>
          </ac:spMkLst>
        </pc:spChg>
      </pc:sldChg>
      <pc:sldChg chg="modSp del mod">
        <pc:chgData name="CaoYu-ang" userId="347197b9-4c62-4589-9c4f-ca02f2128ab5" providerId="ADAL" clId="{4CB61095-8672-415D-A3B6-1971F196B9F5}" dt="2022-04-18T04:50:33.221" v="93" actId="47"/>
        <pc:sldMkLst>
          <pc:docMk/>
          <pc:sldMk cId="0" sldId="491"/>
        </pc:sldMkLst>
        <pc:spChg chg="mod">
          <ac:chgData name="CaoYu-ang" userId="347197b9-4c62-4589-9c4f-ca02f2128ab5" providerId="ADAL" clId="{4CB61095-8672-415D-A3B6-1971F196B9F5}" dt="2022-04-18T04:33:44.155" v="8" actId="27636"/>
          <ac:spMkLst>
            <pc:docMk/>
            <pc:sldMk cId="0" sldId="491"/>
            <ac:spMk id="6" creationId="{00000000-0000-0000-0000-000000000000}"/>
          </ac:spMkLst>
        </pc:spChg>
      </pc:sldChg>
      <pc:sldChg chg="del">
        <pc:chgData name="CaoYu-ang" userId="347197b9-4c62-4589-9c4f-ca02f2128ab5" providerId="ADAL" clId="{4CB61095-8672-415D-A3B6-1971F196B9F5}" dt="2022-04-18T04:50:34.518" v="96" actId="47"/>
        <pc:sldMkLst>
          <pc:docMk/>
          <pc:sldMk cId="0" sldId="492"/>
        </pc:sldMkLst>
      </pc:sldChg>
      <pc:sldChg chg="del">
        <pc:chgData name="CaoYu-ang" userId="347197b9-4c62-4589-9c4f-ca02f2128ab5" providerId="ADAL" clId="{4CB61095-8672-415D-A3B6-1971F196B9F5}" dt="2022-04-18T04:50:28.549" v="84" actId="47"/>
        <pc:sldMkLst>
          <pc:docMk/>
          <pc:sldMk cId="0" sldId="494"/>
        </pc:sldMkLst>
      </pc:sldChg>
      <pc:sldChg chg="del">
        <pc:chgData name="CaoYu-ang" userId="347197b9-4c62-4589-9c4f-ca02f2128ab5" providerId="ADAL" clId="{4CB61095-8672-415D-A3B6-1971F196B9F5}" dt="2022-04-18T04:50:36.266" v="100" actId="47"/>
        <pc:sldMkLst>
          <pc:docMk/>
          <pc:sldMk cId="0" sldId="495"/>
        </pc:sldMkLst>
      </pc:sldChg>
      <pc:sldChg chg="del">
        <pc:chgData name="CaoYu-ang" userId="347197b9-4c62-4589-9c4f-ca02f2128ab5" providerId="ADAL" clId="{4CB61095-8672-415D-A3B6-1971F196B9F5}" dt="2022-04-18T04:50:27.550" v="82" actId="47"/>
        <pc:sldMkLst>
          <pc:docMk/>
          <pc:sldMk cId="0" sldId="496"/>
        </pc:sldMkLst>
      </pc:sldChg>
      <pc:sldChg chg="modSp del mod">
        <pc:chgData name="CaoYu-ang" userId="347197b9-4c62-4589-9c4f-ca02f2128ab5" providerId="ADAL" clId="{4CB61095-8672-415D-A3B6-1971F196B9F5}" dt="2022-04-18T04:50:29.060" v="85" actId="47"/>
        <pc:sldMkLst>
          <pc:docMk/>
          <pc:sldMk cId="0" sldId="497"/>
        </pc:sldMkLst>
        <pc:spChg chg="mod">
          <ac:chgData name="CaoYu-ang" userId="347197b9-4c62-4589-9c4f-ca02f2128ab5" providerId="ADAL" clId="{4CB61095-8672-415D-A3B6-1971F196B9F5}" dt="2022-04-18T04:33:44.108" v="4" actId="27636"/>
          <ac:spMkLst>
            <pc:docMk/>
            <pc:sldMk cId="0" sldId="497"/>
            <ac:spMk id="3" creationId="{00000000-0000-0000-0000-000000000000}"/>
          </ac:spMkLst>
        </pc:spChg>
      </pc:sldChg>
      <pc:sldChg chg="modSp del mod">
        <pc:chgData name="CaoYu-ang" userId="347197b9-4c62-4589-9c4f-ca02f2128ab5" providerId="ADAL" clId="{4CB61095-8672-415D-A3B6-1971F196B9F5}" dt="2022-04-18T04:50:35.393" v="98" actId="47"/>
        <pc:sldMkLst>
          <pc:docMk/>
          <pc:sldMk cId="0" sldId="499"/>
        </pc:sldMkLst>
        <pc:spChg chg="mod">
          <ac:chgData name="CaoYu-ang" userId="347197b9-4c62-4589-9c4f-ca02f2128ab5" providerId="ADAL" clId="{4CB61095-8672-415D-A3B6-1971F196B9F5}" dt="2022-04-18T04:33:44.170" v="11" actId="27636"/>
          <ac:spMkLst>
            <pc:docMk/>
            <pc:sldMk cId="0" sldId="499"/>
            <ac:spMk id="3" creationId="{00000000-0000-0000-0000-000000000000}"/>
          </ac:spMkLst>
        </pc:spChg>
      </pc:sldChg>
      <pc:sldChg chg="modSp del mod">
        <pc:chgData name="CaoYu-ang" userId="347197b9-4c62-4589-9c4f-ca02f2128ab5" providerId="ADAL" clId="{4CB61095-8672-415D-A3B6-1971F196B9F5}" dt="2022-04-18T04:50:32.820" v="92" actId="47"/>
        <pc:sldMkLst>
          <pc:docMk/>
          <pc:sldMk cId="0" sldId="500"/>
        </pc:sldMkLst>
        <pc:spChg chg="mod">
          <ac:chgData name="CaoYu-ang" userId="347197b9-4c62-4589-9c4f-ca02f2128ab5" providerId="ADAL" clId="{4CB61095-8672-415D-A3B6-1971F196B9F5}" dt="2022-04-18T04:33:44.139" v="7" actId="27636"/>
          <ac:spMkLst>
            <pc:docMk/>
            <pc:sldMk cId="0" sldId="500"/>
            <ac:spMk id="6" creationId="{00000000-0000-0000-0000-000000000000}"/>
          </ac:spMkLst>
        </pc:spChg>
      </pc:sldChg>
      <pc:sldChg chg="modSp del mod">
        <pc:chgData name="CaoYu-ang" userId="347197b9-4c62-4589-9c4f-ca02f2128ab5" providerId="ADAL" clId="{4CB61095-8672-415D-A3B6-1971F196B9F5}" dt="2022-04-18T04:50:34.952" v="97" actId="47"/>
        <pc:sldMkLst>
          <pc:docMk/>
          <pc:sldMk cId="0" sldId="501"/>
        </pc:sldMkLst>
        <pc:spChg chg="mod">
          <ac:chgData name="CaoYu-ang" userId="347197b9-4c62-4589-9c4f-ca02f2128ab5" providerId="ADAL" clId="{4CB61095-8672-415D-A3B6-1971F196B9F5}" dt="2022-04-18T04:33:44.170" v="10" actId="27636"/>
          <ac:spMkLst>
            <pc:docMk/>
            <pc:sldMk cId="0" sldId="501"/>
            <ac:spMk id="6" creationId="{00000000-0000-0000-0000-000000000000}"/>
          </ac:spMkLst>
        </pc:spChg>
      </pc:sldChg>
      <pc:sldChg chg="modSp del mod">
        <pc:chgData name="CaoYu-ang" userId="347197b9-4c62-4589-9c4f-ca02f2128ab5" providerId="ADAL" clId="{4CB61095-8672-415D-A3B6-1971F196B9F5}" dt="2022-04-18T04:50:35.876" v="99" actId="47"/>
        <pc:sldMkLst>
          <pc:docMk/>
          <pc:sldMk cId="0" sldId="502"/>
        </pc:sldMkLst>
        <pc:spChg chg="mod">
          <ac:chgData name="CaoYu-ang" userId="347197b9-4c62-4589-9c4f-ca02f2128ab5" providerId="ADAL" clId="{4CB61095-8672-415D-A3B6-1971F196B9F5}" dt="2022-04-18T04:33:44.186" v="12" actId="27636"/>
          <ac:spMkLst>
            <pc:docMk/>
            <pc:sldMk cId="0" sldId="502"/>
            <ac:spMk id="6" creationId="{00000000-0000-0000-0000-000000000000}"/>
          </ac:spMkLst>
        </pc:spChg>
      </pc:sldChg>
      <pc:sldChg chg="modSp del mod">
        <pc:chgData name="CaoYu-ang" userId="347197b9-4c62-4589-9c4f-ca02f2128ab5" providerId="ADAL" clId="{4CB61095-8672-415D-A3B6-1971F196B9F5}" dt="2022-04-18T04:50:29.536" v="86" actId="47"/>
        <pc:sldMkLst>
          <pc:docMk/>
          <pc:sldMk cId="0" sldId="509"/>
        </pc:sldMkLst>
        <pc:spChg chg="mod">
          <ac:chgData name="CaoYu-ang" userId="347197b9-4c62-4589-9c4f-ca02f2128ab5" providerId="ADAL" clId="{4CB61095-8672-415D-A3B6-1971F196B9F5}" dt="2022-04-18T04:33:44.123" v="5" actId="27636"/>
          <ac:spMkLst>
            <pc:docMk/>
            <pc:sldMk cId="0" sldId="509"/>
            <ac:spMk id="3" creationId="{00000000-0000-0000-0000-000000000000}"/>
          </ac:spMkLst>
        </pc:spChg>
      </pc:sldChg>
      <pc:sldChg chg="del">
        <pc:chgData name="CaoYu-ang" userId="347197b9-4c62-4589-9c4f-ca02f2128ab5" providerId="ADAL" clId="{4CB61095-8672-415D-A3B6-1971F196B9F5}" dt="2022-04-18T04:50:33.702" v="94" actId="47"/>
        <pc:sldMkLst>
          <pc:docMk/>
          <pc:sldMk cId="0" sldId="510"/>
        </pc:sldMkLst>
      </pc:sldChg>
      <pc:sldChg chg="modSp del mod">
        <pc:chgData name="CaoYu-ang" userId="347197b9-4c62-4589-9c4f-ca02f2128ab5" providerId="ADAL" clId="{4CB61095-8672-415D-A3B6-1971F196B9F5}" dt="2022-04-18T04:50:34.125" v="95" actId="47"/>
        <pc:sldMkLst>
          <pc:docMk/>
          <pc:sldMk cId="0" sldId="511"/>
        </pc:sldMkLst>
        <pc:spChg chg="mod">
          <ac:chgData name="CaoYu-ang" userId="347197b9-4c62-4589-9c4f-ca02f2128ab5" providerId="ADAL" clId="{4CB61095-8672-415D-A3B6-1971F196B9F5}" dt="2022-04-18T04:33:44.155" v="9" actId="27636"/>
          <ac:spMkLst>
            <pc:docMk/>
            <pc:sldMk cId="0" sldId="511"/>
            <ac:spMk id="6" creationId="{00000000-0000-0000-0000-000000000000}"/>
          </ac:spMkLst>
        </pc:spChg>
      </pc:sldChg>
      <pc:sldChg chg="del">
        <pc:chgData name="CaoYu-ang" userId="347197b9-4c62-4589-9c4f-ca02f2128ab5" providerId="ADAL" clId="{4CB61095-8672-415D-A3B6-1971F196B9F5}" dt="2022-04-18T04:50:26.953" v="81" actId="47"/>
        <pc:sldMkLst>
          <pc:docMk/>
          <pc:sldMk cId="0" sldId="512"/>
        </pc:sldMkLst>
      </pc:sldChg>
      <pc:sldChg chg="del">
        <pc:chgData name="CaoYu-ang" userId="347197b9-4c62-4589-9c4f-ca02f2128ab5" providerId="ADAL" clId="{4CB61095-8672-415D-A3B6-1971F196B9F5}" dt="2022-04-18T04:50:26.339" v="80" actId="47"/>
        <pc:sldMkLst>
          <pc:docMk/>
          <pc:sldMk cId="0" sldId="513"/>
        </pc:sldMkLst>
      </pc:sldChg>
      <pc:sldChg chg="del">
        <pc:chgData name="CaoYu-ang" userId="347197b9-4c62-4589-9c4f-ca02f2128ab5" providerId="ADAL" clId="{4CB61095-8672-415D-A3B6-1971F196B9F5}" dt="2022-04-18T04:50:36.770" v="101" actId="47"/>
        <pc:sldMkLst>
          <pc:docMk/>
          <pc:sldMk cId="0" sldId="531"/>
        </pc:sldMkLst>
      </pc:sldChg>
      <pc:sldChg chg="del">
        <pc:chgData name="CaoYu-ang" userId="347197b9-4c62-4589-9c4f-ca02f2128ab5" providerId="ADAL" clId="{4CB61095-8672-415D-A3B6-1971F196B9F5}" dt="2022-04-18T04:50:30.518" v="88" actId="47"/>
        <pc:sldMkLst>
          <pc:docMk/>
          <pc:sldMk cId="0" sldId="532"/>
        </pc:sldMkLst>
      </pc:sldChg>
      <pc:sldChg chg="del">
        <pc:chgData name="CaoYu-ang" userId="347197b9-4c62-4589-9c4f-ca02f2128ab5" providerId="ADAL" clId="{4CB61095-8672-415D-A3B6-1971F196B9F5}" dt="2022-04-18T04:50:31.001" v="89" actId="47"/>
        <pc:sldMkLst>
          <pc:docMk/>
          <pc:sldMk cId="0" sldId="533"/>
        </pc:sldMkLst>
      </pc:sldChg>
      <pc:sldChg chg="add">
        <pc:chgData name="CaoYu-ang" userId="347197b9-4c62-4589-9c4f-ca02f2128ab5" providerId="ADAL" clId="{4CB61095-8672-415D-A3B6-1971F196B9F5}" dt="2022-04-18T04:51:16.979" v="104"/>
        <pc:sldMkLst>
          <pc:docMk/>
          <pc:sldMk cId="455921637" sldId="540"/>
        </pc:sldMkLst>
      </pc:sldChg>
      <pc:sldChg chg="modSp del mod">
        <pc:chgData name="CaoYu-ang" userId="347197b9-4c62-4589-9c4f-ca02f2128ab5" providerId="ADAL" clId="{4CB61095-8672-415D-A3B6-1971F196B9F5}" dt="2022-04-18T04:50:30.009" v="87" actId="47"/>
        <pc:sldMkLst>
          <pc:docMk/>
          <pc:sldMk cId="0" sldId="546"/>
        </pc:sldMkLst>
        <pc:spChg chg="mod">
          <ac:chgData name="CaoYu-ang" userId="347197b9-4c62-4589-9c4f-ca02f2128ab5" providerId="ADAL" clId="{4CB61095-8672-415D-A3B6-1971F196B9F5}" dt="2022-04-18T04:33:44.123" v="6" actId="27636"/>
          <ac:spMkLst>
            <pc:docMk/>
            <pc:sldMk cId="0" sldId="546"/>
            <ac:spMk id="3" creationId="{00000000-0000-0000-0000-000000000000}"/>
          </ac:spMkLst>
        </pc:spChg>
      </pc:sldChg>
      <pc:sldChg chg="del">
        <pc:chgData name="CaoYu-ang" userId="347197b9-4c62-4589-9c4f-ca02f2128ab5" providerId="ADAL" clId="{4CB61095-8672-415D-A3B6-1971F196B9F5}" dt="2022-04-18T04:50:31.969" v="90" actId="47"/>
        <pc:sldMkLst>
          <pc:docMk/>
          <pc:sldMk cId="0" sldId="547"/>
        </pc:sldMkLst>
      </pc:sldChg>
      <pc:sldChg chg="del">
        <pc:chgData name="CaoYu-ang" userId="347197b9-4c62-4589-9c4f-ca02f2128ab5" providerId="ADAL" clId="{4CB61095-8672-415D-A3B6-1971F196B9F5}" dt="2022-04-18T04:50:32.384" v="91" actId="47"/>
        <pc:sldMkLst>
          <pc:docMk/>
          <pc:sldMk cId="0" sldId="548"/>
        </pc:sldMkLst>
      </pc:sldChg>
      <pc:sldChg chg="delSp modSp add del mod ord delAnim modNotesTx">
        <pc:chgData name="CaoYu-ang" userId="347197b9-4c62-4589-9c4f-ca02f2128ab5" providerId="ADAL" clId="{4CB61095-8672-415D-A3B6-1971F196B9F5}" dt="2022-04-18T04:49:42.527" v="76" actId="47"/>
        <pc:sldMkLst>
          <pc:docMk/>
          <pc:sldMk cId="3349191769" sldId="564"/>
        </pc:sldMkLst>
        <pc:spChg chg="mod">
          <ac:chgData name="CaoYu-ang" userId="347197b9-4c62-4589-9c4f-ca02f2128ab5" providerId="ADAL" clId="{4CB61095-8672-415D-A3B6-1971F196B9F5}" dt="2022-04-18T04:34:14.796" v="28" actId="207"/>
          <ac:spMkLst>
            <pc:docMk/>
            <pc:sldMk cId="3349191769" sldId="564"/>
            <ac:spMk id="4" creationId="{6FE62EE5-5C73-4867-BD93-00805AAA5962}"/>
          </ac:spMkLst>
        </pc:spChg>
        <pc:spChg chg="mod">
          <ac:chgData name="CaoYu-ang" userId="347197b9-4c62-4589-9c4f-ca02f2128ab5" providerId="ADAL" clId="{4CB61095-8672-415D-A3B6-1971F196B9F5}" dt="2022-04-18T04:36:08.003" v="56" actId="14100"/>
          <ac:spMkLst>
            <pc:docMk/>
            <pc:sldMk cId="3349191769" sldId="564"/>
            <ac:spMk id="5" creationId="{00000000-0000-0000-0000-000000000000}"/>
          </ac:spMkLst>
        </pc:spChg>
        <pc:spChg chg="mod">
          <ac:chgData name="CaoYu-ang" userId="347197b9-4c62-4589-9c4f-ca02f2128ab5" providerId="ADAL" clId="{4CB61095-8672-415D-A3B6-1971F196B9F5}" dt="2022-04-18T04:34:24.399" v="34" actId="20577"/>
          <ac:spMkLst>
            <pc:docMk/>
            <pc:sldMk cId="3349191769" sldId="564"/>
            <ac:spMk id="9" creationId="{55AF82B3-FAB9-40A3-9586-E05479D4E4A6}"/>
          </ac:spMkLst>
        </pc:spChg>
        <pc:spChg chg="mod">
          <ac:chgData name="CaoYu-ang" userId="347197b9-4c62-4589-9c4f-ca02f2128ab5" providerId="ADAL" clId="{4CB61095-8672-415D-A3B6-1971F196B9F5}" dt="2022-04-18T04:34:36.714" v="44" actId="20577"/>
          <ac:spMkLst>
            <pc:docMk/>
            <pc:sldMk cId="3349191769" sldId="564"/>
            <ac:spMk id="12" creationId="{7B3DC39D-4A63-46A7-ADF5-56D27B9AE98A}"/>
          </ac:spMkLst>
        </pc:spChg>
        <pc:cxnChg chg="del">
          <ac:chgData name="CaoYu-ang" userId="347197b9-4c62-4589-9c4f-ca02f2128ab5" providerId="ADAL" clId="{4CB61095-8672-415D-A3B6-1971F196B9F5}" dt="2022-04-18T04:33:53.163" v="16" actId="478"/>
          <ac:cxnSpMkLst>
            <pc:docMk/>
            <pc:sldMk cId="3349191769" sldId="564"/>
            <ac:cxnSpMk id="6" creationId="{2F8CE094-FF83-4E5C-8C89-C971899B5B26}"/>
          </ac:cxnSpMkLst>
        </pc:cxnChg>
        <pc:cxnChg chg="del">
          <ac:chgData name="CaoYu-ang" userId="347197b9-4c62-4589-9c4f-ca02f2128ab5" providerId="ADAL" clId="{4CB61095-8672-415D-A3B6-1971F196B9F5}" dt="2022-04-18T04:33:53.163" v="16" actId="478"/>
          <ac:cxnSpMkLst>
            <pc:docMk/>
            <pc:sldMk cId="3349191769" sldId="564"/>
            <ac:cxnSpMk id="8" creationId="{FF923F5B-972E-409F-8D51-3C386F1ABB7A}"/>
          </ac:cxnSpMkLst>
        </pc:cxnChg>
        <pc:cxnChg chg="del">
          <ac:chgData name="CaoYu-ang" userId="347197b9-4c62-4589-9c4f-ca02f2128ab5" providerId="ADAL" clId="{4CB61095-8672-415D-A3B6-1971F196B9F5}" dt="2022-04-18T04:33:49.023" v="15" actId="478"/>
          <ac:cxnSpMkLst>
            <pc:docMk/>
            <pc:sldMk cId="3349191769" sldId="564"/>
            <ac:cxnSpMk id="10" creationId="{22A390D5-BEBE-4C3C-BA07-8A6A63EF38F3}"/>
          </ac:cxnSpMkLst>
        </pc:cxnChg>
      </pc:sldChg>
      <pc:sldChg chg="modSp add mod">
        <pc:chgData name="CaoYu-ang" userId="347197b9-4c62-4589-9c4f-ca02f2128ab5" providerId="ADAL" clId="{4CB61095-8672-415D-A3B6-1971F196B9F5}" dt="2022-04-18T04:49:30.891" v="75" actId="1076"/>
        <pc:sldMkLst>
          <pc:docMk/>
          <pc:sldMk cId="2764858741" sldId="565"/>
        </pc:sldMkLst>
        <pc:spChg chg="mod">
          <ac:chgData name="CaoYu-ang" userId="347197b9-4c62-4589-9c4f-ca02f2128ab5" providerId="ADAL" clId="{4CB61095-8672-415D-A3B6-1971F196B9F5}" dt="2022-04-18T04:49:30.891" v="75" actId="1076"/>
          <ac:spMkLst>
            <pc:docMk/>
            <pc:sldMk cId="2764858741" sldId="565"/>
            <ac:spMk id="4" creationId="{6FE62EE5-5C73-4867-BD93-00805AAA5962}"/>
          </ac:spMkLst>
        </pc:spChg>
        <pc:spChg chg="mod">
          <ac:chgData name="CaoYu-ang" userId="347197b9-4c62-4589-9c4f-ca02f2128ab5" providerId="ADAL" clId="{4CB61095-8672-415D-A3B6-1971F196B9F5}" dt="2022-04-18T04:49:10.683" v="71" actId="1076"/>
          <ac:spMkLst>
            <pc:docMk/>
            <pc:sldMk cId="2764858741" sldId="565"/>
            <ac:spMk id="5" creationId="{00000000-0000-0000-0000-000000000000}"/>
          </ac:spMkLst>
        </pc:spChg>
        <pc:spChg chg="mod">
          <ac:chgData name="CaoYu-ang" userId="347197b9-4c62-4589-9c4f-ca02f2128ab5" providerId="ADAL" clId="{4CB61095-8672-415D-A3B6-1971F196B9F5}" dt="2022-04-18T04:49:30.891" v="75" actId="1076"/>
          <ac:spMkLst>
            <pc:docMk/>
            <pc:sldMk cId="2764858741" sldId="565"/>
            <ac:spMk id="9" creationId="{55AF82B3-FAB9-40A3-9586-E05479D4E4A6}"/>
          </ac:spMkLst>
        </pc:spChg>
        <pc:spChg chg="mod">
          <ac:chgData name="CaoYu-ang" userId="347197b9-4c62-4589-9c4f-ca02f2128ab5" providerId="ADAL" clId="{4CB61095-8672-415D-A3B6-1971F196B9F5}" dt="2022-04-18T04:49:20.575" v="73" actId="1076"/>
          <ac:spMkLst>
            <pc:docMk/>
            <pc:sldMk cId="2764858741" sldId="565"/>
            <ac:spMk id="11" creationId="{CF0274D8-6180-4E89-95C3-E6BF63440DBD}"/>
          </ac:spMkLst>
        </pc:spChg>
        <pc:spChg chg="mod">
          <ac:chgData name="CaoYu-ang" userId="347197b9-4c62-4589-9c4f-ca02f2128ab5" providerId="ADAL" clId="{4CB61095-8672-415D-A3B6-1971F196B9F5}" dt="2022-04-18T04:49:16.515" v="72" actId="1076"/>
          <ac:spMkLst>
            <pc:docMk/>
            <pc:sldMk cId="2764858741" sldId="565"/>
            <ac:spMk id="12" creationId="{7B3DC39D-4A63-46A7-ADF5-56D27B9AE98A}"/>
          </ac:spMkLst>
        </pc:spChg>
      </pc:sldChg>
      <pc:sldChg chg="add">
        <pc:chgData name="CaoYu-ang" userId="347197b9-4c62-4589-9c4f-ca02f2128ab5" providerId="ADAL" clId="{4CB61095-8672-415D-A3B6-1971F196B9F5}" dt="2022-04-18T04:51:16.979" v="104"/>
        <pc:sldMkLst>
          <pc:docMk/>
          <pc:sldMk cId="265303587" sldId="622"/>
        </pc:sldMkLst>
      </pc:sldChg>
      <pc:sldChg chg="add">
        <pc:chgData name="CaoYu-ang" userId="347197b9-4c62-4589-9c4f-ca02f2128ab5" providerId="ADAL" clId="{4CB61095-8672-415D-A3B6-1971F196B9F5}" dt="2022-04-18T04:51:16.979" v="104"/>
        <pc:sldMkLst>
          <pc:docMk/>
          <pc:sldMk cId="1930442082" sldId="623"/>
        </pc:sldMkLst>
      </pc:sldChg>
    </pc:docChg>
  </pc:docChgLst>
  <pc:docChgLst>
    <pc:chgData name="CaoYu-ang" userId="347197b9-4c62-4589-9c4f-ca02f2128ab5" providerId="ADAL" clId="{CA1C6D3C-92E9-448B-BAAA-07508F9C5AB4}"/>
    <pc:docChg chg="undo custSel addSld delSld modSld sldOrd">
      <pc:chgData name="CaoYu-ang" userId="347197b9-4c62-4589-9c4f-ca02f2128ab5" providerId="ADAL" clId="{CA1C6D3C-92E9-448B-BAAA-07508F9C5AB4}" dt="2022-04-20T10:26:01.504" v="13668" actId="20577"/>
      <pc:docMkLst>
        <pc:docMk/>
      </pc:docMkLst>
      <pc:sldChg chg="delSp modSp del mod delAnim">
        <pc:chgData name="CaoYu-ang" userId="347197b9-4c62-4589-9c4f-ca02f2128ab5" providerId="ADAL" clId="{CA1C6D3C-92E9-448B-BAAA-07508F9C5AB4}" dt="2022-04-20T09:12:45.130" v="7730" actId="47"/>
        <pc:sldMkLst>
          <pc:docMk/>
          <pc:sldMk cId="455921637" sldId="540"/>
        </pc:sldMkLst>
        <pc:grpChg chg="del mod">
          <ac:chgData name="CaoYu-ang" userId="347197b9-4c62-4589-9c4f-ca02f2128ab5" providerId="ADAL" clId="{CA1C6D3C-92E9-448B-BAAA-07508F9C5AB4}" dt="2022-04-20T09:12:41.837" v="7729" actId="478"/>
          <ac:grpSpMkLst>
            <pc:docMk/>
            <pc:sldMk cId="455921637" sldId="540"/>
            <ac:grpSpMk id="81" creationId="{880C35D6-9FA6-41E6-8E09-93B5E4E024BA}"/>
          </ac:grpSpMkLst>
        </pc:grpChg>
      </pc:sldChg>
      <pc:sldChg chg="modSp mod modNotesTx">
        <pc:chgData name="CaoYu-ang" userId="347197b9-4c62-4589-9c4f-ca02f2128ab5" providerId="ADAL" clId="{CA1C6D3C-92E9-448B-BAAA-07508F9C5AB4}" dt="2022-04-20T09:06:38.573" v="7242" actId="20577"/>
        <pc:sldMkLst>
          <pc:docMk/>
          <pc:sldMk cId="2764858741" sldId="565"/>
        </pc:sldMkLst>
        <pc:spChg chg="mod">
          <ac:chgData name="CaoYu-ang" userId="347197b9-4c62-4589-9c4f-ca02f2128ab5" providerId="ADAL" clId="{CA1C6D3C-92E9-448B-BAAA-07508F9C5AB4}" dt="2022-04-18T06:43:50.810" v="1" actId="20577"/>
          <ac:spMkLst>
            <pc:docMk/>
            <pc:sldMk cId="2764858741" sldId="565"/>
            <ac:spMk id="11" creationId="{CF0274D8-6180-4E89-95C3-E6BF63440DBD}"/>
          </ac:spMkLst>
        </pc:spChg>
      </pc:sldChg>
      <pc:sldChg chg="del">
        <pc:chgData name="CaoYu-ang" userId="347197b9-4c62-4589-9c4f-ca02f2128ab5" providerId="ADAL" clId="{CA1C6D3C-92E9-448B-BAAA-07508F9C5AB4}" dt="2022-04-20T09:12:48.940" v="7732" actId="47"/>
        <pc:sldMkLst>
          <pc:docMk/>
          <pc:sldMk cId="265303587" sldId="622"/>
        </pc:sldMkLst>
      </pc:sldChg>
      <pc:sldChg chg="del">
        <pc:chgData name="CaoYu-ang" userId="347197b9-4c62-4589-9c4f-ca02f2128ab5" providerId="ADAL" clId="{CA1C6D3C-92E9-448B-BAAA-07508F9C5AB4}" dt="2022-04-20T09:12:47.550" v="7731" actId="47"/>
        <pc:sldMkLst>
          <pc:docMk/>
          <pc:sldMk cId="1930442082" sldId="623"/>
        </pc:sldMkLst>
      </pc:sldChg>
      <pc:sldChg chg="addSp delSp modSp mod modNotesTx">
        <pc:chgData name="CaoYu-ang" userId="347197b9-4c62-4589-9c4f-ca02f2128ab5" providerId="ADAL" clId="{CA1C6D3C-92E9-448B-BAAA-07508F9C5AB4}" dt="2022-04-20T10:17:22.733" v="13637" actId="20577"/>
        <pc:sldMkLst>
          <pc:docMk/>
          <pc:sldMk cId="3826588065" sldId="624"/>
        </pc:sldMkLst>
        <pc:spChg chg="mod">
          <ac:chgData name="CaoYu-ang" userId="347197b9-4c62-4589-9c4f-ca02f2128ab5" providerId="ADAL" clId="{CA1C6D3C-92E9-448B-BAAA-07508F9C5AB4}" dt="2022-04-18T13:19:47.675" v="230" actId="27636"/>
          <ac:spMkLst>
            <pc:docMk/>
            <pc:sldMk cId="3826588065" sldId="624"/>
            <ac:spMk id="2" creationId="{AE7ED4D3-C3FB-4607-A8F2-1011EDB1AFB0}"/>
          </ac:spMkLst>
        </pc:spChg>
        <pc:spChg chg="del">
          <ac:chgData name="CaoYu-ang" userId="347197b9-4c62-4589-9c4f-ca02f2128ab5" providerId="ADAL" clId="{CA1C6D3C-92E9-448B-BAAA-07508F9C5AB4}" dt="2022-04-18T13:03:55.442" v="44" actId="478"/>
          <ac:spMkLst>
            <pc:docMk/>
            <pc:sldMk cId="3826588065" sldId="624"/>
            <ac:spMk id="3" creationId="{79CDEFB7-920A-481C-B085-D2DA5D737FD7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6" creationId="{B20C8519-2BB0-4D20-B261-1EB6261C3A5B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7" creationId="{E7CDF7E5-5BE4-4186-A9D3-C6D99A1E7AA7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8" creationId="{E10DE7D6-DE3B-45B3-B8CD-5463AA8C3B91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9" creationId="{05A7AE42-514C-433C-963E-6561B6C3D57A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10" creationId="{55D14928-6E39-4ADC-8F6E-8E16DED83F9A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11" creationId="{780EBE56-9789-4747-97C4-6CBD8D6C04F7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12" creationId="{5F4EE1D9-5182-452D-8373-3457AE862B1F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13" creationId="{32050E5F-9C34-4DB9-8EA0-C4A430E5A815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14" creationId="{FDED2A8F-CA9C-4055-BD86-826C8AA502CE}"/>
          </ac:spMkLst>
        </pc:spChg>
        <pc:spChg chg="add mod">
          <ac:chgData name="CaoYu-ang" userId="347197b9-4c62-4589-9c4f-ca02f2128ab5" providerId="ADAL" clId="{CA1C6D3C-92E9-448B-BAAA-07508F9C5AB4}" dt="2022-04-18T13:15:22.774" v="197" actId="1076"/>
          <ac:spMkLst>
            <pc:docMk/>
            <pc:sldMk cId="3826588065" sldId="624"/>
            <ac:spMk id="15" creationId="{9E6B3F6A-BCC2-431E-9206-9334F87DA7F6}"/>
          </ac:spMkLst>
        </pc:spChg>
        <pc:spChg chg="add mod">
          <ac:chgData name="CaoYu-ang" userId="347197b9-4c62-4589-9c4f-ca02f2128ab5" providerId="ADAL" clId="{CA1C6D3C-92E9-448B-BAAA-07508F9C5AB4}" dt="2022-04-18T13:12:00.425" v="167" actId="1076"/>
          <ac:spMkLst>
            <pc:docMk/>
            <pc:sldMk cId="3826588065" sldId="624"/>
            <ac:spMk id="33" creationId="{A4D1AE8B-CD20-4D0F-9EF6-EE6B40F4ECB3}"/>
          </ac:spMkLst>
        </pc:spChg>
        <pc:spChg chg="add mod">
          <ac:chgData name="CaoYu-ang" userId="347197b9-4c62-4589-9c4f-ca02f2128ab5" providerId="ADAL" clId="{CA1C6D3C-92E9-448B-BAAA-07508F9C5AB4}" dt="2022-04-18T13:12:00.425" v="167" actId="1076"/>
          <ac:spMkLst>
            <pc:docMk/>
            <pc:sldMk cId="3826588065" sldId="624"/>
            <ac:spMk id="34" creationId="{F5FA5B1D-0666-4712-BDAC-00CE3C43D5D9}"/>
          </ac:spMkLst>
        </pc:spChg>
        <pc:spChg chg="add mod">
          <ac:chgData name="CaoYu-ang" userId="347197b9-4c62-4589-9c4f-ca02f2128ab5" providerId="ADAL" clId="{CA1C6D3C-92E9-448B-BAAA-07508F9C5AB4}" dt="2022-04-18T13:12:12.383" v="173" actId="14100"/>
          <ac:spMkLst>
            <pc:docMk/>
            <pc:sldMk cId="3826588065" sldId="624"/>
            <ac:spMk id="35" creationId="{DF0B5978-1A27-4A9C-9FAE-82AE6EB6B7EA}"/>
          </ac:spMkLst>
        </pc:spChg>
        <pc:spChg chg="add mod">
          <ac:chgData name="CaoYu-ang" userId="347197b9-4c62-4589-9c4f-ca02f2128ab5" providerId="ADAL" clId="{CA1C6D3C-92E9-448B-BAAA-07508F9C5AB4}" dt="2022-04-18T13:14:01.044" v="191" actId="693"/>
          <ac:spMkLst>
            <pc:docMk/>
            <pc:sldMk cId="3826588065" sldId="624"/>
            <ac:spMk id="36" creationId="{92F120DA-C573-437C-9D0E-916BDA5EAFBD}"/>
          </ac:spMkLst>
        </pc:spChg>
        <pc:spChg chg="add mod">
          <ac:chgData name="CaoYu-ang" userId="347197b9-4c62-4589-9c4f-ca02f2128ab5" providerId="ADAL" clId="{CA1C6D3C-92E9-448B-BAAA-07508F9C5AB4}" dt="2022-04-18T13:13:00.333" v="184" actId="1076"/>
          <ac:spMkLst>
            <pc:docMk/>
            <pc:sldMk cId="3826588065" sldId="624"/>
            <ac:spMk id="37" creationId="{4CCA99D8-6A80-44E9-8DA1-E36942AAAEB8}"/>
          </ac:spMkLst>
        </pc:spChg>
        <pc:spChg chg="add mod">
          <ac:chgData name="CaoYu-ang" userId="347197b9-4c62-4589-9c4f-ca02f2128ab5" providerId="ADAL" clId="{CA1C6D3C-92E9-448B-BAAA-07508F9C5AB4}" dt="2022-04-18T13:12:56.761" v="183" actId="1076"/>
          <ac:spMkLst>
            <pc:docMk/>
            <pc:sldMk cId="3826588065" sldId="624"/>
            <ac:spMk id="38" creationId="{D3E08FCD-3FF9-4AC3-898D-EADA3BD4171C}"/>
          </ac:spMkLst>
        </pc:spChg>
        <pc:spChg chg="add mod">
          <ac:chgData name="CaoYu-ang" userId="347197b9-4c62-4589-9c4f-ca02f2128ab5" providerId="ADAL" clId="{CA1C6D3C-92E9-448B-BAAA-07508F9C5AB4}" dt="2022-04-18T13:12:35.965" v="177" actId="1076"/>
          <ac:spMkLst>
            <pc:docMk/>
            <pc:sldMk cId="3826588065" sldId="624"/>
            <ac:spMk id="39" creationId="{4B36A85D-859C-478F-9242-A9D32DA83004}"/>
          </ac:spMkLst>
        </pc:spChg>
        <pc:spChg chg="add mod">
          <ac:chgData name="CaoYu-ang" userId="347197b9-4c62-4589-9c4f-ca02f2128ab5" providerId="ADAL" clId="{CA1C6D3C-92E9-448B-BAAA-07508F9C5AB4}" dt="2022-04-18T13:12:40.479" v="178" actId="1076"/>
          <ac:spMkLst>
            <pc:docMk/>
            <pc:sldMk cId="3826588065" sldId="624"/>
            <ac:spMk id="40" creationId="{7F941398-3813-4085-892D-E9C9A8B6C839}"/>
          </ac:spMkLst>
        </pc:spChg>
        <pc:spChg chg="add mod">
          <ac:chgData name="CaoYu-ang" userId="347197b9-4c62-4589-9c4f-ca02f2128ab5" providerId="ADAL" clId="{CA1C6D3C-92E9-448B-BAAA-07508F9C5AB4}" dt="2022-04-18T13:12:50.146" v="181" actId="1076"/>
          <ac:spMkLst>
            <pc:docMk/>
            <pc:sldMk cId="3826588065" sldId="624"/>
            <ac:spMk id="41" creationId="{471E8430-8ECC-45F4-8E83-360AC36F6BDB}"/>
          </ac:spMkLst>
        </pc:spChg>
        <pc:spChg chg="add mod">
          <ac:chgData name="CaoYu-ang" userId="347197b9-4c62-4589-9c4f-ca02f2128ab5" providerId="ADAL" clId="{CA1C6D3C-92E9-448B-BAAA-07508F9C5AB4}" dt="2022-04-18T13:12:52.795" v="182" actId="1076"/>
          <ac:spMkLst>
            <pc:docMk/>
            <pc:sldMk cId="3826588065" sldId="624"/>
            <ac:spMk id="42" creationId="{3FD82A71-6A18-4A95-8AD1-FDA0BD9EDF0F}"/>
          </ac:spMkLst>
        </pc:spChg>
        <pc:spChg chg="add mod">
          <ac:chgData name="CaoYu-ang" userId="347197b9-4c62-4589-9c4f-ca02f2128ab5" providerId="ADAL" clId="{CA1C6D3C-92E9-448B-BAAA-07508F9C5AB4}" dt="2022-04-18T13:16:07.797" v="201" actId="208"/>
          <ac:spMkLst>
            <pc:docMk/>
            <pc:sldMk cId="3826588065" sldId="624"/>
            <ac:spMk id="52" creationId="{0F2AC90D-E440-4B4D-8607-82D4DDFDCCCA}"/>
          </ac:spMkLst>
        </pc:spChg>
        <pc:spChg chg="add mod">
          <ac:chgData name="CaoYu-ang" userId="347197b9-4c62-4589-9c4f-ca02f2128ab5" providerId="ADAL" clId="{CA1C6D3C-92E9-448B-BAAA-07508F9C5AB4}" dt="2022-04-18T13:20:25.610" v="262" actId="14100"/>
          <ac:spMkLst>
            <pc:docMk/>
            <pc:sldMk cId="3826588065" sldId="624"/>
            <ac:spMk id="53" creationId="{ECD17A87-D754-401B-A21F-EB7A59B04021}"/>
          </ac:spMkLst>
        </pc:spChg>
        <pc:spChg chg="add mod">
          <ac:chgData name="CaoYu-ang" userId="347197b9-4c62-4589-9c4f-ca02f2128ab5" providerId="ADAL" clId="{CA1C6D3C-92E9-448B-BAAA-07508F9C5AB4}" dt="2022-04-18T13:20:47.795" v="271" actId="20577"/>
          <ac:spMkLst>
            <pc:docMk/>
            <pc:sldMk cId="3826588065" sldId="624"/>
            <ac:spMk id="54" creationId="{8039AE2E-2117-4063-B01F-5B6EA3D86486}"/>
          </ac:spMkLst>
        </pc:spChg>
        <pc:cxnChg chg="add mod">
          <ac:chgData name="CaoYu-ang" userId="347197b9-4c62-4589-9c4f-ca02f2128ab5" providerId="ADAL" clId="{CA1C6D3C-92E9-448B-BAAA-07508F9C5AB4}" dt="2022-04-18T13:15:22.774" v="197" actId="1076"/>
          <ac:cxnSpMkLst>
            <pc:docMk/>
            <pc:sldMk cId="3826588065" sldId="624"/>
            <ac:cxnSpMk id="17" creationId="{842D381E-89D5-46B1-96B1-9EF53BC27FC2}"/>
          </ac:cxnSpMkLst>
        </pc:cxnChg>
        <pc:cxnChg chg="add mod">
          <ac:chgData name="CaoYu-ang" userId="347197b9-4c62-4589-9c4f-ca02f2128ab5" providerId="ADAL" clId="{CA1C6D3C-92E9-448B-BAAA-07508F9C5AB4}" dt="2022-04-18T13:15:22.774" v="197" actId="1076"/>
          <ac:cxnSpMkLst>
            <pc:docMk/>
            <pc:sldMk cId="3826588065" sldId="624"/>
            <ac:cxnSpMk id="18" creationId="{EDE6306F-1365-44A3-B24E-521CDA178E98}"/>
          </ac:cxnSpMkLst>
        </pc:cxnChg>
        <pc:cxnChg chg="add mod">
          <ac:chgData name="CaoYu-ang" userId="347197b9-4c62-4589-9c4f-ca02f2128ab5" providerId="ADAL" clId="{CA1C6D3C-92E9-448B-BAAA-07508F9C5AB4}" dt="2022-04-18T13:15:22.774" v="197" actId="1076"/>
          <ac:cxnSpMkLst>
            <pc:docMk/>
            <pc:sldMk cId="3826588065" sldId="624"/>
            <ac:cxnSpMk id="21" creationId="{1DC0EA46-01A2-4810-A3A5-D9D25A4E181F}"/>
          </ac:cxnSpMkLst>
        </pc:cxnChg>
        <pc:cxnChg chg="add mod">
          <ac:chgData name="CaoYu-ang" userId="347197b9-4c62-4589-9c4f-ca02f2128ab5" providerId="ADAL" clId="{CA1C6D3C-92E9-448B-BAAA-07508F9C5AB4}" dt="2022-04-18T13:15:22.774" v="197" actId="1076"/>
          <ac:cxnSpMkLst>
            <pc:docMk/>
            <pc:sldMk cId="3826588065" sldId="624"/>
            <ac:cxnSpMk id="24" creationId="{094596A0-BB9B-4A15-894A-0B354552143E}"/>
          </ac:cxnSpMkLst>
        </pc:cxnChg>
        <pc:cxnChg chg="add mod">
          <ac:chgData name="CaoYu-ang" userId="347197b9-4c62-4589-9c4f-ca02f2128ab5" providerId="ADAL" clId="{CA1C6D3C-92E9-448B-BAAA-07508F9C5AB4}" dt="2022-04-18T13:15:22.774" v="197" actId="1076"/>
          <ac:cxnSpMkLst>
            <pc:docMk/>
            <pc:sldMk cId="3826588065" sldId="624"/>
            <ac:cxnSpMk id="27" creationId="{8F151DA4-65DD-41CE-A476-80D0B0E35518}"/>
          </ac:cxnSpMkLst>
        </pc:cxnChg>
        <pc:cxnChg chg="add mod">
          <ac:chgData name="CaoYu-ang" userId="347197b9-4c62-4589-9c4f-ca02f2128ab5" providerId="ADAL" clId="{CA1C6D3C-92E9-448B-BAAA-07508F9C5AB4}" dt="2022-04-18T13:15:22.774" v="197" actId="1076"/>
          <ac:cxnSpMkLst>
            <pc:docMk/>
            <pc:sldMk cId="3826588065" sldId="624"/>
            <ac:cxnSpMk id="30" creationId="{1963BFD4-209D-4C63-B7BF-3D8F89F1C24D}"/>
          </ac:cxnSpMkLst>
        </pc:cxnChg>
        <pc:cxnChg chg="add del mod">
          <ac:chgData name="CaoYu-ang" userId="347197b9-4c62-4589-9c4f-ca02f2128ab5" providerId="ADAL" clId="{CA1C6D3C-92E9-448B-BAAA-07508F9C5AB4}" dt="2022-04-18T13:12:24.107" v="174" actId="478"/>
          <ac:cxnSpMkLst>
            <pc:docMk/>
            <pc:sldMk cId="3826588065" sldId="624"/>
            <ac:cxnSpMk id="43" creationId="{63BECAA1-02ED-4C33-84D4-02BF4F2FD780}"/>
          </ac:cxnSpMkLst>
        </pc:cxnChg>
        <pc:cxnChg chg="add del mod">
          <ac:chgData name="CaoYu-ang" userId="347197b9-4c62-4589-9c4f-ca02f2128ab5" providerId="ADAL" clId="{CA1C6D3C-92E9-448B-BAAA-07508F9C5AB4}" dt="2022-04-18T13:12:24.107" v="174" actId="478"/>
          <ac:cxnSpMkLst>
            <pc:docMk/>
            <pc:sldMk cId="3826588065" sldId="624"/>
            <ac:cxnSpMk id="44" creationId="{374495FA-CBF2-4207-A08B-EE86E9EF6248}"/>
          </ac:cxnSpMkLst>
        </pc:cxnChg>
        <pc:cxnChg chg="add del mod">
          <ac:chgData name="CaoYu-ang" userId="347197b9-4c62-4589-9c4f-ca02f2128ab5" providerId="ADAL" clId="{CA1C6D3C-92E9-448B-BAAA-07508F9C5AB4}" dt="2022-04-18T13:12:24.107" v="174" actId="478"/>
          <ac:cxnSpMkLst>
            <pc:docMk/>
            <pc:sldMk cId="3826588065" sldId="624"/>
            <ac:cxnSpMk id="45" creationId="{54BD7703-4835-4634-8646-ED84359B10F0}"/>
          </ac:cxnSpMkLst>
        </pc:cxnChg>
        <pc:cxnChg chg="add del mod">
          <ac:chgData name="CaoYu-ang" userId="347197b9-4c62-4589-9c4f-ca02f2128ab5" providerId="ADAL" clId="{CA1C6D3C-92E9-448B-BAAA-07508F9C5AB4}" dt="2022-04-18T13:12:24.107" v="174" actId="478"/>
          <ac:cxnSpMkLst>
            <pc:docMk/>
            <pc:sldMk cId="3826588065" sldId="624"/>
            <ac:cxnSpMk id="46" creationId="{5B94AA9C-444E-428D-8F35-4282CF213257}"/>
          </ac:cxnSpMkLst>
        </pc:cxnChg>
        <pc:cxnChg chg="add del mod">
          <ac:chgData name="CaoYu-ang" userId="347197b9-4c62-4589-9c4f-ca02f2128ab5" providerId="ADAL" clId="{CA1C6D3C-92E9-448B-BAAA-07508F9C5AB4}" dt="2022-04-18T13:12:24.107" v="174" actId="478"/>
          <ac:cxnSpMkLst>
            <pc:docMk/>
            <pc:sldMk cId="3826588065" sldId="624"/>
            <ac:cxnSpMk id="47" creationId="{D76F4E3C-0A84-4CA1-BD56-0EE02596ED38}"/>
          </ac:cxnSpMkLst>
        </pc:cxnChg>
        <pc:cxnChg chg="add del mod">
          <ac:chgData name="CaoYu-ang" userId="347197b9-4c62-4589-9c4f-ca02f2128ab5" providerId="ADAL" clId="{CA1C6D3C-92E9-448B-BAAA-07508F9C5AB4}" dt="2022-04-18T13:12:24.107" v="174" actId="478"/>
          <ac:cxnSpMkLst>
            <pc:docMk/>
            <pc:sldMk cId="3826588065" sldId="624"/>
            <ac:cxnSpMk id="48" creationId="{5BC36F11-706A-43EB-B918-9B04A07FA23A}"/>
          </ac:cxnSpMkLst>
        </pc:cxnChg>
        <pc:cxnChg chg="add del mod">
          <ac:chgData name="CaoYu-ang" userId="347197b9-4c62-4589-9c4f-ca02f2128ab5" providerId="ADAL" clId="{CA1C6D3C-92E9-448B-BAAA-07508F9C5AB4}" dt="2022-04-18T13:14:43.278" v="194" actId="478"/>
          <ac:cxnSpMkLst>
            <pc:docMk/>
            <pc:sldMk cId="3826588065" sldId="624"/>
            <ac:cxnSpMk id="49" creationId="{4F8250FC-B2EB-41CC-88DB-F8E0E6883C41}"/>
          </ac:cxnSpMkLst>
        </pc:cxnChg>
        <pc:cxnChg chg="add mod">
          <ac:chgData name="CaoYu-ang" userId="347197b9-4c62-4589-9c4f-ca02f2128ab5" providerId="ADAL" clId="{CA1C6D3C-92E9-448B-BAAA-07508F9C5AB4}" dt="2022-04-18T13:14:57.170" v="196" actId="208"/>
          <ac:cxnSpMkLst>
            <pc:docMk/>
            <pc:sldMk cId="3826588065" sldId="624"/>
            <ac:cxnSpMk id="51" creationId="{A2534433-B143-4973-A9AF-5E592999D6F7}"/>
          </ac:cxnSpMkLst>
        </pc:cxnChg>
      </pc:sldChg>
      <pc:sldChg chg="addSp delSp modSp new mod setBg modAnim modNotesTx">
        <pc:chgData name="CaoYu-ang" userId="347197b9-4c62-4589-9c4f-ca02f2128ab5" providerId="ADAL" clId="{CA1C6D3C-92E9-448B-BAAA-07508F9C5AB4}" dt="2022-04-20T10:17:47.276" v="13638" actId="20577"/>
        <pc:sldMkLst>
          <pc:docMk/>
          <pc:sldMk cId="872109771" sldId="625"/>
        </pc:sldMkLst>
        <pc:spChg chg="mod">
          <ac:chgData name="CaoYu-ang" userId="347197b9-4c62-4589-9c4f-ca02f2128ab5" providerId="ADAL" clId="{CA1C6D3C-92E9-448B-BAAA-07508F9C5AB4}" dt="2022-04-20T09:13:19.462" v="7735" actId="20577"/>
          <ac:spMkLst>
            <pc:docMk/>
            <pc:sldMk cId="872109771" sldId="625"/>
            <ac:spMk id="2" creationId="{4FC8C093-8FCC-43E2-B5C2-CC703469AF5B}"/>
          </ac:spMkLst>
        </pc:spChg>
        <pc:spChg chg="del">
          <ac:chgData name="CaoYu-ang" userId="347197b9-4c62-4589-9c4f-ca02f2128ab5" providerId="ADAL" clId="{CA1C6D3C-92E9-448B-BAAA-07508F9C5AB4}" dt="2022-04-18T13:31:04.822" v="357" actId="478"/>
          <ac:spMkLst>
            <pc:docMk/>
            <pc:sldMk cId="872109771" sldId="625"/>
            <ac:spMk id="3" creationId="{ACBEEBC3-041C-4DBF-8E0A-26A8503C0B02}"/>
          </ac:spMkLst>
        </pc:spChg>
        <pc:spChg chg="add del mod">
          <ac:chgData name="CaoYu-ang" userId="347197b9-4c62-4589-9c4f-ca02f2128ab5" providerId="ADAL" clId="{CA1C6D3C-92E9-448B-BAAA-07508F9C5AB4}" dt="2022-04-18T13:31:28.520" v="360" actId="478"/>
          <ac:spMkLst>
            <pc:docMk/>
            <pc:sldMk cId="872109771" sldId="625"/>
            <ac:spMk id="6" creationId="{FA8EB204-1E6A-4356-946C-E9FAA8DC0A67}"/>
          </ac:spMkLst>
        </pc:spChg>
        <pc:spChg chg="add del mod">
          <ac:chgData name="CaoYu-ang" userId="347197b9-4c62-4589-9c4f-ca02f2128ab5" providerId="ADAL" clId="{CA1C6D3C-92E9-448B-BAAA-07508F9C5AB4}" dt="2022-04-18T13:32:24.723" v="377" actId="478"/>
          <ac:spMkLst>
            <pc:docMk/>
            <pc:sldMk cId="872109771" sldId="625"/>
            <ac:spMk id="7" creationId="{CFEC2C39-E223-421F-81CD-2A4C0348FAE4}"/>
          </ac:spMkLst>
        </pc:spChg>
        <pc:spChg chg="add mod">
          <ac:chgData name="CaoYu-ang" userId="347197b9-4c62-4589-9c4f-ca02f2128ab5" providerId="ADAL" clId="{CA1C6D3C-92E9-448B-BAAA-07508F9C5AB4}" dt="2022-04-18T13:51:47.879" v="634" actId="1076"/>
          <ac:spMkLst>
            <pc:docMk/>
            <pc:sldMk cId="872109771" sldId="625"/>
            <ac:spMk id="8" creationId="{03EB2D3C-5DF3-406F-A3B5-B05E6CD0BB37}"/>
          </ac:spMkLst>
        </pc:spChg>
        <pc:spChg chg="add mod">
          <ac:chgData name="CaoYu-ang" userId="347197b9-4c62-4589-9c4f-ca02f2128ab5" providerId="ADAL" clId="{CA1C6D3C-92E9-448B-BAAA-07508F9C5AB4}" dt="2022-04-18T13:51:47.879" v="634" actId="1076"/>
          <ac:spMkLst>
            <pc:docMk/>
            <pc:sldMk cId="872109771" sldId="625"/>
            <ac:spMk id="9" creationId="{1EE42E9B-009B-4355-9B42-5A134D5F97E1}"/>
          </ac:spMkLst>
        </pc:spChg>
        <pc:spChg chg="add del mod">
          <ac:chgData name="CaoYu-ang" userId="347197b9-4c62-4589-9c4f-ca02f2128ab5" providerId="ADAL" clId="{CA1C6D3C-92E9-448B-BAAA-07508F9C5AB4}" dt="2022-04-18T13:33:05.631" v="384" actId="478"/>
          <ac:spMkLst>
            <pc:docMk/>
            <pc:sldMk cId="872109771" sldId="625"/>
            <ac:spMk id="10" creationId="{46AFDED6-C270-4217-BC94-FC870A686BB7}"/>
          </ac:spMkLst>
        </pc:spChg>
        <pc:spChg chg="add mod">
          <ac:chgData name="CaoYu-ang" userId="347197b9-4c62-4589-9c4f-ca02f2128ab5" providerId="ADAL" clId="{CA1C6D3C-92E9-448B-BAAA-07508F9C5AB4}" dt="2022-04-19T02:31:05.139" v="951" actId="1076"/>
          <ac:spMkLst>
            <pc:docMk/>
            <pc:sldMk cId="872109771" sldId="625"/>
            <ac:spMk id="11" creationId="{C5DA08EA-CC71-4100-9C68-10515EE7B02A}"/>
          </ac:spMkLst>
        </pc:spChg>
        <pc:spChg chg="add mod">
          <ac:chgData name="CaoYu-ang" userId="347197b9-4c62-4589-9c4f-ca02f2128ab5" providerId="ADAL" clId="{CA1C6D3C-92E9-448B-BAAA-07508F9C5AB4}" dt="2022-04-18T13:55:03.575" v="735" actId="1076"/>
          <ac:spMkLst>
            <pc:docMk/>
            <pc:sldMk cId="872109771" sldId="625"/>
            <ac:spMk id="12" creationId="{D65D2EA9-0BEF-4847-8EB3-34EBAA2533A4}"/>
          </ac:spMkLst>
        </pc:spChg>
        <pc:spChg chg="add mod">
          <ac:chgData name="CaoYu-ang" userId="347197b9-4c62-4589-9c4f-ca02f2128ab5" providerId="ADAL" clId="{CA1C6D3C-92E9-448B-BAAA-07508F9C5AB4}" dt="2022-04-18T13:55:03.575" v="735" actId="1076"/>
          <ac:spMkLst>
            <pc:docMk/>
            <pc:sldMk cId="872109771" sldId="625"/>
            <ac:spMk id="13" creationId="{2CDF4A23-D619-4F24-ADE8-2268CBC1BB0F}"/>
          </ac:spMkLst>
        </pc:spChg>
        <pc:spChg chg="add mod">
          <ac:chgData name="CaoYu-ang" userId="347197b9-4c62-4589-9c4f-ca02f2128ab5" providerId="ADAL" clId="{CA1C6D3C-92E9-448B-BAAA-07508F9C5AB4}" dt="2022-04-18T13:55:12.914" v="736" actId="1076"/>
          <ac:spMkLst>
            <pc:docMk/>
            <pc:sldMk cId="872109771" sldId="625"/>
            <ac:spMk id="14" creationId="{57FDAAFA-B137-41D6-B219-2DFF2F6B17EF}"/>
          </ac:spMkLst>
        </pc:spChg>
        <pc:spChg chg="add mod">
          <ac:chgData name="CaoYu-ang" userId="347197b9-4c62-4589-9c4f-ca02f2128ab5" providerId="ADAL" clId="{CA1C6D3C-92E9-448B-BAAA-07508F9C5AB4}" dt="2022-04-18T13:55:12.914" v="736" actId="1076"/>
          <ac:spMkLst>
            <pc:docMk/>
            <pc:sldMk cId="872109771" sldId="625"/>
            <ac:spMk id="15" creationId="{B8D10894-609A-457D-94A1-000E8DAA22C4}"/>
          </ac:spMkLst>
        </pc:spChg>
        <pc:spChg chg="add mod">
          <ac:chgData name="CaoYu-ang" userId="347197b9-4c62-4589-9c4f-ca02f2128ab5" providerId="ADAL" clId="{CA1C6D3C-92E9-448B-BAAA-07508F9C5AB4}" dt="2022-04-19T02:32:09.954" v="978" actId="20577"/>
          <ac:spMkLst>
            <pc:docMk/>
            <pc:sldMk cId="872109771" sldId="625"/>
            <ac:spMk id="16" creationId="{9D8C49E8-740A-4801-9FA7-5D0F19E0E208}"/>
          </ac:spMkLst>
        </pc:spChg>
        <pc:spChg chg="add mod">
          <ac:chgData name="CaoYu-ang" userId="347197b9-4c62-4589-9c4f-ca02f2128ab5" providerId="ADAL" clId="{CA1C6D3C-92E9-448B-BAAA-07508F9C5AB4}" dt="2022-04-18T13:54:47.412" v="734" actId="1076"/>
          <ac:spMkLst>
            <pc:docMk/>
            <pc:sldMk cId="872109771" sldId="625"/>
            <ac:spMk id="17" creationId="{1E4145A2-34C4-43F1-9D9E-AD3F5792944A}"/>
          </ac:spMkLst>
        </pc:spChg>
        <pc:spChg chg="add del mod">
          <ac:chgData name="CaoYu-ang" userId="347197b9-4c62-4589-9c4f-ca02f2128ab5" providerId="ADAL" clId="{CA1C6D3C-92E9-448B-BAAA-07508F9C5AB4}" dt="2022-04-18T13:54:26.407" v="730" actId="478"/>
          <ac:spMkLst>
            <pc:docMk/>
            <pc:sldMk cId="872109771" sldId="625"/>
            <ac:spMk id="18" creationId="{7E726EF7-3ADB-4B42-B175-ACA60993C81A}"/>
          </ac:spMkLst>
        </pc:spChg>
        <pc:spChg chg="add mod">
          <ac:chgData name="CaoYu-ang" userId="347197b9-4c62-4589-9c4f-ca02f2128ab5" providerId="ADAL" clId="{CA1C6D3C-92E9-448B-BAAA-07508F9C5AB4}" dt="2022-04-18T13:54:43.212" v="733" actId="1076"/>
          <ac:spMkLst>
            <pc:docMk/>
            <pc:sldMk cId="872109771" sldId="625"/>
            <ac:spMk id="19" creationId="{F8F1ECF0-F036-49C4-958E-9A73E172BFDA}"/>
          </ac:spMkLst>
        </pc:spChg>
        <pc:spChg chg="add mod">
          <ac:chgData name="CaoYu-ang" userId="347197b9-4c62-4589-9c4f-ca02f2128ab5" providerId="ADAL" clId="{CA1C6D3C-92E9-448B-BAAA-07508F9C5AB4}" dt="2022-04-19T02:31:29.963" v="953" actId="1076"/>
          <ac:spMkLst>
            <pc:docMk/>
            <pc:sldMk cId="872109771" sldId="625"/>
            <ac:spMk id="27" creationId="{1BAA3C1C-0BF1-4C28-998F-5EF80A5A703D}"/>
          </ac:spMkLst>
        </pc:spChg>
        <pc:spChg chg="add mod ord">
          <ac:chgData name="CaoYu-ang" userId="347197b9-4c62-4589-9c4f-ca02f2128ab5" providerId="ADAL" clId="{CA1C6D3C-92E9-448B-BAAA-07508F9C5AB4}" dt="2022-04-19T02:32:27.101" v="980" actId="1076"/>
          <ac:spMkLst>
            <pc:docMk/>
            <pc:sldMk cId="872109771" sldId="625"/>
            <ac:spMk id="28" creationId="{47DE3CFC-D05A-4CB2-96E6-1AC6B0B02C2D}"/>
          </ac:spMkLst>
        </pc:spChg>
        <pc:cxnChg chg="add mod">
          <ac:chgData name="CaoYu-ang" userId="347197b9-4c62-4589-9c4f-ca02f2128ab5" providerId="ADAL" clId="{CA1C6D3C-92E9-448B-BAAA-07508F9C5AB4}" dt="2022-04-18T14:09:23.536" v="761" actId="1582"/>
          <ac:cxnSpMkLst>
            <pc:docMk/>
            <pc:sldMk cId="872109771" sldId="625"/>
            <ac:cxnSpMk id="21" creationId="{CE3FAE76-0DDD-4954-8922-C50FA993F763}"/>
          </ac:cxnSpMkLst>
        </pc:cxnChg>
        <pc:cxnChg chg="add mod">
          <ac:chgData name="CaoYu-ang" userId="347197b9-4c62-4589-9c4f-ca02f2128ab5" providerId="ADAL" clId="{CA1C6D3C-92E9-448B-BAAA-07508F9C5AB4}" dt="2022-04-18T14:09:39.939" v="766" actId="14100"/>
          <ac:cxnSpMkLst>
            <pc:docMk/>
            <pc:sldMk cId="872109771" sldId="625"/>
            <ac:cxnSpMk id="23" creationId="{B0EBA5CB-0950-41CE-90E2-7540BE57E9C9}"/>
          </ac:cxnSpMkLst>
        </pc:cxnChg>
      </pc:sldChg>
      <pc:sldChg chg="modSp new mod">
        <pc:chgData name="CaoYu-ang" userId="347197b9-4c62-4589-9c4f-ca02f2128ab5" providerId="ADAL" clId="{CA1C6D3C-92E9-448B-BAAA-07508F9C5AB4}" dt="2022-04-20T07:05:28.431" v="3827" actId="1037"/>
        <pc:sldMkLst>
          <pc:docMk/>
          <pc:sldMk cId="1291311627" sldId="626"/>
        </pc:sldMkLst>
        <pc:spChg chg="mod">
          <ac:chgData name="CaoYu-ang" userId="347197b9-4c62-4589-9c4f-ca02f2128ab5" providerId="ADAL" clId="{CA1C6D3C-92E9-448B-BAAA-07508F9C5AB4}" dt="2022-04-18T13:28:42.518" v="319" actId="20577"/>
          <ac:spMkLst>
            <pc:docMk/>
            <pc:sldMk cId="1291311627" sldId="626"/>
            <ac:spMk id="2" creationId="{75F3B3E0-2C38-4461-AF4A-3B3F1E9E9090}"/>
          </ac:spMkLst>
        </pc:spChg>
        <pc:spChg chg="mod">
          <ac:chgData name="CaoYu-ang" userId="347197b9-4c62-4589-9c4f-ca02f2128ab5" providerId="ADAL" clId="{CA1C6D3C-92E9-448B-BAAA-07508F9C5AB4}" dt="2022-04-20T07:05:28.431" v="3827" actId="1037"/>
          <ac:spMkLst>
            <pc:docMk/>
            <pc:sldMk cId="1291311627" sldId="626"/>
            <ac:spMk id="3" creationId="{DF172D95-AE6E-4EFB-8638-BAB1CD2A1518}"/>
          </ac:spMkLst>
        </pc:spChg>
      </pc:sldChg>
      <pc:sldChg chg="addSp delSp modSp new mod delAnim modAnim modNotesTx">
        <pc:chgData name="CaoYu-ang" userId="347197b9-4c62-4589-9c4f-ca02f2128ab5" providerId="ADAL" clId="{CA1C6D3C-92E9-448B-BAAA-07508F9C5AB4}" dt="2022-04-20T09:26:52.578" v="8803" actId="20577"/>
        <pc:sldMkLst>
          <pc:docMk/>
          <pc:sldMk cId="3831052698" sldId="627"/>
        </pc:sldMkLst>
        <pc:spChg chg="mod">
          <ac:chgData name="CaoYu-ang" userId="347197b9-4c62-4589-9c4f-ca02f2128ab5" providerId="ADAL" clId="{CA1C6D3C-92E9-448B-BAAA-07508F9C5AB4}" dt="2022-04-18T14:35:50.789" v="927" actId="20577"/>
          <ac:spMkLst>
            <pc:docMk/>
            <pc:sldMk cId="3831052698" sldId="627"/>
            <ac:spMk id="2" creationId="{5B6CB679-1BA7-407A-9AD1-2CAAD5A94D23}"/>
          </ac:spMkLst>
        </pc:spChg>
        <pc:spChg chg="mod">
          <ac:chgData name="CaoYu-ang" userId="347197b9-4c62-4589-9c4f-ca02f2128ab5" providerId="ADAL" clId="{CA1C6D3C-92E9-448B-BAAA-07508F9C5AB4}" dt="2022-04-19T02:32:51.970" v="981" actId="14100"/>
          <ac:spMkLst>
            <pc:docMk/>
            <pc:sldMk cId="3831052698" sldId="627"/>
            <ac:spMk id="3" creationId="{407557F5-8FDD-4DA6-90DF-7D1BDFDBB252}"/>
          </ac:spMkLst>
        </pc:spChg>
        <pc:spChg chg="add mod">
          <ac:chgData name="CaoYu-ang" userId="347197b9-4c62-4589-9c4f-ca02f2128ab5" providerId="ADAL" clId="{CA1C6D3C-92E9-448B-BAAA-07508F9C5AB4}" dt="2022-04-19T06:16:48.044" v="982"/>
          <ac:spMkLst>
            <pc:docMk/>
            <pc:sldMk cId="3831052698" sldId="627"/>
            <ac:spMk id="6" creationId="{6BC890EB-2009-4A37-BE80-3E41C7CD920A}"/>
          </ac:spMkLst>
        </pc:spChg>
        <pc:spChg chg="add mod">
          <ac:chgData name="CaoYu-ang" userId="347197b9-4c62-4589-9c4f-ca02f2128ab5" providerId="ADAL" clId="{CA1C6D3C-92E9-448B-BAAA-07508F9C5AB4}" dt="2022-04-19T06:16:48.044" v="982"/>
          <ac:spMkLst>
            <pc:docMk/>
            <pc:sldMk cId="3831052698" sldId="627"/>
            <ac:spMk id="7" creationId="{8136C757-F00D-464B-9283-7B56E6837514}"/>
          </ac:spMkLst>
        </pc:spChg>
        <pc:spChg chg="add del mod">
          <ac:chgData name="CaoYu-ang" userId="347197b9-4c62-4589-9c4f-ca02f2128ab5" providerId="ADAL" clId="{CA1C6D3C-92E9-448B-BAAA-07508F9C5AB4}" dt="2022-04-19T06:17:03.356" v="983" actId="478"/>
          <ac:spMkLst>
            <pc:docMk/>
            <pc:sldMk cId="3831052698" sldId="627"/>
            <ac:spMk id="8" creationId="{BAEC7C73-9FCA-4260-AE88-497C2E7E0439}"/>
          </ac:spMkLst>
        </pc:spChg>
        <pc:spChg chg="add mod">
          <ac:chgData name="CaoYu-ang" userId="347197b9-4c62-4589-9c4f-ca02f2128ab5" providerId="ADAL" clId="{CA1C6D3C-92E9-448B-BAAA-07508F9C5AB4}" dt="2022-04-19T06:16:48.044" v="982"/>
          <ac:spMkLst>
            <pc:docMk/>
            <pc:sldMk cId="3831052698" sldId="627"/>
            <ac:spMk id="9" creationId="{A20F65E5-E7F9-4161-A2BD-E9B90EACE576}"/>
          </ac:spMkLst>
        </pc:spChg>
        <pc:spChg chg="add mod">
          <ac:chgData name="CaoYu-ang" userId="347197b9-4c62-4589-9c4f-ca02f2128ab5" providerId="ADAL" clId="{CA1C6D3C-92E9-448B-BAAA-07508F9C5AB4}" dt="2022-04-19T06:16:48.044" v="982"/>
          <ac:spMkLst>
            <pc:docMk/>
            <pc:sldMk cId="3831052698" sldId="627"/>
            <ac:spMk id="10" creationId="{FDCB9766-07F3-4315-A452-2096032A877E}"/>
          </ac:spMkLst>
        </pc:spChg>
        <pc:spChg chg="add mod">
          <ac:chgData name="CaoYu-ang" userId="347197b9-4c62-4589-9c4f-ca02f2128ab5" providerId="ADAL" clId="{CA1C6D3C-92E9-448B-BAAA-07508F9C5AB4}" dt="2022-04-19T06:16:48.044" v="982"/>
          <ac:spMkLst>
            <pc:docMk/>
            <pc:sldMk cId="3831052698" sldId="627"/>
            <ac:spMk id="11" creationId="{E4102CA0-1B54-4B47-9240-3698CF69D50D}"/>
          </ac:spMkLst>
        </pc:spChg>
        <pc:spChg chg="add mod">
          <ac:chgData name="CaoYu-ang" userId="347197b9-4c62-4589-9c4f-ca02f2128ab5" providerId="ADAL" clId="{CA1C6D3C-92E9-448B-BAAA-07508F9C5AB4}" dt="2022-04-19T06:16:48.044" v="982"/>
          <ac:spMkLst>
            <pc:docMk/>
            <pc:sldMk cId="3831052698" sldId="627"/>
            <ac:spMk id="12" creationId="{91397328-74B5-40A3-BE4A-DCC9A5FE9EB1}"/>
          </ac:spMkLst>
        </pc:spChg>
        <pc:spChg chg="add del mod">
          <ac:chgData name="CaoYu-ang" userId="347197b9-4c62-4589-9c4f-ca02f2128ab5" providerId="ADAL" clId="{CA1C6D3C-92E9-448B-BAAA-07508F9C5AB4}" dt="2022-04-19T06:17:08.288" v="984" actId="478"/>
          <ac:spMkLst>
            <pc:docMk/>
            <pc:sldMk cId="3831052698" sldId="627"/>
            <ac:spMk id="13" creationId="{FDA6DC17-C1F5-4F59-8C6B-E9E323F9FCD5}"/>
          </ac:spMkLst>
        </pc:spChg>
        <pc:spChg chg="add del mod">
          <ac:chgData name="CaoYu-ang" userId="347197b9-4c62-4589-9c4f-ca02f2128ab5" providerId="ADAL" clId="{CA1C6D3C-92E9-448B-BAAA-07508F9C5AB4}" dt="2022-04-19T06:17:03.356" v="983" actId="478"/>
          <ac:spMkLst>
            <pc:docMk/>
            <pc:sldMk cId="3831052698" sldId="627"/>
            <ac:spMk id="14" creationId="{C955DC43-3CD4-4257-97AF-DDA85F38D2FE}"/>
          </ac:spMkLst>
        </pc:spChg>
        <pc:spChg chg="add del mod">
          <ac:chgData name="CaoYu-ang" userId="347197b9-4c62-4589-9c4f-ca02f2128ab5" providerId="ADAL" clId="{CA1C6D3C-92E9-448B-BAAA-07508F9C5AB4}" dt="2022-04-19T06:17:08.288" v="984" actId="478"/>
          <ac:spMkLst>
            <pc:docMk/>
            <pc:sldMk cId="3831052698" sldId="627"/>
            <ac:spMk id="15" creationId="{8D3816B7-D5B8-484F-A1C7-D2AD12E6217C}"/>
          </ac:spMkLst>
        </pc:spChg>
        <pc:spChg chg="add mod">
          <ac:chgData name="CaoYu-ang" userId="347197b9-4c62-4589-9c4f-ca02f2128ab5" providerId="ADAL" clId="{CA1C6D3C-92E9-448B-BAAA-07508F9C5AB4}" dt="2022-04-19T06:17:13.647" v="985"/>
          <ac:spMkLst>
            <pc:docMk/>
            <pc:sldMk cId="3831052698" sldId="627"/>
            <ac:spMk id="16" creationId="{51E089E5-25F4-4882-8A2D-06F6107CB973}"/>
          </ac:spMkLst>
        </pc:spChg>
        <pc:spChg chg="add mod">
          <ac:chgData name="CaoYu-ang" userId="347197b9-4c62-4589-9c4f-ca02f2128ab5" providerId="ADAL" clId="{CA1C6D3C-92E9-448B-BAAA-07508F9C5AB4}" dt="2022-04-19T06:17:13.647" v="985"/>
          <ac:spMkLst>
            <pc:docMk/>
            <pc:sldMk cId="3831052698" sldId="627"/>
            <ac:spMk id="17" creationId="{F98B9859-DAA3-4123-95E2-063EDC1C52E9}"/>
          </ac:spMkLst>
        </pc:spChg>
      </pc:sldChg>
      <pc:sldChg chg="delSp modSp mod modAnim modNotesTx">
        <pc:chgData name="CaoYu-ang" userId="347197b9-4c62-4589-9c4f-ca02f2128ab5" providerId="ADAL" clId="{CA1C6D3C-92E9-448B-BAAA-07508F9C5AB4}" dt="2022-04-20T10:18:32.484" v="13641" actId="6549"/>
        <pc:sldMkLst>
          <pc:docMk/>
          <pc:sldMk cId="2406835779" sldId="628"/>
        </pc:sldMkLst>
        <pc:spChg chg="mod">
          <ac:chgData name="CaoYu-ang" userId="347197b9-4c62-4589-9c4f-ca02f2128ab5" providerId="ADAL" clId="{CA1C6D3C-92E9-448B-BAAA-07508F9C5AB4}" dt="2022-04-20T01:26:10.876" v="1143" actId="1076"/>
          <ac:spMkLst>
            <pc:docMk/>
            <pc:sldMk cId="2406835779" sldId="628"/>
            <ac:spMk id="3" creationId="{A7B37817-D269-405E-8816-7C0CEA33A8EA}"/>
          </ac:spMkLst>
        </pc:spChg>
        <pc:spChg chg="mod">
          <ac:chgData name="CaoYu-ang" userId="347197b9-4c62-4589-9c4f-ca02f2128ab5" providerId="ADAL" clId="{CA1C6D3C-92E9-448B-BAAA-07508F9C5AB4}" dt="2022-04-20T01:26:21.383" v="1144" actId="1076"/>
          <ac:spMkLst>
            <pc:docMk/>
            <pc:sldMk cId="2406835779" sldId="628"/>
            <ac:spMk id="14" creationId="{81C37C0E-6E46-4ABC-B999-9985C9261E93}"/>
          </ac:spMkLst>
        </pc:spChg>
        <pc:spChg chg="mod">
          <ac:chgData name="CaoYu-ang" userId="347197b9-4c62-4589-9c4f-ca02f2128ab5" providerId="ADAL" clId="{CA1C6D3C-92E9-448B-BAAA-07508F9C5AB4}" dt="2022-04-20T01:26:10.876" v="1143" actId="1076"/>
          <ac:spMkLst>
            <pc:docMk/>
            <pc:sldMk cId="2406835779" sldId="628"/>
            <ac:spMk id="15" creationId="{BEF09644-D68C-43F3-8E95-370235A0DD1D}"/>
          </ac:spMkLst>
        </pc:spChg>
        <pc:picChg chg="del">
          <ac:chgData name="CaoYu-ang" userId="347197b9-4c62-4589-9c4f-ca02f2128ab5" providerId="ADAL" clId="{CA1C6D3C-92E9-448B-BAAA-07508F9C5AB4}" dt="2022-04-20T01:05:09.786" v="990" actId="478"/>
          <ac:picMkLst>
            <pc:docMk/>
            <pc:sldMk cId="2406835779" sldId="628"/>
            <ac:picMk id="17" creationId="{3CFD1529-66E7-4AE8-B435-32DC5F807BC9}"/>
          </ac:picMkLst>
        </pc:picChg>
      </pc:sldChg>
      <pc:sldChg chg="new del">
        <pc:chgData name="CaoYu-ang" userId="347197b9-4c62-4589-9c4f-ca02f2128ab5" providerId="ADAL" clId="{CA1C6D3C-92E9-448B-BAAA-07508F9C5AB4}" dt="2022-04-19T07:36:29.596" v="989" actId="680"/>
        <pc:sldMkLst>
          <pc:docMk/>
          <pc:sldMk cId="2989240846" sldId="628"/>
        </pc:sldMkLst>
      </pc:sldChg>
      <pc:sldChg chg="addSp delSp modSp new mod addAnim delAnim modAnim modNotesTx">
        <pc:chgData name="CaoYu-ang" userId="347197b9-4c62-4589-9c4f-ca02f2128ab5" providerId="ADAL" clId="{CA1C6D3C-92E9-448B-BAAA-07508F9C5AB4}" dt="2022-04-20T09:44:43.902" v="10523" actId="20577"/>
        <pc:sldMkLst>
          <pc:docMk/>
          <pc:sldMk cId="947092096" sldId="629"/>
        </pc:sldMkLst>
        <pc:spChg chg="mod">
          <ac:chgData name="CaoYu-ang" userId="347197b9-4c62-4589-9c4f-ca02f2128ab5" providerId="ADAL" clId="{CA1C6D3C-92E9-448B-BAAA-07508F9C5AB4}" dt="2022-04-20T01:24:35.529" v="1140" actId="20577"/>
          <ac:spMkLst>
            <pc:docMk/>
            <pc:sldMk cId="947092096" sldId="629"/>
            <ac:spMk id="2" creationId="{4A048C24-3652-4FC9-AEDE-EC160950791E}"/>
          </ac:spMkLst>
        </pc:spChg>
        <pc:spChg chg="mod">
          <ac:chgData name="CaoYu-ang" userId="347197b9-4c62-4589-9c4f-ca02f2128ab5" providerId="ADAL" clId="{CA1C6D3C-92E9-448B-BAAA-07508F9C5AB4}" dt="2022-04-20T02:32:40.057" v="1596" actId="1037"/>
          <ac:spMkLst>
            <pc:docMk/>
            <pc:sldMk cId="947092096" sldId="629"/>
            <ac:spMk id="3" creationId="{D9CE4397-EC65-4DED-962B-7CEBAB26BB53}"/>
          </ac:spMkLst>
        </pc:spChg>
        <pc:spChg chg="add mod">
          <ac:chgData name="CaoYu-ang" userId="347197b9-4c62-4589-9c4f-ca02f2128ab5" providerId="ADAL" clId="{CA1C6D3C-92E9-448B-BAAA-07508F9C5AB4}" dt="2022-04-20T05:40:08.994" v="3047" actId="20577"/>
          <ac:spMkLst>
            <pc:docMk/>
            <pc:sldMk cId="947092096" sldId="629"/>
            <ac:spMk id="6" creationId="{EB698863-E577-44A4-A0BB-67156900AFB2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7" creationId="{6EF6A62C-0178-4ACA-9714-B3BCEDFA4686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8" creationId="{66F95203-070F-499B-9CD0-E9DAB886AB72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9" creationId="{A006547E-7290-4742-BF95-56A726C40550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10" creationId="{AAE5832C-3BFE-40F3-A5EC-D0F681D1C195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11" creationId="{F49FCBCB-FAED-44F0-815A-E26C6AC36346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12" creationId="{1904094E-1115-4CF8-971E-9BFFA81CAC45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13" creationId="{D588BE57-8714-461B-BD01-5CD5EA66B236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14" creationId="{B0BE94B1-71B1-4E55-8DEF-059B2D97E33B}"/>
          </ac:spMkLst>
        </pc:spChg>
        <pc:spChg chg="add del mod">
          <ac:chgData name="CaoYu-ang" userId="347197b9-4c62-4589-9c4f-ca02f2128ab5" providerId="ADAL" clId="{CA1C6D3C-92E9-448B-BAAA-07508F9C5AB4}" dt="2022-04-20T02:15:06.224" v="1268" actId="478"/>
          <ac:spMkLst>
            <pc:docMk/>
            <pc:sldMk cId="947092096" sldId="629"/>
            <ac:spMk id="15" creationId="{253731DA-997C-4E52-8CB3-CF419C6B8FC5}"/>
          </ac:spMkLst>
        </pc:spChg>
        <pc:spChg chg="add del mod">
          <ac:chgData name="CaoYu-ang" userId="347197b9-4c62-4589-9c4f-ca02f2128ab5" providerId="ADAL" clId="{CA1C6D3C-92E9-448B-BAAA-07508F9C5AB4}" dt="2022-04-20T02:15:10.602" v="1269" actId="478"/>
          <ac:spMkLst>
            <pc:docMk/>
            <pc:sldMk cId="947092096" sldId="629"/>
            <ac:spMk id="16" creationId="{101DABE9-59AB-4BAE-95E0-8865FCB54E11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17" creationId="{8D8C35D5-D362-4237-B15F-63BA800818FB}"/>
          </ac:spMkLst>
        </pc:spChg>
        <pc:spChg chg="add del mod">
          <ac:chgData name="CaoYu-ang" userId="347197b9-4c62-4589-9c4f-ca02f2128ab5" providerId="ADAL" clId="{CA1C6D3C-92E9-448B-BAAA-07508F9C5AB4}" dt="2022-04-20T02:20:12.817" v="1340" actId="478"/>
          <ac:spMkLst>
            <pc:docMk/>
            <pc:sldMk cId="947092096" sldId="629"/>
            <ac:spMk id="18" creationId="{F53D2C57-0F5C-4488-BD37-0400038DE467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19" creationId="{4AC34018-A92A-407D-B1DF-F346AF9C474B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20" creationId="{2F67AC68-CD68-4332-8584-31B874FB8B79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21" creationId="{286F76D3-B30C-42AD-AB3E-ED3B80E6A103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22" creationId="{C038E130-7472-4003-A415-6103F2D3B61E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23" creationId="{F8D9069E-3BAA-4CC5-B92A-38D8989AEC54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24" creationId="{B92B4F35-8E7A-41B6-B8CF-266DA1BB7B22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25" creationId="{3A8C1C7C-646C-404D-B4BE-2A4A266E3B81}"/>
          </ac:spMkLst>
        </pc:spChg>
        <pc:spChg chg="add del mod">
          <ac:chgData name="CaoYu-ang" userId="347197b9-4c62-4589-9c4f-ca02f2128ab5" providerId="ADAL" clId="{CA1C6D3C-92E9-448B-BAAA-07508F9C5AB4}" dt="2022-04-20T05:23:02.491" v="2923" actId="478"/>
          <ac:spMkLst>
            <pc:docMk/>
            <pc:sldMk cId="947092096" sldId="629"/>
            <ac:spMk id="26" creationId="{7807E3CC-D246-4E53-B5F4-3EFCF0ACBC3F}"/>
          </ac:spMkLst>
        </pc:spChg>
        <pc:spChg chg="add mod">
          <ac:chgData name="CaoYu-ang" userId="347197b9-4c62-4589-9c4f-ca02f2128ab5" providerId="ADAL" clId="{CA1C6D3C-92E9-448B-BAAA-07508F9C5AB4}" dt="2022-04-20T02:32:40.057" v="1596" actId="1037"/>
          <ac:spMkLst>
            <pc:docMk/>
            <pc:sldMk cId="947092096" sldId="629"/>
            <ac:spMk id="32" creationId="{3F648886-E42C-4C32-A652-69B21BC12AF0}"/>
          </ac:spMkLst>
        </pc:spChg>
        <pc:spChg chg="add del mod">
          <ac:chgData name="CaoYu-ang" userId="347197b9-4c62-4589-9c4f-ca02f2128ab5" providerId="ADAL" clId="{CA1C6D3C-92E9-448B-BAAA-07508F9C5AB4}" dt="2022-04-20T05:22:52.148" v="2922" actId="478"/>
          <ac:spMkLst>
            <pc:docMk/>
            <pc:sldMk cId="947092096" sldId="629"/>
            <ac:spMk id="33" creationId="{7BEA4375-5FA9-4E1C-9D8A-E69655ED192C}"/>
          </ac:spMkLst>
        </pc:spChg>
        <pc:spChg chg="add del mod">
          <ac:chgData name="CaoYu-ang" userId="347197b9-4c62-4589-9c4f-ca02f2128ab5" providerId="ADAL" clId="{CA1C6D3C-92E9-448B-BAAA-07508F9C5AB4}" dt="2022-04-20T05:21:13.251" v="2914" actId="478"/>
          <ac:spMkLst>
            <pc:docMk/>
            <pc:sldMk cId="947092096" sldId="629"/>
            <ac:spMk id="34" creationId="{3C9E4627-CFF0-421A-99DA-3CFC95AE887E}"/>
          </ac:spMkLst>
        </pc:spChg>
        <pc:spChg chg="add del mod">
          <ac:chgData name="CaoYu-ang" userId="347197b9-4c62-4589-9c4f-ca02f2128ab5" providerId="ADAL" clId="{CA1C6D3C-92E9-448B-BAAA-07508F9C5AB4}" dt="2022-04-20T05:20:53.561" v="2909" actId="478"/>
          <ac:spMkLst>
            <pc:docMk/>
            <pc:sldMk cId="947092096" sldId="629"/>
            <ac:spMk id="35" creationId="{38E5671B-3B02-4A7D-8375-5B6C0FA6BA53}"/>
          </ac:spMkLst>
        </pc:spChg>
        <pc:spChg chg="add del mod">
          <ac:chgData name="CaoYu-ang" userId="347197b9-4c62-4589-9c4f-ca02f2128ab5" providerId="ADAL" clId="{CA1C6D3C-92E9-448B-BAAA-07508F9C5AB4}" dt="2022-04-20T05:24:55.002" v="2930" actId="1076"/>
          <ac:spMkLst>
            <pc:docMk/>
            <pc:sldMk cId="947092096" sldId="629"/>
            <ac:spMk id="38" creationId="{0B728408-0F54-4BA1-9A44-C70E4B85385E}"/>
          </ac:spMkLst>
        </pc:spChg>
        <pc:spChg chg="add del mod">
          <ac:chgData name="CaoYu-ang" userId="347197b9-4c62-4589-9c4f-ca02f2128ab5" providerId="ADAL" clId="{CA1C6D3C-92E9-448B-BAAA-07508F9C5AB4}" dt="2022-04-20T05:21:07.960" v="2913" actId="478"/>
          <ac:spMkLst>
            <pc:docMk/>
            <pc:sldMk cId="947092096" sldId="629"/>
            <ac:spMk id="39" creationId="{8BF89AD8-4627-40B7-A20C-C8D318BE1938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43" creationId="{4FC99A74-BA9F-413B-AD72-E75E59458DEE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44" creationId="{B76A6BFD-4F64-46EF-BD2E-6F891A3B7D14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45" creationId="{6E514501-F71D-4882-A317-918B44F119D9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46" creationId="{E074BC09-0675-49D2-81D1-47C17935FBB7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47" creationId="{AB3AAD8C-3282-423F-9CCF-70829EC8BC6A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48" creationId="{46A28C53-B00D-4D87-A20A-8D77CD649E84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49" creationId="{3EDD4618-8665-4541-ADD6-1F8DCE6F36B9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0" creationId="{2313092B-91F6-467F-B1C5-32C78B8BC600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1" creationId="{3F9E2AEC-5506-4D0C-943C-6300578A8F31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2" creationId="{F56B34F4-F953-4CA2-90DA-A9EAAE2091BB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3" creationId="{46BE1F65-B1B1-45D3-9D7F-7D5DC1979519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4" creationId="{42E6B44F-CAB9-4EA6-B8F0-4D9D12CC07C3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5" creationId="{8B5B0218-9834-4E78-B352-E95D5C6F497B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6" creationId="{525F9595-CA28-476A-9B13-769C95EE0501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7" creationId="{4054465A-4892-4406-A605-37AE425A8F6A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8" creationId="{75CFA1F0-02A0-422A-B6A5-C1FAC601D717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59" creationId="{1E913A9C-5735-4C6F-95F4-EBBFC62183EB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0" creationId="{D482DDDB-9AB2-4CCC-89A1-6FE766EFC942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1" creationId="{37A82E59-1466-4ACA-87A9-5B5805E5C29F}"/>
          </ac:spMkLst>
        </pc:spChg>
        <pc:spChg chg="add mod">
          <ac:chgData name="CaoYu-ang" userId="347197b9-4c62-4589-9c4f-ca02f2128ab5" providerId="ADAL" clId="{CA1C6D3C-92E9-448B-BAAA-07508F9C5AB4}" dt="2022-04-20T09:43:02.059" v="10294" actId="14100"/>
          <ac:spMkLst>
            <pc:docMk/>
            <pc:sldMk cId="947092096" sldId="629"/>
            <ac:spMk id="62" creationId="{5D1C91DD-A404-40FF-A244-511234C508FA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3" creationId="{04E05762-40D0-4101-BF89-2CFF7107B58E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4" creationId="{02AC0C93-65FF-4E03-8164-42E8BEA57825}"/>
          </ac:spMkLst>
        </pc:spChg>
        <pc:spChg chg="add mod">
          <ac:chgData name="CaoYu-ang" userId="347197b9-4c62-4589-9c4f-ca02f2128ab5" providerId="ADAL" clId="{CA1C6D3C-92E9-448B-BAAA-07508F9C5AB4}" dt="2022-04-20T09:43:17.479" v="10309" actId="14100"/>
          <ac:spMkLst>
            <pc:docMk/>
            <pc:sldMk cId="947092096" sldId="629"/>
            <ac:spMk id="65" creationId="{8917E622-4ECA-41CC-BF3C-16693CBB2969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6" creationId="{83EB454B-85BB-4036-8D7E-1CCEE359C449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7" creationId="{D2F1B8A5-A74E-4470-8766-9981671D0E2E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8" creationId="{80BC865D-C217-4F32-B443-63137940A853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69" creationId="{AB04CBE9-5299-4C2B-94F7-5368F9E374E3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70" creationId="{CD4C724F-CE53-499A-849A-1438A55857EE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71" creationId="{9C54E231-DE19-4A73-A39C-A7F19CE0B077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72" creationId="{A97637D1-D044-42D0-8AC5-C12391220FAE}"/>
          </ac:spMkLst>
        </pc:spChg>
        <pc:spChg chg="add mod">
          <ac:chgData name="CaoYu-ang" userId="347197b9-4c62-4589-9c4f-ca02f2128ab5" providerId="ADAL" clId="{CA1C6D3C-92E9-448B-BAAA-07508F9C5AB4}" dt="2022-04-20T05:23:19.460" v="2925" actId="1076"/>
          <ac:spMkLst>
            <pc:docMk/>
            <pc:sldMk cId="947092096" sldId="629"/>
            <ac:spMk id="73" creationId="{8EB5E6FC-2B10-453B-8736-BEB28CBDEA1F}"/>
          </ac:spMkLst>
        </pc:spChg>
        <pc:picChg chg="add del mod">
          <ac:chgData name="CaoYu-ang" userId="347197b9-4c62-4589-9c4f-ca02f2128ab5" providerId="ADAL" clId="{CA1C6D3C-92E9-448B-BAAA-07508F9C5AB4}" dt="2022-04-20T05:15:47.513" v="2824" actId="478"/>
          <ac:picMkLst>
            <pc:docMk/>
            <pc:sldMk cId="947092096" sldId="629"/>
            <ac:picMk id="41" creationId="{433C85FE-10A7-47D6-AAA0-2560D97A7F0F}"/>
          </ac:picMkLst>
        </pc:picChg>
        <pc:picChg chg="add del mod">
          <ac:chgData name="CaoYu-ang" userId="347197b9-4c62-4589-9c4f-ca02f2128ab5" providerId="ADAL" clId="{CA1C6D3C-92E9-448B-BAAA-07508F9C5AB4}" dt="2022-04-20T04:48:15.808" v="2411"/>
          <ac:picMkLst>
            <pc:docMk/>
            <pc:sldMk cId="947092096" sldId="629"/>
            <ac:picMk id="42" creationId="{0CE1D627-212D-4A41-9CDD-6358BC638BCE}"/>
          </ac:picMkLst>
        </pc:picChg>
        <pc:cxnChg chg="add del mod">
          <ac:chgData name="CaoYu-ang" userId="347197b9-4c62-4589-9c4f-ca02f2128ab5" providerId="ADAL" clId="{CA1C6D3C-92E9-448B-BAAA-07508F9C5AB4}" dt="2022-04-20T05:23:02.491" v="2923" actId="478"/>
          <ac:cxnSpMkLst>
            <pc:docMk/>
            <pc:sldMk cId="947092096" sldId="629"/>
            <ac:cxnSpMk id="28" creationId="{45E313D6-6F11-4B0A-AB70-E8464E5CD23F}"/>
          </ac:cxnSpMkLst>
        </pc:cxnChg>
        <pc:cxnChg chg="add del mod">
          <ac:chgData name="CaoYu-ang" userId="347197b9-4c62-4589-9c4f-ca02f2128ab5" providerId="ADAL" clId="{CA1C6D3C-92E9-448B-BAAA-07508F9C5AB4}" dt="2022-04-20T05:23:02.491" v="2923" actId="478"/>
          <ac:cxnSpMkLst>
            <pc:docMk/>
            <pc:sldMk cId="947092096" sldId="629"/>
            <ac:cxnSpMk id="29" creationId="{53EF9C27-F7AA-49E6-80B6-53C18E23FFB4}"/>
          </ac:cxnSpMkLst>
        </pc:cxnChg>
        <pc:cxnChg chg="add del mod">
          <ac:chgData name="CaoYu-ang" userId="347197b9-4c62-4589-9c4f-ca02f2128ab5" providerId="ADAL" clId="{CA1C6D3C-92E9-448B-BAAA-07508F9C5AB4}" dt="2022-04-20T05:20:56.212" v="2910" actId="478"/>
          <ac:cxnSpMkLst>
            <pc:docMk/>
            <pc:sldMk cId="947092096" sldId="629"/>
            <ac:cxnSpMk id="36" creationId="{5F8E02BE-DAF8-4DE8-A0CE-BAD4F0125513}"/>
          </ac:cxnSpMkLst>
        </pc:cxnChg>
      </pc:sldChg>
      <pc:sldChg chg="addSp delSp modSp new mod delAnim modAnim modNotesTx">
        <pc:chgData name="CaoYu-ang" userId="347197b9-4c62-4589-9c4f-ca02f2128ab5" providerId="ADAL" clId="{CA1C6D3C-92E9-448B-BAAA-07508F9C5AB4}" dt="2022-04-20T10:21:17.856" v="13642" actId="20577"/>
        <pc:sldMkLst>
          <pc:docMk/>
          <pc:sldMk cId="2554530549" sldId="630"/>
        </pc:sldMkLst>
        <pc:spChg chg="mod">
          <ac:chgData name="CaoYu-ang" userId="347197b9-4c62-4589-9c4f-ca02f2128ab5" providerId="ADAL" clId="{CA1C6D3C-92E9-448B-BAAA-07508F9C5AB4}" dt="2022-04-20T02:48:41.604" v="1905" actId="14100"/>
          <ac:spMkLst>
            <pc:docMk/>
            <pc:sldMk cId="2554530549" sldId="630"/>
            <ac:spMk id="2" creationId="{8DD690A0-534E-4932-87F2-D0AD4D6BBBA5}"/>
          </ac:spMkLst>
        </pc:spChg>
        <pc:spChg chg="mod">
          <ac:chgData name="CaoYu-ang" userId="347197b9-4c62-4589-9c4f-ca02f2128ab5" providerId="ADAL" clId="{CA1C6D3C-92E9-448B-BAAA-07508F9C5AB4}" dt="2022-04-20T09:53:07.979" v="11141" actId="1076"/>
          <ac:spMkLst>
            <pc:docMk/>
            <pc:sldMk cId="2554530549" sldId="630"/>
            <ac:spMk id="3" creationId="{1BA893A1-74CA-4AB1-9F58-751D621C9025}"/>
          </ac:spMkLst>
        </pc:spChg>
        <pc:spChg chg="mod">
          <ac:chgData name="CaoYu-ang" userId="347197b9-4c62-4589-9c4f-ca02f2128ab5" providerId="ADAL" clId="{CA1C6D3C-92E9-448B-BAAA-07508F9C5AB4}" dt="2022-04-20T03:01:06.197" v="2188" actId="1076"/>
          <ac:spMkLst>
            <pc:docMk/>
            <pc:sldMk cId="2554530549" sldId="630"/>
            <ac:spMk id="4" creationId="{FE0F3A10-1CE4-41B1-B0D6-2149B6DCD449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6" creationId="{FD237C0B-C636-4FB1-BDD0-3D101D361317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7" creationId="{5FDA0D1B-3025-4A9A-8F77-8B2F5A0047AA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8" creationId="{057FF997-63BB-43CD-AC63-05226ECC2DC5}"/>
          </ac:spMkLst>
        </pc:spChg>
        <pc:spChg chg="add mod">
          <ac:chgData name="CaoYu-ang" userId="347197b9-4c62-4589-9c4f-ca02f2128ab5" providerId="ADAL" clId="{CA1C6D3C-92E9-448B-BAAA-07508F9C5AB4}" dt="2022-04-20T02:58:42.402" v="2168" actId="14100"/>
          <ac:spMkLst>
            <pc:docMk/>
            <pc:sldMk cId="2554530549" sldId="630"/>
            <ac:spMk id="9" creationId="{027DC99D-D95F-4615-8EC4-D261A1D634C3}"/>
          </ac:spMkLst>
        </pc:spChg>
        <pc:spChg chg="add mod">
          <ac:chgData name="CaoYu-ang" userId="347197b9-4c62-4589-9c4f-ca02f2128ab5" providerId="ADAL" clId="{CA1C6D3C-92E9-448B-BAAA-07508F9C5AB4}" dt="2022-04-20T02:58:51.058" v="2170" actId="14100"/>
          <ac:spMkLst>
            <pc:docMk/>
            <pc:sldMk cId="2554530549" sldId="630"/>
            <ac:spMk id="10" creationId="{16F62E5D-DE95-4629-AB16-83CD96C2F27F}"/>
          </ac:spMkLst>
        </pc:spChg>
        <pc:spChg chg="add mod">
          <ac:chgData name="CaoYu-ang" userId="347197b9-4c62-4589-9c4f-ca02f2128ab5" providerId="ADAL" clId="{CA1C6D3C-92E9-448B-BAAA-07508F9C5AB4}" dt="2022-04-20T02:51:06.603" v="2016" actId="14100"/>
          <ac:spMkLst>
            <pc:docMk/>
            <pc:sldMk cId="2554530549" sldId="630"/>
            <ac:spMk id="11" creationId="{4E896436-C16A-4750-BC54-B19ACBB5C6EE}"/>
          </ac:spMkLst>
        </pc:spChg>
        <pc:spChg chg="add mod">
          <ac:chgData name="CaoYu-ang" userId="347197b9-4c62-4589-9c4f-ca02f2128ab5" providerId="ADAL" clId="{CA1C6D3C-92E9-448B-BAAA-07508F9C5AB4}" dt="2022-04-20T02:51:03.496" v="2015" actId="1076"/>
          <ac:spMkLst>
            <pc:docMk/>
            <pc:sldMk cId="2554530549" sldId="630"/>
            <ac:spMk id="12" creationId="{197830F0-A0A2-4171-A21B-91CBA6E555CF}"/>
          </ac:spMkLst>
        </pc:spChg>
        <pc:spChg chg="add del mod">
          <ac:chgData name="CaoYu-ang" userId="347197b9-4c62-4589-9c4f-ca02f2128ab5" providerId="ADAL" clId="{CA1C6D3C-92E9-448B-BAAA-07508F9C5AB4}" dt="2022-04-20T02:50:26.084" v="2011" actId="478"/>
          <ac:spMkLst>
            <pc:docMk/>
            <pc:sldMk cId="2554530549" sldId="630"/>
            <ac:spMk id="13" creationId="{A06D48FF-1D8B-49B0-861B-43AD6799201E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14" creationId="{D631FD8A-B0D9-4AB0-98B1-85F240668DD2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15" creationId="{07B8C9B0-1134-43A9-88D0-769E705EA500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16" creationId="{F2E320E9-9C77-4ED7-BD38-0529226B597A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17" creationId="{C27B3C1D-FC78-4E68-AD31-C8C3084B0D33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18" creationId="{17DABF47-F2A3-4305-832A-42F771CCCF32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19" creationId="{456BCDD2-05C6-4CDE-82FE-044EFF5E63D9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20" creationId="{9181F300-DD2A-46B9-8A09-55D7F58FBF86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21" creationId="{88224C55-455A-4FA9-8F68-E29560254555}"/>
          </ac:spMkLst>
        </pc:spChg>
        <pc:spChg chg="add mod">
          <ac:chgData name="CaoYu-ang" userId="347197b9-4c62-4589-9c4f-ca02f2128ab5" providerId="ADAL" clId="{CA1C6D3C-92E9-448B-BAAA-07508F9C5AB4}" dt="2022-04-20T02:50:51.108" v="2013" actId="1076"/>
          <ac:spMkLst>
            <pc:docMk/>
            <pc:sldMk cId="2554530549" sldId="630"/>
            <ac:spMk id="22" creationId="{72D7EAAC-C7F5-47E9-8F6E-23778FFEFF32}"/>
          </ac:spMkLst>
        </pc:spChg>
        <pc:spChg chg="add del mod">
          <ac:chgData name="CaoYu-ang" userId="347197b9-4c62-4589-9c4f-ca02f2128ab5" providerId="ADAL" clId="{CA1C6D3C-92E9-448B-BAAA-07508F9C5AB4}" dt="2022-04-20T02:50:19.710" v="2008" actId="478"/>
          <ac:spMkLst>
            <pc:docMk/>
            <pc:sldMk cId="2554530549" sldId="630"/>
            <ac:spMk id="25" creationId="{267708D5-5B44-4618-ACF9-16CD9018C609}"/>
          </ac:spMkLst>
        </pc:spChg>
        <pc:spChg chg="add del mod">
          <ac:chgData name="CaoYu-ang" userId="347197b9-4c62-4589-9c4f-ca02f2128ab5" providerId="ADAL" clId="{CA1C6D3C-92E9-448B-BAAA-07508F9C5AB4}" dt="2022-04-20T02:52:55.662" v="2041" actId="478"/>
          <ac:spMkLst>
            <pc:docMk/>
            <pc:sldMk cId="2554530549" sldId="630"/>
            <ac:spMk id="26" creationId="{5669ACF3-F60D-46AC-928A-7168F1F004E0}"/>
          </ac:spMkLst>
        </pc:spChg>
        <pc:spChg chg="add mod ord">
          <ac:chgData name="CaoYu-ang" userId="347197b9-4c62-4589-9c4f-ca02f2128ab5" providerId="ADAL" clId="{CA1C6D3C-92E9-448B-BAAA-07508F9C5AB4}" dt="2022-04-20T03:13:26.929" v="2321" actId="207"/>
          <ac:spMkLst>
            <pc:docMk/>
            <pc:sldMk cId="2554530549" sldId="630"/>
            <ac:spMk id="27" creationId="{7C3F2226-3FED-403E-A590-FF8ACA427865}"/>
          </ac:spMkLst>
        </pc:spChg>
        <pc:spChg chg="add del mod">
          <ac:chgData name="CaoYu-ang" userId="347197b9-4c62-4589-9c4f-ca02f2128ab5" providerId="ADAL" clId="{CA1C6D3C-92E9-448B-BAAA-07508F9C5AB4}" dt="2022-04-20T03:03:02.942" v="2201" actId="478"/>
          <ac:spMkLst>
            <pc:docMk/>
            <pc:sldMk cId="2554530549" sldId="630"/>
            <ac:spMk id="28" creationId="{966697AB-E829-4BCE-A69B-A88D2078BA94}"/>
          </ac:spMkLst>
        </pc:spChg>
        <pc:spChg chg="add mod">
          <ac:chgData name="CaoYu-ang" userId="347197b9-4c62-4589-9c4f-ca02f2128ab5" providerId="ADAL" clId="{CA1C6D3C-92E9-448B-BAAA-07508F9C5AB4}" dt="2022-04-20T03:17:44.956" v="2401" actId="20577"/>
          <ac:spMkLst>
            <pc:docMk/>
            <pc:sldMk cId="2554530549" sldId="630"/>
            <ac:spMk id="29" creationId="{BB240D1F-06CE-4A57-A259-23ECCEF831A0}"/>
          </ac:spMkLst>
        </pc:spChg>
        <pc:spChg chg="add mod">
          <ac:chgData name="CaoYu-ang" userId="347197b9-4c62-4589-9c4f-ca02f2128ab5" providerId="ADAL" clId="{CA1C6D3C-92E9-448B-BAAA-07508F9C5AB4}" dt="2022-04-20T03:03:17.923" v="2204" actId="1036"/>
          <ac:spMkLst>
            <pc:docMk/>
            <pc:sldMk cId="2554530549" sldId="630"/>
            <ac:spMk id="30" creationId="{F224CFC8-2485-4EC7-BC7F-D5B6198A66AF}"/>
          </ac:spMkLst>
        </pc:spChg>
        <pc:spChg chg="add mod">
          <ac:chgData name="CaoYu-ang" userId="347197b9-4c62-4589-9c4f-ca02f2128ab5" providerId="ADAL" clId="{CA1C6D3C-92E9-448B-BAAA-07508F9C5AB4}" dt="2022-04-20T03:03:21.822" v="2206" actId="1036"/>
          <ac:spMkLst>
            <pc:docMk/>
            <pc:sldMk cId="2554530549" sldId="630"/>
            <ac:spMk id="31" creationId="{3BFAA6FD-0CA7-4D7C-86BA-21D5691EE2D2}"/>
          </ac:spMkLst>
        </pc:spChg>
        <pc:spChg chg="add mod">
          <ac:chgData name="CaoYu-ang" userId="347197b9-4c62-4589-9c4f-ca02f2128ab5" providerId="ADAL" clId="{CA1C6D3C-92E9-448B-BAAA-07508F9C5AB4}" dt="2022-04-20T03:04:35.576" v="2213" actId="1036"/>
          <ac:spMkLst>
            <pc:docMk/>
            <pc:sldMk cId="2554530549" sldId="630"/>
            <ac:spMk id="32" creationId="{B6A89F47-7C4D-4437-8059-A21BAF040EA1}"/>
          </ac:spMkLst>
        </pc:spChg>
        <pc:spChg chg="add mod">
          <ac:chgData name="CaoYu-ang" userId="347197b9-4c62-4589-9c4f-ca02f2128ab5" providerId="ADAL" clId="{CA1C6D3C-92E9-448B-BAAA-07508F9C5AB4}" dt="2022-04-20T03:04:20.143" v="2212" actId="14100"/>
          <ac:spMkLst>
            <pc:docMk/>
            <pc:sldMk cId="2554530549" sldId="630"/>
            <ac:spMk id="33" creationId="{9F9125E4-204B-4D7E-9A7F-93D21DE33225}"/>
          </ac:spMkLst>
        </pc:spChg>
        <pc:spChg chg="add mod">
          <ac:chgData name="CaoYu-ang" userId="347197b9-4c62-4589-9c4f-ca02f2128ab5" providerId="ADAL" clId="{CA1C6D3C-92E9-448B-BAAA-07508F9C5AB4}" dt="2022-04-20T03:04:16.076" v="2211" actId="14100"/>
          <ac:spMkLst>
            <pc:docMk/>
            <pc:sldMk cId="2554530549" sldId="630"/>
            <ac:spMk id="34" creationId="{C7D0F043-4D93-4114-A7E2-DA3A11A675F7}"/>
          </ac:spMkLst>
        </pc:spChg>
        <pc:spChg chg="add mod">
          <ac:chgData name="CaoYu-ang" userId="347197b9-4c62-4589-9c4f-ca02f2128ab5" providerId="ADAL" clId="{CA1C6D3C-92E9-448B-BAAA-07508F9C5AB4}" dt="2022-04-20T09:54:44.881" v="11252" actId="20577"/>
          <ac:spMkLst>
            <pc:docMk/>
            <pc:sldMk cId="2554530549" sldId="630"/>
            <ac:spMk id="35" creationId="{EE176E98-E154-41BC-A3C8-D0B19E552FB3}"/>
          </ac:spMkLst>
        </pc:spChg>
        <pc:cxnChg chg="add del mod">
          <ac:chgData name="CaoYu-ang" userId="347197b9-4c62-4589-9c4f-ca02f2128ab5" providerId="ADAL" clId="{CA1C6D3C-92E9-448B-BAAA-07508F9C5AB4}" dt="2022-04-20T02:50:22.972" v="2010" actId="478"/>
          <ac:cxnSpMkLst>
            <pc:docMk/>
            <pc:sldMk cId="2554530549" sldId="630"/>
            <ac:cxnSpMk id="23" creationId="{435491BD-2BC2-4DB0-946D-A7E3BFE8B7A9}"/>
          </ac:cxnSpMkLst>
        </pc:cxnChg>
        <pc:cxnChg chg="add del mod">
          <ac:chgData name="CaoYu-ang" userId="347197b9-4c62-4589-9c4f-ca02f2128ab5" providerId="ADAL" clId="{CA1C6D3C-92E9-448B-BAAA-07508F9C5AB4}" dt="2022-04-20T02:50:22.260" v="2009" actId="478"/>
          <ac:cxnSpMkLst>
            <pc:docMk/>
            <pc:sldMk cId="2554530549" sldId="630"/>
            <ac:cxnSpMk id="24" creationId="{BD5C9311-F01A-413D-BC4C-248852DFB1A2}"/>
          </ac:cxnSpMkLst>
        </pc:cxnChg>
      </pc:sldChg>
      <pc:sldChg chg="addSp delSp modSp new mod modAnim modNotesTx">
        <pc:chgData name="CaoYu-ang" userId="347197b9-4c62-4589-9c4f-ca02f2128ab5" providerId="ADAL" clId="{CA1C6D3C-92E9-448B-BAAA-07508F9C5AB4}" dt="2022-04-20T10:09:52.747" v="13020" actId="20577"/>
        <pc:sldMkLst>
          <pc:docMk/>
          <pc:sldMk cId="2831973664" sldId="631"/>
        </pc:sldMkLst>
        <pc:spChg chg="mod">
          <ac:chgData name="CaoYu-ang" userId="347197b9-4c62-4589-9c4f-ca02f2128ab5" providerId="ADAL" clId="{CA1C6D3C-92E9-448B-BAAA-07508F9C5AB4}" dt="2022-04-20T03:14:49.718" v="2338" actId="20577"/>
          <ac:spMkLst>
            <pc:docMk/>
            <pc:sldMk cId="2831973664" sldId="631"/>
            <ac:spMk id="2" creationId="{121D87FB-15BC-4313-B9AF-0DCE33AE1E03}"/>
          </ac:spMkLst>
        </pc:spChg>
        <pc:spChg chg="mod">
          <ac:chgData name="CaoYu-ang" userId="347197b9-4c62-4589-9c4f-ca02f2128ab5" providerId="ADAL" clId="{CA1C6D3C-92E9-448B-BAAA-07508F9C5AB4}" dt="2022-04-20T10:06:22.661" v="12627" actId="1076"/>
          <ac:spMkLst>
            <pc:docMk/>
            <pc:sldMk cId="2831973664" sldId="631"/>
            <ac:spMk id="3" creationId="{52ECB798-7148-47D7-A5B2-5C5FF61D33C5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6" creationId="{BFF2FB02-962E-44F4-93F5-4602110EB268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7" creationId="{C47F104C-1049-45CD-9881-8A8E85AB952B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8" creationId="{8D0A24BF-0C22-46CB-9BD4-B1D11919DB07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9" creationId="{F90653DD-BDD9-43C6-BFC6-265B2B4F4E06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0" creationId="{F192D10D-849B-4EEC-B392-C91070199CA6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1" creationId="{2BB346D4-08BE-4EA1-B75E-BFB1F6575286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2" creationId="{90AFF9FA-1AE1-4A2E-AB0C-69B807EF8462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3" creationId="{EC8A9993-7EC2-418F-9318-C3F9E2392B50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4" creationId="{E2896D54-81E7-4FB5-9EF9-F04D8326EB31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5" creationId="{2AF1C20D-155A-425B-8609-F98654D7F471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6" creationId="{1BF20448-4F3D-4C3D-A826-16184613246C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7" creationId="{37A4488C-3B0B-492B-AC69-827DC8D0CE9C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18" creationId="{849C73E0-F348-44FB-9143-9105480C2D7E}"/>
          </ac:spMkLst>
        </pc:spChg>
        <pc:spChg chg="add del mod">
          <ac:chgData name="CaoYu-ang" userId="347197b9-4c62-4589-9c4f-ca02f2128ab5" providerId="ADAL" clId="{CA1C6D3C-92E9-448B-BAAA-07508F9C5AB4}" dt="2022-04-20T05:30:02.973" v="2936" actId="478"/>
          <ac:spMkLst>
            <pc:docMk/>
            <pc:sldMk cId="2831973664" sldId="631"/>
            <ac:spMk id="19" creationId="{4F6319A6-93FB-420A-B596-5377A1C77CF6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0" creationId="{73C3C67B-DB8D-49EF-95CD-0A17CCE9AC0A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1" creationId="{EC6D0BC9-22D8-4993-A766-B05BD852D03F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2" creationId="{61D6B7AD-ABA2-46EA-A694-F4D3E7404BEA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3" creationId="{5B07629F-B77E-4596-A562-2D65E8841EDA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4" creationId="{90FB3CBB-5777-4030-8B5B-8C6553364FF1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5" creationId="{99C17BDF-B79C-4E35-B020-17A17BE01566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6" creationId="{23FF83D0-5E17-419E-B2BA-7264B4B12FF2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7" creationId="{5BC005B9-7B91-49D7-B436-EFCCB56C9175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8" creationId="{ED928161-F920-4208-BB27-19BF32EC0957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29" creationId="{9B2804B8-FB1D-465F-8044-120635E8D2D4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30" creationId="{971B3A77-8A3A-480D-8439-9344E61194B9}"/>
          </ac:spMkLst>
        </pc:spChg>
        <pc:spChg chg="add mod">
          <ac:chgData name="CaoYu-ang" userId="347197b9-4c62-4589-9c4f-ca02f2128ab5" providerId="ADAL" clId="{CA1C6D3C-92E9-448B-BAAA-07508F9C5AB4}" dt="2022-04-20T05:29:50.196" v="2934" actId="1076"/>
          <ac:spMkLst>
            <pc:docMk/>
            <pc:sldMk cId="2831973664" sldId="631"/>
            <ac:spMk id="31" creationId="{BBA43D6C-B9BF-4439-BAAE-136A5D7E8D05}"/>
          </ac:spMkLst>
        </pc:spChg>
        <pc:spChg chg="add mod">
          <ac:chgData name="CaoYu-ang" userId="347197b9-4c62-4589-9c4f-ca02f2128ab5" providerId="ADAL" clId="{CA1C6D3C-92E9-448B-BAAA-07508F9C5AB4}" dt="2022-04-20T05:32:18.123" v="2996" actId="1037"/>
          <ac:spMkLst>
            <pc:docMk/>
            <pc:sldMk cId="2831973664" sldId="631"/>
            <ac:spMk id="32" creationId="{1F69615E-AE58-4BF1-BC2B-021C7B30FF8D}"/>
          </ac:spMkLst>
        </pc:spChg>
        <pc:spChg chg="add mod">
          <ac:chgData name="CaoYu-ang" userId="347197b9-4c62-4589-9c4f-ca02f2128ab5" providerId="ADAL" clId="{CA1C6D3C-92E9-448B-BAAA-07508F9C5AB4}" dt="2022-04-20T05:31:02.901" v="2949" actId="14100"/>
          <ac:spMkLst>
            <pc:docMk/>
            <pc:sldMk cId="2831973664" sldId="631"/>
            <ac:spMk id="33" creationId="{77737B5E-08F5-4060-B491-33BD12058B24}"/>
          </ac:spMkLst>
        </pc:spChg>
        <pc:spChg chg="add del mod">
          <ac:chgData name="CaoYu-ang" userId="347197b9-4c62-4589-9c4f-ca02f2128ab5" providerId="ADAL" clId="{CA1C6D3C-92E9-448B-BAAA-07508F9C5AB4}" dt="2022-04-20T05:30:13.723" v="2938" actId="478"/>
          <ac:spMkLst>
            <pc:docMk/>
            <pc:sldMk cId="2831973664" sldId="631"/>
            <ac:spMk id="34" creationId="{F68F2921-CE72-4D1E-94EA-E17C9A325B3D}"/>
          </ac:spMkLst>
        </pc:spChg>
        <pc:spChg chg="add del mod">
          <ac:chgData name="CaoYu-ang" userId="347197b9-4c62-4589-9c4f-ca02f2128ab5" providerId="ADAL" clId="{CA1C6D3C-92E9-448B-BAAA-07508F9C5AB4}" dt="2022-04-20T05:30:10.632" v="2937" actId="478"/>
          <ac:spMkLst>
            <pc:docMk/>
            <pc:sldMk cId="2831973664" sldId="631"/>
            <ac:spMk id="35" creationId="{BA7021DC-C938-4A46-8291-858324663638}"/>
          </ac:spMkLst>
        </pc:spChg>
        <pc:spChg chg="add mod">
          <ac:chgData name="CaoYu-ang" userId="347197b9-4c62-4589-9c4f-ca02f2128ab5" providerId="ADAL" clId="{CA1C6D3C-92E9-448B-BAAA-07508F9C5AB4}" dt="2022-04-20T05:30:44.076" v="2946" actId="1036"/>
          <ac:spMkLst>
            <pc:docMk/>
            <pc:sldMk cId="2831973664" sldId="631"/>
            <ac:spMk id="36" creationId="{41394028-EC9F-4914-8D5E-02E5916CF26C}"/>
          </ac:spMkLst>
        </pc:spChg>
        <pc:spChg chg="add mod">
          <ac:chgData name="CaoYu-ang" userId="347197b9-4c62-4589-9c4f-ca02f2128ab5" providerId="ADAL" clId="{CA1C6D3C-92E9-448B-BAAA-07508F9C5AB4}" dt="2022-04-20T05:32:50.391" v="3000" actId="14100"/>
          <ac:spMkLst>
            <pc:docMk/>
            <pc:sldMk cId="2831973664" sldId="631"/>
            <ac:spMk id="37" creationId="{E05417D2-0560-4ADB-8F8D-F39197772978}"/>
          </ac:spMkLst>
        </pc:spChg>
        <pc:spChg chg="add mod">
          <ac:chgData name="CaoYu-ang" userId="347197b9-4c62-4589-9c4f-ca02f2128ab5" providerId="ADAL" clId="{CA1C6D3C-92E9-448B-BAAA-07508F9C5AB4}" dt="2022-04-20T10:06:28.173" v="12628" actId="1076"/>
          <ac:spMkLst>
            <pc:docMk/>
            <pc:sldMk cId="2831973664" sldId="631"/>
            <ac:spMk id="38" creationId="{9882547B-7ED6-4FF0-A4FF-480DDBB94024}"/>
          </ac:spMkLst>
        </pc:spChg>
      </pc:sldChg>
      <pc:sldChg chg="addSp modSp new mod modNotesTx">
        <pc:chgData name="CaoYu-ang" userId="347197b9-4c62-4589-9c4f-ca02f2128ab5" providerId="ADAL" clId="{CA1C6D3C-92E9-448B-BAAA-07508F9C5AB4}" dt="2022-04-20T10:15:42.749" v="13636" actId="20577"/>
        <pc:sldMkLst>
          <pc:docMk/>
          <pc:sldMk cId="3001875639" sldId="632"/>
        </pc:sldMkLst>
        <pc:spChg chg="mod">
          <ac:chgData name="CaoYu-ang" userId="347197b9-4c62-4589-9c4f-ca02f2128ab5" providerId="ADAL" clId="{CA1C6D3C-92E9-448B-BAAA-07508F9C5AB4}" dt="2022-04-20T03:16:44.902" v="2369" actId="20577"/>
          <ac:spMkLst>
            <pc:docMk/>
            <pc:sldMk cId="3001875639" sldId="632"/>
            <ac:spMk id="2" creationId="{6B3DA183-DE5C-4EB9-BA03-4EDA5612F5B9}"/>
          </ac:spMkLst>
        </pc:spChg>
        <pc:spChg chg="mod">
          <ac:chgData name="CaoYu-ang" userId="347197b9-4c62-4589-9c4f-ca02f2128ab5" providerId="ADAL" clId="{CA1C6D3C-92E9-448B-BAAA-07508F9C5AB4}" dt="2022-04-20T06:34:36.894" v="3329" actId="14100"/>
          <ac:spMkLst>
            <pc:docMk/>
            <pc:sldMk cId="3001875639" sldId="632"/>
            <ac:spMk id="3" creationId="{B5E6490B-DDA1-43B8-87B9-ED46FDAB3F8C}"/>
          </ac:spMkLst>
        </pc:spChg>
        <pc:spChg chg="add mod">
          <ac:chgData name="CaoYu-ang" userId="347197b9-4c62-4589-9c4f-ca02f2128ab5" providerId="ADAL" clId="{CA1C6D3C-92E9-448B-BAAA-07508F9C5AB4}" dt="2022-04-20T06:46:02.364" v="3513" actId="20577"/>
          <ac:spMkLst>
            <pc:docMk/>
            <pc:sldMk cId="3001875639" sldId="632"/>
            <ac:spMk id="8" creationId="{A1F33FA8-413A-4446-B044-66078067CD85}"/>
          </ac:spMkLst>
        </pc:spChg>
        <pc:picChg chg="add mod">
          <ac:chgData name="CaoYu-ang" userId="347197b9-4c62-4589-9c4f-ca02f2128ab5" providerId="ADAL" clId="{CA1C6D3C-92E9-448B-BAAA-07508F9C5AB4}" dt="2022-04-20T06:36:21.148" v="3345" actId="1035"/>
          <ac:picMkLst>
            <pc:docMk/>
            <pc:sldMk cId="3001875639" sldId="632"/>
            <ac:picMk id="7" creationId="{D47AF903-4BDA-4CC9-8155-30E0CC264F7E}"/>
          </ac:picMkLst>
        </pc:picChg>
      </pc:sldChg>
      <pc:sldChg chg="addSp delSp modSp new mod modNotesTx">
        <pc:chgData name="CaoYu-ang" userId="347197b9-4c62-4589-9c4f-ca02f2128ab5" providerId="ADAL" clId="{CA1C6D3C-92E9-448B-BAAA-07508F9C5AB4}" dt="2022-04-20T10:15:21.118" v="13590" actId="20577"/>
        <pc:sldMkLst>
          <pc:docMk/>
          <pc:sldMk cId="1540335110" sldId="633"/>
        </pc:sldMkLst>
        <pc:spChg chg="mod">
          <ac:chgData name="CaoYu-ang" userId="347197b9-4c62-4589-9c4f-ca02f2128ab5" providerId="ADAL" clId="{CA1C6D3C-92E9-448B-BAAA-07508F9C5AB4}" dt="2022-04-20T03:17:03.740" v="2387" actId="20577"/>
          <ac:spMkLst>
            <pc:docMk/>
            <pc:sldMk cId="1540335110" sldId="633"/>
            <ac:spMk id="2" creationId="{BAE796A0-2FFD-464C-84CD-34A36D5D7BD2}"/>
          </ac:spMkLst>
        </pc:spChg>
        <pc:spChg chg="del">
          <ac:chgData name="CaoYu-ang" userId="347197b9-4c62-4589-9c4f-ca02f2128ab5" providerId="ADAL" clId="{CA1C6D3C-92E9-448B-BAAA-07508F9C5AB4}" dt="2022-04-20T06:55:07.932" v="3556" actId="478"/>
          <ac:spMkLst>
            <pc:docMk/>
            <pc:sldMk cId="1540335110" sldId="633"/>
            <ac:spMk id="3" creationId="{1B18B4CC-5EF9-48AC-9A59-A06170DB24D4}"/>
          </ac:spMkLst>
        </pc:spChg>
        <pc:spChg chg="add mod">
          <ac:chgData name="CaoYu-ang" userId="347197b9-4c62-4589-9c4f-ca02f2128ab5" providerId="ADAL" clId="{CA1C6D3C-92E9-448B-BAAA-07508F9C5AB4}" dt="2022-04-20T07:00:42.069" v="3736" actId="1076"/>
          <ac:spMkLst>
            <pc:docMk/>
            <pc:sldMk cId="1540335110" sldId="633"/>
            <ac:spMk id="7" creationId="{C3820D7E-A788-4A1C-8B88-40DB5BD600B5}"/>
          </ac:spMkLst>
        </pc:spChg>
        <pc:spChg chg="add mod">
          <ac:chgData name="CaoYu-ang" userId="347197b9-4c62-4589-9c4f-ca02f2128ab5" providerId="ADAL" clId="{CA1C6D3C-92E9-448B-BAAA-07508F9C5AB4}" dt="2022-04-20T07:00:12.135" v="3729" actId="1035"/>
          <ac:spMkLst>
            <pc:docMk/>
            <pc:sldMk cId="1540335110" sldId="633"/>
            <ac:spMk id="8" creationId="{943FA713-F12B-4515-998A-504B1D0C45E9}"/>
          </ac:spMkLst>
        </pc:spChg>
        <pc:spChg chg="add mod">
          <ac:chgData name="CaoYu-ang" userId="347197b9-4c62-4589-9c4f-ca02f2128ab5" providerId="ADAL" clId="{CA1C6D3C-92E9-448B-BAAA-07508F9C5AB4}" dt="2022-04-20T07:00:19.150" v="3731" actId="1076"/>
          <ac:spMkLst>
            <pc:docMk/>
            <pc:sldMk cId="1540335110" sldId="633"/>
            <ac:spMk id="9" creationId="{BB23D7EE-A76B-4C2E-AD9E-EE3680603A29}"/>
          </ac:spMkLst>
        </pc:spChg>
        <pc:spChg chg="add mod">
          <ac:chgData name="CaoYu-ang" userId="347197b9-4c62-4589-9c4f-ca02f2128ab5" providerId="ADAL" clId="{CA1C6D3C-92E9-448B-BAAA-07508F9C5AB4}" dt="2022-04-20T07:00:28.996" v="3735" actId="1076"/>
          <ac:spMkLst>
            <pc:docMk/>
            <pc:sldMk cId="1540335110" sldId="633"/>
            <ac:spMk id="10" creationId="{E7FDA30D-EA1A-4D33-8987-7C0AB7EED590}"/>
          </ac:spMkLst>
        </pc:spChg>
        <pc:spChg chg="add mod">
          <ac:chgData name="CaoYu-ang" userId="347197b9-4c62-4589-9c4f-ca02f2128ab5" providerId="ADAL" clId="{CA1C6D3C-92E9-448B-BAAA-07508F9C5AB4}" dt="2022-04-20T07:02:01.397" v="3804" actId="1037"/>
          <ac:spMkLst>
            <pc:docMk/>
            <pc:sldMk cId="1540335110" sldId="633"/>
            <ac:spMk id="11" creationId="{F8C0CE13-0BA4-43DE-BEEC-D4374A032ADE}"/>
          </ac:spMkLst>
        </pc:spChg>
        <pc:spChg chg="add mod">
          <ac:chgData name="CaoYu-ang" userId="347197b9-4c62-4589-9c4f-ca02f2128ab5" providerId="ADAL" clId="{CA1C6D3C-92E9-448B-BAAA-07508F9C5AB4}" dt="2022-04-20T07:01:34.682" v="3785" actId="1076"/>
          <ac:spMkLst>
            <pc:docMk/>
            <pc:sldMk cId="1540335110" sldId="633"/>
            <ac:spMk id="12" creationId="{9BC32000-D267-46DF-A2EB-14E1748EC0B9}"/>
          </ac:spMkLst>
        </pc:spChg>
        <pc:picChg chg="add mod">
          <ac:chgData name="CaoYu-ang" userId="347197b9-4c62-4589-9c4f-ca02f2128ab5" providerId="ADAL" clId="{CA1C6D3C-92E9-448B-BAAA-07508F9C5AB4}" dt="2022-04-20T07:00:23.521" v="3734" actId="1076"/>
          <ac:picMkLst>
            <pc:docMk/>
            <pc:sldMk cId="1540335110" sldId="633"/>
            <ac:picMk id="6" creationId="{279B67EC-4558-4699-A9D7-7404433E32D6}"/>
          </ac:picMkLst>
        </pc:picChg>
      </pc:sldChg>
      <pc:sldChg chg="addSp delSp modSp new mod modNotesTx">
        <pc:chgData name="CaoYu-ang" userId="347197b9-4c62-4589-9c4f-ca02f2128ab5" providerId="ADAL" clId="{CA1C6D3C-92E9-448B-BAAA-07508F9C5AB4}" dt="2022-04-20T10:25:26.891" v="13660" actId="20577"/>
        <pc:sldMkLst>
          <pc:docMk/>
          <pc:sldMk cId="2457601122" sldId="634"/>
        </pc:sldMkLst>
        <pc:spChg chg="mod">
          <ac:chgData name="CaoYu-ang" userId="347197b9-4c62-4589-9c4f-ca02f2128ab5" providerId="ADAL" clId="{CA1C6D3C-92E9-448B-BAAA-07508F9C5AB4}" dt="2022-04-20T07:13:16.348" v="3977" actId="20577"/>
          <ac:spMkLst>
            <pc:docMk/>
            <pc:sldMk cId="2457601122" sldId="634"/>
            <ac:spMk id="2" creationId="{C507AB4B-5A9F-44FE-B483-99E736C30074}"/>
          </ac:spMkLst>
        </pc:spChg>
        <pc:spChg chg="del mod">
          <ac:chgData name="CaoYu-ang" userId="347197b9-4c62-4589-9c4f-ca02f2128ab5" providerId="ADAL" clId="{CA1C6D3C-92E9-448B-BAAA-07508F9C5AB4}" dt="2022-04-20T07:25:03.790" v="4037" actId="478"/>
          <ac:spMkLst>
            <pc:docMk/>
            <pc:sldMk cId="2457601122" sldId="634"/>
            <ac:spMk id="3" creationId="{D4CA65B6-ADCB-42EA-99EA-2B8787FA97EC}"/>
          </ac:spMkLst>
        </pc:spChg>
        <pc:spChg chg="add del mod">
          <ac:chgData name="CaoYu-ang" userId="347197b9-4c62-4589-9c4f-ca02f2128ab5" providerId="ADAL" clId="{CA1C6D3C-92E9-448B-BAAA-07508F9C5AB4}" dt="2022-04-20T07:25:19.523" v="4038"/>
          <ac:spMkLst>
            <pc:docMk/>
            <pc:sldMk cId="2457601122" sldId="634"/>
            <ac:spMk id="7" creationId="{C604FFA5-779E-4705-850B-93C86D57D8FD}"/>
          </ac:spMkLst>
        </pc:spChg>
        <pc:spChg chg="add del mod">
          <ac:chgData name="CaoYu-ang" userId="347197b9-4c62-4589-9c4f-ca02f2128ab5" providerId="ADAL" clId="{CA1C6D3C-92E9-448B-BAAA-07508F9C5AB4}" dt="2022-04-20T07:25:49.057" v="4041" actId="3680"/>
          <ac:spMkLst>
            <pc:docMk/>
            <pc:sldMk cId="2457601122" sldId="634"/>
            <ac:spMk id="10" creationId="{76F61D40-B7F3-4800-B9A4-0BF1FA8D1147}"/>
          </ac:spMkLst>
        </pc:spChg>
        <pc:spChg chg="add mod">
          <ac:chgData name="CaoYu-ang" userId="347197b9-4c62-4589-9c4f-ca02f2128ab5" providerId="ADAL" clId="{CA1C6D3C-92E9-448B-BAAA-07508F9C5AB4}" dt="2022-04-20T07:36:46.985" v="4197" actId="14100"/>
          <ac:spMkLst>
            <pc:docMk/>
            <pc:sldMk cId="2457601122" sldId="634"/>
            <ac:spMk id="12" creationId="{381EDB5B-993A-4972-89E7-47E55134F085}"/>
          </ac:spMkLst>
        </pc:spChg>
        <pc:spChg chg="add mod">
          <ac:chgData name="CaoYu-ang" userId="347197b9-4c62-4589-9c4f-ca02f2128ab5" providerId="ADAL" clId="{CA1C6D3C-92E9-448B-BAAA-07508F9C5AB4}" dt="2022-04-20T07:37:27.864" v="4206" actId="20577"/>
          <ac:spMkLst>
            <pc:docMk/>
            <pc:sldMk cId="2457601122" sldId="634"/>
            <ac:spMk id="13" creationId="{1F15F7F3-2F29-434B-8DDE-1D95359A2DC5}"/>
          </ac:spMkLst>
        </pc:spChg>
        <pc:graphicFrameChg chg="add del mod modGraphic">
          <ac:chgData name="CaoYu-ang" userId="347197b9-4c62-4589-9c4f-ca02f2128ab5" providerId="ADAL" clId="{CA1C6D3C-92E9-448B-BAAA-07508F9C5AB4}" dt="2022-04-20T07:25:25.953" v="4040" actId="478"/>
          <ac:graphicFrameMkLst>
            <pc:docMk/>
            <pc:sldMk cId="2457601122" sldId="634"/>
            <ac:graphicFrameMk id="8" creationId="{C3C825DE-FD1D-43D9-9498-5DAF89FFC266}"/>
          </ac:graphicFrameMkLst>
        </pc:graphicFrameChg>
        <pc:graphicFrameChg chg="add mod ord modGraphic">
          <ac:chgData name="CaoYu-ang" userId="347197b9-4c62-4589-9c4f-ca02f2128ab5" providerId="ADAL" clId="{CA1C6D3C-92E9-448B-BAAA-07508F9C5AB4}" dt="2022-04-20T07:54:42.808" v="4512" actId="122"/>
          <ac:graphicFrameMkLst>
            <pc:docMk/>
            <pc:sldMk cId="2457601122" sldId="634"/>
            <ac:graphicFrameMk id="11" creationId="{F09D8733-3FE8-4183-8971-BBA553A3BE75}"/>
          </ac:graphicFrameMkLst>
        </pc:graphicFrameChg>
      </pc:sldChg>
      <pc:sldChg chg="addSp delSp modSp new del mod ord">
        <pc:chgData name="CaoYu-ang" userId="347197b9-4c62-4589-9c4f-ca02f2128ab5" providerId="ADAL" clId="{CA1C6D3C-92E9-448B-BAAA-07508F9C5AB4}" dt="2022-04-20T05:29:06.188" v="2931" actId="47"/>
        <pc:sldMkLst>
          <pc:docMk/>
          <pc:sldMk cId="2659457271" sldId="635"/>
        </pc:sldMkLst>
        <pc:spChg chg="mod">
          <ac:chgData name="CaoYu-ang" userId="347197b9-4c62-4589-9c4f-ca02f2128ab5" providerId="ADAL" clId="{CA1C6D3C-92E9-448B-BAAA-07508F9C5AB4}" dt="2022-04-20T04:48:15.821" v="2412" actId="27636"/>
          <ac:spMkLst>
            <pc:docMk/>
            <pc:sldMk cId="2659457271" sldId="635"/>
            <ac:spMk id="2" creationId="{7BD0D2E6-3AAD-4969-AB4D-38F2C79BA296}"/>
          </ac:spMkLst>
        </pc:spChg>
        <pc:spChg chg="del">
          <ac:chgData name="CaoYu-ang" userId="347197b9-4c62-4589-9c4f-ca02f2128ab5" providerId="ADAL" clId="{CA1C6D3C-92E9-448B-BAAA-07508F9C5AB4}" dt="2022-04-20T04:48:19.902" v="2413" actId="478"/>
          <ac:spMkLst>
            <pc:docMk/>
            <pc:sldMk cId="2659457271" sldId="635"/>
            <ac:spMk id="3" creationId="{89664042-01F2-4475-8A7F-05EFDE283F86}"/>
          </ac:spMkLst>
        </pc:spChg>
        <pc:spChg chg="add mod">
          <ac:chgData name="CaoYu-ang" userId="347197b9-4c62-4589-9c4f-ca02f2128ab5" providerId="ADAL" clId="{CA1C6D3C-92E9-448B-BAAA-07508F9C5AB4}" dt="2022-04-20T04:55:09.520" v="2531" actId="14100"/>
          <ac:spMkLst>
            <pc:docMk/>
            <pc:sldMk cId="2659457271" sldId="635"/>
            <ac:spMk id="7" creationId="{D0AC017B-9D49-4C41-9F17-32CE937DD0EC}"/>
          </ac:spMkLst>
        </pc:spChg>
        <pc:spChg chg="add mod">
          <ac:chgData name="CaoYu-ang" userId="347197b9-4c62-4589-9c4f-ca02f2128ab5" providerId="ADAL" clId="{CA1C6D3C-92E9-448B-BAAA-07508F9C5AB4}" dt="2022-04-20T04:51:16.484" v="2461" actId="1036"/>
          <ac:spMkLst>
            <pc:docMk/>
            <pc:sldMk cId="2659457271" sldId="635"/>
            <ac:spMk id="8" creationId="{F5D1EAE4-DA77-4285-9A07-6F285D79D5B7}"/>
          </ac:spMkLst>
        </pc:spChg>
        <pc:spChg chg="add mod">
          <ac:chgData name="CaoYu-ang" userId="347197b9-4c62-4589-9c4f-ca02f2128ab5" providerId="ADAL" clId="{CA1C6D3C-92E9-448B-BAAA-07508F9C5AB4}" dt="2022-04-20T04:58:53.328" v="2595" actId="14100"/>
          <ac:spMkLst>
            <pc:docMk/>
            <pc:sldMk cId="2659457271" sldId="635"/>
            <ac:spMk id="9" creationId="{B03137AF-8785-4129-B15B-231B663B0093}"/>
          </ac:spMkLst>
        </pc:spChg>
        <pc:spChg chg="add mod">
          <ac:chgData name="CaoYu-ang" userId="347197b9-4c62-4589-9c4f-ca02f2128ab5" providerId="ADAL" clId="{CA1C6D3C-92E9-448B-BAAA-07508F9C5AB4}" dt="2022-04-20T04:58:43.084" v="2594" actId="1036"/>
          <ac:spMkLst>
            <pc:docMk/>
            <pc:sldMk cId="2659457271" sldId="635"/>
            <ac:spMk id="10" creationId="{F44262E0-8C16-4937-96BA-9DD3FB9FD787}"/>
          </ac:spMkLst>
        </pc:spChg>
        <pc:spChg chg="add mod">
          <ac:chgData name="CaoYu-ang" userId="347197b9-4c62-4589-9c4f-ca02f2128ab5" providerId="ADAL" clId="{CA1C6D3C-92E9-448B-BAAA-07508F9C5AB4}" dt="2022-04-20T05:05:14.307" v="2731" actId="14100"/>
          <ac:spMkLst>
            <pc:docMk/>
            <pc:sldMk cId="2659457271" sldId="635"/>
            <ac:spMk id="11" creationId="{50A02CC3-AEF9-46AF-99E5-0F479E3D7FE1}"/>
          </ac:spMkLst>
        </pc:spChg>
        <pc:spChg chg="add mod">
          <ac:chgData name="CaoYu-ang" userId="347197b9-4c62-4589-9c4f-ca02f2128ab5" providerId="ADAL" clId="{CA1C6D3C-92E9-448B-BAAA-07508F9C5AB4}" dt="2022-04-20T04:59:03.131" v="2596" actId="1076"/>
          <ac:spMkLst>
            <pc:docMk/>
            <pc:sldMk cId="2659457271" sldId="635"/>
            <ac:spMk id="12" creationId="{40894AAC-4870-4DE2-9DF1-F18F81112590}"/>
          </ac:spMkLst>
        </pc:spChg>
        <pc:spChg chg="add mod">
          <ac:chgData name="CaoYu-ang" userId="347197b9-4c62-4589-9c4f-ca02f2128ab5" providerId="ADAL" clId="{CA1C6D3C-92E9-448B-BAAA-07508F9C5AB4}" dt="2022-04-20T04:52:38.941" v="2502" actId="1076"/>
          <ac:spMkLst>
            <pc:docMk/>
            <pc:sldMk cId="2659457271" sldId="635"/>
            <ac:spMk id="13" creationId="{39DFA25C-607E-4CEC-902D-ED3051337639}"/>
          </ac:spMkLst>
        </pc:spChg>
        <pc:spChg chg="add mod">
          <ac:chgData name="CaoYu-ang" userId="347197b9-4c62-4589-9c4f-ca02f2128ab5" providerId="ADAL" clId="{CA1C6D3C-92E9-448B-BAAA-07508F9C5AB4}" dt="2022-04-20T04:53:24.054" v="2512" actId="14100"/>
          <ac:spMkLst>
            <pc:docMk/>
            <pc:sldMk cId="2659457271" sldId="635"/>
            <ac:spMk id="14" creationId="{E86DD4A5-584F-4AFE-8F6E-25BBB30E0BFF}"/>
          </ac:spMkLst>
        </pc:spChg>
        <pc:spChg chg="add mod">
          <ac:chgData name="CaoYu-ang" userId="347197b9-4c62-4589-9c4f-ca02f2128ab5" providerId="ADAL" clId="{CA1C6D3C-92E9-448B-BAAA-07508F9C5AB4}" dt="2022-04-20T04:54:21.355" v="2521" actId="14100"/>
          <ac:spMkLst>
            <pc:docMk/>
            <pc:sldMk cId="2659457271" sldId="635"/>
            <ac:spMk id="15" creationId="{3E047A4F-A7B9-4D0B-A530-8BB4B8371460}"/>
          </ac:spMkLst>
        </pc:spChg>
        <pc:spChg chg="add mod">
          <ac:chgData name="CaoYu-ang" userId="347197b9-4c62-4589-9c4f-ca02f2128ab5" providerId="ADAL" clId="{CA1C6D3C-92E9-448B-BAAA-07508F9C5AB4}" dt="2022-04-20T04:54:53.300" v="2530" actId="20577"/>
          <ac:spMkLst>
            <pc:docMk/>
            <pc:sldMk cId="2659457271" sldId="635"/>
            <ac:spMk id="16" creationId="{F35F93D3-04D0-4140-ACFE-8DC67DBC152A}"/>
          </ac:spMkLst>
        </pc:spChg>
        <pc:spChg chg="add mod">
          <ac:chgData name="CaoYu-ang" userId="347197b9-4c62-4589-9c4f-ca02f2128ab5" providerId="ADAL" clId="{CA1C6D3C-92E9-448B-BAAA-07508F9C5AB4}" dt="2022-04-20T04:54:50.718" v="2528" actId="20577"/>
          <ac:spMkLst>
            <pc:docMk/>
            <pc:sldMk cId="2659457271" sldId="635"/>
            <ac:spMk id="17" creationId="{F5C2FF02-8914-4BFB-978D-9B39DFBBC905}"/>
          </ac:spMkLst>
        </pc:spChg>
        <pc:spChg chg="add del mod">
          <ac:chgData name="CaoYu-ang" userId="347197b9-4c62-4589-9c4f-ca02f2128ab5" providerId="ADAL" clId="{CA1C6D3C-92E9-448B-BAAA-07508F9C5AB4}" dt="2022-04-20T04:55:32.064" v="2535"/>
          <ac:spMkLst>
            <pc:docMk/>
            <pc:sldMk cId="2659457271" sldId="635"/>
            <ac:spMk id="18" creationId="{6577374E-B6B1-4DD6-98AA-16F694007EEF}"/>
          </ac:spMkLst>
        </pc:spChg>
        <pc:spChg chg="add del mod">
          <ac:chgData name="CaoYu-ang" userId="347197b9-4c62-4589-9c4f-ca02f2128ab5" providerId="ADAL" clId="{CA1C6D3C-92E9-448B-BAAA-07508F9C5AB4}" dt="2022-04-20T04:55:32.064" v="2535"/>
          <ac:spMkLst>
            <pc:docMk/>
            <pc:sldMk cId="2659457271" sldId="635"/>
            <ac:spMk id="19" creationId="{70E0C54D-28C6-4606-BCFB-AEA473770476}"/>
          </ac:spMkLst>
        </pc:spChg>
        <pc:spChg chg="add del mod">
          <ac:chgData name="CaoYu-ang" userId="347197b9-4c62-4589-9c4f-ca02f2128ab5" providerId="ADAL" clId="{CA1C6D3C-92E9-448B-BAAA-07508F9C5AB4}" dt="2022-04-20T04:55:32.064" v="2535"/>
          <ac:spMkLst>
            <pc:docMk/>
            <pc:sldMk cId="2659457271" sldId="635"/>
            <ac:spMk id="20" creationId="{45C68EE1-6ABB-40C9-88B0-4B562FA70A65}"/>
          </ac:spMkLst>
        </pc:spChg>
        <pc:spChg chg="add del mod">
          <ac:chgData name="CaoYu-ang" userId="347197b9-4c62-4589-9c4f-ca02f2128ab5" providerId="ADAL" clId="{CA1C6D3C-92E9-448B-BAAA-07508F9C5AB4}" dt="2022-04-20T04:55:32.064" v="2535"/>
          <ac:spMkLst>
            <pc:docMk/>
            <pc:sldMk cId="2659457271" sldId="635"/>
            <ac:spMk id="21" creationId="{CADF7218-C86F-4C49-9E7B-B5B6EE806AFC}"/>
          </ac:spMkLst>
        </pc:spChg>
        <pc:spChg chg="add mod">
          <ac:chgData name="CaoYu-ang" userId="347197b9-4c62-4589-9c4f-ca02f2128ab5" providerId="ADAL" clId="{CA1C6D3C-92E9-448B-BAAA-07508F9C5AB4}" dt="2022-04-20T04:55:41.628" v="2537" actId="1076"/>
          <ac:spMkLst>
            <pc:docMk/>
            <pc:sldMk cId="2659457271" sldId="635"/>
            <ac:spMk id="22" creationId="{326C4D78-C49E-4B9B-A47C-C4DD4F8A28F1}"/>
          </ac:spMkLst>
        </pc:spChg>
        <pc:spChg chg="add mod">
          <ac:chgData name="CaoYu-ang" userId="347197b9-4c62-4589-9c4f-ca02f2128ab5" providerId="ADAL" clId="{CA1C6D3C-92E9-448B-BAAA-07508F9C5AB4}" dt="2022-04-20T04:55:41.628" v="2537" actId="1076"/>
          <ac:spMkLst>
            <pc:docMk/>
            <pc:sldMk cId="2659457271" sldId="635"/>
            <ac:spMk id="23" creationId="{A61B18AD-AE97-42EF-9843-B6D929982AC2}"/>
          </ac:spMkLst>
        </pc:spChg>
        <pc:spChg chg="add mod">
          <ac:chgData name="CaoYu-ang" userId="347197b9-4c62-4589-9c4f-ca02f2128ab5" providerId="ADAL" clId="{CA1C6D3C-92E9-448B-BAAA-07508F9C5AB4}" dt="2022-04-20T04:57:11.455" v="2567" actId="14100"/>
          <ac:spMkLst>
            <pc:docMk/>
            <pc:sldMk cId="2659457271" sldId="635"/>
            <ac:spMk id="24" creationId="{29470778-995E-4287-8C8C-2C6D350F3924}"/>
          </ac:spMkLst>
        </pc:spChg>
        <pc:spChg chg="add mod">
          <ac:chgData name="CaoYu-ang" userId="347197b9-4c62-4589-9c4f-ca02f2128ab5" providerId="ADAL" clId="{CA1C6D3C-92E9-448B-BAAA-07508F9C5AB4}" dt="2022-04-20T04:58:25.042" v="2592" actId="20577"/>
          <ac:spMkLst>
            <pc:docMk/>
            <pc:sldMk cId="2659457271" sldId="635"/>
            <ac:spMk id="25" creationId="{5C4666DE-8AE7-4B5F-BFCA-59DF2A2D8720}"/>
          </ac:spMkLst>
        </pc:spChg>
        <pc:spChg chg="add del mod">
          <ac:chgData name="CaoYu-ang" userId="347197b9-4c62-4589-9c4f-ca02f2128ab5" providerId="ADAL" clId="{CA1C6D3C-92E9-448B-BAAA-07508F9C5AB4}" dt="2022-04-20T04:57:31.259" v="2570" actId="478"/>
          <ac:spMkLst>
            <pc:docMk/>
            <pc:sldMk cId="2659457271" sldId="635"/>
            <ac:spMk id="26" creationId="{E8290A54-E04C-4242-BE7C-C7515A34203B}"/>
          </ac:spMkLst>
        </pc:spChg>
        <pc:spChg chg="add mod">
          <ac:chgData name="CaoYu-ang" userId="347197b9-4c62-4589-9c4f-ca02f2128ab5" providerId="ADAL" clId="{CA1C6D3C-92E9-448B-BAAA-07508F9C5AB4}" dt="2022-04-20T04:58:18.493" v="2584" actId="20577"/>
          <ac:spMkLst>
            <pc:docMk/>
            <pc:sldMk cId="2659457271" sldId="635"/>
            <ac:spMk id="27" creationId="{01023182-6523-4752-AC90-47EB06B98E61}"/>
          </ac:spMkLst>
        </pc:spChg>
        <pc:spChg chg="add mod">
          <ac:chgData name="CaoYu-ang" userId="347197b9-4c62-4589-9c4f-ca02f2128ab5" providerId="ADAL" clId="{CA1C6D3C-92E9-448B-BAAA-07508F9C5AB4}" dt="2022-04-20T05:03:18.184" v="2658" actId="14100"/>
          <ac:spMkLst>
            <pc:docMk/>
            <pc:sldMk cId="2659457271" sldId="635"/>
            <ac:spMk id="28" creationId="{01686B13-BB76-4654-A0B4-E1FFB9B41041}"/>
          </ac:spMkLst>
        </pc:spChg>
        <pc:spChg chg="add del mod">
          <ac:chgData name="CaoYu-ang" userId="347197b9-4c62-4589-9c4f-ca02f2128ab5" providerId="ADAL" clId="{CA1C6D3C-92E9-448B-BAAA-07508F9C5AB4}" dt="2022-04-20T05:02:42.799" v="2653" actId="478"/>
          <ac:spMkLst>
            <pc:docMk/>
            <pc:sldMk cId="2659457271" sldId="635"/>
            <ac:spMk id="29" creationId="{0CCB9879-A33F-45CF-908A-DC16D25CFC41}"/>
          </ac:spMkLst>
        </pc:spChg>
        <pc:spChg chg="add mod">
          <ac:chgData name="CaoYu-ang" userId="347197b9-4c62-4589-9c4f-ca02f2128ab5" providerId="ADAL" clId="{CA1C6D3C-92E9-448B-BAAA-07508F9C5AB4}" dt="2022-04-20T05:09:42.111" v="2816" actId="14100"/>
          <ac:spMkLst>
            <pc:docMk/>
            <pc:sldMk cId="2659457271" sldId="635"/>
            <ac:spMk id="30" creationId="{1CFD07AE-B281-43BA-95C0-ECFF2D7CCA62}"/>
          </ac:spMkLst>
        </pc:spChg>
        <pc:spChg chg="add mod">
          <ac:chgData name="CaoYu-ang" userId="347197b9-4c62-4589-9c4f-ca02f2128ab5" providerId="ADAL" clId="{CA1C6D3C-92E9-448B-BAAA-07508F9C5AB4}" dt="2022-04-20T05:09:48.432" v="2823" actId="1036"/>
          <ac:spMkLst>
            <pc:docMk/>
            <pc:sldMk cId="2659457271" sldId="635"/>
            <ac:spMk id="31" creationId="{56FB648A-37E7-49CA-BC57-0EB6391E3B39}"/>
          </ac:spMkLst>
        </pc:spChg>
        <pc:spChg chg="add del mod">
          <ac:chgData name="CaoYu-ang" userId="347197b9-4c62-4589-9c4f-ca02f2128ab5" providerId="ADAL" clId="{CA1C6D3C-92E9-448B-BAAA-07508F9C5AB4}" dt="2022-04-20T05:01:55.604" v="2644"/>
          <ac:spMkLst>
            <pc:docMk/>
            <pc:sldMk cId="2659457271" sldId="635"/>
            <ac:spMk id="32" creationId="{D01D9F31-A604-4BB6-A0BC-4A540F0553AE}"/>
          </ac:spMkLst>
        </pc:spChg>
        <pc:spChg chg="add del mod">
          <ac:chgData name="CaoYu-ang" userId="347197b9-4c62-4589-9c4f-ca02f2128ab5" providerId="ADAL" clId="{CA1C6D3C-92E9-448B-BAAA-07508F9C5AB4}" dt="2022-04-20T05:03:03.083" v="2656" actId="478"/>
          <ac:spMkLst>
            <pc:docMk/>
            <pc:sldMk cId="2659457271" sldId="635"/>
            <ac:spMk id="33" creationId="{EA1AF0CF-6EDA-4231-B4D0-1942567499D0}"/>
          </ac:spMkLst>
        </pc:spChg>
        <pc:spChg chg="add del mod">
          <ac:chgData name="CaoYu-ang" userId="347197b9-4c62-4589-9c4f-ca02f2128ab5" providerId="ADAL" clId="{CA1C6D3C-92E9-448B-BAAA-07508F9C5AB4}" dt="2022-04-20T05:03:03.083" v="2656" actId="478"/>
          <ac:spMkLst>
            <pc:docMk/>
            <pc:sldMk cId="2659457271" sldId="635"/>
            <ac:spMk id="34" creationId="{179113E7-17A7-47F0-BC36-9E3A8601B2C2}"/>
          </ac:spMkLst>
        </pc:spChg>
        <pc:spChg chg="add del mod">
          <ac:chgData name="CaoYu-ang" userId="347197b9-4c62-4589-9c4f-ca02f2128ab5" providerId="ADAL" clId="{CA1C6D3C-92E9-448B-BAAA-07508F9C5AB4}" dt="2022-04-20T05:03:03.083" v="2656" actId="478"/>
          <ac:spMkLst>
            <pc:docMk/>
            <pc:sldMk cId="2659457271" sldId="635"/>
            <ac:spMk id="35" creationId="{F715FEC7-638D-481E-BE8E-D65FC1CC37E1}"/>
          </ac:spMkLst>
        </pc:spChg>
        <pc:spChg chg="add del mod">
          <ac:chgData name="CaoYu-ang" userId="347197b9-4c62-4589-9c4f-ca02f2128ab5" providerId="ADAL" clId="{CA1C6D3C-92E9-448B-BAAA-07508F9C5AB4}" dt="2022-04-20T05:03:33.088" v="2661" actId="478"/>
          <ac:spMkLst>
            <pc:docMk/>
            <pc:sldMk cId="2659457271" sldId="635"/>
            <ac:spMk id="36" creationId="{2B4491F8-7E21-4698-8A68-8722F8257036}"/>
          </ac:spMkLst>
        </pc:spChg>
        <pc:spChg chg="add del mod">
          <ac:chgData name="CaoYu-ang" userId="347197b9-4c62-4589-9c4f-ca02f2128ab5" providerId="ADAL" clId="{CA1C6D3C-92E9-448B-BAAA-07508F9C5AB4}" dt="2022-04-20T05:03:33.088" v="2661" actId="478"/>
          <ac:spMkLst>
            <pc:docMk/>
            <pc:sldMk cId="2659457271" sldId="635"/>
            <ac:spMk id="37" creationId="{B7506AF3-4C13-43C5-845F-C35D9C323657}"/>
          </ac:spMkLst>
        </pc:spChg>
        <pc:spChg chg="add del mod">
          <ac:chgData name="CaoYu-ang" userId="347197b9-4c62-4589-9c4f-ca02f2128ab5" providerId="ADAL" clId="{CA1C6D3C-92E9-448B-BAAA-07508F9C5AB4}" dt="2022-04-20T05:03:33.088" v="2661" actId="478"/>
          <ac:spMkLst>
            <pc:docMk/>
            <pc:sldMk cId="2659457271" sldId="635"/>
            <ac:spMk id="38" creationId="{8FD5BF0E-DFFE-4B83-9E92-82B28CFB37C9}"/>
          </ac:spMkLst>
        </pc:spChg>
        <pc:spChg chg="add mod">
          <ac:chgData name="CaoYu-ang" userId="347197b9-4c62-4589-9c4f-ca02f2128ab5" providerId="ADAL" clId="{CA1C6D3C-92E9-448B-BAAA-07508F9C5AB4}" dt="2022-04-20T05:05:10.137" v="2730" actId="1037"/>
          <ac:spMkLst>
            <pc:docMk/>
            <pc:sldMk cId="2659457271" sldId="635"/>
            <ac:spMk id="39" creationId="{0CF0A55E-0F01-42E3-9DDF-98BB34D1A889}"/>
          </ac:spMkLst>
        </pc:spChg>
        <pc:spChg chg="add mod">
          <ac:chgData name="CaoYu-ang" userId="347197b9-4c62-4589-9c4f-ca02f2128ab5" providerId="ADAL" clId="{CA1C6D3C-92E9-448B-BAAA-07508F9C5AB4}" dt="2022-04-20T05:05:30.119" v="2733" actId="1076"/>
          <ac:spMkLst>
            <pc:docMk/>
            <pc:sldMk cId="2659457271" sldId="635"/>
            <ac:spMk id="40" creationId="{589910AD-6029-471A-904D-AC99939C3474}"/>
          </ac:spMkLst>
        </pc:spChg>
        <pc:spChg chg="add mod">
          <ac:chgData name="CaoYu-ang" userId="347197b9-4c62-4589-9c4f-ca02f2128ab5" providerId="ADAL" clId="{CA1C6D3C-92E9-448B-BAAA-07508F9C5AB4}" dt="2022-04-20T05:08:38.999" v="2808" actId="14100"/>
          <ac:spMkLst>
            <pc:docMk/>
            <pc:sldMk cId="2659457271" sldId="635"/>
            <ac:spMk id="41" creationId="{3400F2EE-5E19-442A-B6B0-27559D9E1F9C}"/>
          </ac:spMkLst>
        </pc:spChg>
        <pc:spChg chg="add mod ord">
          <ac:chgData name="CaoYu-ang" userId="347197b9-4c62-4589-9c4f-ca02f2128ab5" providerId="ADAL" clId="{CA1C6D3C-92E9-448B-BAAA-07508F9C5AB4}" dt="2022-04-20T05:09:29.583" v="2815" actId="166"/>
          <ac:spMkLst>
            <pc:docMk/>
            <pc:sldMk cId="2659457271" sldId="635"/>
            <ac:spMk id="42" creationId="{18E5B239-5E03-438F-B3B5-4F30EF711458}"/>
          </ac:spMkLst>
        </pc:spChg>
        <pc:spChg chg="add mod">
          <ac:chgData name="CaoYu-ang" userId="347197b9-4c62-4589-9c4f-ca02f2128ab5" providerId="ADAL" clId="{CA1C6D3C-92E9-448B-BAAA-07508F9C5AB4}" dt="2022-04-20T05:05:38.008" v="2737" actId="20577"/>
          <ac:spMkLst>
            <pc:docMk/>
            <pc:sldMk cId="2659457271" sldId="635"/>
            <ac:spMk id="43" creationId="{4D4CC189-D3BF-4CA8-A0F1-C58A17B43113}"/>
          </ac:spMkLst>
        </pc:spChg>
        <pc:spChg chg="add mod">
          <ac:chgData name="CaoYu-ang" userId="347197b9-4c62-4589-9c4f-ca02f2128ab5" providerId="ADAL" clId="{CA1C6D3C-92E9-448B-BAAA-07508F9C5AB4}" dt="2022-04-20T05:08:46.311" v="2809" actId="1076"/>
          <ac:spMkLst>
            <pc:docMk/>
            <pc:sldMk cId="2659457271" sldId="635"/>
            <ac:spMk id="45" creationId="{A88AA5BE-2AFA-4BE5-B500-0ED5027E4CA3}"/>
          </ac:spMkLst>
        </pc:spChg>
        <pc:spChg chg="add mod ord">
          <ac:chgData name="CaoYu-ang" userId="347197b9-4c62-4589-9c4f-ca02f2128ab5" providerId="ADAL" clId="{CA1C6D3C-92E9-448B-BAAA-07508F9C5AB4}" dt="2022-04-20T05:09:20.776" v="2814" actId="171"/>
          <ac:spMkLst>
            <pc:docMk/>
            <pc:sldMk cId="2659457271" sldId="635"/>
            <ac:spMk id="46" creationId="{5E761FFE-CEA0-4543-93B9-B62618C01A69}"/>
          </ac:spMkLst>
        </pc:spChg>
        <pc:spChg chg="add mod">
          <ac:chgData name="CaoYu-ang" userId="347197b9-4c62-4589-9c4f-ca02f2128ab5" providerId="ADAL" clId="{CA1C6D3C-92E9-448B-BAAA-07508F9C5AB4}" dt="2022-04-20T05:18:07.891" v="2853" actId="14100"/>
          <ac:spMkLst>
            <pc:docMk/>
            <pc:sldMk cId="2659457271" sldId="635"/>
            <ac:spMk id="47" creationId="{D6FB1B96-E012-4974-88AE-6C9B7E1A0245}"/>
          </ac:spMkLst>
        </pc:spChg>
        <pc:spChg chg="add mod">
          <ac:chgData name="CaoYu-ang" userId="347197b9-4c62-4589-9c4f-ca02f2128ab5" providerId="ADAL" clId="{CA1C6D3C-92E9-448B-BAAA-07508F9C5AB4}" dt="2022-04-20T05:17:25.736" v="2842" actId="14100"/>
          <ac:spMkLst>
            <pc:docMk/>
            <pc:sldMk cId="2659457271" sldId="635"/>
            <ac:spMk id="48" creationId="{27FB281E-35DE-4C6D-91AB-51CAC15C3F24}"/>
          </ac:spMkLst>
        </pc:spChg>
        <pc:spChg chg="add mod">
          <ac:chgData name="CaoYu-ang" userId="347197b9-4c62-4589-9c4f-ca02f2128ab5" providerId="ADAL" clId="{CA1C6D3C-92E9-448B-BAAA-07508F9C5AB4}" dt="2022-04-20T05:17:44.067" v="2846" actId="1037"/>
          <ac:spMkLst>
            <pc:docMk/>
            <pc:sldMk cId="2659457271" sldId="635"/>
            <ac:spMk id="49" creationId="{CFD11EC5-3319-4486-9B17-CEFC99795E44}"/>
          </ac:spMkLst>
        </pc:spChg>
        <pc:spChg chg="add mod">
          <ac:chgData name="CaoYu-ang" userId="347197b9-4c62-4589-9c4f-ca02f2128ab5" providerId="ADAL" clId="{CA1C6D3C-92E9-448B-BAAA-07508F9C5AB4}" dt="2022-04-20T05:17:51.145" v="2849" actId="14100"/>
          <ac:spMkLst>
            <pc:docMk/>
            <pc:sldMk cId="2659457271" sldId="635"/>
            <ac:spMk id="50" creationId="{AC710AE0-1D09-48DD-851E-98078E2EB428}"/>
          </ac:spMkLst>
        </pc:spChg>
        <pc:spChg chg="add mod">
          <ac:chgData name="CaoYu-ang" userId="347197b9-4c62-4589-9c4f-ca02f2128ab5" providerId="ADAL" clId="{CA1C6D3C-92E9-448B-BAAA-07508F9C5AB4}" dt="2022-04-20T05:18:59.180" v="2899" actId="207"/>
          <ac:spMkLst>
            <pc:docMk/>
            <pc:sldMk cId="2659457271" sldId="635"/>
            <ac:spMk id="51" creationId="{F26562C6-10FF-4890-B692-F8E48397EC3A}"/>
          </ac:spMkLst>
        </pc:spChg>
        <pc:picChg chg="add mod">
          <ac:chgData name="CaoYu-ang" userId="347197b9-4c62-4589-9c4f-ca02f2128ab5" providerId="ADAL" clId="{CA1C6D3C-92E9-448B-BAAA-07508F9C5AB4}" dt="2022-04-20T04:49:07.148" v="2420" actId="1076"/>
          <ac:picMkLst>
            <pc:docMk/>
            <pc:sldMk cId="2659457271" sldId="635"/>
            <ac:picMk id="6" creationId="{4E08BAF4-25ED-4418-8AA1-D315D11B417E}"/>
          </ac:picMkLst>
        </pc:picChg>
      </pc:sldChg>
      <pc:sldChg chg="add ord">
        <pc:chgData name="CaoYu-ang" userId="347197b9-4c62-4589-9c4f-ca02f2128ab5" providerId="ADAL" clId="{CA1C6D3C-92E9-448B-BAAA-07508F9C5AB4}" dt="2022-04-20T05:19:20.380" v="2902"/>
        <pc:sldMkLst>
          <pc:docMk/>
          <pc:sldMk cId="1241949694" sldId="636"/>
        </pc:sldMkLst>
      </pc:sldChg>
      <pc:sldChg chg="delSp modSp add mod delAnim modAnim modNotesTx">
        <pc:chgData name="CaoYu-ang" userId="347197b9-4c62-4589-9c4f-ca02f2128ab5" providerId="ADAL" clId="{CA1C6D3C-92E9-448B-BAAA-07508F9C5AB4}" dt="2022-04-20T09:50:21.627" v="11082" actId="20577"/>
        <pc:sldMkLst>
          <pc:docMk/>
          <pc:sldMk cId="3181813567" sldId="637"/>
        </pc:sldMkLst>
        <pc:spChg chg="mod">
          <ac:chgData name="CaoYu-ang" userId="347197b9-4c62-4589-9c4f-ca02f2128ab5" providerId="ADAL" clId="{CA1C6D3C-92E9-448B-BAAA-07508F9C5AB4}" dt="2022-04-20T05:39:58.023" v="3043" actId="20577"/>
          <ac:spMkLst>
            <pc:docMk/>
            <pc:sldMk cId="3181813567" sldId="637"/>
            <ac:spMk id="6" creationId="{EB698863-E577-44A4-A0BB-67156900AFB2}"/>
          </ac:spMkLst>
        </pc:spChg>
        <pc:spChg chg="del">
          <ac:chgData name="CaoYu-ang" userId="347197b9-4c62-4589-9c4f-ca02f2128ab5" providerId="ADAL" clId="{CA1C6D3C-92E9-448B-BAAA-07508F9C5AB4}" dt="2022-04-20T05:20:25.214" v="2905" actId="478"/>
          <ac:spMkLst>
            <pc:docMk/>
            <pc:sldMk cId="3181813567" sldId="637"/>
            <ac:spMk id="34" creationId="{3C9E4627-CFF0-421A-99DA-3CFC95AE887E}"/>
          </ac:spMkLst>
        </pc:spChg>
        <pc:spChg chg="del">
          <ac:chgData name="CaoYu-ang" userId="347197b9-4c62-4589-9c4f-ca02f2128ab5" providerId="ADAL" clId="{CA1C6D3C-92E9-448B-BAAA-07508F9C5AB4}" dt="2022-04-20T05:20:30.142" v="2907" actId="478"/>
          <ac:spMkLst>
            <pc:docMk/>
            <pc:sldMk cId="3181813567" sldId="637"/>
            <ac:spMk id="35" creationId="{38E5671B-3B02-4A7D-8375-5B6C0FA6BA53}"/>
          </ac:spMkLst>
        </pc:spChg>
        <pc:spChg chg="del">
          <ac:chgData name="CaoYu-ang" userId="347197b9-4c62-4589-9c4f-ca02f2128ab5" providerId="ADAL" clId="{CA1C6D3C-92E9-448B-BAAA-07508F9C5AB4}" dt="2022-04-20T05:20:12.241" v="2904" actId="478"/>
          <ac:spMkLst>
            <pc:docMk/>
            <pc:sldMk cId="3181813567" sldId="637"/>
            <ac:spMk id="38" creationId="{0B728408-0F54-4BA1-9A44-C70E4B85385E}"/>
          </ac:spMkLst>
        </pc:spChg>
        <pc:cxnChg chg="del mod">
          <ac:chgData name="CaoYu-ang" userId="347197b9-4c62-4589-9c4f-ca02f2128ab5" providerId="ADAL" clId="{CA1C6D3C-92E9-448B-BAAA-07508F9C5AB4}" dt="2022-04-20T05:20:28.866" v="2906" actId="478"/>
          <ac:cxnSpMkLst>
            <pc:docMk/>
            <pc:sldMk cId="3181813567" sldId="637"/>
            <ac:cxnSpMk id="36" creationId="{5F8E02BE-DAF8-4DE8-A0CE-BAD4F0125513}"/>
          </ac:cxnSpMkLst>
        </pc:cxnChg>
      </pc:sldChg>
      <pc:sldChg chg="delSp modSp add mod ord delAnim modAnim modNotesTx">
        <pc:chgData name="CaoYu-ang" userId="347197b9-4c62-4589-9c4f-ca02f2128ab5" providerId="ADAL" clId="{CA1C6D3C-92E9-448B-BAAA-07508F9C5AB4}" dt="2022-04-20T09:41:15.514" v="10190" actId="20577"/>
        <pc:sldMkLst>
          <pc:docMk/>
          <pc:sldMk cId="1321054207" sldId="638"/>
        </pc:sldMkLst>
        <pc:spChg chg="mod">
          <ac:chgData name="CaoYu-ang" userId="347197b9-4c62-4589-9c4f-ca02f2128ab5" providerId="ADAL" clId="{CA1C6D3C-92E9-448B-BAAA-07508F9C5AB4}" dt="2022-04-20T05:40:13.197" v="3049" actId="20577"/>
          <ac:spMkLst>
            <pc:docMk/>
            <pc:sldMk cId="1321054207" sldId="638"/>
            <ac:spMk id="6" creationId="{EB698863-E577-44A4-A0BB-67156900AFB2}"/>
          </ac:spMkLst>
        </pc:spChg>
        <pc:spChg chg="del">
          <ac:chgData name="CaoYu-ang" userId="347197b9-4c62-4589-9c4f-ca02f2128ab5" providerId="ADAL" clId="{CA1C6D3C-92E9-448B-BAAA-07508F9C5AB4}" dt="2022-04-20T05:21:42.547" v="2918" actId="478"/>
          <ac:spMkLst>
            <pc:docMk/>
            <pc:sldMk cId="1321054207" sldId="638"/>
            <ac:spMk id="32" creationId="{3F648886-E42C-4C32-A652-69B21BC12AF0}"/>
          </ac:spMkLst>
        </pc:spChg>
        <pc:spChg chg="del">
          <ac:chgData name="CaoYu-ang" userId="347197b9-4c62-4589-9c4f-ca02f2128ab5" providerId="ADAL" clId="{CA1C6D3C-92E9-448B-BAAA-07508F9C5AB4}" dt="2022-04-20T05:21:42.547" v="2918" actId="478"/>
          <ac:spMkLst>
            <pc:docMk/>
            <pc:sldMk cId="1321054207" sldId="638"/>
            <ac:spMk id="33" creationId="{7BEA4375-5FA9-4E1C-9D8A-E69655ED192C}"/>
          </ac:spMkLst>
        </pc:spChg>
        <pc:spChg chg="del">
          <ac:chgData name="CaoYu-ang" userId="347197b9-4c62-4589-9c4f-ca02f2128ab5" providerId="ADAL" clId="{CA1C6D3C-92E9-448B-BAAA-07508F9C5AB4}" dt="2022-04-20T05:21:46.222" v="2919" actId="478"/>
          <ac:spMkLst>
            <pc:docMk/>
            <pc:sldMk cId="1321054207" sldId="638"/>
            <ac:spMk id="38" creationId="{0B728408-0F54-4BA1-9A44-C70E4B85385E}"/>
          </ac:spMkLst>
        </pc:spChg>
        <pc:spChg chg="del">
          <ac:chgData name="CaoYu-ang" userId="347197b9-4c62-4589-9c4f-ca02f2128ab5" providerId="ADAL" clId="{CA1C6D3C-92E9-448B-BAAA-07508F9C5AB4}" dt="2022-04-20T05:21:42.547" v="2918" actId="478"/>
          <ac:spMkLst>
            <pc:docMk/>
            <pc:sldMk cId="1321054207" sldId="638"/>
            <ac:spMk id="39" creationId="{8BF89AD8-4627-40B7-A20C-C8D318BE1938}"/>
          </ac:spMkLst>
        </pc:spChg>
      </pc:sldChg>
      <pc:sldChg chg="addSp modSp new mod modNotesTx">
        <pc:chgData name="CaoYu-ang" userId="347197b9-4c62-4589-9c4f-ca02f2128ab5" providerId="ADAL" clId="{CA1C6D3C-92E9-448B-BAAA-07508F9C5AB4}" dt="2022-04-20T08:04:51.134" v="4737" actId="14100"/>
        <pc:sldMkLst>
          <pc:docMk/>
          <pc:sldMk cId="791507350" sldId="639"/>
        </pc:sldMkLst>
        <pc:spChg chg="mod">
          <ac:chgData name="CaoYu-ang" userId="347197b9-4c62-4589-9c4f-ca02f2128ab5" providerId="ADAL" clId="{CA1C6D3C-92E9-448B-BAAA-07508F9C5AB4}" dt="2022-04-20T06:52:49.404" v="3523" actId="20577"/>
          <ac:spMkLst>
            <pc:docMk/>
            <pc:sldMk cId="791507350" sldId="639"/>
            <ac:spMk id="2" creationId="{D9357AC9-589C-4910-861D-DC57F4EDCD32}"/>
          </ac:spMkLst>
        </pc:spChg>
        <pc:spChg chg="mod">
          <ac:chgData name="CaoYu-ang" userId="347197b9-4c62-4589-9c4f-ca02f2128ab5" providerId="ADAL" clId="{CA1C6D3C-92E9-448B-BAAA-07508F9C5AB4}" dt="2022-04-20T06:52:54.118" v="3529" actId="20577"/>
          <ac:spMkLst>
            <pc:docMk/>
            <pc:sldMk cId="791507350" sldId="639"/>
            <ac:spMk id="3" creationId="{B35F824D-9770-4F52-AAD4-DF099EB098BB}"/>
          </ac:spMkLst>
        </pc:spChg>
        <pc:picChg chg="add mod">
          <ac:chgData name="CaoYu-ang" userId="347197b9-4c62-4589-9c4f-ca02f2128ab5" providerId="ADAL" clId="{CA1C6D3C-92E9-448B-BAAA-07508F9C5AB4}" dt="2022-04-20T08:04:51.134" v="4737" actId="14100"/>
          <ac:picMkLst>
            <pc:docMk/>
            <pc:sldMk cId="791507350" sldId="639"/>
            <ac:picMk id="7" creationId="{676D4323-8BA0-4F33-8C77-612B148ED466}"/>
          </ac:picMkLst>
        </pc:picChg>
      </pc:sldChg>
      <pc:sldChg chg="addSp delSp modSp add mod modAnim modNotesTx">
        <pc:chgData name="CaoYu-ang" userId="347197b9-4c62-4589-9c4f-ca02f2128ab5" providerId="ADAL" clId="{CA1C6D3C-92E9-448B-BAAA-07508F9C5AB4}" dt="2022-04-20T10:26:01.504" v="13668" actId="20577"/>
        <pc:sldMkLst>
          <pc:docMk/>
          <pc:sldMk cId="2471202960" sldId="640"/>
        </pc:sldMkLst>
        <pc:spChg chg="mod">
          <ac:chgData name="CaoYu-ang" userId="347197b9-4c62-4589-9c4f-ca02f2128ab5" providerId="ADAL" clId="{CA1C6D3C-92E9-448B-BAAA-07508F9C5AB4}" dt="2022-04-20T07:13:55.371" v="4018" actId="14100"/>
          <ac:spMkLst>
            <pc:docMk/>
            <pc:sldMk cId="2471202960" sldId="640"/>
            <ac:spMk id="2" creationId="{C507AB4B-5A9F-44FE-B483-99E736C30074}"/>
          </ac:spMkLst>
        </pc:spChg>
        <pc:spChg chg="mod">
          <ac:chgData name="CaoYu-ang" userId="347197b9-4c62-4589-9c4f-ca02f2128ab5" providerId="ADAL" clId="{CA1C6D3C-92E9-448B-BAAA-07508F9C5AB4}" dt="2022-04-20T07:53:02.275" v="4502" actId="1076"/>
          <ac:spMkLst>
            <pc:docMk/>
            <pc:sldMk cId="2471202960" sldId="640"/>
            <ac:spMk id="3" creationId="{D4CA65B6-ADCB-42EA-99EA-2B8787FA97EC}"/>
          </ac:spMkLst>
        </pc:spChg>
        <pc:spChg chg="add del mod">
          <ac:chgData name="CaoYu-ang" userId="347197b9-4c62-4589-9c4f-ca02f2128ab5" providerId="ADAL" clId="{CA1C6D3C-92E9-448B-BAAA-07508F9C5AB4}" dt="2022-04-20T07:42:07.824" v="4219"/>
          <ac:spMkLst>
            <pc:docMk/>
            <pc:sldMk cId="2471202960" sldId="640"/>
            <ac:spMk id="6" creationId="{D3E4694E-1F41-44EC-8B52-7D7496FEC54B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7" creationId="{FFA6A4DC-B272-41FC-96FB-A5CF75D93841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8" creationId="{DF8BC7FE-392B-4E48-B4F8-D09BBF1E9D99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9" creationId="{9F96F763-1F5F-4B87-84DD-8E41C9DF70DA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0" creationId="{A347E05A-5C8E-4077-828A-FBC45B914E4B}"/>
          </ac:spMkLst>
        </pc:spChg>
        <pc:spChg chg="add mod">
          <ac:chgData name="CaoYu-ang" userId="347197b9-4c62-4589-9c4f-ca02f2128ab5" providerId="ADAL" clId="{CA1C6D3C-92E9-448B-BAAA-07508F9C5AB4}" dt="2022-04-20T07:48:04.111" v="4347" actId="14100"/>
          <ac:spMkLst>
            <pc:docMk/>
            <pc:sldMk cId="2471202960" sldId="640"/>
            <ac:spMk id="11" creationId="{25FC2E15-F401-42ED-83AE-0A180392959C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2" creationId="{E8CBC5EE-5DDF-42CD-86FC-E07F12ED3A0B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3" creationId="{07199EC9-08A5-43B3-AA3E-18DE464A6750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4" creationId="{0F9E5DB1-A8B9-4569-BE73-C2AE46B50B03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5" creationId="{13F7F49E-EF14-4660-8B5F-1657D82C8A84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6" creationId="{51216F6F-8729-4FF6-81AA-869D9D37ABDB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7" creationId="{D9376D28-270D-4789-8697-48364B09301C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8" creationId="{2DE0AB8D-F170-40B8-9C9C-5588CD33EA52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19" creationId="{248D0656-6AAF-4CF6-831C-A7082F8CEDF5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20" creationId="{B22E2C9C-1CD7-49F6-B9C9-297006458CAA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21" creationId="{5D3091A5-7C5C-47BD-8DA7-34568AC19ADE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22" creationId="{518422CC-6191-4E68-83D1-76CA73ACDD5D}"/>
          </ac:spMkLst>
        </pc:spChg>
        <pc:spChg chg="add mod">
          <ac:chgData name="CaoYu-ang" userId="347197b9-4c62-4589-9c4f-ca02f2128ab5" providerId="ADAL" clId="{CA1C6D3C-92E9-448B-BAAA-07508F9C5AB4}" dt="2022-04-20T07:48:21.735" v="4350" actId="14100"/>
          <ac:spMkLst>
            <pc:docMk/>
            <pc:sldMk cId="2471202960" sldId="640"/>
            <ac:spMk id="23" creationId="{6877BCC9-D9C2-46B5-B4F4-EB10E8E3093B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24" creationId="{046BFF01-9977-4C1C-9897-A8E44488B162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25" creationId="{8A0AC7AF-5988-421A-A7B8-8E9232A5C79F}"/>
          </ac:spMkLst>
        </pc:spChg>
        <pc:spChg chg="add mod">
          <ac:chgData name="CaoYu-ang" userId="347197b9-4c62-4589-9c4f-ca02f2128ab5" providerId="ADAL" clId="{CA1C6D3C-92E9-448B-BAAA-07508F9C5AB4}" dt="2022-04-20T07:48:27.912" v="4358" actId="1036"/>
          <ac:spMkLst>
            <pc:docMk/>
            <pc:sldMk cId="2471202960" sldId="640"/>
            <ac:spMk id="26" creationId="{1A2602C9-B6AF-4B6B-97E7-B2D6B66EBF8C}"/>
          </ac:spMkLst>
        </pc:spChg>
        <pc:spChg chg="add mod">
          <ac:chgData name="CaoYu-ang" userId="347197b9-4c62-4589-9c4f-ca02f2128ab5" providerId="ADAL" clId="{CA1C6D3C-92E9-448B-BAAA-07508F9C5AB4}" dt="2022-04-20T07:48:37.547" v="4360" actId="14100"/>
          <ac:spMkLst>
            <pc:docMk/>
            <pc:sldMk cId="2471202960" sldId="640"/>
            <ac:spMk id="27" creationId="{DAB5FCF9-793F-41B2-8825-4EC3243824F9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28" creationId="{A751B305-40D4-4001-840F-C315E9FA1808}"/>
          </ac:spMkLst>
        </pc:spChg>
        <pc:spChg chg="add mod">
          <ac:chgData name="CaoYu-ang" userId="347197b9-4c62-4589-9c4f-ca02f2128ab5" providerId="ADAL" clId="{CA1C6D3C-92E9-448B-BAAA-07508F9C5AB4}" dt="2022-04-20T07:48:42.061" v="4374" actId="1036"/>
          <ac:spMkLst>
            <pc:docMk/>
            <pc:sldMk cId="2471202960" sldId="640"/>
            <ac:spMk id="29" creationId="{E7457A4A-CFB4-4B86-ABFB-8BE9E16C23B9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30" creationId="{D48A7184-A5DC-483C-9EE9-8BB0E5452CFD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31" creationId="{B9230C06-17BE-4418-AD1C-9181C5D2E1B7}"/>
          </ac:spMkLst>
        </pc:spChg>
        <pc:spChg chg="add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32" creationId="{48522F9D-91F9-43F1-B64D-F2C2AA42A7CC}"/>
          </ac:spMkLst>
        </pc:spChg>
        <pc:spChg chg="add del mod">
          <ac:chgData name="CaoYu-ang" userId="347197b9-4c62-4589-9c4f-ca02f2128ab5" providerId="ADAL" clId="{CA1C6D3C-92E9-448B-BAAA-07508F9C5AB4}" dt="2022-04-20T07:47:53.068" v="4344" actId="1038"/>
          <ac:spMkLst>
            <pc:docMk/>
            <pc:sldMk cId="2471202960" sldId="640"/>
            <ac:spMk id="33" creationId="{37B5F91E-8CBE-4841-9187-740552D3AE17}"/>
          </ac:spMkLst>
        </pc:spChg>
        <pc:spChg chg="add del mod">
          <ac:chgData name="CaoYu-ang" userId="347197b9-4c62-4589-9c4f-ca02f2128ab5" providerId="ADAL" clId="{CA1C6D3C-92E9-448B-BAAA-07508F9C5AB4}" dt="2022-04-20T07:46:13.296" v="4296" actId="478"/>
          <ac:spMkLst>
            <pc:docMk/>
            <pc:sldMk cId="2471202960" sldId="640"/>
            <ac:spMk id="34" creationId="{A86812B9-D2BA-4DC9-8510-C52B86A8CF3F}"/>
          </ac:spMkLst>
        </pc:spChg>
        <pc:spChg chg="add mod">
          <ac:chgData name="CaoYu-ang" userId="347197b9-4c62-4589-9c4f-ca02f2128ab5" providerId="ADAL" clId="{CA1C6D3C-92E9-448B-BAAA-07508F9C5AB4}" dt="2022-04-20T07:48:57.842" v="4387" actId="1076"/>
          <ac:spMkLst>
            <pc:docMk/>
            <pc:sldMk cId="2471202960" sldId="640"/>
            <ac:spMk id="35" creationId="{B817BD9E-CF23-4098-900A-C4FD2C15668D}"/>
          </ac:spMkLst>
        </pc:spChg>
        <pc:spChg chg="add del mod">
          <ac:chgData name="CaoYu-ang" userId="347197b9-4c62-4589-9c4f-ca02f2128ab5" providerId="ADAL" clId="{CA1C6D3C-92E9-448B-BAAA-07508F9C5AB4}" dt="2022-04-20T07:45:58.181" v="4289" actId="478"/>
          <ac:spMkLst>
            <pc:docMk/>
            <pc:sldMk cId="2471202960" sldId="640"/>
            <ac:spMk id="36" creationId="{8CC0A959-14CF-448F-B744-C857EBC45C05}"/>
          </ac:spMkLst>
        </pc:spChg>
        <pc:spChg chg="add mod">
          <ac:chgData name="CaoYu-ang" userId="347197b9-4c62-4589-9c4f-ca02f2128ab5" providerId="ADAL" clId="{CA1C6D3C-92E9-448B-BAAA-07508F9C5AB4}" dt="2022-04-20T07:53:03.916" v="4503" actId="1076"/>
          <ac:spMkLst>
            <pc:docMk/>
            <pc:sldMk cId="2471202960" sldId="640"/>
            <ac:spMk id="37" creationId="{ACF21117-6762-4677-8D25-E60BB24C57FB}"/>
          </ac:spMkLst>
        </pc:spChg>
      </pc:sldChg>
      <pc:sldChg chg="modSp add mod ord modNotesTx">
        <pc:chgData name="CaoYu-ang" userId="347197b9-4c62-4589-9c4f-ca02f2128ab5" providerId="ADAL" clId="{CA1C6D3C-92E9-448B-BAAA-07508F9C5AB4}" dt="2022-04-20T08:06:12.503" v="4852" actId="20577"/>
        <pc:sldMkLst>
          <pc:docMk/>
          <pc:sldMk cId="3057558472" sldId="641"/>
        </pc:sldMkLst>
        <pc:spChg chg="mod">
          <ac:chgData name="CaoYu-ang" userId="347197b9-4c62-4589-9c4f-ca02f2128ab5" providerId="ADAL" clId="{CA1C6D3C-92E9-448B-BAAA-07508F9C5AB4}" dt="2022-04-20T07:08:29.225" v="3927" actId="1076"/>
          <ac:spMkLst>
            <pc:docMk/>
            <pc:sldMk cId="3057558472" sldId="641"/>
            <ac:spMk id="3" creationId="{D4CA65B6-ADCB-42EA-99EA-2B8787FA97EC}"/>
          </ac:spMkLst>
        </pc:spChg>
      </pc:sldChg>
      <pc:sldChg chg="addSp delSp modSp add mod modAnim modNotesTx">
        <pc:chgData name="CaoYu-ang" userId="347197b9-4c62-4589-9c4f-ca02f2128ab5" providerId="ADAL" clId="{CA1C6D3C-92E9-448B-BAAA-07508F9C5AB4}" dt="2022-04-20T09:03:24.171" v="7056" actId="20577"/>
        <pc:sldMkLst>
          <pc:docMk/>
          <pc:sldMk cId="2705783457" sldId="642"/>
        </pc:sldMkLst>
        <pc:spChg chg="mod">
          <ac:chgData name="CaoYu-ang" userId="347197b9-4c62-4589-9c4f-ca02f2128ab5" providerId="ADAL" clId="{CA1C6D3C-92E9-448B-BAAA-07508F9C5AB4}" dt="2022-04-20T07:14:44.361" v="4036" actId="255"/>
          <ac:spMkLst>
            <pc:docMk/>
            <pc:sldMk cId="2705783457" sldId="642"/>
            <ac:spMk id="2" creationId="{C507AB4B-5A9F-44FE-B483-99E736C30074}"/>
          </ac:spMkLst>
        </pc:spChg>
        <pc:spChg chg="del">
          <ac:chgData name="CaoYu-ang" userId="347197b9-4c62-4589-9c4f-ca02f2128ab5" providerId="ADAL" clId="{CA1C6D3C-92E9-448B-BAAA-07508F9C5AB4}" dt="2022-04-20T07:54:03.472" v="4505" actId="3680"/>
          <ac:spMkLst>
            <pc:docMk/>
            <pc:sldMk cId="2705783457" sldId="642"/>
            <ac:spMk id="3" creationId="{D4CA65B6-ADCB-42EA-99EA-2B8787FA97EC}"/>
          </ac:spMkLst>
        </pc:spChg>
        <pc:spChg chg="add mod">
          <ac:chgData name="CaoYu-ang" userId="347197b9-4c62-4589-9c4f-ca02f2128ab5" providerId="ADAL" clId="{CA1C6D3C-92E9-448B-BAAA-07508F9C5AB4}" dt="2022-04-20T08:04:35.788" v="4736" actId="1076"/>
          <ac:spMkLst>
            <pc:docMk/>
            <pc:sldMk cId="2705783457" sldId="642"/>
            <ac:spMk id="7" creationId="{17C4F127-C6BF-4007-A00E-04C98FB7623C}"/>
          </ac:spMkLst>
        </pc:spChg>
        <pc:spChg chg="add mod">
          <ac:chgData name="CaoYu-ang" userId="347197b9-4c62-4589-9c4f-ca02f2128ab5" providerId="ADAL" clId="{CA1C6D3C-92E9-448B-BAAA-07508F9C5AB4}" dt="2022-04-20T08:04:28.375" v="4735" actId="20577"/>
          <ac:spMkLst>
            <pc:docMk/>
            <pc:sldMk cId="2705783457" sldId="642"/>
            <ac:spMk id="8" creationId="{013F8BD1-41F1-410B-957E-593975943D4A}"/>
          </ac:spMkLst>
        </pc:spChg>
        <pc:graphicFrameChg chg="add mod ord modGraphic">
          <ac:chgData name="CaoYu-ang" userId="347197b9-4c62-4589-9c4f-ca02f2128ab5" providerId="ADAL" clId="{CA1C6D3C-92E9-448B-BAAA-07508F9C5AB4}" dt="2022-04-20T08:02:46.985" v="4725" actId="1076"/>
          <ac:graphicFrameMkLst>
            <pc:docMk/>
            <pc:sldMk cId="2705783457" sldId="642"/>
            <ac:graphicFrameMk id="6" creationId="{B97D80F2-8525-43F1-8AFF-1281D8DF5AA2}"/>
          </ac:graphicFrameMkLst>
        </pc:graphicFrameChg>
      </pc:sldChg>
      <pc:sldChg chg="addSp delSp modSp add mod modNotesTx">
        <pc:chgData name="CaoYu-ang" userId="347197b9-4c62-4589-9c4f-ca02f2128ab5" providerId="ADAL" clId="{CA1C6D3C-92E9-448B-BAAA-07508F9C5AB4}" dt="2022-04-20T08:57:42.297" v="6599" actId="20577"/>
        <pc:sldMkLst>
          <pc:docMk/>
          <pc:sldMk cId="876196740" sldId="643"/>
        </pc:sldMkLst>
        <pc:spChg chg="del">
          <ac:chgData name="CaoYu-ang" userId="347197b9-4c62-4589-9c4f-ca02f2128ab5" providerId="ADAL" clId="{CA1C6D3C-92E9-448B-BAAA-07508F9C5AB4}" dt="2022-04-20T07:41:59.343" v="4216" actId="478"/>
          <ac:spMkLst>
            <pc:docMk/>
            <pc:sldMk cId="876196740" sldId="643"/>
            <ac:spMk id="3" creationId="{D4CA65B6-ADCB-42EA-99EA-2B8787FA97EC}"/>
          </ac:spMkLst>
        </pc:spChg>
        <pc:spChg chg="add mod">
          <ac:chgData name="CaoYu-ang" userId="347197b9-4c62-4589-9c4f-ca02f2128ab5" providerId="ADAL" clId="{CA1C6D3C-92E9-448B-BAAA-07508F9C5AB4}" dt="2022-04-20T08:50:29.653" v="5932" actId="20577"/>
          <ac:spMkLst>
            <pc:docMk/>
            <pc:sldMk cId="876196740" sldId="643"/>
            <ac:spMk id="10" creationId="{F74BE880-B6F0-4093-AA57-ED7061154ADF}"/>
          </ac:spMkLst>
        </pc:spChg>
        <pc:spChg chg="add mod">
          <ac:chgData name="CaoYu-ang" userId="347197b9-4c62-4589-9c4f-ca02f2128ab5" providerId="ADAL" clId="{CA1C6D3C-92E9-448B-BAAA-07508F9C5AB4}" dt="2022-04-20T08:50:16.714" v="5927"/>
          <ac:spMkLst>
            <pc:docMk/>
            <pc:sldMk cId="876196740" sldId="643"/>
            <ac:spMk id="11" creationId="{454C31F3-C1F1-4BDB-8984-7C5EBCB0DC90}"/>
          </ac:spMkLst>
        </pc:spChg>
        <pc:spChg chg="add mod">
          <ac:chgData name="CaoYu-ang" userId="347197b9-4c62-4589-9c4f-ca02f2128ab5" providerId="ADAL" clId="{CA1C6D3C-92E9-448B-BAAA-07508F9C5AB4}" dt="2022-04-20T08:41:35.071" v="5908" actId="1076"/>
          <ac:spMkLst>
            <pc:docMk/>
            <pc:sldMk cId="876196740" sldId="643"/>
            <ac:spMk id="12" creationId="{C1476FA7-62AE-4C59-9C1C-73F6AD54634A}"/>
          </ac:spMkLst>
        </pc:spChg>
        <pc:picChg chg="add mod">
          <ac:chgData name="CaoYu-ang" userId="347197b9-4c62-4589-9c4f-ca02f2128ab5" providerId="ADAL" clId="{CA1C6D3C-92E9-448B-BAAA-07508F9C5AB4}" dt="2022-04-20T07:39:03.890" v="4212" actId="1076"/>
          <ac:picMkLst>
            <pc:docMk/>
            <pc:sldMk cId="876196740" sldId="643"/>
            <ac:picMk id="7" creationId="{2F538D39-881D-42AC-AC07-34880648BF0A}"/>
          </ac:picMkLst>
        </pc:picChg>
        <pc:picChg chg="add mod">
          <ac:chgData name="CaoYu-ang" userId="347197b9-4c62-4589-9c4f-ca02f2128ab5" providerId="ADAL" clId="{CA1C6D3C-92E9-448B-BAAA-07508F9C5AB4}" dt="2022-04-20T07:42:02.136" v="4217" actId="1076"/>
          <ac:picMkLst>
            <pc:docMk/>
            <pc:sldMk cId="876196740" sldId="643"/>
            <ac:picMk id="9" creationId="{30CB44FB-9614-4370-8C75-C91758B90261}"/>
          </ac:picMkLst>
        </pc:picChg>
      </pc:sldChg>
      <pc:sldChg chg="modSp new mod">
        <pc:chgData name="CaoYu-ang" userId="347197b9-4c62-4589-9c4f-ca02f2128ab5" providerId="ADAL" clId="{CA1C6D3C-92E9-448B-BAAA-07508F9C5AB4}" dt="2022-04-20T08:03:39.209" v="4731" actId="20577"/>
        <pc:sldMkLst>
          <pc:docMk/>
          <pc:sldMk cId="120949998" sldId="644"/>
        </pc:sldMkLst>
        <pc:spChg chg="mod">
          <ac:chgData name="CaoYu-ang" userId="347197b9-4c62-4589-9c4f-ca02f2128ab5" providerId="ADAL" clId="{CA1C6D3C-92E9-448B-BAAA-07508F9C5AB4}" dt="2022-04-20T08:03:39.209" v="4731" actId="20577"/>
          <ac:spMkLst>
            <pc:docMk/>
            <pc:sldMk cId="120949998" sldId="644"/>
            <ac:spMk id="2" creationId="{71F71989-82B5-4DEB-A497-6EF1669B17E4}"/>
          </ac:spMkLst>
        </pc:spChg>
      </pc:sldChg>
      <pc:sldMasterChg chg="delSldLayout">
        <pc:chgData name="CaoYu-ang" userId="347197b9-4c62-4589-9c4f-ca02f2128ab5" providerId="ADAL" clId="{CA1C6D3C-92E9-448B-BAAA-07508F9C5AB4}" dt="2022-04-20T09:12:47.550" v="7731" actId="47"/>
        <pc:sldMasterMkLst>
          <pc:docMk/>
          <pc:sldMasterMk cId="0" sldId="2147483648"/>
        </pc:sldMasterMkLst>
        <pc:sldLayoutChg chg="del">
          <pc:chgData name="CaoYu-ang" userId="347197b9-4c62-4589-9c4f-ca02f2128ab5" providerId="ADAL" clId="{CA1C6D3C-92E9-448B-BAAA-07508F9C5AB4}" dt="2022-04-20T09:12:47.550" v="7731" actId="47"/>
          <pc:sldLayoutMkLst>
            <pc:docMk/>
            <pc:sldMasterMk cId="0" sldId="2147483648"/>
            <pc:sldLayoutMk cId="2280227613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37" cy="340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0796" y="0"/>
            <a:ext cx="4301937" cy="340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62300-1FE7-4FAC-83B0-D7A4CADAEAA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7357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0796" y="6457357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D52A-61AB-4812-969F-BE0056F0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1899" y="0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990F5-43F9-40AD-9E69-A5743A253161}" type="datetimeFigureOut">
              <a:rPr lang="zh-CN" altLang="en-US" smtClean="0"/>
              <a:t>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506" y="3271382"/>
            <a:ext cx="794004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1899" y="6456613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0FDD1-5445-47D8-99AF-E17C10F84B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461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835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i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768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883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9817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6628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086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296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6918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5141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7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461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290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926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22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810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159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428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89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2D89-3968-4896-B1CB-C6D86FDFF45C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B8F9F71-5F66-4A41-A75D-CA424C9B7B0A}" type="datetime1">
              <a:rPr lang="en-US" altLang="zh-CN" smtClean="0"/>
              <a:t>4/20/2022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USTC-SYS Reading Group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C1F7B99-B778-426B-9066-4A4EBACA56DC}" type="datetime1">
              <a:rPr lang="en-US" altLang="zh-CN" smtClean="0"/>
              <a:t>4/20/2022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88797"/>
            <a:ext cx="10515600" cy="688515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7"/>
            <a:ext cx="10515600" cy="4963126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</a:defRPr>
            </a:lvl1pPr>
            <a:lvl2pPr>
              <a:defRPr baseline="0">
                <a:latin typeface="Gill Sans MT" panose="020B0502020104020203" pitchFamily="34" charset="0"/>
              </a:defRPr>
            </a:lvl2pPr>
            <a:lvl3pPr>
              <a:defRPr baseline="0">
                <a:latin typeface="Gill Sans MT" panose="020B0502020104020203" pitchFamily="34" charset="0"/>
              </a:defRPr>
            </a:lvl3pPr>
            <a:lvl4pPr>
              <a:defRPr baseline="0">
                <a:latin typeface="Gill Sans MT" panose="020B0502020104020203" pitchFamily="34" charset="0"/>
              </a:defRPr>
            </a:lvl4pPr>
            <a:lvl5pPr>
              <a:defRPr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日期占位符 3"/>
          <p:cNvSpPr txBox="1"/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D26E-3B72-410B-9FFC-0F210279B858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6" name="日期占位符 3"/>
          <p:cNvSpPr txBox="1"/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800"/>
          </a:xfrm>
        </p:spPr>
        <p:txBody>
          <a:bodyPr/>
          <a:lstStyle>
            <a:lvl1pPr>
              <a:defRPr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216152"/>
            <a:ext cx="5181600" cy="4965192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</a:defRPr>
            </a:lvl1pPr>
            <a:lvl2pPr>
              <a:defRPr baseline="0">
                <a:latin typeface="Gill Sans MT" panose="020B0502020104020203" pitchFamily="34" charset="0"/>
              </a:defRPr>
            </a:lvl2pPr>
            <a:lvl3pPr>
              <a:defRPr baseline="0">
                <a:latin typeface="Gill Sans MT" panose="020B0502020104020203" pitchFamily="34" charset="0"/>
              </a:defRPr>
            </a:lvl3pPr>
            <a:lvl4pPr>
              <a:defRPr baseline="0">
                <a:latin typeface="Gill Sans MT" panose="020B0502020104020203" pitchFamily="34" charset="0"/>
              </a:defRPr>
            </a:lvl4pPr>
            <a:lvl5pPr>
              <a:defRPr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216152"/>
            <a:ext cx="5181600" cy="4965192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BF21-5E9D-456D-87B6-CA254B088676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/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85800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21615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145691"/>
            <a:ext cx="5157787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21615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145691"/>
            <a:ext cx="5183188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B624-88A1-4E3D-9286-5D866FF46967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/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1DF1B2-8420-43EB-BFC7-E09F5F52860E}" type="datetime1">
              <a:rPr lang="en-US" altLang="zh-CN" smtClean="0"/>
              <a:t>4/20/2022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38CB60C6-ED36-4982-81C8-505D6E7E9EDB}" type="datetime1">
              <a:rPr lang="en-US" altLang="zh-CN" smtClean="0"/>
              <a:t>4/20/2022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5D54263-0317-4D34-BE4F-3E5397CE6E8C}" type="datetime1">
              <a:rPr lang="en-US" altLang="zh-CN" smtClean="0"/>
              <a:t>4/20/2022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F3CC533-E34F-4889-9BB2-74211A12B680}" type="datetime1">
              <a:rPr lang="en-US" altLang="zh-CN" smtClean="0"/>
              <a:t>4/20/2022</a:t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D8109-2B7E-49B3-8413-6113F0450B2C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USTC-SYS Reading Group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974967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400" dirty="0">
                <a:latin typeface="Gill Sans MT" panose="020B0502020104020203" pitchFamily="34" charset="0"/>
              </a:rPr>
              <a:t>Removing Double-Logging with Passive Data Persistence in LSM-tree based Relational Databases</a:t>
            </a:r>
            <a:endParaRPr lang="zh-CN" altLang="en-US" sz="4400" dirty="0">
              <a:latin typeface="Gill Sans MT" panose="020B0502020104020203" pitchFamily="34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55AF82B3-FAB9-40A3-9586-E05479D4E4A6}"/>
              </a:ext>
            </a:extLst>
          </p:cNvPr>
          <p:cNvSpPr/>
          <p:nvPr/>
        </p:nvSpPr>
        <p:spPr>
          <a:xfrm>
            <a:off x="2068097" y="5795343"/>
            <a:ext cx="8368676" cy="40229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000" dirty="0">
                <a:solidFill>
                  <a:srgbClr val="000000"/>
                </a:solidFill>
                <a:latin typeface="+mj-lt"/>
                <a:ea typeface="Noto Sans CJK SC Regular" pitchFamily="2"/>
                <a:cs typeface="FreeSans" pitchFamily="2"/>
              </a:rPr>
              <a:t>2022/04/20</a:t>
            </a:r>
            <a:endParaRPr lang="en-US" sz="20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+mj-lt"/>
              <a:ea typeface="Noto Sans CJK SC Regular" pitchFamily="2"/>
              <a:cs typeface="FreeSans" pitchFamily="2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6FE62EE5-5C73-4867-BD93-00805AAA5962}"/>
              </a:ext>
            </a:extLst>
          </p:cNvPr>
          <p:cNvSpPr/>
          <p:nvPr/>
        </p:nvSpPr>
        <p:spPr>
          <a:xfrm>
            <a:off x="1144013" y="5263905"/>
            <a:ext cx="9979200" cy="40229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0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Noto Sans CJK SC Regular" pitchFamily="2"/>
                <a:cs typeface="FreeSans" pitchFamily="2"/>
              </a:rPr>
              <a:t>Presented by </a:t>
            </a:r>
            <a:r>
              <a:rPr lang="en-US" altLang="zh-CN" sz="2000" b="0" i="0" u="none" strike="noStrike" cap="none" baseline="0" dirty="0">
                <a:ln>
                  <a:noFill/>
                </a:ln>
                <a:latin typeface="+mj-lt"/>
                <a:ea typeface="Noto Sans CJK SC Regular" pitchFamily="2"/>
                <a:cs typeface="FreeSans" pitchFamily="2"/>
              </a:rPr>
              <a:t>Yu-Ang Cao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F0274D8-6180-4E89-95C3-E6BF63440DBD}"/>
              </a:ext>
            </a:extLst>
          </p:cNvPr>
          <p:cNvSpPr txBox="1"/>
          <p:nvPr/>
        </p:nvSpPr>
        <p:spPr>
          <a:xfrm>
            <a:off x="772518" y="3152353"/>
            <a:ext cx="10646963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400" dirty="0" err="1"/>
              <a:t>Kecheng</a:t>
            </a:r>
            <a:r>
              <a:rPr lang="en-US" altLang="zh-CN" sz="2400" dirty="0"/>
              <a:t> Huang†‡, </a:t>
            </a:r>
            <a:r>
              <a:rPr lang="en-US" altLang="zh-CN" sz="2400" dirty="0" err="1"/>
              <a:t>Zhaoyan</a:t>
            </a:r>
            <a:r>
              <a:rPr lang="en-US" altLang="zh-CN" sz="2400" dirty="0"/>
              <a:t> Shen†, </a:t>
            </a:r>
            <a:r>
              <a:rPr lang="en-US" altLang="zh-CN" sz="2400" dirty="0" err="1"/>
              <a:t>Zhiping</a:t>
            </a:r>
            <a:r>
              <a:rPr lang="en-US" altLang="zh-CN" sz="2400" dirty="0"/>
              <a:t> Jia†, </a:t>
            </a:r>
            <a:r>
              <a:rPr lang="en-US" altLang="zh-CN" sz="2400" dirty="0" err="1"/>
              <a:t>Zili</a:t>
            </a:r>
            <a:r>
              <a:rPr lang="en-US" altLang="zh-CN" sz="2400" dirty="0"/>
              <a:t> Shao‡, Feng Chen§ </a:t>
            </a:r>
          </a:p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400" i="1" dirty="0"/>
              <a:t>† Shandong University</a:t>
            </a:r>
          </a:p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400" i="1" dirty="0"/>
              <a:t> ‡ The Chinese University of Hong Kong</a:t>
            </a:r>
          </a:p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400" i="1" dirty="0"/>
              <a:t> § Louisiana State University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7B3DC39D-4A63-46A7-ADF5-56D27B9AE98A}"/>
              </a:ext>
            </a:extLst>
          </p:cNvPr>
          <p:cNvSpPr/>
          <p:nvPr/>
        </p:nvSpPr>
        <p:spPr>
          <a:xfrm>
            <a:off x="1144013" y="2503842"/>
            <a:ext cx="9979200" cy="52540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>
                <a:solidFill>
                  <a:srgbClr val="000000"/>
                </a:solidFill>
                <a:latin typeface="+mj-lt"/>
                <a:ea typeface="Noto Sans CJK SC Regular" pitchFamily="2"/>
                <a:cs typeface="FreeSans" pitchFamily="2"/>
              </a:rPr>
              <a:t>FAST</a:t>
            </a:r>
            <a:r>
              <a:rPr lang="en-US" altLang="zh-CN" sz="2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Noto Sans CJK SC Regular" pitchFamily="2"/>
                <a:cs typeface="FreeSans" pitchFamily="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+mj-lt"/>
                <a:ea typeface="Noto Sans CJK SC Regular" pitchFamily="2"/>
                <a:cs typeface="FreeSans" pitchFamily="2"/>
              </a:rPr>
              <a:t>‘</a:t>
            </a:r>
            <a:r>
              <a:rPr lang="en-US" altLang="zh-CN" sz="2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+mj-lt"/>
                <a:ea typeface="Noto Sans CJK SC Regular" pitchFamily="2"/>
                <a:cs typeface="FreeSans" pitchFamily="2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276485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1D87FB-15BC-4313-B9AF-0DCE33AE1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Passive Flushing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ECB798-7148-47D7-A5B2-5C5FF61D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5063" y="1700816"/>
            <a:ext cx="6446029" cy="1516634"/>
          </a:xfrm>
        </p:spPr>
        <p:txBody>
          <a:bodyPr/>
          <a:lstStyle/>
          <a:p>
            <a:r>
              <a:rPr lang="en-US" altLang="zh-CN" dirty="0"/>
              <a:t>Every time the storage engine flushes a </a:t>
            </a:r>
            <a:r>
              <a:rPr lang="en-US" altLang="zh-CN" dirty="0" err="1"/>
              <a:t>memtable</a:t>
            </a:r>
            <a:r>
              <a:rPr lang="en-US" altLang="zh-CN" dirty="0"/>
              <a:t>, a Flush Flag is inserted into the </a:t>
            </a:r>
            <a:r>
              <a:rPr lang="en-US" altLang="zh-CN" dirty="0" err="1"/>
              <a:t>memtable</a:t>
            </a:r>
            <a:r>
              <a:rPr lang="en-US" altLang="zh-CN" dirty="0"/>
              <a:t> and flushed together.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9C4DEE4-9796-4FB0-8924-2704B5E7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DB77C8-AEED-4470-AFD4-043045F6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BFF2FB02-962E-44F4-93F5-4602110EB268}"/>
              </a:ext>
            </a:extLst>
          </p:cNvPr>
          <p:cNvSpPr/>
          <p:nvPr/>
        </p:nvSpPr>
        <p:spPr>
          <a:xfrm>
            <a:off x="838200" y="1659555"/>
            <a:ext cx="4502668" cy="81929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47F104C-1049-45CD-9881-8A8E85AB952B}"/>
              </a:ext>
            </a:extLst>
          </p:cNvPr>
          <p:cNvSpPr txBox="1"/>
          <p:nvPr/>
        </p:nvSpPr>
        <p:spPr>
          <a:xfrm>
            <a:off x="931984" y="1425947"/>
            <a:ext cx="974022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Binlog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8D0A24BF-0C22-46CB-9BD4-B1D11919DB07}"/>
              </a:ext>
            </a:extLst>
          </p:cNvPr>
          <p:cNvSpPr/>
          <p:nvPr/>
        </p:nvSpPr>
        <p:spPr>
          <a:xfrm>
            <a:off x="838200" y="2727396"/>
            <a:ext cx="4502668" cy="118011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90653DD-BDD9-43C6-BFC6-265B2B4F4E06}"/>
              </a:ext>
            </a:extLst>
          </p:cNvPr>
          <p:cNvSpPr txBox="1"/>
          <p:nvPr/>
        </p:nvSpPr>
        <p:spPr>
          <a:xfrm>
            <a:off x="931983" y="2528958"/>
            <a:ext cx="1372607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KVs Batch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F192D10D-849B-4EEC-B392-C91070199CA6}"/>
              </a:ext>
            </a:extLst>
          </p:cNvPr>
          <p:cNvSpPr/>
          <p:nvPr/>
        </p:nvSpPr>
        <p:spPr>
          <a:xfrm>
            <a:off x="838200" y="4234036"/>
            <a:ext cx="4502668" cy="1773677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BB346D4-08BE-4EA1-B75E-BFB1F6575286}"/>
              </a:ext>
            </a:extLst>
          </p:cNvPr>
          <p:cNvSpPr txBox="1"/>
          <p:nvPr/>
        </p:nvSpPr>
        <p:spPr>
          <a:xfrm>
            <a:off x="931983" y="4012152"/>
            <a:ext cx="179463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Storage Engine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0AFF9FA-1AE1-4A2E-AB0C-69B807EF8462}"/>
              </a:ext>
            </a:extLst>
          </p:cNvPr>
          <p:cNvSpPr txBox="1"/>
          <p:nvPr/>
        </p:nvSpPr>
        <p:spPr>
          <a:xfrm>
            <a:off x="3476899" y="1649697"/>
            <a:ext cx="17010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Commit Order</a:t>
            </a:r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EC8A9993-7EC2-418F-9318-C3F9E2392B50}"/>
              </a:ext>
            </a:extLst>
          </p:cNvPr>
          <p:cNvSpPr/>
          <p:nvPr/>
        </p:nvSpPr>
        <p:spPr>
          <a:xfrm>
            <a:off x="976588" y="1984000"/>
            <a:ext cx="4236522" cy="17873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E2896D54-81E7-4FB5-9EF9-F04D8326EB31}"/>
              </a:ext>
            </a:extLst>
          </p:cNvPr>
          <p:cNvSpPr/>
          <p:nvPr/>
        </p:nvSpPr>
        <p:spPr>
          <a:xfrm>
            <a:off x="1167453" y="2080901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T1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2AF1C20D-155A-425B-8609-F98654D7F471}"/>
              </a:ext>
            </a:extLst>
          </p:cNvPr>
          <p:cNvSpPr/>
          <p:nvPr/>
        </p:nvSpPr>
        <p:spPr>
          <a:xfrm>
            <a:off x="3937036" y="2073367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T3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1BF20448-4F3D-4C3D-A826-16184613246C}"/>
              </a:ext>
            </a:extLst>
          </p:cNvPr>
          <p:cNvSpPr/>
          <p:nvPr/>
        </p:nvSpPr>
        <p:spPr>
          <a:xfrm>
            <a:off x="2552244" y="2073367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T2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7A4488C-3B0B-492B-AC69-827DC8D0CE9C}"/>
              </a:ext>
            </a:extLst>
          </p:cNvPr>
          <p:cNvSpPr txBox="1"/>
          <p:nvPr/>
        </p:nvSpPr>
        <p:spPr>
          <a:xfrm>
            <a:off x="3476899" y="2704412"/>
            <a:ext cx="17010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Commit Order</a:t>
            </a:r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849C73E0-F348-44FB-9143-9105480C2D7E}"/>
              </a:ext>
            </a:extLst>
          </p:cNvPr>
          <p:cNvSpPr/>
          <p:nvPr/>
        </p:nvSpPr>
        <p:spPr>
          <a:xfrm>
            <a:off x="976588" y="3038715"/>
            <a:ext cx="4236522" cy="17873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4F6319A6-93FB-420A-B596-5377A1C77CF6}"/>
              </a:ext>
            </a:extLst>
          </p:cNvPr>
          <p:cNvSpPr/>
          <p:nvPr/>
        </p:nvSpPr>
        <p:spPr>
          <a:xfrm>
            <a:off x="1167453" y="3135616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73C3C67B-DB8D-49EF-95CD-0A17CCE9AC0A}"/>
              </a:ext>
            </a:extLst>
          </p:cNvPr>
          <p:cNvSpPr/>
          <p:nvPr/>
        </p:nvSpPr>
        <p:spPr>
          <a:xfrm>
            <a:off x="3937036" y="3128082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EC6D0BC9-22D8-4993-A766-B05BD852D03F}"/>
              </a:ext>
            </a:extLst>
          </p:cNvPr>
          <p:cNvSpPr/>
          <p:nvPr/>
        </p:nvSpPr>
        <p:spPr>
          <a:xfrm>
            <a:off x="2552244" y="3138699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61D6B7AD-ABA2-46EA-A694-F4D3E7404BEA}"/>
              </a:ext>
            </a:extLst>
          </p:cNvPr>
          <p:cNvSpPr/>
          <p:nvPr/>
        </p:nvSpPr>
        <p:spPr>
          <a:xfrm>
            <a:off x="969611" y="4412262"/>
            <a:ext cx="1991474" cy="145093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5B07629F-B77E-4596-A562-2D65E8841EDA}"/>
              </a:ext>
            </a:extLst>
          </p:cNvPr>
          <p:cNvSpPr/>
          <p:nvPr/>
        </p:nvSpPr>
        <p:spPr>
          <a:xfrm>
            <a:off x="1044514" y="4484975"/>
            <a:ext cx="1822786" cy="7559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0FB3CBB-5777-4030-8B5B-8C6553364FF1}"/>
              </a:ext>
            </a:extLst>
          </p:cNvPr>
          <p:cNvSpPr txBox="1"/>
          <p:nvPr/>
        </p:nvSpPr>
        <p:spPr>
          <a:xfrm>
            <a:off x="1104035" y="5022360"/>
            <a:ext cx="11545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dirty="0" err="1"/>
              <a:t>Memtable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99C17BDF-B79C-4E35-B020-17A17BE01566}"/>
              </a:ext>
            </a:extLst>
          </p:cNvPr>
          <p:cNvSpPr txBox="1"/>
          <p:nvPr/>
        </p:nvSpPr>
        <p:spPr>
          <a:xfrm>
            <a:off x="2351480" y="5669160"/>
            <a:ext cx="562003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/>
              <a:t>CF</a:t>
            </a:r>
            <a:r>
              <a:rPr lang="en-US" altLang="zh-CN" sz="1600" baseline="-25000" dirty="0"/>
              <a:t>1</a:t>
            </a:r>
            <a:endParaRPr lang="en-US" altLang="zh-CN" sz="1600" baseline="-25000" dirty="0">
              <a:solidFill>
                <a:schemeClr val="tx1"/>
              </a:solidFill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23FF83D0-5E17-419E-B2BA-7264B4B12FF2}"/>
              </a:ext>
            </a:extLst>
          </p:cNvPr>
          <p:cNvSpPr/>
          <p:nvPr/>
        </p:nvSpPr>
        <p:spPr>
          <a:xfrm>
            <a:off x="3174745" y="4406156"/>
            <a:ext cx="1991474" cy="145093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5BC005B9-7B91-49D7-B436-EFCCB56C9175}"/>
              </a:ext>
            </a:extLst>
          </p:cNvPr>
          <p:cNvSpPr/>
          <p:nvPr/>
        </p:nvSpPr>
        <p:spPr>
          <a:xfrm>
            <a:off x="3249648" y="4484975"/>
            <a:ext cx="1822786" cy="7559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tx1"/>
              </a:solidFill>
            </a:endParaRPr>
          </a:p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D928161-F920-4208-BB27-19BF32EC0957}"/>
              </a:ext>
            </a:extLst>
          </p:cNvPr>
          <p:cNvSpPr txBox="1"/>
          <p:nvPr/>
        </p:nvSpPr>
        <p:spPr>
          <a:xfrm>
            <a:off x="4556614" y="5663054"/>
            <a:ext cx="562003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/>
              <a:t>CF</a:t>
            </a:r>
            <a:r>
              <a:rPr lang="en-US" altLang="zh-CN" sz="1600" baseline="-25000" dirty="0"/>
              <a:t>2</a:t>
            </a:r>
            <a:endParaRPr lang="en-US" altLang="zh-CN" sz="1600" baseline="-25000" dirty="0">
              <a:solidFill>
                <a:schemeClr val="tx1"/>
              </a:solidFill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B2804B8-FB1D-465F-8044-120635E8D2D4}"/>
              </a:ext>
            </a:extLst>
          </p:cNvPr>
          <p:cNvSpPr/>
          <p:nvPr/>
        </p:nvSpPr>
        <p:spPr>
          <a:xfrm>
            <a:off x="3324499" y="5194249"/>
            <a:ext cx="990600" cy="987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71B3A77-8A3A-480D-8439-9344E61194B9}"/>
              </a:ext>
            </a:extLst>
          </p:cNvPr>
          <p:cNvSpPr txBox="1"/>
          <p:nvPr/>
        </p:nvSpPr>
        <p:spPr>
          <a:xfrm>
            <a:off x="3223799" y="4412974"/>
            <a:ext cx="18744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BA43D6C-B9BF-4439-BAAE-136A5D7E8D05}"/>
              </a:ext>
            </a:extLst>
          </p:cNvPr>
          <p:cNvSpPr txBox="1"/>
          <p:nvPr/>
        </p:nvSpPr>
        <p:spPr>
          <a:xfrm>
            <a:off x="3249648" y="5009583"/>
            <a:ext cx="1154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 err="1"/>
              <a:t>Memtable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2" name="箭头: 右 31">
            <a:extLst>
              <a:ext uri="{FF2B5EF4-FFF2-40B4-BE49-F238E27FC236}">
                <a16:creationId xmlns:a16="http://schemas.microsoft.com/office/drawing/2014/main" id="{1F69615E-AE58-4BF1-BC2B-021C7B30FF8D}"/>
              </a:ext>
            </a:extLst>
          </p:cNvPr>
          <p:cNvSpPr/>
          <p:nvPr/>
        </p:nvSpPr>
        <p:spPr>
          <a:xfrm rot="5400000">
            <a:off x="4039569" y="5307756"/>
            <a:ext cx="283379" cy="253829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77737B5E-08F5-4060-B491-33BD12058B24}"/>
              </a:ext>
            </a:extLst>
          </p:cNvPr>
          <p:cNvSpPr/>
          <p:nvPr/>
        </p:nvSpPr>
        <p:spPr>
          <a:xfrm>
            <a:off x="3285118" y="4455666"/>
            <a:ext cx="1862219" cy="839632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41394028-EC9F-4914-8D5E-02E5916CF26C}"/>
              </a:ext>
            </a:extLst>
          </p:cNvPr>
          <p:cNvSpPr txBox="1"/>
          <p:nvPr/>
        </p:nvSpPr>
        <p:spPr>
          <a:xfrm>
            <a:off x="3174745" y="5467419"/>
            <a:ext cx="20031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rgbClr val="FF0000"/>
                </a:solidFill>
              </a:rPr>
              <a:t>Flushed and persisted</a:t>
            </a:r>
          </a:p>
        </p:txBody>
      </p:sp>
      <p:sp>
        <p:nvSpPr>
          <p:cNvPr id="37" name="矩形: 圆角 36">
            <a:extLst>
              <a:ext uri="{FF2B5EF4-FFF2-40B4-BE49-F238E27FC236}">
                <a16:creationId xmlns:a16="http://schemas.microsoft.com/office/drawing/2014/main" id="{E05417D2-0560-4ADB-8F8D-F39197772978}"/>
              </a:ext>
            </a:extLst>
          </p:cNvPr>
          <p:cNvSpPr/>
          <p:nvPr/>
        </p:nvSpPr>
        <p:spPr>
          <a:xfrm>
            <a:off x="4360688" y="5089032"/>
            <a:ext cx="1055083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Flush Flag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内容占位符 2">
                <a:extLst>
                  <a:ext uri="{FF2B5EF4-FFF2-40B4-BE49-F238E27FC236}">
                    <a16:creationId xmlns:a16="http://schemas.microsoft.com/office/drawing/2014/main" id="{9882547B-7ED6-4FF0-A4FF-480DDBB940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70121" y="3264760"/>
                <a:ext cx="6446029" cy="30442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dirty="0"/>
                  <a:t>Flush Flag (A </a:t>
                </a:r>
                <a:r>
                  <a:rPr lang="en-US" altLang="zh-CN" sz="2800" dirty="0"/>
                  <a:t>special key-value item)</a:t>
                </a:r>
              </a:p>
              <a:p>
                <a:pPr lvl="1"/>
                <a:r>
                  <a:rPr lang="en-US" altLang="zh-CN" sz="2800" dirty="0"/>
                  <a:t>Key: A magic number</a:t>
                </a:r>
              </a:p>
              <a:p>
                <a:pPr lvl="1"/>
                <a:r>
                  <a:rPr lang="en-US" altLang="zh-CN" sz="2800" dirty="0"/>
                  <a:t>Value: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𝑇𝑆𝑁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𝐿𝑆𝑁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𝑓𝑖𝑟𝑠𝑡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𝐿𝑆𝑁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𝑙𝑎𝑠𝑡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US" altLang="zh-CN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𝐶𝐹</m:t>
                    </m:r>
                  </m:oMath>
                </a14:m>
                <a:r>
                  <a:rPr lang="en-US" altLang="zh-CN" b="0" dirty="0"/>
                  <a:t>: The column family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𝑇𝑆𝑁</m:t>
                    </m:r>
                  </m:oMath>
                </a14:m>
                <a:r>
                  <a:rPr lang="en-US" altLang="zh-CN" dirty="0"/>
                  <a:t>: The last transaction in the </a:t>
                </a:r>
                <a:r>
                  <a:rPr lang="en-US" altLang="zh-CN" dirty="0" err="1"/>
                  <a:t>memtable</a:t>
                </a:r>
                <a:endParaRPr lang="en-US" altLang="zh-CN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𝐿𝑆𝑁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𝑓𝑖𝑟𝑠𝑡</m:t>
                        </m:r>
                      </m:sub>
                    </m:sSub>
                  </m:oMath>
                </a14:m>
                <a:r>
                  <a:rPr lang="en-US" altLang="zh-CN" dirty="0"/>
                  <a:t>: The LSN of the first KV of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𝑇𝑆𝑁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8" name="内容占位符 2">
                <a:extLst>
                  <a:ext uri="{FF2B5EF4-FFF2-40B4-BE49-F238E27FC236}">
                    <a16:creationId xmlns:a16="http://schemas.microsoft.com/office/drawing/2014/main" id="{9882547B-7ED6-4FF0-A4FF-480DDBB94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121" y="3264760"/>
                <a:ext cx="6446029" cy="3044279"/>
              </a:xfrm>
              <a:prstGeom prst="rect">
                <a:avLst/>
              </a:prstGeom>
              <a:blipFill>
                <a:blip r:embed="rId3"/>
                <a:stretch>
                  <a:fillRect l="-1701" t="-36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197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3DA183-DE5C-4EB9-BA03-4EDA5612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Epoch-based Persistence (EBP)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E6490B-DDA1-43B8-87B9-ED46FDAB3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837"/>
            <a:ext cx="10515600" cy="688515"/>
          </a:xfrm>
        </p:spPr>
        <p:txBody>
          <a:bodyPr/>
          <a:lstStyle/>
          <a:p>
            <a:r>
              <a:rPr lang="en-US" altLang="zh-CN" dirty="0"/>
              <a:t>Different CFs may make unequal progresses.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E1792B7-CA4A-4E01-80E3-2CAD52AD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AE1B607-A804-4E43-BA4C-31134270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47AF903-4BDA-4CC9-8155-30E0CC264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654046"/>
            <a:ext cx="6172200" cy="30211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2">
                <a:extLst>
                  <a:ext uri="{FF2B5EF4-FFF2-40B4-BE49-F238E27FC236}">
                    <a16:creationId xmlns:a16="http://schemas.microsoft.com/office/drawing/2014/main" id="{A1F33FA8-413A-4446-B044-66078067CD8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52500" y="4771127"/>
                <a:ext cx="10515600" cy="15852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b="1" dirty="0"/>
                  <a:t>Local epoch</a:t>
                </a:r>
                <a:r>
                  <a:rPr lang="en-US" altLang="zh-CN" dirty="0"/>
                  <a:t>: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𝑇𝑋𝑁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&gt;,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𝑇𝑋𝑁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&gt;, &lt;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𝑇𝑋𝑁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b="1" dirty="0"/>
                  <a:t>Global epoch</a:t>
                </a:r>
                <a:r>
                  <a:rPr lang="en-US" altLang="zh-CN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𝑇𝑋𝑁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		     The earliest transaction in the local epochs.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" name="内容占位符 2">
                <a:extLst>
                  <a:ext uri="{FF2B5EF4-FFF2-40B4-BE49-F238E27FC236}">
                    <a16:creationId xmlns:a16="http://schemas.microsoft.com/office/drawing/2014/main" id="{A1F33FA8-413A-4446-B044-66078067C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4771127"/>
                <a:ext cx="10515600" cy="1585223"/>
              </a:xfrm>
              <a:prstGeom prst="rect">
                <a:avLst/>
              </a:prstGeom>
              <a:blipFill>
                <a:blip r:embed="rId4"/>
                <a:stretch>
                  <a:fillRect l="-1159" t="-6923" b="-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87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E796A0-2FFD-464C-84CD-34A36D5D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Partial Recovery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8DF897B-B31D-4D97-86F4-FA548E62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44D0955-DEFD-43C5-9676-0880D05B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79B67EC-4558-4699-A9D7-7404433E32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900" y="1140812"/>
            <a:ext cx="6172200" cy="3021130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id="{C3820D7E-A788-4A1C-8B88-40DB5BD60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012274"/>
            <a:ext cx="11036300" cy="1046763"/>
          </a:xfrm>
        </p:spPr>
        <p:txBody>
          <a:bodyPr>
            <a:normAutofit/>
          </a:bodyPr>
          <a:lstStyle/>
          <a:p>
            <a:r>
              <a:rPr lang="en-US" altLang="zh-CN" dirty="0"/>
              <a:t>The transactions that have been flushed don’t need to be flushed again.</a:t>
            </a:r>
          </a:p>
          <a:p>
            <a:r>
              <a:rPr lang="en-US" altLang="zh-CN" dirty="0"/>
              <a:t>Just start from the pending transactions.</a:t>
            </a:r>
            <a:endParaRPr lang="zh-CN" altLang="en-US" dirty="0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943FA713-F12B-4515-998A-504B1D0C45E9}"/>
              </a:ext>
            </a:extLst>
          </p:cNvPr>
          <p:cNvSpPr/>
          <p:nvPr/>
        </p:nvSpPr>
        <p:spPr>
          <a:xfrm rot="5400000">
            <a:off x="7404646" y="1869443"/>
            <a:ext cx="369334" cy="253829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箭头: 右 8">
            <a:extLst>
              <a:ext uri="{FF2B5EF4-FFF2-40B4-BE49-F238E27FC236}">
                <a16:creationId xmlns:a16="http://schemas.microsoft.com/office/drawing/2014/main" id="{BB23D7EE-A76B-4C2E-AD9E-EE3680603A29}"/>
              </a:ext>
            </a:extLst>
          </p:cNvPr>
          <p:cNvSpPr/>
          <p:nvPr/>
        </p:nvSpPr>
        <p:spPr>
          <a:xfrm rot="5400000">
            <a:off x="4851946" y="2546488"/>
            <a:ext cx="369334" cy="253829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E7FDA30D-EA1A-4D33-8987-7C0AB7EED590}"/>
              </a:ext>
            </a:extLst>
          </p:cNvPr>
          <p:cNvSpPr/>
          <p:nvPr/>
        </p:nvSpPr>
        <p:spPr>
          <a:xfrm rot="5400000">
            <a:off x="6171682" y="3217583"/>
            <a:ext cx="369334" cy="253829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F8C0CE13-0BA4-43DE-BEEC-D4374A032ADE}"/>
              </a:ext>
            </a:extLst>
          </p:cNvPr>
          <p:cNvSpPr txBox="1">
            <a:spLocks/>
          </p:cNvSpPr>
          <p:nvPr/>
        </p:nvSpPr>
        <p:spPr>
          <a:xfrm>
            <a:off x="4561988" y="4320227"/>
            <a:ext cx="5849499" cy="504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dirty="0"/>
              <a:t>: Starting point for each column family</a:t>
            </a:r>
            <a:endParaRPr lang="zh-CN" altLang="en-US" sz="2400" dirty="0"/>
          </a:p>
        </p:txBody>
      </p:sp>
      <p:sp>
        <p:nvSpPr>
          <p:cNvPr id="12" name="箭头: 右 11">
            <a:extLst>
              <a:ext uri="{FF2B5EF4-FFF2-40B4-BE49-F238E27FC236}">
                <a16:creationId xmlns:a16="http://schemas.microsoft.com/office/drawing/2014/main" id="{9BC32000-D267-46DF-A2EB-14E1748EC0B9}"/>
              </a:ext>
            </a:extLst>
          </p:cNvPr>
          <p:cNvSpPr/>
          <p:nvPr/>
        </p:nvSpPr>
        <p:spPr>
          <a:xfrm rot="5400000">
            <a:off x="4279382" y="4403380"/>
            <a:ext cx="369334" cy="253829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335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357AC9-589C-4910-861D-DC57F4EDC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5F824D-9770-4F52-AAD4-DF099EB09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0E737D5-C629-48C1-946C-70BB8B59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0F99DB7-506F-455D-A390-6F9EB2F48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F5A2E23-2FD3-4B3B-84AC-AB2ABE7C2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416" y="1104375"/>
            <a:ext cx="10021168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507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07AB4B-5A9F-44FE-B483-99E736C30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CA65B6-ADCB-42EA-99EA-2B8787FA9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2637"/>
            <a:ext cx="10299700" cy="3764563"/>
          </a:xfrm>
        </p:spPr>
        <p:txBody>
          <a:bodyPr/>
          <a:lstStyle/>
          <a:p>
            <a:r>
              <a:rPr lang="en-US" altLang="zh-CN" dirty="0"/>
              <a:t>Experiment setup</a:t>
            </a:r>
          </a:p>
          <a:p>
            <a:pPr lvl="1"/>
            <a:r>
              <a:rPr lang="en-US" altLang="zh-CN" dirty="0"/>
              <a:t>Hardware: Intel i7-8700 3.2GHz processor, 32GB memory, 500GB SSD </a:t>
            </a:r>
          </a:p>
          <a:p>
            <a:pPr lvl="1"/>
            <a:r>
              <a:rPr lang="en-US" altLang="zh-CN" dirty="0"/>
              <a:t>Software: Ubuntu 18.04 LTS with Linux Kernel 4.15 and Ext4 file system </a:t>
            </a:r>
          </a:p>
          <a:p>
            <a:endParaRPr lang="en-US" altLang="zh-CN" dirty="0"/>
          </a:p>
          <a:p>
            <a:r>
              <a:rPr lang="en-US" altLang="zh-CN" dirty="0"/>
              <a:t>Workloads</a:t>
            </a:r>
          </a:p>
          <a:p>
            <a:pPr lvl="1"/>
            <a:r>
              <a:rPr lang="en-US" altLang="zh-CN" dirty="0" err="1"/>
              <a:t>LinkBench</a:t>
            </a:r>
            <a:r>
              <a:rPr lang="en-US" altLang="zh-CN" dirty="0"/>
              <a:t> and TPC-C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1B90362-3FB1-49C1-A0C5-152033C3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7E5BA4-446C-4D64-9E67-237029B5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7558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07AB4B-5A9F-44FE-B483-99E736C30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Evaluation – General Performance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1B90362-3FB1-49C1-A0C5-152033C3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7E5BA4-446C-4D64-9E67-237029B5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F09D8733-3FE8-4183-8971-BBA553A3BE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75245"/>
              </p:ext>
            </p:extLst>
          </p:nvPr>
        </p:nvGraphicFramePr>
        <p:xfrm>
          <a:off x="996949" y="1671320"/>
          <a:ext cx="10198101" cy="30530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8230">
                  <a:extLst>
                    <a:ext uri="{9D8B030D-6E8A-4147-A177-3AD203B41FA5}">
                      <a16:colId xmlns:a16="http://schemas.microsoft.com/office/drawing/2014/main" val="1282944011"/>
                    </a:ext>
                  </a:extLst>
                </a:gridCol>
                <a:gridCol w="3211871">
                  <a:extLst>
                    <a:ext uri="{9D8B030D-6E8A-4147-A177-3AD203B41FA5}">
                      <a16:colId xmlns:a16="http://schemas.microsoft.com/office/drawing/2014/main" val="2526368276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655146815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98076507"/>
                    </a:ext>
                  </a:extLst>
                </a:gridCol>
                <a:gridCol w="2501900">
                  <a:extLst>
                    <a:ext uri="{9D8B030D-6E8A-4147-A177-3AD203B41FA5}">
                      <a16:colId xmlns:a16="http://schemas.microsoft.com/office/drawing/2014/main" val="2612137531"/>
                    </a:ext>
                  </a:extLst>
                </a:gridCol>
              </a:tblGrid>
              <a:tr h="508847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i="0" u="none" strike="noStrike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MyRocks</a:t>
                      </a:r>
                      <a:r>
                        <a:rPr lang="en-US" altLang="zh-CN" sz="22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PASV 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Improvement 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4733254"/>
                  </a:ext>
                </a:extLst>
              </a:tr>
              <a:tr h="508847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Data Loading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Loading Time (sec) 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6027.3 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4019.9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33.3%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7002149"/>
                  </a:ext>
                </a:extLst>
              </a:tr>
              <a:tr h="5088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Throughput (KOPS) 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72.6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108.8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49.9% 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9101829"/>
                  </a:ext>
                </a:extLst>
              </a:tr>
              <a:tr h="5088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Storage Engine I/O (GB) 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206.5 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117.9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42.9%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5723840"/>
                  </a:ext>
                </a:extLst>
              </a:tr>
              <a:tr h="50884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Query Running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Execution Time (sec) 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3371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2614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22.5%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7674910"/>
                  </a:ext>
                </a:extLst>
              </a:tr>
              <a:tr h="5088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Throughput (KOPS) 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2.97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3.82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28.6%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204890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81EDB5B-993A-4972-89E7-47E55134F085}"/>
              </a:ext>
            </a:extLst>
          </p:cNvPr>
          <p:cNvSpPr>
            <a:spLocks noGrp="1"/>
          </p:cNvSpPr>
          <p:nvPr/>
        </p:nvSpPr>
        <p:spPr>
          <a:xfrm>
            <a:off x="0" y="5075456"/>
            <a:ext cx="12192000" cy="487144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performance with higher throughput and faster loading and execution. 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F15F7F3-2F29-434B-8DDE-1D95359A2DC5}"/>
              </a:ext>
            </a:extLst>
          </p:cNvPr>
          <p:cNvSpPr>
            <a:spLocks noGrp="1"/>
          </p:cNvSpPr>
          <p:nvPr/>
        </p:nvSpPr>
        <p:spPr>
          <a:xfrm>
            <a:off x="0" y="5670082"/>
            <a:ext cx="12192000" cy="487144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storage cost by removing WAL in the storage engine layer.</a:t>
            </a:r>
          </a:p>
        </p:txBody>
      </p:sp>
    </p:spTree>
    <p:extLst>
      <p:ext uri="{BB962C8B-B14F-4D97-AF65-F5344CB8AC3E}">
        <p14:creationId xmlns:p14="http://schemas.microsoft.com/office/powerpoint/2010/main" val="2457601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07AB4B-5A9F-44FE-B483-99E736C3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388797"/>
            <a:ext cx="10629900" cy="688515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Evaluation – Comparison with the Active Method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CA65B6-ADCB-42EA-99EA-2B8787FA9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6754" y="3274557"/>
            <a:ext cx="5408509" cy="1813723"/>
          </a:xfrm>
        </p:spPr>
        <p:txBody>
          <a:bodyPr/>
          <a:lstStyle/>
          <a:p>
            <a:r>
              <a:rPr lang="en-US" altLang="zh-CN" dirty="0"/>
              <a:t>Disadvantage</a:t>
            </a:r>
          </a:p>
          <a:p>
            <a:pPr lvl="1"/>
            <a:r>
              <a:rPr lang="en-US" altLang="zh-CN" dirty="0"/>
              <a:t>Impaired system modularity.</a:t>
            </a:r>
          </a:p>
          <a:p>
            <a:pPr lvl="1"/>
            <a:r>
              <a:rPr lang="en-US" altLang="zh-CN" dirty="0"/>
              <a:t>Flush </a:t>
            </a:r>
            <a:r>
              <a:rPr lang="en-US" altLang="zh-CN" dirty="0" err="1"/>
              <a:t>memtables</a:t>
            </a:r>
            <a:r>
              <a:rPr lang="en-US" altLang="zh-CN" dirty="0"/>
              <a:t> of different sizes.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1B90362-3FB1-49C1-A0C5-152033C3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7E5BA4-446C-4D64-9E67-237029B5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FFA6A4DC-B272-41FC-96FB-A5CF75D93841}"/>
              </a:ext>
            </a:extLst>
          </p:cNvPr>
          <p:cNvSpPr/>
          <p:nvPr/>
        </p:nvSpPr>
        <p:spPr>
          <a:xfrm>
            <a:off x="1117600" y="1659555"/>
            <a:ext cx="4502668" cy="81929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F8BC7FE-392B-4E48-B4F8-D09BBF1E9D99}"/>
              </a:ext>
            </a:extLst>
          </p:cNvPr>
          <p:cNvSpPr txBox="1"/>
          <p:nvPr/>
        </p:nvSpPr>
        <p:spPr>
          <a:xfrm>
            <a:off x="1211384" y="1425947"/>
            <a:ext cx="974022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Binlog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9F96F763-1F5F-4B87-84DD-8E41C9DF70DA}"/>
              </a:ext>
            </a:extLst>
          </p:cNvPr>
          <p:cNvSpPr/>
          <p:nvPr/>
        </p:nvSpPr>
        <p:spPr>
          <a:xfrm>
            <a:off x="1117600" y="2727396"/>
            <a:ext cx="4502668" cy="118011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347E05A-5C8E-4077-828A-FBC45B914E4B}"/>
              </a:ext>
            </a:extLst>
          </p:cNvPr>
          <p:cNvSpPr txBox="1"/>
          <p:nvPr/>
        </p:nvSpPr>
        <p:spPr>
          <a:xfrm>
            <a:off x="1211383" y="2528958"/>
            <a:ext cx="1372607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KVs Batch</a:t>
            </a: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25FC2E15-F401-42ED-83AE-0A180392959C}"/>
              </a:ext>
            </a:extLst>
          </p:cNvPr>
          <p:cNvSpPr/>
          <p:nvPr/>
        </p:nvSpPr>
        <p:spPr>
          <a:xfrm>
            <a:off x="1117600" y="4234036"/>
            <a:ext cx="4502668" cy="2030363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8CBC5EE-5DDF-42CD-86FC-E07F12ED3A0B}"/>
              </a:ext>
            </a:extLst>
          </p:cNvPr>
          <p:cNvSpPr txBox="1"/>
          <p:nvPr/>
        </p:nvSpPr>
        <p:spPr>
          <a:xfrm>
            <a:off x="1211383" y="4012152"/>
            <a:ext cx="179463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Storage Engine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7199EC9-08A5-43B3-AA3E-18DE464A6750}"/>
              </a:ext>
            </a:extLst>
          </p:cNvPr>
          <p:cNvSpPr txBox="1"/>
          <p:nvPr/>
        </p:nvSpPr>
        <p:spPr>
          <a:xfrm>
            <a:off x="3756299" y="1649697"/>
            <a:ext cx="17010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Commit Order</a:t>
            </a:r>
          </a:p>
        </p:txBody>
      </p:sp>
      <p:sp>
        <p:nvSpPr>
          <p:cNvPr id="14" name="箭头: 右 13">
            <a:extLst>
              <a:ext uri="{FF2B5EF4-FFF2-40B4-BE49-F238E27FC236}">
                <a16:creationId xmlns:a16="http://schemas.microsoft.com/office/drawing/2014/main" id="{0F9E5DB1-A8B9-4569-BE73-C2AE46B50B03}"/>
              </a:ext>
            </a:extLst>
          </p:cNvPr>
          <p:cNvSpPr/>
          <p:nvPr/>
        </p:nvSpPr>
        <p:spPr>
          <a:xfrm>
            <a:off x="1255988" y="1984000"/>
            <a:ext cx="4236522" cy="17873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13F7F49E-EF14-4660-8B5F-1657D82C8A84}"/>
              </a:ext>
            </a:extLst>
          </p:cNvPr>
          <p:cNvSpPr/>
          <p:nvPr/>
        </p:nvSpPr>
        <p:spPr>
          <a:xfrm>
            <a:off x="1446853" y="2080901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T1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51216F6F-8729-4FF6-81AA-869D9D37ABDB}"/>
              </a:ext>
            </a:extLst>
          </p:cNvPr>
          <p:cNvSpPr/>
          <p:nvPr/>
        </p:nvSpPr>
        <p:spPr>
          <a:xfrm>
            <a:off x="4216436" y="2073367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T3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D9376D28-270D-4789-8697-48364B09301C}"/>
              </a:ext>
            </a:extLst>
          </p:cNvPr>
          <p:cNvSpPr/>
          <p:nvPr/>
        </p:nvSpPr>
        <p:spPr>
          <a:xfrm>
            <a:off x="2831644" y="2073367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T2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DE0AB8D-F170-40B8-9C9C-5588CD33EA52}"/>
              </a:ext>
            </a:extLst>
          </p:cNvPr>
          <p:cNvSpPr txBox="1"/>
          <p:nvPr/>
        </p:nvSpPr>
        <p:spPr>
          <a:xfrm>
            <a:off x="3756299" y="2704412"/>
            <a:ext cx="17010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Commit Order</a:t>
            </a:r>
          </a:p>
        </p:txBody>
      </p:sp>
      <p:sp>
        <p:nvSpPr>
          <p:cNvPr id="19" name="箭头: 右 18">
            <a:extLst>
              <a:ext uri="{FF2B5EF4-FFF2-40B4-BE49-F238E27FC236}">
                <a16:creationId xmlns:a16="http://schemas.microsoft.com/office/drawing/2014/main" id="{248D0656-6AAF-4CF6-831C-A7082F8CEDF5}"/>
              </a:ext>
            </a:extLst>
          </p:cNvPr>
          <p:cNvSpPr/>
          <p:nvPr/>
        </p:nvSpPr>
        <p:spPr>
          <a:xfrm>
            <a:off x="1255988" y="3038715"/>
            <a:ext cx="4236522" cy="17873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B22E2C9C-1CD7-49F6-B9C9-297006458CAA}"/>
              </a:ext>
            </a:extLst>
          </p:cNvPr>
          <p:cNvSpPr/>
          <p:nvPr/>
        </p:nvSpPr>
        <p:spPr>
          <a:xfrm>
            <a:off x="1446853" y="3135616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5D3091A5-7C5C-47BD-8DA7-34568AC19ADE}"/>
              </a:ext>
            </a:extLst>
          </p:cNvPr>
          <p:cNvSpPr/>
          <p:nvPr/>
        </p:nvSpPr>
        <p:spPr>
          <a:xfrm>
            <a:off x="4216436" y="3128082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518422CC-6191-4E68-83D1-76CA73ACDD5D}"/>
              </a:ext>
            </a:extLst>
          </p:cNvPr>
          <p:cNvSpPr/>
          <p:nvPr/>
        </p:nvSpPr>
        <p:spPr>
          <a:xfrm>
            <a:off x="2831644" y="3138699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6877BCC9-D9C2-46B5-B4F4-EB10E8E3093B}"/>
              </a:ext>
            </a:extLst>
          </p:cNvPr>
          <p:cNvSpPr/>
          <p:nvPr/>
        </p:nvSpPr>
        <p:spPr>
          <a:xfrm>
            <a:off x="1249011" y="4412262"/>
            <a:ext cx="1991474" cy="1747238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046BFF01-9977-4C1C-9897-A8E44488B162}"/>
              </a:ext>
            </a:extLst>
          </p:cNvPr>
          <p:cNvSpPr/>
          <p:nvPr/>
        </p:nvSpPr>
        <p:spPr>
          <a:xfrm>
            <a:off x="1323914" y="4484975"/>
            <a:ext cx="1822786" cy="7559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A0AC7AF-5988-421A-A7B8-8E9232A5C79F}"/>
              </a:ext>
            </a:extLst>
          </p:cNvPr>
          <p:cNvSpPr txBox="1"/>
          <p:nvPr/>
        </p:nvSpPr>
        <p:spPr>
          <a:xfrm>
            <a:off x="1383435" y="5022360"/>
            <a:ext cx="11545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dirty="0" err="1"/>
              <a:t>Memtable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1A2602C9-B6AF-4B6B-97E7-B2D6B66EBF8C}"/>
              </a:ext>
            </a:extLst>
          </p:cNvPr>
          <p:cNvSpPr txBox="1"/>
          <p:nvPr/>
        </p:nvSpPr>
        <p:spPr>
          <a:xfrm>
            <a:off x="2597397" y="5911794"/>
            <a:ext cx="562003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/>
              <a:t>CF</a:t>
            </a:r>
            <a:r>
              <a:rPr lang="en-US" altLang="zh-CN" sz="1600" baseline="-25000" dirty="0"/>
              <a:t>1</a:t>
            </a:r>
            <a:endParaRPr lang="en-US" altLang="zh-CN" sz="1600" baseline="-25000" dirty="0">
              <a:solidFill>
                <a:schemeClr val="tx1"/>
              </a:solidFill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DAB5FCF9-793F-41B2-8825-4EC3243824F9}"/>
              </a:ext>
            </a:extLst>
          </p:cNvPr>
          <p:cNvSpPr/>
          <p:nvPr/>
        </p:nvSpPr>
        <p:spPr>
          <a:xfrm>
            <a:off x="3454145" y="4406156"/>
            <a:ext cx="1991474" cy="1747238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A751B305-40D4-4001-840F-C315E9FA1808}"/>
              </a:ext>
            </a:extLst>
          </p:cNvPr>
          <p:cNvSpPr/>
          <p:nvPr/>
        </p:nvSpPr>
        <p:spPr>
          <a:xfrm>
            <a:off x="3529048" y="4484975"/>
            <a:ext cx="1822786" cy="7559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tx1"/>
              </a:solidFill>
            </a:endParaRPr>
          </a:p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E7457A4A-CFB4-4B86-ABFB-8BE9E16C23B9}"/>
              </a:ext>
            </a:extLst>
          </p:cNvPr>
          <p:cNvSpPr txBox="1"/>
          <p:nvPr/>
        </p:nvSpPr>
        <p:spPr>
          <a:xfrm>
            <a:off x="4836014" y="5904354"/>
            <a:ext cx="562003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/>
              <a:t>CF</a:t>
            </a:r>
            <a:r>
              <a:rPr lang="en-US" altLang="zh-CN" sz="1600" baseline="-25000" dirty="0"/>
              <a:t>2</a:t>
            </a:r>
            <a:endParaRPr lang="en-US" altLang="zh-CN" sz="1600" baseline="-25000" dirty="0">
              <a:solidFill>
                <a:schemeClr val="tx1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48A7184-A5DC-483C-9EE9-8BB0E5452CFD}"/>
              </a:ext>
            </a:extLst>
          </p:cNvPr>
          <p:cNvSpPr/>
          <p:nvPr/>
        </p:nvSpPr>
        <p:spPr>
          <a:xfrm>
            <a:off x="3603899" y="5194249"/>
            <a:ext cx="990600" cy="987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9230C06-17BE-4418-AD1C-9181C5D2E1B7}"/>
              </a:ext>
            </a:extLst>
          </p:cNvPr>
          <p:cNvSpPr txBox="1"/>
          <p:nvPr/>
        </p:nvSpPr>
        <p:spPr>
          <a:xfrm>
            <a:off x="3503199" y="4412974"/>
            <a:ext cx="18744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8522F9D-91F9-43F1-B64D-F2C2AA42A7CC}"/>
              </a:ext>
            </a:extLst>
          </p:cNvPr>
          <p:cNvSpPr txBox="1"/>
          <p:nvPr/>
        </p:nvSpPr>
        <p:spPr>
          <a:xfrm>
            <a:off x="3529048" y="5009583"/>
            <a:ext cx="1154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 err="1"/>
              <a:t>Memtable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3" name="箭头: 右 32">
            <a:extLst>
              <a:ext uri="{FF2B5EF4-FFF2-40B4-BE49-F238E27FC236}">
                <a16:creationId xmlns:a16="http://schemas.microsoft.com/office/drawing/2014/main" id="{37B5F91E-8CBE-4841-9187-740552D3AE17}"/>
              </a:ext>
            </a:extLst>
          </p:cNvPr>
          <p:cNvSpPr/>
          <p:nvPr/>
        </p:nvSpPr>
        <p:spPr>
          <a:xfrm rot="5400000">
            <a:off x="3063762" y="4660159"/>
            <a:ext cx="432668" cy="1407108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817BD9E-CF23-4098-900A-C4FD2C15668D}"/>
              </a:ext>
            </a:extLst>
          </p:cNvPr>
          <p:cNvSpPr txBox="1"/>
          <p:nvPr/>
        </p:nvSpPr>
        <p:spPr>
          <a:xfrm>
            <a:off x="391114" y="5576947"/>
            <a:ext cx="61260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rgbClr val="FF0000"/>
                </a:solidFill>
              </a:rPr>
              <a:t>All </a:t>
            </a:r>
            <a:r>
              <a:rPr lang="en-US" altLang="zh-CN" sz="2000" dirty="0" err="1">
                <a:solidFill>
                  <a:srgbClr val="FF0000"/>
                </a:solidFill>
              </a:rPr>
              <a:t>memtables</a:t>
            </a:r>
            <a:r>
              <a:rPr lang="en-US" altLang="zh-CN" sz="2000" dirty="0">
                <a:solidFill>
                  <a:srgbClr val="FF0000"/>
                </a:solidFill>
              </a:rPr>
              <a:t> flush together and record the “sync point”. 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ACF21117-6762-4677-8D25-E60BB24C57FB}"/>
              </a:ext>
            </a:extLst>
          </p:cNvPr>
          <p:cNvSpPr>
            <a:spLocks noGrp="1"/>
          </p:cNvSpPr>
          <p:nvPr/>
        </p:nvSpPr>
        <p:spPr>
          <a:xfrm>
            <a:off x="6346754" y="2152771"/>
            <a:ext cx="3169444" cy="487144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method</a:t>
            </a:r>
          </a:p>
        </p:txBody>
      </p:sp>
    </p:spTree>
    <p:extLst>
      <p:ext uri="{BB962C8B-B14F-4D97-AF65-F5344CB8AC3E}">
        <p14:creationId xmlns:p14="http://schemas.microsoft.com/office/powerpoint/2010/main" val="247120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07AB4B-5A9F-44FE-B483-99E736C3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388797"/>
            <a:ext cx="10629900" cy="688515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Evaluation – Comparison with the Active Method</a:t>
            </a:r>
            <a:endParaRPr lang="zh-CN" altLang="en-US" sz="3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1B90362-3FB1-49C1-A0C5-152033C3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7E5BA4-446C-4D64-9E67-237029B5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F538D39-881D-42AC-AC07-34880648B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0510" y="1278543"/>
            <a:ext cx="4276178" cy="487657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0CB44FB-9614-4370-8C75-C91758B902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312" y="1410291"/>
            <a:ext cx="5461000" cy="23065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74BE880-B6F0-4093-AA57-ED7061154ADF}"/>
              </a:ext>
            </a:extLst>
          </p:cNvPr>
          <p:cNvSpPr>
            <a:spLocks noGrp="1"/>
          </p:cNvSpPr>
          <p:nvPr/>
        </p:nvSpPr>
        <p:spPr>
          <a:xfrm>
            <a:off x="679450" y="4521774"/>
            <a:ext cx="5803900" cy="487144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Smaller recovery time variance.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54C31F3-C1F1-4BDB-8984-7C5EBCB0DC90}"/>
              </a:ext>
            </a:extLst>
          </p:cNvPr>
          <p:cNvSpPr>
            <a:spLocks noGrp="1"/>
          </p:cNvSpPr>
          <p:nvPr/>
        </p:nvSpPr>
        <p:spPr>
          <a:xfrm>
            <a:off x="679450" y="5354389"/>
            <a:ext cx="5803900" cy="487144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performance and less I/</a:t>
            </a:r>
            <a:r>
              <a:rPr lang="en-US" altLang="zh-CN" sz="24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altLang="zh-CN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C1476FA7-62AE-4C59-9C1C-73F6AD546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322" y="3745924"/>
            <a:ext cx="5147990" cy="774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/>
              <a:t>ACT-N means that invoke the active buffer flush process every N transactions.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76196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07AB4B-5A9F-44FE-B483-99E736C3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388797"/>
            <a:ext cx="10629900" cy="688515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Evaluation with TPC-C</a:t>
            </a:r>
            <a:endParaRPr lang="zh-CN" altLang="en-US" sz="4000" dirty="0"/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B97D80F2-8525-43F1-8AFF-1281D8DF5A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982465"/>
              </p:ext>
            </p:extLst>
          </p:nvPr>
        </p:nvGraphicFramePr>
        <p:xfrm>
          <a:off x="838200" y="1457733"/>
          <a:ext cx="10515600" cy="22145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473462926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1442754376"/>
                    </a:ext>
                  </a:extLst>
                </a:gridCol>
                <a:gridCol w="2349500">
                  <a:extLst>
                    <a:ext uri="{9D8B030D-6E8A-4147-A177-3AD203B41FA5}">
                      <a16:colId xmlns:a16="http://schemas.microsoft.com/office/drawing/2014/main" val="31123965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4006330846"/>
                    </a:ext>
                  </a:extLst>
                </a:gridCol>
              </a:tblGrid>
              <a:tr h="553641">
                <a:tc>
                  <a:txBody>
                    <a:bodyPr/>
                    <a:lstStyle/>
                    <a:p>
                      <a:pPr algn="ctr"/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u="none" strike="noStrike" kern="1200" baseline="0" dirty="0">
                          <a:solidFill>
                            <a:schemeClr val="lt1"/>
                          </a:solidFill>
                        </a:rPr>
                        <a:t>PASV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u="none" strike="noStrike" kern="1200" baseline="0" dirty="0">
                          <a:solidFill>
                            <a:schemeClr val="lt1"/>
                          </a:solidFill>
                        </a:rPr>
                        <a:t>Naïve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1" u="none" strike="noStrike" kern="1200" baseline="0" dirty="0" err="1">
                          <a:solidFill>
                            <a:schemeClr val="lt1"/>
                          </a:solidFill>
                        </a:rPr>
                        <a:t>MyRocks</a:t>
                      </a:r>
                      <a:r>
                        <a:rPr lang="en-US" altLang="zh-CN" sz="2200" b="1" u="none" strike="noStrike" kern="1200" baseline="0" dirty="0">
                          <a:solidFill>
                            <a:schemeClr val="lt1"/>
                          </a:solidFill>
                        </a:rPr>
                        <a:t> 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3544513"/>
                  </a:ext>
                </a:extLst>
              </a:tr>
              <a:tr h="5536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Execution Time (sec) 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2658.4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2651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3612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2401085"/>
                  </a:ext>
                </a:extLst>
              </a:tr>
              <a:tr h="5536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Throughput (KQPS) 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35.6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35.7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26.2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7726443"/>
                  </a:ext>
                </a:extLst>
              </a:tr>
              <a:tr h="5536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Storage Engine I/O (GB) 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204.2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204.2</a:t>
                      </a:r>
                      <a:endParaRPr lang="zh-CN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/>
                        <a:t>267.6</a:t>
                      </a:r>
                      <a:endParaRPr lang="zh-CN" alt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92704"/>
                  </a:ext>
                </a:extLst>
              </a:tr>
            </a:tbl>
          </a:graphicData>
        </a:graphic>
      </p:graphicFrame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1B90362-3FB1-49C1-A0C5-152033C3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7E5BA4-446C-4D64-9E67-237029B5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C4F127-C6BF-4007-A00E-04C98FB7623C}"/>
              </a:ext>
            </a:extLst>
          </p:cNvPr>
          <p:cNvSpPr>
            <a:spLocks noGrp="1"/>
          </p:cNvSpPr>
          <p:nvPr/>
        </p:nvSpPr>
        <p:spPr>
          <a:xfrm>
            <a:off x="0" y="5158006"/>
            <a:ext cx="12192000" cy="995144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is better than </a:t>
            </a:r>
            <a:r>
              <a:rPr lang="en-US" altLang="zh-CN" sz="2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MyRocks</a:t>
            </a: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nearly identical to the Naïve approach. 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013F8BD1-41F1-410B-957E-593975943D4A}"/>
              </a:ext>
            </a:extLst>
          </p:cNvPr>
          <p:cNvSpPr txBox="1">
            <a:spLocks/>
          </p:cNvSpPr>
          <p:nvPr/>
        </p:nvSpPr>
        <p:spPr>
          <a:xfrm>
            <a:off x="838200" y="3760650"/>
            <a:ext cx="10909300" cy="25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Naïve method:</a:t>
            </a:r>
          </a:p>
          <a:p>
            <a:pPr marL="0" indent="0">
              <a:buNone/>
            </a:pPr>
            <a:r>
              <a:rPr lang="en-US" altLang="zh-CN" dirty="0"/>
              <a:t>	Just remove the WAL in the storage engine.</a:t>
            </a:r>
          </a:p>
        </p:txBody>
      </p:sp>
    </p:spTree>
    <p:extLst>
      <p:ext uri="{BB962C8B-B14F-4D97-AF65-F5344CB8AC3E}">
        <p14:creationId xmlns:p14="http://schemas.microsoft.com/office/powerpoint/2010/main" val="270578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F3B3E0-2C38-4461-AF4A-3B3F1E9E9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172D95-AE6E-4EFB-8638-BAB1CD2A1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981199"/>
            <a:ext cx="11214100" cy="4195763"/>
          </a:xfrm>
        </p:spPr>
        <p:txBody>
          <a:bodyPr/>
          <a:lstStyle/>
          <a:p>
            <a:r>
              <a:rPr lang="en-US" altLang="zh-CN" dirty="0"/>
              <a:t>Double-logging is a critical problem in LSM-tree based relational databases.</a:t>
            </a:r>
          </a:p>
          <a:p>
            <a:endParaRPr lang="en-US" altLang="zh-CN" dirty="0"/>
          </a:p>
          <a:p>
            <a:r>
              <a:rPr lang="en-US" altLang="zh-CN" dirty="0"/>
              <a:t>We propose PASV to effectively address the double-logging problem.</a:t>
            </a:r>
          </a:p>
          <a:p>
            <a:endParaRPr lang="en-US" altLang="zh-CN" dirty="0"/>
          </a:p>
          <a:p>
            <a:r>
              <a:rPr lang="en-US" altLang="zh-CN" dirty="0"/>
              <a:t>Our experiments show that PASV can achieve significant improvement.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3CD65FF-40A2-43B8-BC95-88BBC09FC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A02008C-30DB-4ECC-BDD0-6D7265BF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131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D4D3-C3FB-4607-A8F2-1011EDB1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8797"/>
            <a:ext cx="11049000" cy="688515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Storage Engine of Relational Database (RDB)</a:t>
            </a:r>
            <a:endParaRPr lang="zh-CN" altLang="en-US" sz="3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7B0263F-54F8-467F-83C0-2B789E38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83F4E3-20AC-447A-81B9-CFFC0444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B20C8519-2BB0-4D20-B261-1EB6261C3A5B}"/>
              </a:ext>
            </a:extLst>
          </p:cNvPr>
          <p:cNvSpPr/>
          <p:nvPr/>
        </p:nvSpPr>
        <p:spPr>
          <a:xfrm>
            <a:off x="1770204" y="1933686"/>
            <a:ext cx="2171699" cy="688515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E7CDF7E5-5BE4-4186-A9D3-C6D99A1E7AA7}"/>
              </a:ext>
            </a:extLst>
          </p:cNvPr>
          <p:cNvSpPr/>
          <p:nvPr/>
        </p:nvSpPr>
        <p:spPr>
          <a:xfrm>
            <a:off x="688211" y="3137134"/>
            <a:ext cx="4335683" cy="2411758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10DE7D6-DE3B-45B3-B8CD-5463AA8C3B91}"/>
              </a:ext>
            </a:extLst>
          </p:cNvPr>
          <p:cNvSpPr txBox="1"/>
          <p:nvPr/>
        </p:nvSpPr>
        <p:spPr>
          <a:xfrm>
            <a:off x="964641" y="3222955"/>
            <a:ext cx="3782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B-tree based storage engine </a:t>
            </a:r>
            <a:endParaRPr lang="zh-CN" altLang="en-US" sz="2400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05A7AE42-514C-433C-963E-6561B6C3D57A}"/>
              </a:ext>
            </a:extLst>
          </p:cNvPr>
          <p:cNvSpPr/>
          <p:nvPr/>
        </p:nvSpPr>
        <p:spPr>
          <a:xfrm>
            <a:off x="2629381" y="3770441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55D14928-6E39-4ADC-8F6E-8E16DED83F9A}"/>
              </a:ext>
            </a:extLst>
          </p:cNvPr>
          <p:cNvSpPr/>
          <p:nvPr/>
        </p:nvSpPr>
        <p:spPr>
          <a:xfrm>
            <a:off x="1962633" y="4343013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780EBE56-9789-4747-97C4-6CBD8D6C04F7}"/>
              </a:ext>
            </a:extLst>
          </p:cNvPr>
          <p:cNvSpPr/>
          <p:nvPr/>
        </p:nvSpPr>
        <p:spPr>
          <a:xfrm>
            <a:off x="3272746" y="4343013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5F4EE1D9-5182-452D-8373-3457AE862B1F}"/>
              </a:ext>
            </a:extLst>
          </p:cNvPr>
          <p:cNvSpPr/>
          <p:nvPr/>
        </p:nvSpPr>
        <p:spPr>
          <a:xfrm>
            <a:off x="1461062" y="4958431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32050E5F-9C34-4DB9-8EA0-C4A430E5A815}"/>
              </a:ext>
            </a:extLst>
          </p:cNvPr>
          <p:cNvSpPr/>
          <p:nvPr/>
        </p:nvSpPr>
        <p:spPr>
          <a:xfrm>
            <a:off x="2225714" y="4975535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FDED2A8F-CA9C-4055-BD86-826C8AA502CE}"/>
              </a:ext>
            </a:extLst>
          </p:cNvPr>
          <p:cNvSpPr/>
          <p:nvPr/>
        </p:nvSpPr>
        <p:spPr>
          <a:xfrm>
            <a:off x="2990366" y="4967804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9E6B3F6A-BCC2-431E-9206-9334F87DA7F6}"/>
              </a:ext>
            </a:extLst>
          </p:cNvPr>
          <p:cNvSpPr/>
          <p:nvPr/>
        </p:nvSpPr>
        <p:spPr>
          <a:xfrm>
            <a:off x="3757430" y="4958431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842D381E-89D5-46B1-96B1-9EF53BC27FC2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2189305" y="4089409"/>
            <a:ext cx="666748" cy="253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EDE6306F-1365-44A3-B24E-521CDA178E98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2856053" y="4089409"/>
            <a:ext cx="643365" cy="2536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1DC0EA46-01A2-4810-A3A5-D9D25A4E181F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flipH="1">
            <a:off x="1687734" y="4661981"/>
            <a:ext cx="501571" cy="2964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094596A0-BB9B-4A15-894A-0B354552143E}"/>
              </a:ext>
            </a:extLst>
          </p:cNvPr>
          <p:cNvCxnSpPr>
            <a:cxnSpLocks/>
            <a:stCxn id="10" idx="2"/>
            <a:endCxn id="13" idx="0"/>
          </p:cNvCxnSpPr>
          <p:nvPr/>
        </p:nvCxnSpPr>
        <p:spPr>
          <a:xfrm>
            <a:off x="2189305" y="4661981"/>
            <a:ext cx="263081" cy="3135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8F151DA4-65DD-41CE-A476-80D0B0E35518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>
            <a:off x="2189305" y="4661981"/>
            <a:ext cx="1027733" cy="3058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1963BFD4-209D-4C63-B7BF-3D8F89F1C24D}"/>
              </a:ext>
            </a:extLst>
          </p:cNvPr>
          <p:cNvCxnSpPr>
            <a:cxnSpLocks/>
            <a:stCxn id="11" idx="2"/>
            <a:endCxn id="15" idx="0"/>
          </p:cNvCxnSpPr>
          <p:nvPr/>
        </p:nvCxnSpPr>
        <p:spPr>
          <a:xfrm>
            <a:off x="3499418" y="4661981"/>
            <a:ext cx="484684" cy="2964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A4D1AE8B-CD20-4D0F-9EF6-EE6B40F4ECB3}"/>
              </a:ext>
            </a:extLst>
          </p:cNvPr>
          <p:cNvSpPr/>
          <p:nvPr/>
        </p:nvSpPr>
        <p:spPr>
          <a:xfrm>
            <a:off x="8229602" y="1933686"/>
            <a:ext cx="2171699" cy="688515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4" name="矩形: 圆角 33">
            <a:extLst>
              <a:ext uri="{FF2B5EF4-FFF2-40B4-BE49-F238E27FC236}">
                <a16:creationId xmlns:a16="http://schemas.microsoft.com/office/drawing/2014/main" id="{F5FA5B1D-0666-4712-BDAC-00CE3C43D5D9}"/>
              </a:ext>
            </a:extLst>
          </p:cNvPr>
          <p:cNvSpPr/>
          <p:nvPr/>
        </p:nvSpPr>
        <p:spPr>
          <a:xfrm>
            <a:off x="7147609" y="3137134"/>
            <a:ext cx="4335683" cy="2411758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F0B5978-1A27-4A9C-9FAE-82AE6EB6B7EA}"/>
              </a:ext>
            </a:extLst>
          </p:cNvPr>
          <p:cNvSpPr txBox="1"/>
          <p:nvPr/>
        </p:nvSpPr>
        <p:spPr>
          <a:xfrm>
            <a:off x="7147609" y="3222955"/>
            <a:ext cx="43356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LSM-tree based storage engine </a:t>
            </a:r>
            <a:endParaRPr lang="zh-CN" altLang="en-US" sz="2400" dirty="0"/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92F120DA-C573-437C-9D0E-916BDA5EAFBD}"/>
              </a:ext>
            </a:extLst>
          </p:cNvPr>
          <p:cNvSpPr/>
          <p:nvPr/>
        </p:nvSpPr>
        <p:spPr>
          <a:xfrm>
            <a:off x="9223338" y="3727720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852854689">
                  <a:custGeom>
                    <a:avLst/>
                    <a:gdLst>
                      <a:gd name="connsiteX0" fmla="*/ 0 w 453344"/>
                      <a:gd name="connsiteY0" fmla="*/ 22085 h 318968"/>
                      <a:gd name="connsiteX1" fmla="*/ 22085 w 453344"/>
                      <a:gd name="connsiteY1" fmla="*/ 0 h 318968"/>
                      <a:gd name="connsiteX2" fmla="*/ 431259 w 453344"/>
                      <a:gd name="connsiteY2" fmla="*/ 0 h 318968"/>
                      <a:gd name="connsiteX3" fmla="*/ 453344 w 453344"/>
                      <a:gd name="connsiteY3" fmla="*/ 22085 h 318968"/>
                      <a:gd name="connsiteX4" fmla="*/ 453344 w 453344"/>
                      <a:gd name="connsiteY4" fmla="*/ 296883 h 318968"/>
                      <a:gd name="connsiteX5" fmla="*/ 431259 w 453344"/>
                      <a:gd name="connsiteY5" fmla="*/ 318968 h 318968"/>
                      <a:gd name="connsiteX6" fmla="*/ 22085 w 453344"/>
                      <a:gd name="connsiteY6" fmla="*/ 318968 h 318968"/>
                      <a:gd name="connsiteX7" fmla="*/ 0 w 453344"/>
                      <a:gd name="connsiteY7" fmla="*/ 296883 h 318968"/>
                      <a:gd name="connsiteX8" fmla="*/ 0 w 453344"/>
                      <a:gd name="connsiteY8" fmla="*/ 22085 h 3189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453344" h="318968" fill="none" extrusionOk="0">
                        <a:moveTo>
                          <a:pt x="0" y="22085"/>
                        </a:moveTo>
                        <a:cubicBezTo>
                          <a:pt x="11" y="10194"/>
                          <a:pt x="10319" y="723"/>
                          <a:pt x="22085" y="0"/>
                        </a:cubicBezTo>
                        <a:cubicBezTo>
                          <a:pt x="110718" y="13174"/>
                          <a:pt x="278215" y="-35061"/>
                          <a:pt x="431259" y="0"/>
                        </a:cubicBezTo>
                        <a:cubicBezTo>
                          <a:pt x="443171" y="-1962"/>
                          <a:pt x="452042" y="9494"/>
                          <a:pt x="453344" y="22085"/>
                        </a:cubicBezTo>
                        <a:cubicBezTo>
                          <a:pt x="461599" y="145858"/>
                          <a:pt x="476032" y="172469"/>
                          <a:pt x="453344" y="296883"/>
                        </a:cubicBezTo>
                        <a:cubicBezTo>
                          <a:pt x="453587" y="307844"/>
                          <a:pt x="442724" y="318147"/>
                          <a:pt x="431259" y="318968"/>
                        </a:cubicBezTo>
                        <a:cubicBezTo>
                          <a:pt x="358711" y="295922"/>
                          <a:pt x="175077" y="346652"/>
                          <a:pt x="22085" y="318968"/>
                        </a:cubicBezTo>
                        <a:cubicBezTo>
                          <a:pt x="11786" y="318753"/>
                          <a:pt x="-592" y="309197"/>
                          <a:pt x="0" y="296883"/>
                        </a:cubicBezTo>
                        <a:cubicBezTo>
                          <a:pt x="1153" y="208291"/>
                          <a:pt x="-17859" y="56816"/>
                          <a:pt x="0" y="22085"/>
                        </a:cubicBezTo>
                        <a:close/>
                      </a:path>
                      <a:path w="453344" h="318968" stroke="0" extrusionOk="0">
                        <a:moveTo>
                          <a:pt x="0" y="22085"/>
                        </a:moveTo>
                        <a:cubicBezTo>
                          <a:pt x="1873" y="10399"/>
                          <a:pt x="10382" y="1028"/>
                          <a:pt x="22085" y="0"/>
                        </a:cubicBezTo>
                        <a:cubicBezTo>
                          <a:pt x="114527" y="17939"/>
                          <a:pt x="346591" y="31090"/>
                          <a:pt x="431259" y="0"/>
                        </a:cubicBezTo>
                        <a:cubicBezTo>
                          <a:pt x="441842" y="-1230"/>
                          <a:pt x="453855" y="8858"/>
                          <a:pt x="453344" y="22085"/>
                        </a:cubicBezTo>
                        <a:cubicBezTo>
                          <a:pt x="476053" y="87929"/>
                          <a:pt x="472941" y="261308"/>
                          <a:pt x="453344" y="296883"/>
                        </a:cubicBezTo>
                        <a:cubicBezTo>
                          <a:pt x="451716" y="309670"/>
                          <a:pt x="441330" y="318620"/>
                          <a:pt x="431259" y="318968"/>
                        </a:cubicBezTo>
                        <a:cubicBezTo>
                          <a:pt x="301610" y="305284"/>
                          <a:pt x="142817" y="300607"/>
                          <a:pt x="22085" y="318968"/>
                        </a:cubicBezTo>
                        <a:cubicBezTo>
                          <a:pt x="8747" y="318738"/>
                          <a:pt x="-1951" y="308196"/>
                          <a:pt x="0" y="296883"/>
                        </a:cubicBezTo>
                        <a:cubicBezTo>
                          <a:pt x="-4108" y="258782"/>
                          <a:pt x="-18409" y="52438"/>
                          <a:pt x="0" y="2208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: 圆角 36">
            <a:extLst>
              <a:ext uri="{FF2B5EF4-FFF2-40B4-BE49-F238E27FC236}">
                <a16:creationId xmlns:a16="http://schemas.microsoft.com/office/drawing/2014/main" id="{4CCA99D8-6A80-44E9-8DA1-E36942AAAEB8}"/>
              </a:ext>
            </a:extLst>
          </p:cNvPr>
          <p:cNvSpPr/>
          <p:nvPr/>
        </p:nvSpPr>
        <p:spPr>
          <a:xfrm>
            <a:off x="8002930" y="4363055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: 圆角 37">
            <a:extLst>
              <a:ext uri="{FF2B5EF4-FFF2-40B4-BE49-F238E27FC236}">
                <a16:creationId xmlns:a16="http://schemas.microsoft.com/office/drawing/2014/main" id="{D3E08FCD-3FF9-4AC3-898D-EADA3BD4171C}"/>
              </a:ext>
            </a:extLst>
          </p:cNvPr>
          <p:cNvSpPr/>
          <p:nvPr/>
        </p:nvSpPr>
        <p:spPr>
          <a:xfrm>
            <a:off x="8769994" y="4363055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: 圆角 38">
            <a:extLst>
              <a:ext uri="{FF2B5EF4-FFF2-40B4-BE49-F238E27FC236}">
                <a16:creationId xmlns:a16="http://schemas.microsoft.com/office/drawing/2014/main" id="{4B36A85D-859C-478F-9242-A9D32DA83004}"/>
              </a:ext>
            </a:extLst>
          </p:cNvPr>
          <p:cNvSpPr/>
          <p:nvPr/>
        </p:nvSpPr>
        <p:spPr>
          <a:xfrm>
            <a:off x="8002930" y="4923340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7F941398-3813-4085-892D-E9C9A8B6C839}"/>
              </a:ext>
            </a:extLst>
          </p:cNvPr>
          <p:cNvSpPr/>
          <p:nvPr/>
        </p:nvSpPr>
        <p:spPr>
          <a:xfrm>
            <a:off x="8769994" y="4918706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471E8430-8ECC-45F4-8E83-360AC36F6BDB}"/>
              </a:ext>
            </a:extLst>
          </p:cNvPr>
          <p:cNvSpPr/>
          <p:nvPr/>
        </p:nvSpPr>
        <p:spPr>
          <a:xfrm>
            <a:off x="9537058" y="4931329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3FD82A71-6A18-4A95-8AD1-FDA0BD9EDF0F}"/>
              </a:ext>
            </a:extLst>
          </p:cNvPr>
          <p:cNvSpPr/>
          <p:nvPr/>
        </p:nvSpPr>
        <p:spPr>
          <a:xfrm>
            <a:off x="10304122" y="4918706"/>
            <a:ext cx="453344" cy="318968"/>
          </a:xfrm>
          <a:prstGeom prst="roundRect">
            <a:avLst>
              <a:gd name="adj" fmla="val 6924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A2534433-B143-4973-A9AF-5E592999D6F7}"/>
              </a:ext>
            </a:extLst>
          </p:cNvPr>
          <p:cNvCxnSpPr>
            <a:stCxn id="36" idx="2"/>
          </p:cNvCxnSpPr>
          <p:nvPr/>
        </p:nvCxnSpPr>
        <p:spPr>
          <a:xfrm>
            <a:off x="9450010" y="4046688"/>
            <a:ext cx="0" cy="3345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箭头: 右 51">
            <a:extLst>
              <a:ext uri="{FF2B5EF4-FFF2-40B4-BE49-F238E27FC236}">
                <a16:creationId xmlns:a16="http://schemas.microsoft.com/office/drawing/2014/main" id="{0F2AC90D-E440-4B4D-8607-82D4DDFDCCCA}"/>
              </a:ext>
            </a:extLst>
          </p:cNvPr>
          <p:cNvSpPr/>
          <p:nvPr/>
        </p:nvSpPr>
        <p:spPr>
          <a:xfrm>
            <a:off x="5461000" y="3882570"/>
            <a:ext cx="1270000" cy="572572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ECD17A87-D754-401B-A21F-EB7A59B04021}"/>
              </a:ext>
            </a:extLst>
          </p:cNvPr>
          <p:cNvSpPr txBox="1"/>
          <p:nvPr/>
        </p:nvSpPr>
        <p:spPr>
          <a:xfrm>
            <a:off x="688211" y="5704959"/>
            <a:ext cx="43356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Traditional B-tree based RDB</a:t>
            </a:r>
            <a:endParaRPr lang="zh-CN" altLang="en-US" sz="2400" dirty="0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8039AE2E-2117-4063-B01F-5B6EA3D86486}"/>
              </a:ext>
            </a:extLst>
          </p:cNvPr>
          <p:cNvSpPr txBox="1"/>
          <p:nvPr/>
        </p:nvSpPr>
        <p:spPr>
          <a:xfrm>
            <a:off x="7168108" y="5704959"/>
            <a:ext cx="43151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/>
              <a:t>LSM-tree based RDB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2658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C8C093-8FCC-43E2-B5C2-CC703469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LSM-tree based RDB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82D0F47-7063-40F2-8552-FDB0AD35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ED87665-FB77-40B3-8F97-5D34AFD8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03EB2D3C-5DF3-406F-A3B5-B05E6CD0BB37}"/>
              </a:ext>
            </a:extLst>
          </p:cNvPr>
          <p:cNvSpPr/>
          <p:nvPr/>
        </p:nvSpPr>
        <p:spPr>
          <a:xfrm>
            <a:off x="1005711" y="1485153"/>
            <a:ext cx="4569589" cy="1193566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EE42E9B-009B-4355-9B42-5A134D5F97E1}"/>
              </a:ext>
            </a:extLst>
          </p:cNvPr>
          <p:cNvSpPr txBox="1"/>
          <p:nvPr/>
        </p:nvSpPr>
        <p:spPr>
          <a:xfrm>
            <a:off x="1005711" y="1570974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 Layer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C5DA08EA-CC71-4100-9C68-10515EE7B02A}"/>
              </a:ext>
            </a:extLst>
          </p:cNvPr>
          <p:cNvSpPr/>
          <p:nvPr/>
        </p:nvSpPr>
        <p:spPr>
          <a:xfrm>
            <a:off x="1198134" y="2117405"/>
            <a:ext cx="4184741" cy="46166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SQL Persistent Logging (</a:t>
            </a:r>
            <a:r>
              <a:rPr lang="en-US" altLang="zh-CN" sz="2400" dirty="0" err="1">
                <a:solidFill>
                  <a:schemeClr val="tx1"/>
                </a:solidFill>
              </a:rPr>
              <a:t>Binlog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D65D2EA9-0BEF-4847-8EB3-34EBAA2533A4}"/>
              </a:ext>
            </a:extLst>
          </p:cNvPr>
          <p:cNvSpPr/>
          <p:nvPr/>
        </p:nvSpPr>
        <p:spPr>
          <a:xfrm>
            <a:off x="1005711" y="2847978"/>
            <a:ext cx="4569589" cy="616638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CDF4A23-D619-4F24-ADE8-2268CBC1BB0F}"/>
              </a:ext>
            </a:extLst>
          </p:cNvPr>
          <p:cNvSpPr txBox="1"/>
          <p:nvPr/>
        </p:nvSpPr>
        <p:spPr>
          <a:xfrm>
            <a:off x="1005711" y="2933799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Storage Engine Pluggable Interface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57FDAAFA-B137-41D6-B219-2DFF2F6B17EF}"/>
              </a:ext>
            </a:extLst>
          </p:cNvPr>
          <p:cNvSpPr/>
          <p:nvPr/>
        </p:nvSpPr>
        <p:spPr>
          <a:xfrm>
            <a:off x="1005711" y="3658638"/>
            <a:ext cx="4569589" cy="1471867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8D10894-609A-457D-94A1-000E8DAA22C4}"/>
              </a:ext>
            </a:extLst>
          </p:cNvPr>
          <p:cNvSpPr txBox="1"/>
          <p:nvPr/>
        </p:nvSpPr>
        <p:spPr>
          <a:xfrm>
            <a:off x="1005711" y="3832914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err="1">
                <a:solidFill>
                  <a:schemeClr val="tx1"/>
                </a:solidFill>
              </a:rPr>
              <a:t>RocksDB</a:t>
            </a:r>
            <a:r>
              <a:rPr lang="en-US" altLang="zh-CN" sz="2400" dirty="0">
                <a:solidFill>
                  <a:schemeClr val="tx1"/>
                </a:solidFill>
              </a:rPr>
              <a:t> Engine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9D8C49E8-740A-4801-9FA7-5D0F19E0E208}"/>
              </a:ext>
            </a:extLst>
          </p:cNvPr>
          <p:cNvSpPr/>
          <p:nvPr/>
        </p:nvSpPr>
        <p:spPr>
          <a:xfrm>
            <a:off x="1232825" y="4424330"/>
            <a:ext cx="4115360" cy="46166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KV Persistent Logging (WAL)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1E4145A2-34C4-43F1-9D9E-AD3F57929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966784"/>
            <a:ext cx="5714999" cy="1917701"/>
          </a:xfrm>
        </p:spPr>
        <p:txBody>
          <a:bodyPr/>
          <a:lstStyle/>
          <a:p>
            <a:r>
              <a:rPr lang="en-US" altLang="zh-CN" sz="3200" dirty="0"/>
              <a:t>Two layer structure</a:t>
            </a:r>
          </a:p>
          <a:p>
            <a:pPr lvl="1"/>
            <a:r>
              <a:rPr lang="en-US" altLang="zh-CN" sz="2800" dirty="0"/>
              <a:t>RDB server layer</a:t>
            </a:r>
          </a:p>
          <a:p>
            <a:pPr lvl="1"/>
            <a:r>
              <a:rPr lang="en-US" altLang="zh-CN" sz="2800" dirty="0"/>
              <a:t>LSM-tree based storage engine layer</a:t>
            </a:r>
            <a:endParaRPr lang="zh-CN" altLang="en-US" sz="2800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8F1ECF0-F036-49C4-958E-9A73E172BFDA}"/>
              </a:ext>
            </a:extLst>
          </p:cNvPr>
          <p:cNvSpPr>
            <a:spLocks noGrp="1"/>
          </p:cNvSpPr>
          <p:nvPr/>
        </p:nvSpPr>
        <p:spPr>
          <a:xfrm>
            <a:off x="0" y="5260256"/>
            <a:ext cx="12192000" cy="1134538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system has unnecessary redundancy –– the double-logging problem.</a:t>
            </a: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CE3FAE76-0DDD-4954-8922-C50FA993F763}"/>
              </a:ext>
            </a:extLst>
          </p:cNvPr>
          <p:cNvCxnSpPr>
            <a:cxnSpLocks/>
          </p:cNvCxnSpPr>
          <p:nvPr/>
        </p:nvCxnSpPr>
        <p:spPr>
          <a:xfrm flipH="1" flipV="1">
            <a:off x="5646656" y="2432115"/>
            <a:ext cx="904974" cy="246605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B0EBA5CB-0950-41CE-90E2-7540BE57E9C9}"/>
              </a:ext>
            </a:extLst>
          </p:cNvPr>
          <p:cNvCxnSpPr>
            <a:cxnSpLocks/>
          </p:cNvCxnSpPr>
          <p:nvPr/>
        </p:nvCxnSpPr>
        <p:spPr>
          <a:xfrm flipH="1">
            <a:off x="5646656" y="3395464"/>
            <a:ext cx="904974" cy="723299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1BAA3C1C-0BF1-4C28-998F-5EF80A5A703D}"/>
              </a:ext>
            </a:extLst>
          </p:cNvPr>
          <p:cNvSpPr/>
          <p:nvPr/>
        </p:nvSpPr>
        <p:spPr>
          <a:xfrm>
            <a:off x="1198800" y="2116800"/>
            <a:ext cx="4184741" cy="461665"/>
          </a:xfrm>
          <a:prstGeom prst="roundRect">
            <a:avLst>
              <a:gd name="adj" fmla="val 0"/>
            </a:avLst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SQL Persistent Logging (</a:t>
            </a:r>
            <a:r>
              <a:rPr lang="en-US" altLang="zh-CN" sz="2400" dirty="0" err="1">
                <a:solidFill>
                  <a:schemeClr val="tx1"/>
                </a:solidFill>
              </a:rPr>
              <a:t>Binlog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47DE3CFC-D05A-4CB2-96E6-1AC6B0B02C2D}"/>
              </a:ext>
            </a:extLst>
          </p:cNvPr>
          <p:cNvSpPr/>
          <p:nvPr/>
        </p:nvSpPr>
        <p:spPr>
          <a:xfrm>
            <a:off x="1234800" y="4424400"/>
            <a:ext cx="4115360" cy="461665"/>
          </a:xfrm>
          <a:prstGeom prst="roundRect">
            <a:avLst>
              <a:gd name="adj" fmla="val 0"/>
            </a:avLst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KV Persistent Logging (WAL)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0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9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6CB679-1BA7-407A-9AD1-2CAAD5A9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The Double-logging Problem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FF7699D-0776-43B8-A6C0-86510BAE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7ADC8F-4932-436E-913C-01EED6A65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6BC890EB-2009-4A37-BE80-3E41C7CD920A}"/>
              </a:ext>
            </a:extLst>
          </p:cNvPr>
          <p:cNvSpPr/>
          <p:nvPr/>
        </p:nvSpPr>
        <p:spPr>
          <a:xfrm>
            <a:off x="1047275" y="1861361"/>
            <a:ext cx="4569589" cy="1193566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136C757-F00D-464B-9283-7B56E6837514}"/>
              </a:ext>
            </a:extLst>
          </p:cNvPr>
          <p:cNvSpPr txBox="1"/>
          <p:nvPr/>
        </p:nvSpPr>
        <p:spPr>
          <a:xfrm>
            <a:off x="1047275" y="1947182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 Layer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A20F65E5-E7F9-4161-A2BD-E9B90EACE576}"/>
              </a:ext>
            </a:extLst>
          </p:cNvPr>
          <p:cNvSpPr/>
          <p:nvPr/>
        </p:nvSpPr>
        <p:spPr>
          <a:xfrm>
            <a:off x="1047275" y="3224186"/>
            <a:ext cx="4569589" cy="616638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DCB9766-07F3-4315-A452-2096032A877E}"/>
              </a:ext>
            </a:extLst>
          </p:cNvPr>
          <p:cNvSpPr txBox="1"/>
          <p:nvPr/>
        </p:nvSpPr>
        <p:spPr>
          <a:xfrm>
            <a:off x="1047275" y="3310007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Storage Engine Pluggable Interface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E4102CA0-1B54-4B47-9240-3698CF69D50D}"/>
              </a:ext>
            </a:extLst>
          </p:cNvPr>
          <p:cNvSpPr/>
          <p:nvPr/>
        </p:nvSpPr>
        <p:spPr>
          <a:xfrm>
            <a:off x="1047275" y="4034846"/>
            <a:ext cx="4569589" cy="1471867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1397328-74B5-40A3-BE4A-DCC9A5FE9EB1}"/>
              </a:ext>
            </a:extLst>
          </p:cNvPr>
          <p:cNvSpPr txBox="1"/>
          <p:nvPr/>
        </p:nvSpPr>
        <p:spPr>
          <a:xfrm>
            <a:off x="1047275" y="4209122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err="1">
                <a:solidFill>
                  <a:schemeClr val="tx1"/>
                </a:solidFill>
              </a:rPr>
              <a:t>RocksDB</a:t>
            </a:r>
            <a:r>
              <a:rPr lang="en-US" altLang="zh-CN" sz="2400" dirty="0">
                <a:solidFill>
                  <a:schemeClr val="tx1"/>
                </a:solidFill>
              </a:rPr>
              <a:t> Engine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51E089E5-25F4-4882-8A2D-06F6107CB973}"/>
              </a:ext>
            </a:extLst>
          </p:cNvPr>
          <p:cNvSpPr/>
          <p:nvPr/>
        </p:nvSpPr>
        <p:spPr>
          <a:xfrm>
            <a:off x="1240364" y="2493008"/>
            <a:ext cx="4184741" cy="461665"/>
          </a:xfrm>
          <a:prstGeom prst="roundRect">
            <a:avLst>
              <a:gd name="adj" fmla="val 0"/>
            </a:avLst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SQL Persistent Logging (</a:t>
            </a:r>
            <a:r>
              <a:rPr lang="en-US" altLang="zh-CN" sz="2400" dirty="0" err="1">
                <a:solidFill>
                  <a:schemeClr val="tx1"/>
                </a:solidFill>
              </a:rPr>
              <a:t>Binlog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F98B9859-DAA3-4123-95E2-063EDC1C52E9}"/>
              </a:ext>
            </a:extLst>
          </p:cNvPr>
          <p:cNvSpPr/>
          <p:nvPr/>
        </p:nvSpPr>
        <p:spPr>
          <a:xfrm>
            <a:off x="1276364" y="4800608"/>
            <a:ext cx="4115360" cy="461665"/>
          </a:xfrm>
          <a:prstGeom prst="roundRect">
            <a:avLst>
              <a:gd name="adj" fmla="val 0"/>
            </a:avLst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KV Persistent Logging (WAL)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869A8D27-3FA1-4BB0-A73C-9CFBEC20C6DB}"/>
              </a:ext>
            </a:extLst>
          </p:cNvPr>
          <p:cNvSpPr txBox="1">
            <a:spLocks/>
          </p:cNvSpPr>
          <p:nvPr/>
        </p:nvSpPr>
        <p:spPr>
          <a:xfrm>
            <a:off x="6096000" y="1966784"/>
            <a:ext cx="5714999" cy="1088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dirty="0"/>
              <a:t>Two independent logging mechanisms</a:t>
            </a: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7365D3AE-2486-4AAF-B020-A80AEC2F5AB5}"/>
              </a:ext>
            </a:extLst>
          </p:cNvPr>
          <p:cNvSpPr txBox="1">
            <a:spLocks/>
          </p:cNvSpPr>
          <p:nvPr/>
        </p:nvSpPr>
        <p:spPr>
          <a:xfrm>
            <a:off x="6096000" y="3647884"/>
            <a:ext cx="5714999" cy="2004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dirty="0"/>
              <a:t>Disadvantages:</a:t>
            </a:r>
          </a:p>
          <a:p>
            <a:pPr lvl="1"/>
            <a:r>
              <a:rPr lang="en-US" altLang="zh-CN" sz="2800" dirty="0"/>
              <a:t>Unnecessary space usage</a:t>
            </a:r>
          </a:p>
          <a:p>
            <a:pPr lvl="1"/>
            <a:r>
              <a:rPr lang="en-US" altLang="zh-CN" sz="2800" dirty="0"/>
              <a:t>I/O overheads</a:t>
            </a:r>
          </a:p>
          <a:p>
            <a:pPr lvl="1"/>
            <a:r>
              <a:rPr lang="en-US" altLang="zh-CN" sz="2800" dirty="0"/>
              <a:t>Critical path blocking</a:t>
            </a:r>
          </a:p>
        </p:txBody>
      </p:sp>
    </p:spTree>
    <p:extLst>
      <p:ext uri="{BB962C8B-B14F-4D97-AF65-F5344CB8AC3E}">
        <p14:creationId xmlns:p14="http://schemas.microsoft.com/office/powerpoint/2010/main" val="383105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91987C-CB98-48AA-87BE-68C4CBF7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B37817-D269-405E-8816-7C0CEA33A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180216"/>
            <a:ext cx="5257800" cy="656902"/>
          </a:xfrm>
        </p:spPr>
        <p:txBody>
          <a:bodyPr/>
          <a:lstStyle/>
          <a:p>
            <a:r>
              <a:rPr lang="en-US" altLang="zh-CN" dirty="0"/>
              <a:t>Remove the </a:t>
            </a:r>
            <a:r>
              <a:rPr lang="en-US" altLang="zh-C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WAL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2FDAC8-7371-4B9D-A9C1-CE3CC5643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578FEE-A9CB-40B4-B8BB-8625AAF7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2ECE9EDA-5D3A-42C7-AAB2-F86525A81EBA}"/>
              </a:ext>
            </a:extLst>
          </p:cNvPr>
          <p:cNvSpPr/>
          <p:nvPr/>
        </p:nvSpPr>
        <p:spPr>
          <a:xfrm>
            <a:off x="1047275" y="1861361"/>
            <a:ext cx="4569589" cy="1193566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B55210B-D282-4019-AD8D-4F3D1739C1BF}"/>
              </a:ext>
            </a:extLst>
          </p:cNvPr>
          <p:cNvSpPr txBox="1"/>
          <p:nvPr/>
        </p:nvSpPr>
        <p:spPr>
          <a:xfrm>
            <a:off x="1047275" y="1947182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 Layer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C49836C1-F5D6-4004-9AAD-80E8DB0773EA}"/>
              </a:ext>
            </a:extLst>
          </p:cNvPr>
          <p:cNvSpPr/>
          <p:nvPr/>
        </p:nvSpPr>
        <p:spPr>
          <a:xfrm>
            <a:off x="1047275" y="3224186"/>
            <a:ext cx="4569589" cy="616638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31999FB-940E-4067-9F76-D4247ADCE89F}"/>
              </a:ext>
            </a:extLst>
          </p:cNvPr>
          <p:cNvSpPr txBox="1"/>
          <p:nvPr/>
        </p:nvSpPr>
        <p:spPr>
          <a:xfrm>
            <a:off x="1047275" y="3310007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Storage Engine Pluggable Interface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5C21138A-152C-4375-AA75-4B231F87AD6C}"/>
              </a:ext>
            </a:extLst>
          </p:cNvPr>
          <p:cNvSpPr/>
          <p:nvPr/>
        </p:nvSpPr>
        <p:spPr>
          <a:xfrm>
            <a:off x="1047275" y="4034846"/>
            <a:ext cx="4569589" cy="1471867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6D26CD4-F099-445C-A83C-BE3B77FCC87C}"/>
              </a:ext>
            </a:extLst>
          </p:cNvPr>
          <p:cNvSpPr txBox="1"/>
          <p:nvPr/>
        </p:nvSpPr>
        <p:spPr>
          <a:xfrm>
            <a:off x="1047275" y="4209122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err="1">
                <a:solidFill>
                  <a:schemeClr val="tx1"/>
                </a:solidFill>
              </a:rPr>
              <a:t>RocksDB</a:t>
            </a:r>
            <a:r>
              <a:rPr lang="en-US" altLang="zh-CN" sz="2400" dirty="0">
                <a:solidFill>
                  <a:schemeClr val="tx1"/>
                </a:solidFill>
              </a:rPr>
              <a:t> Engine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8AC881C8-31A4-4EA6-A801-9A4C8EC3641C}"/>
              </a:ext>
            </a:extLst>
          </p:cNvPr>
          <p:cNvSpPr/>
          <p:nvPr/>
        </p:nvSpPr>
        <p:spPr>
          <a:xfrm>
            <a:off x="1239698" y="2494668"/>
            <a:ext cx="4184741" cy="461665"/>
          </a:xfrm>
          <a:prstGeom prst="roundRect">
            <a:avLst>
              <a:gd name="adj" fmla="val 0"/>
            </a:avLst>
          </a:prstGeom>
          <a:pattFill prst="wd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SQL Persistent Logging (</a:t>
            </a:r>
            <a:r>
              <a:rPr lang="en-US" altLang="zh-CN" sz="2400" dirty="0" err="1">
                <a:solidFill>
                  <a:schemeClr val="tx1"/>
                </a:solidFill>
              </a:rPr>
              <a:t>Binlog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DC74EA8D-FCBA-4E85-A0A7-C86081CAD860}"/>
              </a:ext>
            </a:extLst>
          </p:cNvPr>
          <p:cNvSpPr/>
          <p:nvPr/>
        </p:nvSpPr>
        <p:spPr>
          <a:xfrm>
            <a:off x="1276364" y="4800608"/>
            <a:ext cx="4115360" cy="461665"/>
          </a:xfrm>
          <a:prstGeom prst="roundRect">
            <a:avLst>
              <a:gd name="adj" fmla="val 0"/>
            </a:avLst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KV Persistent Logging (WAL)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1C37C0E-6E46-4ABC-B999-9985C9261E93}"/>
              </a:ext>
            </a:extLst>
          </p:cNvPr>
          <p:cNvSpPr>
            <a:spLocks noGrp="1"/>
          </p:cNvSpPr>
          <p:nvPr/>
        </p:nvSpPr>
        <p:spPr>
          <a:xfrm>
            <a:off x="6380016" y="2944743"/>
            <a:ext cx="4471555" cy="544391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not </a:t>
            </a:r>
            <a:r>
              <a:rPr lang="en-US" altLang="zh-CN" sz="2800" b="1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binlog</a:t>
            </a: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BEF09644-D68C-43F3-8E95-370235A0DD1D}"/>
              </a:ext>
            </a:extLst>
          </p:cNvPr>
          <p:cNvSpPr txBox="1">
            <a:spLocks/>
          </p:cNvSpPr>
          <p:nvPr/>
        </p:nvSpPr>
        <p:spPr>
          <a:xfrm>
            <a:off x="6096000" y="3771672"/>
            <a:ext cx="5257800" cy="2366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err="1"/>
              <a:t>Binlog</a:t>
            </a:r>
            <a:r>
              <a:rPr lang="en-US" altLang="zh-CN" dirty="0"/>
              <a:t> has some semantic information such as transaction, but WAL doesn’t.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683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048C24-3652-4FC9-AEDE-EC160950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Challenges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CE4397-EC65-4DED-962B-7CEBAB26B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597" y="2178915"/>
            <a:ext cx="5613391" cy="498560"/>
          </a:xfrm>
        </p:spPr>
        <p:txBody>
          <a:bodyPr/>
          <a:lstStyle/>
          <a:p>
            <a:r>
              <a:rPr lang="en-US" altLang="zh-CN" dirty="0"/>
              <a:t>Unwarranted data persistence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2F1E0C4-FC2C-4AA6-8A28-47E741291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1ED7D1D-974A-4A59-ABA1-79E56F23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698863-E577-44A4-A0BB-67156900AFB2}"/>
              </a:ext>
            </a:extLst>
          </p:cNvPr>
          <p:cNvSpPr>
            <a:spLocks noGrp="1"/>
          </p:cNvSpPr>
          <p:nvPr/>
        </p:nvSpPr>
        <p:spPr>
          <a:xfrm>
            <a:off x="622788" y="1292818"/>
            <a:ext cx="10946424" cy="498560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Goal: Remove WAL while retaining data reliability upon failures.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6EF6A62C-0178-4ACA-9714-B3BCEDFA4686}"/>
              </a:ext>
            </a:extLst>
          </p:cNvPr>
          <p:cNvSpPr/>
          <p:nvPr/>
        </p:nvSpPr>
        <p:spPr>
          <a:xfrm>
            <a:off x="779585" y="1912873"/>
            <a:ext cx="4569589" cy="1193566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6F95203-070F-499B-9CD0-E9DAB886AB72}"/>
              </a:ext>
            </a:extLst>
          </p:cNvPr>
          <p:cNvSpPr txBox="1"/>
          <p:nvPr/>
        </p:nvSpPr>
        <p:spPr>
          <a:xfrm>
            <a:off x="779585" y="1998694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 Layer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A006547E-7290-4742-BF95-56A726C40550}"/>
              </a:ext>
            </a:extLst>
          </p:cNvPr>
          <p:cNvSpPr/>
          <p:nvPr/>
        </p:nvSpPr>
        <p:spPr>
          <a:xfrm>
            <a:off x="972008" y="2545125"/>
            <a:ext cx="4184741" cy="46166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SQL Persistent Logging (</a:t>
            </a:r>
            <a:r>
              <a:rPr lang="en-US" altLang="zh-CN" sz="2400" dirty="0" err="1">
                <a:solidFill>
                  <a:schemeClr val="tx1"/>
                </a:solidFill>
              </a:rPr>
              <a:t>Binlog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AAE5832C-3BFE-40F3-A5EC-D0F681D1C195}"/>
              </a:ext>
            </a:extLst>
          </p:cNvPr>
          <p:cNvSpPr/>
          <p:nvPr/>
        </p:nvSpPr>
        <p:spPr>
          <a:xfrm>
            <a:off x="779585" y="3275698"/>
            <a:ext cx="4569589" cy="616638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49FCBCB-FAED-44F0-815A-E26C6AC36346}"/>
              </a:ext>
            </a:extLst>
          </p:cNvPr>
          <p:cNvSpPr txBox="1"/>
          <p:nvPr/>
        </p:nvSpPr>
        <p:spPr>
          <a:xfrm>
            <a:off x="779585" y="3361519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Storage Engine Pluggable Interface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904094E-1115-4CF8-971E-9BFFA81CAC45}"/>
              </a:ext>
            </a:extLst>
          </p:cNvPr>
          <p:cNvSpPr/>
          <p:nvPr/>
        </p:nvSpPr>
        <p:spPr>
          <a:xfrm>
            <a:off x="779585" y="4086358"/>
            <a:ext cx="4569589" cy="2269992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588BE57-8714-461B-BD01-5CD5EA66B236}"/>
              </a:ext>
            </a:extLst>
          </p:cNvPr>
          <p:cNvSpPr txBox="1"/>
          <p:nvPr/>
        </p:nvSpPr>
        <p:spPr>
          <a:xfrm>
            <a:off x="779585" y="4106596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err="1">
                <a:solidFill>
                  <a:schemeClr val="tx1"/>
                </a:solidFill>
              </a:rPr>
              <a:t>RocksDB</a:t>
            </a:r>
            <a:r>
              <a:rPr lang="en-US" altLang="zh-CN" sz="2400" dirty="0">
                <a:solidFill>
                  <a:schemeClr val="tx1"/>
                </a:solidFill>
              </a:rPr>
              <a:t> Engine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B0BE94B1-71B1-4E55-8DEF-059B2D97E33B}"/>
              </a:ext>
            </a:extLst>
          </p:cNvPr>
          <p:cNvSpPr/>
          <p:nvPr/>
        </p:nvSpPr>
        <p:spPr>
          <a:xfrm>
            <a:off x="1006698" y="4554811"/>
            <a:ext cx="4115360" cy="46166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KV Persistent Logging (WAL)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8D8C35D5-D362-4237-B15F-63BA800818FB}"/>
              </a:ext>
            </a:extLst>
          </p:cNvPr>
          <p:cNvSpPr/>
          <p:nvPr/>
        </p:nvSpPr>
        <p:spPr>
          <a:xfrm>
            <a:off x="1203296" y="5164958"/>
            <a:ext cx="1249060" cy="327616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Memtable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4AC34018-A92A-407D-B1DF-F346AF9C474B}"/>
              </a:ext>
            </a:extLst>
          </p:cNvPr>
          <p:cNvSpPr/>
          <p:nvPr/>
        </p:nvSpPr>
        <p:spPr>
          <a:xfrm>
            <a:off x="1108296" y="5099934"/>
            <a:ext cx="1445658" cy="9504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2F67AC68-CD68-4332-8584-31B874FB8B79}"/>
              </a:ext>
            </a:extLst>
          </p:cNvPr>
          <p:cNvSpPr/>
          <p:nvPr/>
        </p:nvSpPr>
        <p:spPr>
          <a:xfrm>
            <a:off x="1203296" y="5570276"/>
            <a:ext cx="1249060" cy="41263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SSTables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286F76D3-B30C-42AD-AB3E-ED3B80E6A103}"/>
              </a:ext>
            </a:extLst>
          </p:cNvPr>
          <p:cNvSpPr/>
          <p:nvPr/>
        </p:nvSpPr>
        <p:spPr>
          <a:xfrm>
            <a:off x="779585" y="6044296"/>
            <a:ext cx="2109691" cy="26139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Column Family-1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C038E130-7472-4003-A415-6103F2D3B61E}"/>
              </a:ext>
            </a:extLst>
          </p:cNvPr>
          <p:cNvSpPr/>
          <p:nvPr/>
        </p:nvSpPr>
        <p:spPr>
          <a:xfrm>
            <a:off x="3665876" y="5155006"/>
            <a:ext cx="1249060" cy="327616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Memtable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F8D9069E-3BAA-4CC5-B92A-38D8989AEC54}"/>
              </a:ext>
            </a:extLst>
          </p:cNvPr>
          <p:cNvSpPr/>
          <p:nvPr/>
        </p:nvSpPr>
        <p:spPr>
          <a:xfrm>
            <a:off x="3570876" y="5089982"/>
            <a:ext cx="1445658" cy="9504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B92B4F35-8E7A-41B6-B8CF-266DA1BB7B22}"/>
              </a:ext>
            </a:extLst>
          </p:cNvPr>
          <p:cNvSpPr/>
          <p:nvPr/>
        </p:nvSpPr>
        <p:spPr>
          <a:xfrm>
            <a:off x="3665876" y="5560324"/>
            <a:ext cx="1249060" cy="41263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SSTables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3A8C1C7C-646C-404D-B4BE-2A4A266E3B81}"/>
              </a:ext>
            </a:extLst>
          </p:cNvPr>
          <p:cNvSpPr/>
          <p:nvPr/>
        </p:nvSpPr>
        <p:spPr>
          <a:xfrm>
            <a:off x="3242165" y="6034344"/>
            <a:ext cx="2109691" cy="26139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Column Family-N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7807E3CC-D246-4E53-B5F4-3EFCF0ACBC3F}"/>
              </a:ext>
            </a:extLst>
          </p:cNvPr>
          <p:cNvSpPr/>
          <p:nvPr/>
        </p:nvSpPr>
        <p:spPr>
          <a:xfrm>
            <a:off x="2563531" y="5208965"/>
            <a:ext cx="1000747" cy="527905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45E313D6-6F11-4B0A-AB70-E8464E5CD23F}"/>
              </a:ext>
            </a:extLst>
          </p:cNvPr>
          <p:cNvCxnSpPr/>
          <p:nvPr/>
        </p:nvCxnSpPr>
        <p:spPr>
          <a:xfrm>
            <a:off x="972008" y="4568261"/>
            <a:ext cx="4184741" cy="44821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53EF9C27-F7AA-49E6-80B6-53C18E23FFB4}"/>
              </a:ext>
            </a:extLst>
          </p:cNvPr>
          <p:cNvCxnSpPr>
            <a:cxnSpLocks/>
          </p:cNvCxnSpPr>
          <p:nvPr/>
        </p:nvCxnSpPr>
        <p:spPr>
          <a:xfrm flipH="1">
            <a:off x="972008" y="4568261"/>
            <a:ext cx="4184741" cy="44821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内容占位符 2">
            <a:extLst>
              <a:ext uri="{FF2B5EF4-FFF2-40B4-BE49-F238E27FC236}">
                <a16:creationId xmlns:a16="http://schemas.microsoft.com/office/drawing/2014/main" id="{3C9E4627-CFF0-421A-99DA-3CFC95AE887E}"/>
              </a:ext>
            </a:extLst>
          </p:cNvPr>
          <p:cNvSpPr txBox="1">
            <a:spLocks/>
          </p:cNvSpPr>
          <p:nvPr/>
        </p:nvSpPr>
        <p:spPr>
          <a:xfrm>
            <a:off x="5884736" y="4871149"/>
            <a:ext cx="5870818" cy="927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>
                <a:solidFill>
                  <a:schemeClr val="accent2"/>
                </a:solidFill>
              </a:rPr>
              <a:t>Committed data may still be in volatile memory buffers.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38E5671B-3B02-4A7D-8375-5B6C0FA6BA53}"/>
              </a:ext>
            </a:extLst>
          </p:cNvPr>
          <p:cNvSpPr/>
          <p:nvPr/>
        </p:nvSpPr>
        <p:spPr>
          <a:xfrm>
            <a:off x="1006697" y="5121377"/>
            <a:ext cx="4115361" cy="446821"/>
          </a:xfrm>
          <a:prstGeom prst="roundRect">
            <a:avLst>
              <a:gd name="adj" fmla="val 6924"/>
            </a:avLst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5F8E02BE-DAF8-4DE8-A0CE-BAD4F0125513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5234006" y="5334687"/>
            <a:ext cx="650730" cy="2576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05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4" grpId="0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048C24-3652-4FC9-AEDE-EC160950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Challenges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CE4397-EC65-4DED-962B-7CEBAB26B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597" y="2178915"/>
            <a:ext cx="5613391" cy="498560"/>
          </a:xfrm>
        </p:spPr>
        <p:txBody>
          <a:bodyPr/>
          <a:lstStyle/>
          <a:p>
            <a:r>
              <a:rPr lang="en-US" altLang="zh-CN" dirty="0"/>
              <a:t>Unwarranted data persistence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2F1E0C4-FC2C-4AA6-8A28-47E741291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1ED7D1D-974A-4A59-ABA1-79E56F23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698863-E577-44A4-A0BB-67156900AFB2}"/>
              </a:ext>
            </a:extLst>
          </p:cNvPr>
          <p:cNvSpPr>
            <a:spLocks noGrp="1"/>
          </p:cNvSpPr>
          <p:nvPr/>
        </p:nvSpPr>
        <p:spPr>
          <a:xfrm>
            <a:off x="622788" y="1292818"/>
            <a:ext cx="10946424" cy="498560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Goal: Remove WAL while retaining data reliability upon failures.</a:t>
            </a:r>
          </a:p>
        </p:txBody>
      </p:sp>
      <p:sp>
        <p:nvSpPr>
          <p:cNvPr id="32" name="内容占位符 2">
            <a:extLst>
              <a:ext uri="{FF2B5EF4-FFF2-40B4-BE49-F238E27FC236}">
                <a16:creationId xmlns:a16="http://schemas.microsoft.com/office/drawing/2014/main" id="{3F648886-E42C-4C32-A652-69B21BC12AF0}"/>
              </a:ext>
            </a:extLst>
          </p:cNvPr>
          <p:cNvSpPr txBox="1">
            <a:spLocks/>
          </p:cNvSpPr>
          <p:nvPr/>
        </p:nvSpPr>
        <p:spPr>
          <a:xfrm>
            <a:off x="5541597" y="2766498"/>
            <a:ext cx="5613391" cy="498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Partial persistence</a:t>
            </a:r>
            <a:endParaRPr lang="zh-CN" altLang="en-US" dirty="0"/>
          </a:p>
        </p:txBody>
      </p:sp>
      <p:sp>
        <p:nvSpPr>
          <p:cNvPr id="38" name="内容占位符 2">
            <a:extLst>
              <a:ext uri="{FF2B5EF4-FFF2-40B4-BE49-F238E27FC236}">
                <a16:creationId xmlns:a16="http://schemas.microsoft.com/office/drawing/2014/main" id="{0B728408-0F54-4BA1-9A44-C70E4B85385E}"/>
              </a:ext>
            </a:extLst>
          </p:cNvPr>
          <p:cNvSpPr txBox="1">
            <a:spLocks/>
          </p:cNvSpPr>
          <p:nvPr/>
        </p:nvSpPr>
        <p:spPr>
          <a:xfrm>
            <a:off x="5790831" y="4834102"/>
            <a:ext cx="6058627" cy="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>
                <a:solidFill>
                  <a:schemeClr val="accent2"/>
                </a:solidFill>
              </a:rPr>
              <a:t>A transaction can be partially persistent.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4FC99A74-BA9F-413B-AD72-E75E59458DEE}"/>
              </a:ext>
            </a:extLst>
          </p:cNvPr>
          <p:cNvSpPr/>
          <p:nvPr/>
        </p:nvSpPr>
        <p:spPr>
          <a:xfrm>
            <a:off x="810329" y="2056387"/>
            <a:ext cx="4502668" cy="81929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B76A6BFD-4F64-46EF-BD2E-6F891A3B7D14}"/>
              </a:ext>
            </a:extLst>
          </p:cNvPr>
          <p:cNvSpPr txBox="1"/>
          <p:nvPr/>
        </p:nvSpPr>
        <p:spPr>
          <a:xfrm>
            <a:off x="904113" y="1822779"/>
            <a:ext cx="974022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Binlog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  <p:sp>
        <p:nvSpPr>
          <p:cNvPr id="45" name="矩形: 圆角 44">
            <a:extLst>
              <a:ext uri="{FF2B5EF4-FFF2-40B4-BE49-F238E27FC236}">
                <a16:creationId xmlns:a16="http://schemas.microsoft.com/office/drawing/2014/main" id="{6E514501-F71D-4882-A317-918B44F119D9}"/>
              </a:ext>
            </a:extLst>
          </p:cNvPr>
          <p:cNvSpPr/>
          <p:nvPr/>
        </p:nvSpPr>
        <p:spPr>
          <a:xfrm>
            <a:off x="810329" y="3124228"/>
            <a:ext cx="4502668" cy="118011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E074BC09-0675-49D2-81D1-47C17935FBB7}"/>
              </a:ext>
            </a:extLst>
          </p:cNvPr>
          <p:cNvSpPr txBox="1"/>
          <p:nvPr/>
        </p:nvSpPr>
        <p:spPr>
          <a:xfrm>
            <a:off x="904112" y="2925790"/>
            <a:ext cx="1372607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KVs Batch</a:t>
            </a:r>
          </a:p>
        </p:txBody>
      </p: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AB3AAD8C-3282-423F-9CCF-70829EC8BC6A}"/>
              </a:ext>
            </a:extLst>
          </p:cNvPr>
          <p:cNvSpPr/>
          <p:nvPr/>
        </p:nvSpPr>
        <p:spPr>
          <a:xfrm>
            <a:off x="810329" y="4630868"/>
            <a:ext cx="4502668" cy="1773677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46A28C53-B00D-4D87-A20A-8D77CD649E84}"/>
              </a:ext>
            </a:extLst>
          </p:cNvPr>
          <p:cNvSpPr txBox="1"/>
          <p:nvPr/>
        </p:nvSpPr>
        <p:spPr>
          <a:xfrm>
            <a:off x="904112" y="4408984"/>
            <a:ext cx="179463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Storage Engine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3EDD4618-8665-4541-ADD6-1F8DCE6F36B9}"/>
              </a:ext>
            </a:extLst>
          </p:cNvPr>
          <p:cNvSpPr txBox="1"/>
          <p:nvPr/>
        </p:nvSpPr>
        <p:spPr>
          <a:xfrm>
            <a:off x="3449028" y="2046529"/>
            <a:ext cx="17010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Commit Order</a:t>
            </a:r>
          </a:p>
        </p:txBody>
      </p:sp>
      <p:sp>
        <p:nvSpPr>
          <p:cNvPr id="50" name="箭头: 右 49">
            <a:extLst>
              <a:ext uri="{FF2B5EF4-FFF2-40B4-BE49-F238E27FC236}">
                <a16:creationId xmlns:a16="http://schemas.microsoft.com/office/drawing/2014/main" id="{2313092B-91F6-467F-B1C5-32C78B8BC600}"/>
              </a:ext>
            </a:extLst>
          </p:cNvPr>
          <p:cNvSpPr/>
          <p:nvPr/>
        </p:nvSpPr>
        <p:spPr>
          <a:xfrm>
            <a:off x="948717" y="2380832"/>
            <a:ext cx="4236522" cy="17873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: 圆角 50">
            <a:extLst>
              <a:ext uri="{FF2B5EF4-FFF2-40B4-BE49-F238E27FC236}">
                <a16:creationId xmlns:a16="http://schemas.microsoft.com/office/drawing/2014/main" id="{3F9E2AEC-5506-4D0C-943C-6300578A8F31}"/>
              </a:ext>
            </a:extLst>
          </p:cNvPr>
          <p:cNvSpPr/>
          <p:nvPr/>
        </p:nvSpPr>
        <p:spPr>
          <a:xfrm>
            <a:off x="1139582" y="2477733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T1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52" name="矩形: 圆角 51">
            <a:extLst>
              <a:ext uri="{FF2B5EF4-FFF2-40B4-BE49-F238E27FC236}">
                <a16:creationId xmlns:a16="http://schemas.microsoft.com/office/drawing/2014/main" id="{F56B34F4-F953-4CA2-90DA-A9EAAE2091BB}"/>
              </a:ext>
            </a:extLst>
          </p:cNvPr>
          <p:cNvSpPr/>
          <p:nvPr/>
        </p:nvSpPr>
        <p:spPr>
          <a:xfrm>
            <a:off x="3909165" y="2470199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T3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53" name="矩形: 圆角 52">
            <a:extLst>
              <a:ext uri="{FF2B5EF4-FFF2-40B4-BE49-F238E27FC236}">
                <a16:creationId xmlns:a16="http://schemas.microsoft.com/office/drawing/2014/main" id="{46BE1F65-B1B1-45D3-9D7F-7D5DC1979519}"/>
              </a:ext>
            </a:extLst>
          </p:cNvPr>
          <p:cNvSpPr/>
          <p:nvPr/>
        </p:nvSpPr>
        <p:spPr>
          <a:xfrm>
            <a:off x="2524373" y="2470199"/>
            <a:ext cx="1012838" cy="3154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T2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42E6B44F-CAB9-4EA6-B8F0-4D9D12CC07C3}"/>
              </a:ext>
            </a:extLst>
          </p:cNvPr>
          <p:cNvSpPr txBox="1"/>
          <p:nvPr/>
        </p:nvSpPr>
        <p:spPr>
          <a:xfrm>
            <a:off x="3449028" y="3101244"/>
            <a:ext cx="17010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Commit Order</a:t>
            </a:r>
          </a:p>
        </p:txBody>
      </p:sp>
      <p:sp>
        <p:nvSpPr>
          <p:cNvPr id="55" name="箭头: 右 54">
            <a:extLst>
              <a:ext uri="{FF2B5EF4-FFF2-40B4-BE49-F238E27FC236}">
                <a16:creationId xmlns:a16="http://schemas.microsoft.com/office/drawing/2014/main" id="{8B5B0218-9834-4E78-B352-E95D5C6F497B}"/>
              </a:ext>
            </a:extLst>
          </p:cNvPr>
          <p:cNvSpPr/>
          <p:nvPr/>
        </p:nvSpPr>
        <p:spPr>
          <a:xfrm>
            <a:off x="948717" y="3435547"/>
            <a:ext cx="4236522" cy="17873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: 圆角 55">
            <a:extLst>
              <a:ext uri="{FF2B5EF4-FFF2-40B4-BE49-F238E27FC236}">
                <a16:creationId xmlns:a16="http://schemas.microsoft.com/office/drawing/2014/main" id="{525F9595-CA28-476A-9B13-769C95EE0501}"/>
              </a:ext>
            </a:extLst>
          </p:cNvPr>
          <p:cNvSpPr/>
          <p:nvPr/>
        </p:nvSpPr>
        <p:spPr>
          <a:xfrm>
            <a:off x="1139582" y="3532448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7" name="矩形: 圆角 56">
            <a:extLst>
              <a:ext uri="{FF2B5EF4-FFF2-40B4-BE49-F238E27FC236}">
                <a16:creationId xmlns:a16="http://schemas.microsoft.com/office/drawing/2014/main" id="{4054465A-4892-4406-A605-37AE425A8F6A}"/>
              </a:ext>
            </a:extLst>
          </p:cNvPr>
          <p:cNvSpPr/>
          <p:nvPr/>
        </p:nvSpPr>
        <p:spPr>
          <a:xfrm>
            <a:off x="3909165" y="3524914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8" name="矩形: 圆角 57">
            <a:extLst>
              <a:ext uri="{FF2B5EF4-FFF2-40B4-BE49-F238E27FC236}">
                <a16:creationId xmlns:a16="http://schemas.microsoft.com/office/drawing/2014/main" id="{75CFA1F0-02A0-422A-B6A5-C1FAC601D717}"/>
              </a:ext>
            </a:extLst>
          </p:cNvPr>
          <p:cNvSpPr/>
          <p:nvPr/>
        </p:nvSpPr>
        <p:spPr>
          <a:xfrm>
            <a:off x="2524373" y="3535531"/>
            <a:ext cx="1012838" cy="6874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9" name="矩形: 圆角 58">
            <a:extLst>
              <a:ext uri="{FF2B5EF4-FFF2-40B4-BE49-F238E27FC236}">
                <a16:creationId xmlns:a16="http://schemas.microsoft.com/office/drawing/2014/main" id="{1E913A9C-5735-4C6F-95F4-EBBFC62183EB}"/>
              </a:ext>
            </a:extLst>
          </p:cNvPr>
          <p:cNvSpPr/>
          <p:nvPr/>
        </p:nvSpPr>
        <p:spPr>
          <a:xfrm>
            <a:off x="941740" y="4809094"/>
            <a:ext cx="1991474" cy="145093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60" name="矩形: 圆角 59">
            <a:extLst>
              <a:ext uri="{FF2B5EF4-FFF2-40B4-BE49-F238E27FC236}">
                <a16:creationId xmlns:a16="http://schemas.microsoft.com/office/drawing/2014/main" id="{D482DDDB-9AB2-4CCC-89A1-6FE766EFC942}"/>
              </a:ext>
            </a:extLst>
          </p:cNvPr>
          <p:cNvSpPr/>
          <p:nvPr/>
        </p:nvSpPr>
        <p:spPr>
          <a:xfrm>
            <a:off x="1016643" y="4881807"/>
            <a:ext cx="1822786" cy="7559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12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22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37A82E59-1466-4ACA-87A9-5B5805E5C29F}"/>
              </a:ext>
            </a:extLst>
          </p:cNvPr>
          <p:cNvSpPr txBox="1"/>
          <p:nvPr/>
        </p:nvSpPr>
        <p:spPr>
          <a:xfrm>
            <a:off x="1076164" y="5419192"/>
            <a:ext cx="11545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dirty="0" err="1"/>
              <a:t>Memtable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5D1C91DD-A404-40FF-A244-511234C508FA}"/>
              </a:ext>
            </a:extLst>
          </p:cNvPr>
          <p:cNvSpPr txBox="1"/>
          <p:nvPr/>
        </p:nvSpPr>
        <p:spPr>
          <a:xfrm>
            <a:off x="1348154" y="6065992"/>
            <a:ext cx="1537458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/>
              <a:t>Column Family</a:t>
            </a:r>
            <a:r>
              <a:rPr lang="en-US" altLang="zh-CN" sz="1600" baseline="-25000" dirty="0"/>
              <a:t>1</a:t>
            </a:r>
            <a:endParaRPr lang="en-US" altLang="zh-CN" sz="1600" baseline="-25000" dirty="0">
              <a:solidFill>
                <a:schemeClr val="tx1"/>
              </a:solidFill>
            </a:endParaRPr>
          </a:p>
        </p:txBody>
      </p:sp>
      <p:sp>
        <p:nvSpPr>
          <p:cNvPr id="63" name="矩形: 圆角 62">
            <a:extLst>
              <a:ext uri="{FF2B5EF4-FFF2-40B4-BE49-F238E27FC236}">
                <a16:creationId xmlns:a16="http://schemas.microsoft.com/office/drawing/2014/main" id="{04E05762-40D0-4101-BF89-2CFF7107B58E}"/>
              </a:ext>
            </a:extLst>
          </p:cNvPr>
          <p:cNvSpPr/>
          <p:nvPr/>
        </p:nvSpPr>
        <p:spPr>
          <a:xfrm>
            <a:off x="3146874" y="4802988"/>
            <a:ext cx="1991474" cy="145093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64" name="矩形: 圆角 63">
            <a:extLst>
              <a:ext uri="{FF2B5EF4-FFF2-40B4-BE49-F238E27FC236}">
                <a16:creationId xmlns:a16="http://schemas.microsoft.com/office/drawing/2014/main" id="{02AC0C93-65FF-4E03-8164-42E8BEA57825}"/>
              </a:ext>
            </a:extLst>
          </p:cNvPr>
          <p:cNvSpPr/>
          <p:nvPr/>
        </p:nvSpPr>
        <p:spPr>
          <a:xfrm>
            <a:off x="3221777" y="4881807"/>
            <a:ext cx="1822786" cy="7559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tx1"/>
              </a:solidFill>
            </a:endParaRPr>
          </a:p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8917E622-4ECA-41CC-BF3C-16693CBB2969}"/>
              </a:ext>
            </a:extLst>
          </p:cNvPr>
          <p:cNvSpPr txBox="1"/>
          <p:nvPr/>
        </p:nvSpPr>
        <p:spPr>
          <a:xfrm>
            <a:off x="3471039" y="6059886"/>
            <a:ext cx="1619708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/>
              <a:t>Column Family</a:t>
            </a:r>
            <a:r>
              <a:rPr lang="en-US" altLang="zh-CN" sz="1600" baseline="-25000" dirty="0"/>
              <a:t>2</a:t>
            </a:r>
            <a:endParaRPr lang="en-US" altLang="zh-CN" sz="1600" baseline="-25000" dirty="0">
              <a:solidFill>
                <a:schemeClr val="tx1"/>
              </a:solidFill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83EB454B-85BB-4036-8D7E-1CCEE359C449}"/>
              </a:ext>
            </a:extLst>
          </p:cNvPr>
          <p:cNvSpPr/>
          <p:nvPr/>
        </p:nvSpPr>
        <p:spPr>
          <a:xfrm>
            <a:off x="3296628" y="5591081"/>
            <a:ext cx="990600" cy="987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D2F1B8A5-A74E-4470-8766-9981671D0E2E}"/>
              </a:ext>
            </a:extLst>
          </p:cNvPr>
          <p:cNvSpPr txBox="1"/>
          <p:nvPr/>
        </p:nvSpPr>
        <p:spPr>
          <a:xfrm>
            <a:off x="3195928" y="4809806"/>
            <a:ext cx="18744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11</a:t>
            </a:r>
            <a:r>
              <a:rPr lang="en-US" altLang="zh-CN" sz="2000" dirty="0">
                <a:solidFill>
                  <a:schemeClr val="tx1"/>
                </a:solidFill>
              </a:rPr>
              <a:t>)(k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,v</a:t>
            </a:r>
            <a:r>
              <a:rPr lang="en-US" altLang="zh-CN" sz="2000" baseline="-25000" dirty="0">
                <a:solidFill>
                  <a:schemeClr val="tx1"/>
                </a:solidFill>
              </a:rPr>
              <a:t>31</a:t>
            </a:r>
            <a:r>
              <a:rPr lang="en-US" altLang="zh-CN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80BC865D-C217-4F32-B443-63137940A853}"/>
              </a:ext>
            </a:extLst>
          </p:cNvPr>
          <p:cNvSpPr txBox="1"/>
          <p:nvPr/>
        </p:nvSpPr>
        <p:spPr>
          <a:xfrm>
            <a:off x="3221777" y="5406415"/>
            <a:ext cx="1154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 err="1"/>
              <a:t>Memtable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69" name="箭头: 右 68">
            <a:extLst>
              <a:ext uri="{FF2B5EF4-FFF2-40B4-BE49-F238E27FC236}">
                <a16:creationId xmlns:a16="http://schemas.microsoft.com/office/drawing/2014/main" id="{AB04CBE9-5299-4C2B-94F7-5368F9E374E3}"/>
              </a:ext>
            </a:extLst>
          </p:cNvPr>
          <p:cNvSpPr/>
          <p:nvPr/>
        </p:nvSpPr>
        <p:spPr>
          <a:xfrm rot="5400000">
            <a:off x="4318546" y="5575444"/>
            <a:ext cx="369334" cy="253829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: 圆角 69">
            <a:extLst>
              <a:ext uri="{FF2B5EF4-FFF2-40B4-BE49-F238E27FC236}">
                <a16:creationId xmlns:a16="http://schemas.microsoft.com/office/drawing/2014/main" id="{CD4C724F-CE53-499A-849A-1438A55857EE}"/>
              </a:ext>
            </a:extLst>
          </p:cNvPr>
          <p:cNvSpPr/>
          <p:nvPr/>
        </p:nvSpPr>
        <p:spPr>
          <a:xfrm>
            <a:off x="3257247" y="4852498"/>
            <a:ext cx="877581" cy="369332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71" name="矩形: 圆角 70">
            <a:extLst>
              <a:ext uri="{FF2B5EF4-FFF2-40B4-BE49-F238E27FC236}">
                <a16:creationId xmlns:a16="http://schemas.microsoft.com/office/drawing/2014/main" id="{9C54E231-DE19-4A73-A39C-A7F19CE0B077}"/>
              </a:ext>
            </a:extLst>
          </p:cNvPr>
          <p:cNvSpPr/>
          <p:nvPr/>
        </p:nvSpPr>
        <p:spPr>
          <a:xfrm>
            <a:off x="1052718" y="5100409"/>
            <a:ext cx="877581" cy="369332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72" name="矩形: 圆角 71">
            <a:extLst>
              <a:ext uri="{FF2B5EF4-FFF2-40B4-BE49-F238E27FC236}">
                <a16:creationId xmlns:a16="http://schemas.microsoft.com/office/drawing/2014/main" id="{A97637D1-D044-42D0-8AC5-C12391220FAE}"/>
              </a:ext>
            </a:extLst>
          </p:cNvPr>
          <p:cNvSpPr/>
          <p:nvPr/>
        </p:nvSpPr>
        <p:spPr>
          <a:xfrm>
            <a:off x="1200464" y="3552161"/>
            <a:ext cx="877581" cy="687481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8EB5E6FC-2B10-453B-8736-BEB28CBDEA1F}"/>
              </a:ext>
            </a:extLst>
          </p:cNvPr>
          <p:cNvSpPr txBox="1"/>
          <p:nvPr/>
        </p:nvSpPr>
        <p:spPr>
          <a:xfrm>
            <a:off x="3146874" y="5797576"/>
            <a:ext cx="20031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rgbClr val="FF0000"/>
                </a:solidFill>
              </a:rPr>
              <a:t>Flushed and persisted</a:t>
            </a:r>
          </a:p>
        </p:txBody>
      </p:sp>
    </p:spTree>
    <p:extLst>
      <p:ext uri="{BB962C8B-B14F-4D97-AF65-F5344CB8AC3E}">
        <p14:creationId xmlns:p14="http://schemas.microsoft.com/office/powerpoint/2010/main" val="9470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048C24-3652-4FC9-AEDE-EC160950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Challenges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CE4397-EC65-4DED-962B-7CEBAB26B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597" y="2178915"/>
            <a:ext cx="5613391" cy="498560"/>
          </a:xfrm>
        </p:spPr>
        <p:txBody>
          <a:bodyPr/>
          <a:lstStyle/>
          <a:p>
            <a:r>
              <a:rPr lang="en-US" altLang="zh-CN" dirty="0"/>
              <a:t>Unwarranted data persistence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2F1E0C4-FC2C-4AA6-8A28-47E741291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1ED7D1D-974A-4A59-ABA1-79E56F23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698863-E577-44A4-A0BB-67156900AFB2}"/>
              </a:ext>
            </a:extLst>
          </p:cNvPr>
          <p:cNvSpPr>
            <a:spLocks noGrp="1"/>
          </p:cNvSpPr>
          <p:nvPr/>
        </p:nvSpPr>
        <p:spPr>
          <a:xfrm>
            <a:off x="622788" y="1292818"/>
            <a:ext cx="10946424" cy="498560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vert="horz" lIns="68580" tIns="34290" rIns="68580" bIns="3429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Goal: Remove WAL while retaining data reliability upon failures.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6EF6A62C-0178-4ACA-9714-B3BCEDFA4686}"/>
              </a:ext>
            </a:extLst>
          </p:cNvPr>
          <p:cNvSpPr/>
          <p:nvPr/>
        </p:nvSpPr>
        <p:spPr>
          <a:xfrm>
            <a:off x="779585" y="1912873"/>
            <a:ext cx="4569589" cy="1193566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6F95203-070F-499B-9CD0-E9DAB886AB72}"/>
              </a:ext>
            </a:extLst>
          </p:cNvPr>
          <p:cNvSpPr txBox="1"/>
          <p:nvPr/>
        </p:nvSpPr>
        <p:spPr>
          <a:xfrm>
            <a:off x="779585" y="1998694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 Layer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A006547E-7290-4742-BF95-56A726C40550}"/>
              </a:ext>
            </a:extLst>
          </p:cNvPr>
          <p:cNvSpPr/>
          <p:nvPr/>
        </p:nvSpPr>
        <p:spPr>
          <a:xfrm>
            <a:off x="972008" y="2545125"/>
            <a:ext cx="4184741" cy="46166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SQL Persistent Logging (</a:t>
            </a:r>
            <a:r>
              <a:rPr lang="en-US" altLang="zh-CN" sz="2400" dirty="0" err="1">
                <a:solidFill>
                  <a:schemeClr val="tx1"/>
                </a:solidFill>
              </a:rPr>
              <a:t>Binlog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AAE5832C-3BFE-40F3-A5EC-D0F681D1C195}"/>
              </a:ext>
            </a:extLst>
          </p:cNvPr>
          <p:cNvSpPr/>
          <p:nvPr/>
        </p:nvSpPr>
        <p:spPr>
          <a:xfrm>
            <a:off x="779585" y="3275698"/>
            <a:ext cx="4569589" cy="616638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49FCBCB-FAED-44F0-815A-E26C6AC36346}"/>
              </a:ext>
            </a:extLst>
          </p:cNvPr>
          <p:cNvSpPr txBox="1"/>
          <p:nvPr/>
        </p:nvSpPr>
        <p:spPr>
          <a:xfrm>
            <a:off x="779585" y="3361519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Storage Engine Pluggable Interface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904094E-1115-4CF8-971E-9BFFA81CAC45}"/>
              </a:ext>
            </a:extLst>
          </p:cNvPr>
          <p:cNvSpPr/>
          <p:nvPr/>
        </p:nvSpPr>
        <p:spPr>
          <a:xfrm>
            <a:off x="779585" y="4086358"/>
            <a:ext cx="4569589" cy="2269992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588BE57-8714-461B-BD01-5CD5EA66B236}"/>
              </a:ext>
            </a:extLst>
          </p:cNvPr>
          <p:cNvSpPr txBox="1"/>
          <p:nvPr/>
        </p:nvSpPr>
        <p:spPr>
          <a:xfrm>
            <a:off x="779585" y="4106596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err="1">
                <a:solidFill>
                  <a:schemeClr val="tx1"/>
                </a:solidFill>
              </a:rPr>
              <a:t>RocksDB</a:t>
            </a:r>
            <a:r>
              <a:rPr lang="en-US" altLang="zh-CN" sz="2400" dirty="0">
                <a:solidFill>
                  <a:schemeClr val="tx1"/>
                </a:solidFill>
              </a:rPr>
              <a:t> Engine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B0BE94B1-71B1-4E55-8DEF-059B2D97E33B}"/>
              </a:ext>
            </a:extLst>
          </p:cNvPr>
          <p:cNvSpPr/>
          <p:nvPr/>
        </p:nvSpPr>
        <p:spPr>
          <a:xfrm>
            <a:off x="1006698" y="4554811"/>
            <a:ext cx="4115360" cy="46166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KV Persistent Logging (WAL)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8D8C35D5-D362-4237-B15F-63BA800818FB}"/>
              </a:ext>
            </a:extLst>
          </p:cNvPr>
          <p:cNvSpPr/>
          <p:nvPr/>
        </p:nvSpPr>
        <p:spPr>
          <a:xfrm>
            <a:off x="1203296" y="5164958"/>
            <a:ext cx="1249060" cy="327616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Memtable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4AC34018-A92A-407D-B1DF-F346AF9C474B}"/>
              </a:ext>
            </a:extLst>
          </p:cNvPr>
          <p:cNvSpPr/>
          <p:nvPr/>
        </p:nvSpPr>
        <p:spPr>
          <a:xfrm>
            <a:off x="1108296" y="5099934"/>
            <a:ext cx="1445658" cy="9504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2F67AC68-CD68-4332-8584-31B874FB8B79}"/>
              </a:ext>
            </a:extLst>
          </p:cNvPr>
          <p:cNvSpPr/>
          <p:nvPr/>
        </p:nvSpPr>
        <p:spPr>
          <a:xfrm>
            <a:off x="1203296" y="5570276"/>
            <a:ext cx="1249060" cy="41263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SSTables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286F76D3-B30C-42AD-AB3E-ED3B80E6A103}"/>
              </a:ext>
            </a:extLst>
          </p:cNvPr>
          <p:cNvSpPr/>
          <p:nvPr/>
        </p:nvSpPr>
        <p:spPr>
          <a:xfrm>
            <a:off x="779585" y="6044296"/>
            <a:ext cx="2109691" cy="26139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Column Family-1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C038E130-7472-4003-A415-6103F2D3B61E}"/>
              </a:ext>
            </a:extLst>
          </p:cNvPr>
          <p:cNvSpPr/>
          <p:nvPr/>
        </p:nvSpPr>
        <p:spPr>
          <a:xfrm>
            <a:off x="3665876" y="5155006"/>
            <a:ext cx="1249060" cy="327616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Memtable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F8D9069E-3BAA-4CC5-B92A-38D8989AEC54}"/>
              </a:ext>
            </a:extLst>
          </p:cNvPr>
          <p:cNvSpPr/>
          <p:nvPr/>
        </p:nvSpPr>
        <p:spPr>
          <a:xfrm>
            <a:off x="3570876" y="5089982"/>
            <a:ext cx="1445658" cy="9504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B92B4F35-8E7A-41B6-B8CF-266DA1BB7B22}"/>
              </a:ext>
            </a:extLst>
          </p:cNvPr>
          <p:cNvSpPr/>
          <p:nvPr/>
        </p:nvSpPr>
        <p:spPr>
          <a:xfrm>
            <a:off x="3665876" y="5560324"/>
            <a:ext cx="1249060" cy="41263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SSTables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3A8C1C7C-646C-404D-B4BE-2A4A266E3B81}"/>
              </a:ext>
            </a:extLst>
          </p:cNvPr>
          <p:cNvSpPr/>
          <p:nvPr/>
        </p:nvSpPr>
        <p:spPr>
          <a:xfrm>
            <a:off x="3242165" y="6034344"/>
            <a:ext cx="2109691" cy="26139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Column Family-N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7807E3CC-D246-4E53-B5F4-3EFCF0ACBC3F}"/>
              </a:ext>
            </a:extLst>
          </p:cNvPr>
          <p:cNvSpPr/>
          <p:nvPr/>
        </p:nvSpPr>
        <p:spPr>
          <a:xfrm>
            <a:off x="2563531" y="5208965"/>
            <a:ext cx="1000747" cy="527905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45E313D6-6F11-4B0A-AB70-E8464E5CD23F}"/>
              </a:ext>
            </a:extLst>
          </p:cNvPr>
          <p:cNvCxnSpPr/>
          <p:nvPr/>
        </p:nvCxnSpPr>
        <p:spPr>
          <a:xfrm>
            <a:off x="972008" y="4568261"/>
            <a:ext cx="4184741" cy="44821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53EF9C27-F7AA-49E6-80B6-53C18E23FFB4}"/>
              </a:ext>
            </a:extLst>
          </p:cNvPr>
          <p:cNvCxnSpPr>
            <a:cxnSpLocks/>
          </p:cNvCxnSpPr>
          <p:nvPr/>
        </p:nvCxnSpPr>
        <p:spPr>
          <a:xfrm flipH="1">
            <a:off x="972008" y="4568261"/>
            <a:ext cx="4184741" cy="44821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内容占位符 2">
            <a:extLst>
              <a:ext uri="{FF2B5EF4-FFF2-40B4-BE49-F238E27FC236}">
                <a16:creationId xmlns:a16="http://schemas.microsoft.com/office/drawing/2014/main" id="{3F648886-E42C-4C32-A652-69B21BC12AF0}"/>
              </a:ext>
            </a:extLst>
          </p:cNvPr>
          <p:cNvSpPr txBox="1">
            <a:spLocks/>
          </p:cNvSpPr>
          <p:nvPr/>
        </p:nvSpPr>
        <p:spPr>
          <a:xfrm>
            <a:off x="5541597" y="2766498"/>
            <a:ext cx="5613391" cy="498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Partial persistence</a:t>
            </a:r>
            <a:endParaRPr lang="zh-CN" altLang="en-US" dirty="0"/>
          </a:p>
        </p:txBody>
      </p:sp>
      <p:sp>
        <p:nvSpPr>
          <p:cNvPr id="33" name="内容占位符 2">
            <a:extLst>
              <a:ext uri="{FF2B5EF4-FFF2-40B4-BE49-F238E27FC236}">
                <a16:creationId xmlns:a16="http://schemas.microsoft.com/office/drawing/2014/main" id="{7BEA4375-5FA9-4E1C-9D8A-E69655ED192C}"/>
              </a:ext>
            </a:extLst>
          </p:cNvPr>
          <p:cNvSpPr txBox="1">
            <a:spLocks/>
          </p:cNvSpPr>
          <p:nvPr/>
        </p:nvSpPr>
        <p:spPr>
          <a:xfrm>
            <a:off x="5541597" y="3326621"/>
            <a:ext cx="6557097" cy="56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Lost track of LSN (Log Sequence Number)</a:t>
            </a:r>
            <a:endParaRPr lang="zh-CN" altLang="en-US" dirty="0"/>
          </a:p>
        </p:txBody>
      </p:sp>
      <p:sp>
        <p:nvSpPr>
          <p:cNvPr id="39" name="内容占位符 2">
            <a:extLst>
              <a:ext uri="{FF2B5EF4-FFF2-40B4-BE49-F238E27FC236}">
                <a16:creationId xmlns:a16="http://schemas.microsoft.com/office/drawing/2014/main" id="{8BF89AD8-4627-40B7-A20C-C8D318BE1938}"/>
              </a:ext>
            </a:extLst>
          </p:cNvPr>
          <p:cNvSpPr txBox="1">
            <a:spLocks/>
          </p:cNvSpPr>
          <p:nvPr/>
        </p:nvSpPr>
        <p:spPr>
          <a:xfrm>
            <a:off x="5844960" y="4378201"/>
            <a:ext cx="5870818" cy="1933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>
                <a:solidFill>
                  <a:schemeClr val="accent2"/>
                </a:solidFill>
              </a:rPr>
              <a:t>Replaying the </a:t>
            </a:r>
            <a:r>
              <a:rPr lang="en-US" altLang="zh-CN" dirty="0" err="1">
                <a:solidFill>
                  <a:schemeClr val="accent2"/>
                </a:solidFill>
              </a:rPr>
              <a:t>binlog</a:t>
            </a:r>
            <a:r>
              <a:rPr lang="en-US" altLang="zh-CN" dirty="0">
                <a:solidFill>
                  <a:schemeClr val="accent2"/>
                </a:solidFill>
              </a:rPr>
              <a:t> cannot regenerate the lost LSNs.</a:t>
            </a:r>
          </a:p>
          <a:p>
            <a:pPr marL="0" indent="0" algn="ctr">
              <a:buNone/>
            </a:pPr>
            <a:r>
              <a:rPr lang="en-US" altLang="zh-CN" dirty="0">
                <a:solidFill>
                  <a:schemeClr val="accent2"/>
                </a:solidFill>
              </a:rPr>
              <a:t>The original ordering cannot be restored without LSNs.</a:t>
            </a:r>
            <a:endParaRPr lang="zh-CN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1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7C3F2226-3FED-403E-A590-FF8ACA427865}"/>
              </a:ext>
            </a:extLst>
          </p:cNvPr>
          <p:cNvSpPr/>
          <p:nvPr/>
        </p:nvSpPr>
        <p:spPr>
          <a:xfrm>
            <a:off x="2497628" y="2830580"/>
            <a:ext cx="3188390" cy="1292766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DD690A0-534E-4932-87F2-D0AD4D6BB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501" y="388797"/>
            <a:ext cx="10753299" cy="68851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Passive Data Persistence Scheme (PASV)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A893A1-74CA-4AB1-9F58-751D621C9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1153" y="3880338"/>
            <a:ext cx="4933220" cy="227891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Three parts:</a:t>
            </a:r>
          </a:p>
          <a:p>
            <a:r>
              <a:rPr lang="en-US" altLang="zh-CN" dirty="0"/>
              <a:t>Passive flushing policy</a:t>
            </a:r>
          </a:p>
          <a:p>
            <a:r>
              <a:rPr lang="en-US" altLang="zh-CN" dirty="0"/>
              <a:t>Epoch-based persistence (EBP)</a:t>
            </a:r>
          </a:p>
          <a:p>
            <a:r>
              <a:rPr lang="en-US" altLang="zh-CN" dirty="0"/>
              <a:t>Partial recovery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E0F3A10-1CE4-41B1-B0D6-2149B6DCD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USTC-SYS Reading Group</a:t>
            </a:r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89CA0E-9ACB-4182-99F6-20C2D082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0C98-E1C5-46FE-9302-3AF927F68EC4}" type="datetime1">
              <a:rPr lang="en-US" altLang="zh-CN" smtClean="0"/>
              <a:t>4/20/2022</a:t>
            </a:fld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FD237C0B-C636-4FB1-BDD0-3D101D361317}"/>
              </a:ext>
            </a:extLst>
          </p:cNvPr>
          <p:cNvSpPr/>
          <p:nvPr/>
        </p:nvSpPr>
        <p:spPr>
          <a:xfrm>
            <a:off x="1116428" y="1518689"/>
            <a:ext cx="4569589" cy="1193566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FDA0D1B-3025-4A9A-8F77-8B2F5A0047AA}"/>
              </a:ext>
            </a:extLst>
          </p:cNvPr>
          <p:cNvSpPr txBox="1"/>
          <p:nvPr/>
        </p:nvSpPr>
        <p:spPr>
          <a:xfrm>
            <a:off x="1116428" y="1604510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MySQL Server Layer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057FF997-63BB-43CD-AC63-05226ECC2DC5}"/>
              </a:ext>
            </a:extLst>
          </p:cNvPr>
          <p:cNvSpPr/>
          <p:nvPr/>
        </p:nvSpPr>
        <p:spPr>
          <a:xfrm>
            <a:off x="1308851" y="2150941"/>
            <a:ext cx="4184741" cy="46166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SQL Persistent Logging (</a:t>
            </a:r>
            <a:r>
              <a:rPr lang="en-US" altLang="zh-CN" sz="2400" dirty="0" err="1">
                <a:solidFill>
                  <a:schemeClr val="tx1"/>
                </a:solidFill>
              </a:rPr>
              <a:t>Binlog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027DC99D-D95F-4615-8EC4-D261A1D634C3}"/>
              </a:ext>
            </a:extLst>
          </p:cNvPr>
          <p:cNvSpPr/>
          <p:nvPr/>
        </p:nvSpPr>
        <p:spPr>
          <a:xfrm>
            <a:off x="1116427" y="2815142"/>
            <a:ext cx="1274323" cy="1308204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6F62E5D-DE95-4629-AB16-83CD96C2F27F}"/>
              </a:ext>
            </a:extLst>
          </p:cNvPr>
          <p:cNvSpPr txBox="1"/>
          <p:nvPr/>
        </p:nvSpPr>
        <p:spPr>
          <a:xfrm>
            <a:off x="1116427" y="2815435"/>
            <a:ext cx="125226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Storage Engine Pluggable Interface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4E896436-C16A-4750-BC54-B19ACBB5C6EE}"/>
              </a:ext>
            </a:extLst>
          </p:cNvPr>
          <p:cNvSpPr/>
          <p:nvPr/>
        </p:nvSpPr>
        <p:spPr>
          <a:xfrm>
            <a:off x="1116428" y="4218728"/>
            <a:ext cx="4569589" cy="1743437"/>
          </a:xfrm>
          <a:prstGeom prst="roundRect">
            <a:avLst>
              <a:gd name="adj" fmla="val 6924"/>
            </a:avLst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97830F0-A0A2-4171-A21B-91CBA6E555CF}"/>
              </a:ext>
            </a:extLst>
          </p:cNvPr>
          <p:cNvSpPr txBox="1"/>
          <p:nvPr/>
        </p:nvSpPr>
        <p:spPr>
          <a:xfrm>
            <a:off x="1116428" y="4231407"/>
            <a:ext cx="4569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err="1">
                <a:solidFill>
                  <a:schemeClr val="tx1"/>
                </a:solidFill>
              </a:rPr>
              <a:t>RocksDB</a:t>
            </a:r>
            <a:r>
              <a:rPr lang="en-US" altLang="zh-CN" sz="2400" dirty="0">
                <a:solidFill>
                  <a:schemeClr val="tx1"/>
                </a:solidFill>
              </a:rPr>
              <a:t> Engine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D631FD8A-B0D9-4AB0-98B1-85F240668DD2}"/>
              </a:ext>
            </a:extLst>
          </p:cNvPr>
          <p:cNvSpPr/>
          <p:nvPr/>
        </p:nvSpPr>
        <p:spPr>
          <a:xfrm>
            <a:off x="1540139" y="4770774"/>
            <a:ext cx="1249060" cy="327616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Memtable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07B8C9B0-1134-43A9-88D0-769E705EA500}"/>
              </a:ext>
            </a:extLst>
          </p:cNvPr>
          <p:cNvSpPr/>
          <p:nvPr/>
        </p:nvSpPr>
        <p:spPr>
          <a:xfrm>
            <a:off x="1445139" y="4705750"/>
            <a:ext cx="1445658" cy="9504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F2E320E9-9C77-4ED7-BD38-0529226B597A}"/>
              </a:ext>
            </a:extLst>
          </p:cNvPr>
          <p:cNvSpPr/>
          <p:nvPr/>
        </p:nvSpPr>
        <p:spPr>
          <a:xfrm>
            <a:off x="1540139" y="5176092"/>
            <a:ext cx="1249060" cy="41263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SSTables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C27B3C1D-FC78-4E68-AD31-C8C3084B0D33}"/>
              </a:ext>
            </a:extLst>
          </p:cNvPr>
          <p:cNvSpPr/>
          <p:nvPr/>
        </p:nvSpPr>
        <p:spPr>
          <a:xfrm>
            <a:off x="1116428" y="5650112"/>
            <a:ext cx="2109691" cy="26139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Column Family-1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17DABF47-F2A3-4305-832A-42F771CCCF32}"/>
              </a:ext>
            </a:extLst>
          </p:cNvPr>
          <p:cNvSpPr/>
          <p:nvPr/>
        </p:nvSpPr>
        <p:spPr>
          <a:xfrm>
            <a:off x="4002719" y="4760822"/>
            <a:ext cx="1249060" cy="327616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Memtable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456BCDD2-05C6-4CDE-82FE-044EFF5E63D9}"/>
              </a:ext>
            </a:extLst>
          </p:cNvPr>
          <p:cNvSpPr/>
          <p:nvPr/>
        </p:nvSpPr>
        <p:spPr>
          <a:xfrm>
            <a:off x="3907719" y="4695798"/>
            <a:ext cx="1445658" cy="9504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9181F300-DD2A-46B9-8A09-55D7F58FBF86}"/>
              </a:ext>
            </a:extLst>
          </p:cNvPr>
          <p:cNvSpPr/>
          <p:nvPr/>
        </p:nvSpPr>
        <p:spPr>
          <a:xfrm>
            <a:off x="4002719" y="5166140"/>
            <a:ext cx="1249060" cy="41263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SSTables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88224C55-455A-4FA9-8F68-E29560254555}"/>
              </a:ext>
            </a:extLst>
          </p:cNvPr>
          <p:cNvSpPr/>
          <p:nvPr/>
        </p:nvSpPr>
        <p:spPr>
          <a:xfrm>
            <a:off x="3579008" y="5640160"/>
            <a:ext cx="2109691" cy="26139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Column Family-N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72D7EAAC-C7F5-47E9-8F6E-23778FFEFF32}"/>
              </a:ext>
            </a:extLst>
          </p:cNvPr>
          <p:cNvSpPr/>
          <p:nvPr/>
        </p:nvSpPr>
        <p:spPr>
          <a:xfrm>
            <a:off x="2900374" y="4814781"/>
            <a:ext cx="1000747" cy="527905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BB240D1F-06CE-4A57-A259-23ECCEF831A0}"/>
              </a:ext>
            </a:extLst>
          </p:cNvPr>
          <p:cNvSpPr/>
          <p:nvPr/>
        </p:nvSpPr>
        <p:spPr>
          <a:xfrm>
            <a:off x="3544729" y="3161081"/>
            <a:ext cx="2055840" cy="459809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Partial Recovery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F224CFC8-2485-4EC7-BC7F-D5B6198A66AF}"/>
              </a:ext>
            </a:extLst>
          </p:cNvPr>
          <p:cNvSpPr/>
          <p:nvPr/>
        </p:nvSpPr>
        <p:spPr>
          <a:xfrm>
            <a:off x="2583379" y="3172303"/>
            <a:ext cx="855857" cy="44713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EBP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3BFAA6FD-0CA7-4D7C-86BA-21D5691EE2D2}"/>
              </a:ext>
            </a:extLst>
          </p:cNvPr>
          <p:cNvSpPr/>
          <p:nvPr/>
        </p:nvSpPr>
        <p:spPr>
          <a:xfrm>
            <a:off x="2635300" y="3697669"/>
            <a:ext cx="2435654" cy="364832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</a:rPr>
              <a:t>flush_flag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B6A89F47-7C4D-4437-8059-A21BAF040EA1}"/>
              </a:ext>
            </a:extLst>
          </p:cNvPr>
          <p:cNvSpPr/>
          <p:nvPr/>
        </p:nvSpPr>
        <p:spPr>
          <a:xfrm>
            <a:off x="2398215" y="2798964"/>
            <a:ext cx="3406108" cy="365125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Passive Logging Manager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3" name="箭头: 右 32">
            <a:extLst>
              <a:ext uri="{FF2B5EF4-FFF2-40B4-BE49-F238E27FC236}">
                <a16:creationId xmlns:a16="http://schemas.microsoft.com/office/drawing/2014/main" id="{9F9125E4-204B-4D7E-9A7F-93D21DE33225}"/>
              </a:ext>
            </a:extLst>
          </p:cNvPr>
          <p:cNvSpPr/>
          <p:nvPr/>
        </p:nvSpPr>
        <p:spPr>
          <a:xfrm rot="5400000">
            <a:off x="3662354" y="4092754"/>
            <a:ext cx="235317" cy="123103"/>
          </a:xfrm>
          <a:prstGeom prst="rightArrow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箭头: 右 33">
            <a:extLst>
              <a:ext uri="{FF2B5EF4-FFF2-40B4-BE49-F238E27FC236}">
                <a16:creationId xmlns:a16="http://schemas.microsoft.com/office/drawing/2014/main" id="{C7D0F043-4D93-4114-A7E2-DA3A11A675F7}"/>
              </a:ext>
            </a:extLst>
          </p:cNvPr>
          <p:cNvSpPr/>
          <p:nvPr/>
        </p:nvSpPr>
        <p:spPr>
          <a:xfrm rot="16200000">
            <a:off x="3853555" y="4086918"/>
            <a:ext cx="246990" cy="123101"/>
          </a:xfrm>
          <a:prstGeom prst="rightArrow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内容占位符 2">
            <a:extLst>
              <a:ext uri="{FF2B5EF4-FFF2-40B4-BE49-F238E27FC236}">
                <a16:creationId xmlns:a16="http://schemas.microsoft.com/office/drawing/2014/main" id="{EE176E98-E154-41BC-A3C8-D0B19E552FB3}"/>
              </a:ext>
            </a:extLst>
          </p:cNvPr>
          <p:cNvSpPr txBox="1">
            <a:spLocks/>
          </p:cNvSpPr>
          <p:nvPr/>
        </p:nvSpPr>
        <p:spPr>
          <a:xfrm>
            <a:off x="6271402" y="1585618"/>
            <a:ext cx="5815090" cy="2196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Aims:</a:t>
            </a:r>
          </a:p>
          <a:p>
            <a:r>
              <a:rPr lang="en-US" altLang="zh-CN" dirty="0"/>
              <a:t>Data persistence and correctness</a:t>
            </a:r>
          </a:p>
          <a:p>
            <a:r>
              <a:rPr lang="en-US" altLang="zh-CN" dirty="0"/>
              <a:t>Minimal and non-intrusive changes</a:t>
            </a:r>
          </a:p>
          <a:p>
            <a:r>
              <a:rPr lang="en-US" altLang="zh-CN" dirty="0"/>
              <a:t>Effectiveness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2554530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华康俪金黑W8(P)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1169</Words>
  <Application>Microsoft Office PowerPoint</Application>
  <PresentationFormat>宽屏</PresentationFormat>
  <Paragraphs>320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微软雅黑</vt:lpstr>
      <vt:lpstr>Arial</vt:lpstr>
      <vt:lpstr>Calibri</vt:lpstr>
      <vt:lpstr>Cambria Math</vt:lpstr>
      <vt:lpstr>Gill Sans MT</vt:lpstr>
      <vt:lpstr>Times New Roman</vt:lpstr>
      <vt:lpstr>Office 主题</vt:lpstr>
      <vt:lpstr>PowerPoint 演示文稿</vt:lpstr>
      <vt:lpstr>Storage Engine of Relational Database (RDB)</vt:lpstr>
      <vt:lpstr>LSM-tree based RDB</vt:lpstr>
      <vt:lpstr>The Double-logging Problem</vt:lpstr>
      <vt:lpstr>Solution</vt:lpstr>
      <vt:lpstr>Challenges</vt:lpstr>
      <vt:lpstr>Challenges</vt:lpstr>
      <vt:lpstr>Challenges</vt:lpstr>
      <vt:lpstr>Passive Data Persistence Scheme (PASV)</vt:lpstr>
      <vt:lpstr>Passive Flushing</vt:lpstr>
      <vt:lpstr>Epoch-based Persistence (EBP)</vt:lpstr>
      <vt:lpstr>Partial Recovery</vt:lpstr>
      <vt:lpstr>Example</vt:lpstr>
      <vt:lpstr>Evaluation</vt:lpstr>
      <vt:lpstr>Evaluation – General Performance</vt:lpstr>
      <vt:lpstr>Evaluation – Comparison with the Active Method</vt:lpstr>
      <vt:lpstr>Evaluation – Comparison with the Active Method</vt:lpstr>
      <vt:lpstr>Evaluation with TPC-C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Cheng Li</dc:creator>
  <cp:lastModifiedBy>CaoYu-ang</cp:lastModifiedBy>
  <cp:revision>850</cp:revision>
  <cp:lastPrinted>2018-07-10T14:59:00Z</cp:lastPrinted>
  <dcterms:created xsi:type="dcterms:W3CDTF">2013-05-07T11:05:00Z</dcterms:created>
  <dcterms:modified xsi:type="dcterms:W3CDTF">2022-04-20T13:04:25Z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487925EC88B34B1EAD601223D7FE547B</vt:lpwstr>
  </property>
</Properties>
</file>