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Lst>
  <p:notesMasterIdLst>
    <p:notesMasterId r:id="rId40"/>
  </p:notesMasterIdLst>
  <p:handoutMasterIdLst>
    <p:handoutMasterId r:id="rId41"/>
  </p:handoutMasterIdLst>
  <p:sldIdLst>
    <p:sldId id="523" r:id="rId3"/>
    <p:sldId id="323" r:id="rId4"/>
    <p:sldId id="1735" r:id="rId5"/>
    <p:sldId id="1729" r:id="rId6"/>
    <p:sldId id="1753" r:id="rId7"/>
    <p:sldId id="1730" r:id="rId8"/>
    <p:sldId id="1755" r:id="rId9"/>
    <p:sldId id="1756" r:id="rId10"/>
    <p:sldId id="1757" r:id="rId11"/>
    <p:sldId id="1758" r:id="rId12"/>
    <p:sldId id="1759" r:id="rId13"/>
    <p:sldId id="1760" r:id="rId14"/>
    <p:sldId id="1761" r:id="rId15"/>
    <p:sldId id="1754" r:id="rId16"/>
    <p:sldId id="1736" r:id="rId17"/>
    <p:sldId id="1737" r:id="rId18"/>
    <p:sldId id="522" r:id="rId19"/>
    <p:sldId id="528" r:id="rId20"/>
    <p:sldId id="1731" r:id="rId21"/>
    <p:sldId id="1733" r:id="rId22"/>
    <p:sldId id="1738" r:id="rId23"/>
    <p:sldId id="1739" r:id="rId24"/>
    <p:sldId id="1740" r:id="rId25"/>
    <p:sldId id="1741" r:id="rId26"/>
    <p:sldId id="1742" r:id="rId27"/>
    <p:sldId id="1744" r:id="rId28"/>
    <p:sldId id="1743" r:id="rId29"/>
    <p:sldId id="1745" r:id="rId30"/>
    <p:sldId id="1746" r:id="rId31"/>
    <p:sldId id="1747" r:id="rId32"/>
    <p:sldId id="1748" r:id="rId33"/>
    <p:sldId id="529" r:id="rId34"/>
    <p:sldId id="1749" r:id="rId35"/>
    <p:sldId id="1750" r:id="rId36"/>
    <p:sldId id="1751" r:id="rId37"/>
    <p:sldId id="1752" r:id="rId38"/>
    <p:sldId id="527" r:id="rId39"/>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userDrawn="1">
          <p15:clr>
            <a:srgbClr val="A4A3A4"/>
          </p15:clr>
        </p15:guide>
        <p15:guide id="3" pos="1050" userDrawn="1">
          <p15:clr>
            <a:srgbClr val="A4A3A4"/>
          </p15:clr>
        </p15:guide>
        <p15:guide id="4" pos="6630" userDrawn="1">
          <p15:clr>
            <a:srgbClr val="A4A3A4"/>
          </p15:clr>
        </p15:guide>
        <p15:guide id="5" orient="horz" pos="648" userDrawn="1">
          <p15:clr>
            <a:srgbClr val="A4A3A4"/>
          </p15:clr>
        </p15:guide>
        <p15:guide id="6" orient="horz" pos="731" userDrawn="1">
          <p15:clr>
            <a:srgbClr val="A4A3A4"/>
          </p15:clr>
        </p15:guide>
        <p15:guide id="7" orient="horz" pos="3952" userDrawn="1">
          <p15:clr>
            <a:srgbClr val="A4A3A4"/>
          </p15:clr>
        </p15:guide>
        <p15:guide id="8" orient="horz" pos="38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叶 丁" initials="叶" lastIdx="2" clrIdx="0">
    <p:extLst>
      <p:ext uri="{19B8F6BF-5375-455C-9EA6-DF929625EA0E}">
        <p15:presenceInfo xmlns:p15="http://schemas.microsoft.com/office/powerpoint/2012/main" userId="7525c676c6ae8618" providerId="Windows Live"/>
      </p:ext>
    </p:extLst>
  </p:cmAuthor>
  <p:cmAuthor id="2" name="杜 翰霖" initials="杜" lastIdx="9" clrIdx="1">
    <p:extLst>
      <p:ext uri="{19B8F6BF-5375-455C-9EA6-DF929625EA0E}">
        <p15:presenceInfo xmlns:p15="http://schemas.microsoft.com/office/powerpoint/2012/main" userId="63caf79e7d8301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3A5A9B"/>
    <a:srgbClr val="4D6EC4"/>
    <a:srgbClr val="B6CAE5"/>
    <a:srgbClr val="D4DEF8"/>
    <a:srgbClr val="D8C6B7"/>
    <a:srgbClr val="173984"/>
    <a:srgbClr val="183883"/>
    <a:srgbClr val="EC8A04"/>
    <a:srgbClr val="9E12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88" autoAdjust="0"/>
    <p:restoredTop sz="90449" autoAdjust="0"/>
  </p:normalViewPr>
  <p:slideViewPr>
    <p:cSldViewPr snapToGrid="0" showGuides="1">
      <p:cViewPr varScale="1">
        <p:scale>
          <a:sx n="86" d="100"/>
          <a:sy n="86" d="100"/>
        </p:scale>
        <p:origin x="163" y="67"/>
      </p:cViewPr>
      <p:guideLst>
        <p:guide orient="horz" pos="2273"/>
        <p:guide pos="3840"/>
        <p:guide pos="1050"/>
        <p:guide pos="6630"/>
        <p:guide orient="horz" pos="648"/>
        <p:guide orient="horz" pos="731"/>
        <p:guide orient="horz" pos="3952"/>
        <p:guide orient="horz" pos="3838"/>
      </p:guideLst>
    </p:cSldViewPr>
  </p:slideViewPr>
  <p:notesTextViewPr>
    <p:cViewPr>
      <p:scale>
        <a:sx n="1" d="1"/>
        <a:sy n="1" d="1"/>
      </p:scale>
      <p:origin x="0" y="0"/>
    </p:cViewPr>
  </p:notesTextViewPr>
  <p:sorterViewPr>
    <p:cViewPr varScale="1">
      <p:scale>
        <a:sx n="100" d="100"/>
        <a:sy n="100" d="100"/>
      </p:scale>
      <p:origin x="0" y="-1388"/>
    </p:cViewPr>
  </p:sorterViewPr>
  <p:notesViewPr>
    <p:cSldViewPr snapToGrid="0" showGuides="1">
      <p:cViewPr varScale="1">
        <p:scale>
          <a:sx n="47" d="100"/>
          <a:sy n="47" d="100"/>
        </p:scale>
        <p:origin x="1924" y="56"/>
      </p:cViewPr>
      <p:guideLst/>
    </p:cSldViewPr>
  </p:notesViewPr>
  <p:gridSpacing cx="46800" cy="46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22T13:12:50.104" idx="1">
    <p:pos x="6607" y="997"/>
    <p:text>需要引文</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0-22T13:12:50.104" idx="3">
    <p:pos x="6607" y="997"/>
    <p:text>需要引文</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0-22T13:12:50.104" idx="4">
    <p:pos x="6607" y="997"/>
    <p:text>需要引文</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10-22T13:12:50.104" idx="5">
    <p:pos x="6607" y="997"/>
    <p:text>需要引文</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0-22T13:12:50.104" idx="6">
    <p:pos x="6607" y="997"/>
    <p:text>需要引文</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10-22T13:12:50.104" idx="7">
    <p:pos x="6607" y="997"/>
    <p:text>需要引文</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10-22T13:12:50.104" idx="8">
    <p:pos x="6607" y="997"/>
    <p:text>需要引文</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10-22T13:12:50.104" idx="9">
    <p:pos x="6607" y="997"/>
    <p:text>需要引文</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10-22T13:12:50.104" idx="2">
    <p:pos x="6607" y="997"/>
    <p:text>需要引文</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8C176BC-2537-496C-92BE-280C92B96E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232F750-D334-4736-B10E-0035158269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01325C-51CE-41A1-8630-1A52C13085BB}" type="datetimeFigureOut">
              <a:rPr lang="zh-CN" altLang="en-US" smtClean="0"/>
              <a:t>2021/10/26</a:t>
            </a:fld>
            <a:endParaRPr lang="zh-CN" altLang="en-US"/>
          </a:p>
        </p:txBody>
      </p:sp>
      <p:sp>
        <p:nvSpPr>
          <p:cNvPr id="4" name="页脚占位符 3">
            <a:extLst>
              <a:ext uri="{FF2B5EF4-FFF2-40B4-BE49-F238E27FC236}">
                <a16:creationId xmlns:a16="http://schemas.microsoft.com/office/drawing/2014/main" id="{329A2961-3AD5-4B21-AA67-7500903979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89F27F7-0D80-46EC-B423-14DAAD04B5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7E3C29-C726-4695-AB77-50247DBF3DA6}" type="slidenum">
              <a:rPr lang="zh-CN" altLang="en-US" smtClean="0"/>
              <a:t>‹#›</a:t>
            </a:fld>
            <a:endParaRPr lang="zh-CN" altLang="en-US"/>
          </a:p>
        </p:txBody>
      </p:sp>
    </p:spTree>
    <p:extLst>
      <p:ext uri="{BB962C8B-B14F-4D97-AF65-F5344CB8AC3E}">
        <p14:creationId xmlns:p14="http://schemas.microsoft.com/office/powerpoint/2010/main" val="226024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B8505-E7BC-4327-812D-12C5E82484FC}" type="datetimeFigureOut">
              <a:rPr lang="zh-CN" altLang="en-US" smtClean="0"/>
              <a:t>2021/10/26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1B729-817F-448C-AF52-5327A9569471}" type="slidenum">
              <a:rPr lang="zh-CN" altLang="en-US" smtClean="0"/>
              <a:t>‹#›</a:t>
            </a:fld>
            <a:endParaRPr lang="zh-CN" altLang="en-US"/>
          </a:p>
        </p:txBody>
      </p:sp>
    </p:spTree>
    <p:extLst>
      <p:ext uri="{BB962C8B-B14F-4D97-AF65-F5344CB8AC3E}">
        <p14:creationId xmlns:p14="http://schemas.microsoft.com/office/powerpoint/2010/main" val="31726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1</a:t>
            </a:fld>
            <a:endParaRPr lang="zh-CN" altLang="en-US"/>
          </a:p>
        </p:txBody>
      </p:sp>
    </p:spTree>
    <p:extLst>
      <p:ext uri="{BB962C8B-B14F-4D97-AF65-F5344CB8AC3E}">
        <p14:creationId xmlns:p14="http://schemas.microsoft.com/office/powerpoint/2010/main" val="325409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3</a:t>
            </a:fld>
            <a:endParaRPr lang="zh-CN" altLang="en-US"/>
          </a:p>
        </p:txBody>
      </p:sp>
    </p:spTree>
    <p:extLst>
      <p:ext uri="{BB962C8B-B14F-4D97-AF65-F5344CB8AC3E}">
        <p14:creationId xmlns:p14="http://schemas.microsoft.com/office/powerpoint/2010/main" val="46530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4</a:t>
            </a:fld>
            <a:endParaRPr lang="zh-CN" altLang="en-US"/>
          </a:p>
        </p:txBody>
      </p:sp>
    </p:spTree>
    <p:extLst>
      <p:ext uri="{BB962C8B-B14F-4D97-AF65-F5344CB8AC3E}">
        <p14:creationId xmlns:p14="http://schemas.microsoft.com/office/powerpoint/2010/main" val="40543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5</a:t>
            </a:fld>
            <a:endParaRPr lang="zh-CN" altLang="en-US"/>
          </a:p>
        </p:txBody>
      </p:sp>
    </p:spTree>
    <p:extLst>
      <p:ext uri="{BB962C8B-B14F-4D97-AF65-F5344CB8AC3E}">
        <p14:creationId xmlns:p14="http://schemas.microsoft.com/office/powerpoint/2010/main" val="34779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20</a:t>
            </a:fld>
            <a:endParaRPr lang="zh-CN" altLang="en-US"/>
          </a:p>
        </p:txBody>
      </p:sp>
    </p:spTree>
    <p:extLst>
      <p:ext uri="{BB962C8B-B14F-4D97-AF65-F5344CB8AC3E}">
        <p14:creationId xmlns:p14="http://schemas.microsoft.com/office/powerpoint/2010/main" val="250169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21</a:t>
            </a:fld>
            <a:endParaRPr lang="zh-CN" altLang="en-US"/>
          </a:p>
        </p:txBody>
      </p:sp>
    </p:spTree>
    <p:extLst>
      <p:ext uri="{BB962C8B-B14F-4D97-AF65-F5344CB8AC3E}">
        <p14:creationId xmlns:p14="http://schemas.microsoft.com/office/powerpoint/2010/main" val="135170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幻灯片1">
    <p:bg>
      <p:bgPr>
        <a:solidFill>
          <a:schemeClr val="bg1"/>
        </a:solidFill>
        <a:effectLst/>
      </p:bgPr>
    </p:bg>
    <p:spTree>
      <p:nvGrpSpPr>
        <p:cNvPr id="1" name=""/>
        <p:cNvGrpSpPr/>
        <p:nvPr/>
      </p:nvGrpSpPr>
      <p:grpSpPr>
        <a:xfrm>
          <a:off x="0" y="0"/>
          <a:ext cx="0" cy="0"/>
          <a:chOff x="0" y="0"/>
          <a:chExt cx="0" cy="0"/>
        </a:xfrm>
      </p:grpSpPr>
      <p:sp>
        <p:nvSpPr>
          <p:cNvPr id="47" name="箭头: 五边形 46">
            <a:extLst>
              <a:ext uri="{FF2B5EF4-FFF2-40B4-BE49-F238E27FC236}">
                <a16:creationId xmlns:a16="http://schemas.microsoft.com/office/drawing/2014/main" id="{E27F0E8A-FBE3-41B6-A56B-7A14F7AAA7BA}"/>
              </a:ext>
            </a:extLst>
          </p:cNvPr>
          <p:cNvSpPr/>
          <p:nvPr userDrawn="1"/>
        </p:nvSpPr>
        <p:spPr>
          <a:xfrm rot="5400000">
            <a:off x="-1070579" y="2025798"/>
            <a:ext cx="6858002" cy="2806406"/>
          </a:xfrm>
          <a:prstGeom prst="homePlate">
            <a:avLst>
              <a:gd name="adj" fmla="val 322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0EC3A91D-9716-41F7-9337-5806ACB116C1}"/>
              </a:ext>
            </a:extLst>
          </p:cNvPr>
          <p:cNvGrpSpPr/>
          <p:nvPr userDrawn="1"/>
        </p:nvGrpSpPr>
        <p:grpSpPr>
          <a:xfrm>
            <a:off x="1183820" y="2257770"/>
            <a:ext cx="2349204" cy="2342460"/>
            <a:chOff x="1636416" y="2089567"/>
            <a:chExt cx="2349204" cy="2342460"/>
          </a:xfrm>
        </p:grpSpPr>
        <p:sp>
          <p:nvSpPr>
            <p:cNvPr id="49" name="椭圆 48">
              <a:extLst>
                <a:ext uri="{FF2B5EF4-FFF2-40B4-BE49-F238E27FC236}">
                  <a16:creationId xmlns:a16="http://schemas.microsoft.com/office/drawing/2014/main" id="{0E0490E3-08CF-4438-A4CB-DC05A7C6FE3D}"/>
                </a:ext>
              </a:extLst>
            </p:cNvPr>
            <p:cNvSpPr>
              <a:spLocks noChangeAspect="1"/>
            </p:cNvSpPr>
            <p:nvPr/>
          </p:nvSpPr>
          <p:spPr>
            <a:xfrm>
              <a:off x="1641018" y="2090797"/>
              <a:ext cx="2340000" cy="23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a16="http://schemas.microsoft.com/office/drawing/2014/main" id="{FB256BDF-A4D0-48DC-9510-B4026005650E}"/>
                </a:ext>
              </a:extLst>
            </p:cNvPr>
            <p:cNvGrpSpPr/>
            <p:nvPr userDrawn="1"/>
          </p:nvGrpSpPr>
          <p:grpSpPr>
            <a:xfrm>
              <a:off x="1636416" y="2089567"/>
              <a:ext cx="2349204" cy="2342460"/>
              <a:chOff x="6096000" y="671512"/>
              <a:chExt cx="5530849" cy="5514975"/>
            </a:xfrm>
            <a:solidFill>
              <a:schemeClr val="accent1"/>
            </a:solidFill>
          </p:grpSpPr>
          <p:sp>
            <p:nvSpPr>
              <p:cNvPr id="51" name="Freeform 7">
                <a:extLst>
                  <a:ext uri="{FF2B5EF4-FFF2-40B4-BE49-F238E27FC236}">
                    <a16:creationId xmlns:a16="http://schemas.microsoft.com/office/drawing/2014/main" id="{286C441B-0551-474C-B085-04426D7D682C}"/>
                  </a:ext>
                </a:extLst>
              </p:cNvPr>
              <p:cNvSpPr>
                <a:spLocks noEditPoints="1"/>
              </p:cNvSpPr>
              <p:nvPr/>
            </p:nvSpPr>
            <p:spPr bwMode="auto">
              <a:xfrm>
                <a:off x="6096000" y="6715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9">
                <a:extLst>
                  <a:ext uri="{FF2B5EF4-FFF2-40B4-BE49-F238E27FC236}">
                    <a16:creationId xmlns:a16="http://schemas.microsoft.com/office/drawing/2014/main" id="{0CE44160-7E46-4B38-A6A8-1A8A3123EB18}"/>
                  </a:ext>
                </a:extLst>
              </p:cNvPr>
              <p:cNvSpPr>
                <a:spLocks noEditPoints="1"/>
              </p:cNvSpPr>
              <p:nvPr/>
            </p:nvSpPr>
            <p:spPr bwMode="auto">
              <a:xfrm>
                <a:off x="6207125" y="8000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9">
                <a:extLst>
                  <a:ext uri="{FF2B5EF4-FFF2-40B4-BE49-F238E27FC236}">
                    <a16:creationId xmlns:a16="http://schemas.microsoft.com/office/drawing/2014/main" id="{077CEBF4-3D99-4CD2-842D-496F3DA62D24}"/>
                  </a:ext>
                </a:extLst>
              </p:cNvPr>
              <p:cNvSpPr>
                <a:spLocks noEditPoints="1"/>
              </p:cNvSpPr>
              <p:nvPr/>
            </p:nvSpPr>
            <p:spPr bwMode="auto">
              <a:xfrm>
                <a:off x="7000875" y="15906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40">
                <a:extLst>
                  <a:ext uri="{FF2B5EF4-FFF2-40B4-BE49-F238E27FC236}">
                    <a16:creationId xmlns:a16="http://schemas.microsoft.com/office/drawing/2014/main" id="{FCFC5F54-A779-4ECA-B990-B597D552BD02}"/>
                  </a:ext>
                </a:extLst>
              </p:cNvPr>
              <p:cNvSpPr>
                <a:spLocks noEditPoints="1"/>
              </p:cNvSpPr>
              <p:nvPr/>
            </p:nvSpPr>
            <p:spPr bwMode="auto">
              <a:xfrm>
                <a:off x="7456487" y="13271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41">
                <a:extLst>
                  <a:ext uri="{FF2B5EF4-FFF2-40B4-BE49-F238E27FC236}">
                    <a16:creationId xmlns:a16="http://schemas.microsoft.com/office/drawing/2014/main" id="{6DE9D4E9-C906-47E4-9485-64C99CB8751E}"/>
                  </a:ext>
                </a:extLst>
              </p:cNvPr>
              <p:cNvSpPr>
                <a:spLocks/>
              </p:cNvSpPr>
              <p:nvPr/>
            </p:nvSpPr>
            <p:spPr bwMode="auto">
              <a:xfrm>
                <a:off x="7424737" y="15414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42">
                <a:extLst>
                  <a:ext uri="{FF2B5EF4-FFF2-40B4-BE49-F238E27FC236}">
                    <a16:creationId xmlns:a16="http://schemas.microsoft.com/office/drawing/2014/main" id="{2D5C09AE-5B0C-4903-B3D6-A4675502DB58}"/>
                  </a:ext>
                </a:extLst>
              </p:cNvPr>
              <p:cNvSpPr>
                <a:spLocks/>
              </p:cNvSpPr>
              <p:nvPr/>
            </p:nvSpPr>
            <p:spPr bwMode="auto">
              <a:xfrm>
                <a:off x="7653337" y="16668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43">
                <a:extLst>
                  <a:ext uri="{FF2B5EF4-FFF2-40B4-BE49-F238E27FC236}">
                    <a16:creationId xmlns:a16="http://schemas.microsoft.com/office/drawing/2014/main" id="{B722ABED-48D7-4D57-9A82-1456BB0F4A03}"/>
                  </a:ext>
                </a:extLst>
              </p:cNvPr>
              <p:cNvSpPr>
                <a:spLocks/>
              </p:cNvSpPr>
              <p:nvPr/>
            </p:nvSpPr>
            <p:spPr bwMode="auto">
              <a:xfrm>
                <a:off x="7572375" y="15859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44">
                <a:extLst>
                  <a:ext uri="{FF2B5EF4-FFF2-40B4-BE49-F238E27FC236}">
                    <a16:creationId xmlns:a16="http://schemas.microsoft.com/office/drawing/2014/main" id="{F7A9DAFC-6248-4D03-A047-896B8E4D73FA}"/>
                  </a:ext>
                </a:extLst>
              </p:cNvPr>
              <p:cNvSpPr>
                <a:spLocks/>
              </p:cNvSpPr>
              <p:nvPr/>
            </p:nvSpPr>
            <p:spPr bwMode="auto">
              <a:xfrm>
                <a:off x="6702425" y="24082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45">
                <a:extLst>
                  <a:ext uri="{FF2B5EF4-FFF2-40B4-BE49-F238E27FC236}">
                    <a16:creationId xmlns:a16="http://schemas.microsoft.com/office/drawing/2014/main" id="{DE46BB97-0B66-47A4-91E8-6681A35F8950}"/>
                  </a:ext>
                </a:extLst>
              </p:cNvPr>
              <p:cNvSpPr>
                <a:spLocks/>
              </p:cNvSpPr>
              <p:nvPr/>
            </p:nvSpPr>
            <p:spPr bwMode="auto">
              <a:xfrm>
                <a:off x="10953750" y="24463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46">
                <a:extLst>
                  <a:ext uri="{FF2B5EF4-FFF2-40B4-BE49-F238E27FC236}">
                    <a16:creationId xmlns:a16="http://schemas.microsoft.com/office/drawing/2014/main" id="{69CA2A10-E0EE-43F3-B857-402D0BF6892D}"/>
                  </a:ext>
                </a:extLst>
              </p:cNvPr>
              <p:cNvSpPr>
                <a:spLocks/>
              </p:cNvSpPr>
              <p:nvPr/>
            </p:nvSpPr>
            <p:spPr bwMode="auto">
              <a:xfrm>
                <a:off x="8923337" y="10493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47">
                <a:extLst>
                  <a:ext uri="{FF2B5EF4-FFF2-40B4-BE49-F238E27FC236}">
                    <a16:creationId xmlns:a16="http://schemas.microsoft.com/office/drawing/2014/main" id="{39AC7BC8-2F1D-4CFF-8689-1C812DB11D75}"/>
                  </a:ext>
                </a:extLst>
              </p:cNvPr>
              <p:cNvSpPr>
                <a:spLocks/>
              </p:cNvSpPr>
              <p:nvPr/>
            </p:nvSpPr>
            <p:spPr bwMode="auto">
              <a:xfrm>
                <a:off x="8474075" y="55705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49">
                <a:extLst>
                  <a:ext uri="{FF2B5EF4-FFF2-40B4-BE49-F238E27FC236}">
                    <a16:creationId xmlns:a16="http://schemas.microsoft.com/office/drawing/2014/main" id="{902EB0DE-5BEE-4464-AFDA-C6CF7E8B8E2C}"/>
                  </a:ext>
                </a:extLst>
              </p:cNvPr>
              <p:cNvSpPr>
                <a:spLocks/>
              </p:cNvSpPr>
              <p:nvPr/>
            </p:nvSpPr>
            <p:spPr bwMode="auto">
              <a:xfrm>
                <a:off x="9517062" y="54943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0">
                <a:extLst>
                  <a:ext uri="{FF2B5EF4-FFF2-40B4-BE49-F238E27FC236}">
                    <a16:creationId xmlns:a16="http://schemas.microsoft.com/office/drawing/2014/main" id="{E2D7CE7F-B008-43C1-A285-1270B308DF31}"/>
                  </a:ext>
                </a:extLst>
              </p:cNvPr>
              <p:cNvSpPr>
                <a:spLocks/>
              </p:cNvSpPr>
              <p:nvPr/>
            </p:nvSpPr>
            <p:spPr bwMode="auto">
              <a:xfrm>
                <a:off x="7853362" y="54340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53">
                <a:extLst>
                  <a:ext uri="{FF2B5EF4-FFF2-40B4-BE49-F238E27FC236}">
                    <a16:creationId xmlns:a16="http://schemas.microsoft.com/office/drawing/2014/main" id="{D81DBB31-0343-45F6-8D5F-BE7474D9B5EC}"/>
                  </a:ext>
                </a:extLst>
              </p:cNvPr>
              <p:cNvSpPr>
                <a:spLocks noEditPoints="1"/>
              </p:cNvSpPr>
              <p:nvPr/>
            </p:nvSpPr>
            <p:spPr bwMode="auto">
              <a:xfrm>
                <a:off x="7204075" y="17224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1">
                <a:extLst>
                  <a:ext uri="{FF2B5EF4-FFF2-40B4-BE49-F238E27FC236}">
                    <a16:creationId xmlns:a16="http://schemas.microsoft.com/office/drawing/2014/main" id="{C246316A-0FF0-470A-A838-1C3BF1EA31BE}"/>
                  </a:ext>
                </a:extLst>
              </p:cNvPr>
              <p:cNvSpPr>
                <a:spLocks/>
              </p:cNvSpPr>
              <p:nvPr/>
            </p:nvSpPr>
            <p:spPr bwMode="auto">
              <a:xfrm>
                <a:off x="8689975" y="32686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50">
                <a:extLst>
                  <a:ext uri="{FF2B5EF4-FFF2-40B4-BE49-F238E27FC236}">
                    <a16:creationId xmlns:a16="http://schemas.microsoft.com/office/drawing/2014/main" id="{C73A14E9-7156-44AA-89A3-2CC35E5C5C37}"/>
                  </a:ext>
                </a:extLst>
              </p:cNvPr>
              <p:cNvSpPr>
                <a:spLocks/>
              </p:cNvSpPr>
              <p:nvPr/>
            </p:nvSpPr>
            <p:spPr bwMode="auto">
              <a:xfrm rot="21354236">
                <a:off x="8270583" y="55801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402055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转场-长标题">
    <p:spTree>
      <p:nvGrpSpPr>
        <p:cNvPr id="1" name=""/>
        <p:cNvGrpSpPr/>
        <p:nvPr/>
      </p:nvGrpSpPr>
      <p:grpSpPr>
        <a:xfrm>
          <a:off x="0" y="0"/>
          <a:ext cx="0" cy="0"/>
          <a:chOff x="0" y="0"/>
          <a:chExt cx="0" cy="0"/>
        </a:xfrm>
      </p:grpSpPr>
      <p:sp>
        <p:nvSpPr>
          <p:cNvPr id="7" name="箭头: 五边形 6">
            <a:extLst>
              <a:ext uri="{FF2B5EF4-FFF2-40B4-BE49-F238E27FC236}">
                <a16:creationId xmlns:a16="http://schemas.microsoft.com/office/drawing/2014/main" id="{EF621E98-351F-489A-ADCE-3FC79FDE6DDD}"/>
              </a:ext>
            </a:extLst>
          </p:cNvPr>
          <p:cNvSpPr/>
          <p:nvPr userDrawn="1"/>
        </p:nvSpPr>
        <p:spPr>
          <a:xfrm rot="19659736">
            <a:off x="-59387" y="6355211"/>
            <a:ext cx="1593667" cy="240022"/>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五边形 24">
            <a:extLst>
              <a:ext uri="{FF2B5EF4-FFF2-40B4-BE49-F238E27FC236}">
                <a16:creationId xmlns:a16="http://schemas.microsoft.com/office/drawing/2014/main" id="{C25A5A92-C8E6-4CA8-AB93-8B885C5EA989}"/>
              </a:ext>
            </a:extLst>
          </p:cNvPr>
          <p:cNvSpPr/>
          <p:nvPr userDrawn="1"/>
        </p:nvSpPr>
        <p:spPr>
          <a:xfrm rot="19659736">
            <a:off x="501875" y="5626509"/>
            <a:ext cx="1198809" cy="202681"/>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五边形 25">
            <a:extLst>
              <a:ext uri="{FF2B5EF4-FFF2-40B4-BE49-F238E27FC236}">
                <a16:creationId xmlns:a16="http://schemas.microsoft.com/office/drawing/2014/main" id="{0B284135-360D-47CC-8BC2-5C03015968F7}"/>
              </a:ext>
            </a:extLst>
          </p:cNvPr>
          <p:cNvSpPr/>
          <p:nvPr userDrawn="1"/>
        </p:nvSpPr>
        <p:spPr>
          <a:xfrm rot="19659736">
            <a:off x="11343042" y="442070"/>
            <a:ext cx="869215" cy="124045"/>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五边形 26">
            <a:extLst>
              <a:ext uri="{FF2B5EF4-FFF2-40B4-BE49-F238E27FC236}">
                <a16:creationId xmlns:a16="http://schemas.microsoft.com/office/drawing/2014/main" id="{D0824BE2-0B1A-47B1-BAAF-7C29E1879AE7}"/>
              </a:ext>
            </a:extLst>
          </p:cNvPr>
          <p:cNvSpPr/>
          <p:nvPr userDrawn="1"/>
        </p:nvSpPr>
        <p:spPr>
          <a:xfrm rot="19659736">
            <a:off x="10829985" y="427917"/>
            <a:ext cx="542830" cy="99029"/>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1919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835DA-89CD-4080-A1F3-F9645F8C0639}"/>
              </a:ext>
            </a:extLst>
          </p:cNvPr>
          <p:cNvSpPr>
            <a:spLocks noGrp="1"/>
          </p:cNvSpPr>
          <p:nvPr>
            <p:ph type="title"/>
          </p:nvPr>
        </p:nvSpPr>
        <p:spPr>
          <a:xfrm>
            <a:off x="1091255" y="237834"/>
            <a:ext cx="8168208" cy="790865"/>
          </a:xfrm>
        </p:spPr>
        <p:txBody>
          <a:bodyPr wrap="square" lIns="0" tIns="0" rIns="0" bIns="0">
            <a:normAutofit/>
          </a:bodyPr>
          <a:lstStyle>
            <a:lvl1pPr>
              <a:lnSpc>
                <a:spcPct val="100000"/>
              </a:lnSpc>
              <a:defRPr sz="3200" b="1">
                <a:solidFill>
                  <a:schemeClr val="accent1"/>
                </a:solidFill>
              </a:defRPr>
            </a:lvl1pPr>
          </a:lstStyle>
          <a:p>
            <a:r>
              <a:rPr lang="zh-CN" altLang="en-US" dirty="0"/>
              <a:t>单击此处编辑母版标题样式</a:t>
            </a:r>
          </a:p>
        </p:txBody>
      </p:sp>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形状 11">
            <a:extLst>
              <a:ext uri="{FF2B5EF4-FFF2-40B4-BE49-F238E27FC236}">
                <a16:creationId xmlns:a16="http://schemas.microsoft.com/office/drawing/2014/main" id="{053D6D2E-F110-4473-8442-17B28C05A741}"/>
              </a:ext>
            </a:extLst>
          </p:cNvPr>
          <p:cNvSpPr/>
          <p:nvPr/>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72829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横向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图片占位符 90">
            <a:extLst>
              <a:ext uri="{FF2B5EF4-FFF2-40B4-BE49-F238E27FC236}">
                <a16:creationId xmlns:a16="http://schemas.microsoft.com/office/drawing/2014/main" id="{1B0862E3-9A13-49FB-8057-D6463602E7B6}"/>
              </a:ext>
            </a:extLst>
          </p:cNvPr>
          <p:cNvSpPr>
            <a:spLocks noGrp="1" noChangeAspect="1"/>
          </p:cNvSpPr>
          <p:nvPr>
            <p:ph type="pic" sz="quarter" idx="13"/>
          </p:nvPr>
        </p:nvSpPr>
        <p:spPr>
          <a:xfrm>
            <a:off x="862171" y="1825888"/>
            <a:ext cx="4826535" cy="2736000"/>
          </a:xfrm>
          <a:custGeom>
            <a:avLst/>
            <a:gdLst>
              <a:gd name="connsiteX0" fmla="*/ 0 w 4241800"/>
              <a:gd name="connsiteY0" fmla="*/ 0 h 2404533"/>
              <a:gd name="connsiteX1" fmla="*/ 4241800 w 4241800"/>
              <a:gd name="connsiteY1" fmla="*/ 0 h 2404533"/>
              <a:gd name="connsiteX2" fmla="*/ 4241800 w 4241800"/>
              <a:gd name="connsiteY2" fmla="*/ 2404533 h 2404533"/>
              <a:gd name="connsiteX3" fmla="*/ 0 w 4241800"/>
              <a:gd name="connsiteY3" fmla="*/ 2404533 h 2404533"/>
            </a:gdLst>
            <a:ahLst/>
            <a:cxnLst>
              <a:cxn ang="0">
                <a:pos x="connsiteX0" y="connsiteY0"/>
              </a:cxn>
              <a:cxn ang="0">
                <a:pos x="connsiteX1" y="connsiteY1"/>
              </a:cxn>
              <a:cxn ang="0">
                <a:pos x="connsiteX2" y="connsiteY2"/>
              </a:cxn>
              <a:cxn ang="0">
                <a:pos x="connsiteX3" y="connsiteY3"/>
              </a:cxn>
            </a:cxnLst>
            <a:rect l="l" t="t" r="r" b="b"/>
            <a:pathLst>
              <a:path w="4241800" h="2404533">
                <a:moveTo>
                  <a:pt x="0" y="0"/>
                </a:moveTo>
                <a:lnTo>
                  <a:pt x="4241800" y="0"/>
                </a:lnTo>
                <a:lnTo>
                  <a:pt x="4241800" y="2404533"/>
                </a:lnTo>
                <a:lnTo>
                  <a:pt x="0" y="2404533"/>
                </a:lnTo>
                <a:close/>
              </a:path>
            </a:pathLst>
          </a:custGeom>
        </p:spPr>
        <p:txBody>
          <a:bodyPr wrap="square">
            <a:noAutofit/>
          </a:bodyPr>
          <a:lstStyle/>
          <a:p>
            <a:endParaRPr lang="zh-CN" altLang="en-US"/>
          </a:p>
        </p:txBody>
      </p:sp>
      <p:sp>
        <p:nvSpPr>
          <p:cNvPr id="90" name="任意多边形: 形状 89">
            <a:extLst>
              <a:ext uri="{FF2B5EF4-FFF2-40B4-BE49-F238E27FC236}">
                <a16:creationId xmlns:a16="http://schemas.microsoft.com/office/drawing/2014/main" id="{33B73963-4941-42F0-9B00-7431FEF61A6C}"/>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9C71AABC-C91A-43D0-9AF8-0B6162EDCDD1}"/>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371813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0" name="图片占位符 6">
            <a:extLst>
              <a:ext uri="{FF2B5EF4-FFF2-40B4-BE49-F238E27FC236}">
                <a16:creationId xmlns:a16="http://schemas.microsoft.com/office/drawing/2014/main" id="{B49F2142-CAF1-4747-9CF9-CF77EE8A9159}"/>
              </a:ext>
            </a:extLst>
          </p:cNvPr>
          <p:cNvSpPr>
            <a:spLocks noGrp="1" noChangeAspect="1"/>
          </p:cNvSpPr>
          <p:nvPr>
            <p:ph type="pic" sz="quarter" idx="10"/>
          </p:nvPr>
        </p:nvSpPr>
        <p:spPr>
          <a:xfrm>
            <a:off x="1692274" y="1541374"/>
            <a:ext cx="3238088" cy="4320000"/>
          </a:xfrm>
        </p:spPr>
        <p:txBody>
          <a:bodyPr/>
          <a:lstStyle/>
          <a:p>
            <a:endParaRPr lang="zh-CN" altLang="en-US" dirty="0"/>
          </a:p>
        </p:txBody>
      </p:sp>
      <p:sp>
        <p:nvSpPr>
          <p:cNvPr id="91" name="任意多边形: 形状 90">
            <a:extLst>
              <a:ext uri="{FF2B5EF4-FFF2-40B4-BE49-F238E27FC236}">
                <a16:creationId xmlns:a16="http://schemas.microsoft.com/office/drawing/2014/main" id="{1727DAFC-E61B-4F89-B5C2-9CC360B9928B}"/>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80DB1628-9D3D-4F59-B275-C695A900F19A}"/>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94059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图片-圆形">
    <p:spTree>
      <p:nvGrpSpPr>
        <p:cNvPr id="1" name=""/>
        <p:cNvGrpSpPr/>
        <p:nvPr/>
      </p:nvGrpSpPr>
      <p:grpSpPr>
        <a:xfrm>
          <a:off x="0" y="0"/>
          <a:ext cx="0" cy="0"/>
          <a:chOff x="0" y="0"/>
          <a:chExt cx="0" cy="0"/>
        </a:xfrm>
      </p:grpSpPr>
      <p:sp>
        <p:nvSpPr>
          <p:cNvPr id="93" name="任意多边形: 形状 92">
            <a:extLst>
              <a:ext uri="{FF2B5EF4-FFF2-40B4-BE49-F238E27FC236}">
                <a16:creationId xmlns:a16="http://schemas.microsoft.com/office/drawing/2014/main" id="{F03BE017-E7F3-4A34-ABC3-ECA964258175}"/>
              </a:ext>
            </a:extLst>
          </p:cNvPr>
          <p:cNvSpPr/>
          <p:nvPr userDrawn="1"/>
        </p:nvSpPr>
        <p:spPr>
          <a:xfrm>
            <a:off x="660400" y="1531871"/>
            <a:ext cx="10858500" cy="4491875"/>
          </a:xfrm>
          <a:custGeom>
            <a:avLst/>
            <a:gdLst>
              <a:gd name="connsiteX0" fmla="*/ 2682382 w 10858500"/>
              <a:gd name="connsiteY0" fmla="*/ 0 h 4491875"/>
              <a:gd name="connsiteX1" fmla="*/ 4661514 w 10858500"/>
              <a:gd name="connsiteY1" fmla="*/ 1979131 h 4491875"/>
              <a:gd name="connsiteX2" fmla="*/ 4081840 w 10858500"/>
              <a:gd name="connsiteY2" fmla="*/ 3378588 h 4491875"/>
              <a:gd name="connsiteX3" fmla="*/ 3948253 w 10858500"/>
              <a:gd name="connsiteY3" fmla="*/ 3500000 h 4491875"/>
              <a:gd name="connsiteX4" fmla="*/ 10858500 w 10858500"/>
              <a:gd name="connsiteY4" fmla="*/ 3500000 h 4491875"/>
              <a:gd name="connsiteX5" fmla="*/ 10858500 w 10858500"/>
              <a:gd name="connsiteY5" fmla="*/ 4491875 h 4491875"/>
              <a:gd name="connsiteX6" fmla="*/ 0 w 10858500"/>
              <a:gd name="connsiteY6" fmla="*/ 4491875 h 4491875"/>
              <a:gd name="connsiteX7" fmla="*/ 0 w 10858500"/>
              <a:gd name="connsiteY7" fmla="*/ 3500000 h 4491875"/>
              <a:gd name="connsiteX8" fmla="*/ 1416512 w 10858500"/>
              <a:gd name="connsiteY8" fmla="*/ 3500000 h 4491875"/>
              <a:gd name="connsiteX9" fmla="*/ 1282925 w 10858500"/>
              <a:gd name="connsiteY9" fmla="*/ 3378588 h 4491875"/>
              <a:gd name="connsiteX10" fmla="*/ 703250 w 10858500"/>
              <a:gd name="connsiteY10" fmla="*/ 1979131 h 4491875"/>
              <a:gd name="connsiteX11" fmla="*/ 2682382 w 10858500"/>
              <a:gd name="connsiteY11" fmla="*/ 0 h 449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58500" h="4491875">
                <a:moveTo>
                  <a:pt x="2682382" y="0"/>
                </a:moveTo>
                <a:cubicBezTo>
                  <a:pt x="3775426" y="0"/>
                  <a:pt x="4661514" y="886087"/>
                  <a:pt x="4661514" y="1979131"/>
                </a:cubicBezTo>
                <a:cubicBezTo>
                  <a:pt x="4661514" y="2525653"/>
                  <a:pt x="4439992" y="3020436"/>
                  <a:pt x="4081840" y="3378588"/>
                </a:cubicBezTo>
                <a:lnTo>
                  <a:pt x="3948253" y="3500000"/>
                </a:lnTo>
                <a:lnTo>
                  <a:pt x="10858500" y="3500000"/>
                </a:lnTo>
                <a:lnTo>
                  <a:pt x="10858500" y="4491875"/>
                </a:lnTo>
                <a:lnTo>
                  <a:pt x="0" y="4491875"/>
                </a:lnTo>
                <a:lnTo>
                  <a:pt x="0" y="3500000"/>
                </a:lnTo>
                <a:lnTo>
                  <a:pt x="1416512" y="3500000"/>
                </a:lnTo>
                <a:lnTo>
                  <a:pt x="1282925" y="3378588"/>
                </a:lnTo>
                <a:cubicBezTo>
                  <a:pt x="924772" y="3020436"/>
                  <a:pt x="703250" y="2525653"/>
                  <a:pt x="703250" y="1979131"/>
                </a:cubicBezTo>
                <a:cubicBezTo>
                  <a:pt x="703250" y="886087"/>
                  <a:pt x="1589338" y="0"/>
                  <a:pt x="2682382" y="0"/>
                </a:cubicBezTo>
                <a:close/>
              </a:path>
            </a:pathLst>
          </a:custGeom>
          <a:solidFill>
            <a:schemeClr val="accent1"/>
          </a:solidFill>
          <a:ln w="19050">
            <a:noFill/>
          </a:ln>
          <a:effectLst>
            <a:outerShdw blurRad="127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任意多边形: 形状 90">
            <a:extLst>
              <a:ext uri="{FF2B5EF4-FFF2-40B4-BE49-F238E27FC236}">
                <a16:creationId xmlns:a16="http://schemas.microsoft.com/office/drawing/2014/main" id="{1727DAFC-E61B-4F89-B5C2-9CC360B9928B}"/>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图片占位符 91">
            <a:extLst>
              <a:ext uri="{FF2B5EF4-FFF2-40B4-BE49-F238E27FC236}">
                <a16:creationId xmlns:a16="http://schemas.microsoft.com/office/drawing/2014/main" id="{D3B0A0DB-185C-4430-9224-1C0A227377F5}"/>
              </a:ext>
            </a:extLst>
          </p:cNvPr>
          <p:cNvSpPr>
            <a:spLocks noGrp="1" noChangeAspect="1"/>
          </p:cNvSpPr>
          <p:nvPr>
            <p:ph type="pic" sz="quarter" idx="13"/>
          </p:nvPr>
        </p:nvSpPr>
        <p:spPr>
          <a:xfrm>
            <a:off x="1451524" y="1608975"/>
            <a:ext cx="3780000" cy="3780000"/>
          </a:xfrm>
          <a:custGeom>
            <a:avLst/>
            <a:gdLst>
              <a:gd name="connsiteX0" fmla="*/ 1657350 w 3314700"/>
              <a:gd name="connsiteY0" fmla="*/ 0 h 3314700"/>
              <a:gd name="connsiteX1" fmla="*/ 3314700 w 3314700"/>
              <a:gd name="connsiteY1" fmla="*/ 1657350 h 3314700"/>
              <a:gd name="connsiteX2" fmla="*/ 1657350 w 3314700"/>
              <a:gd name="connsiteY2" fmla="*/ 3314700 h 3314700"/>
              <a:gd name="connsiteX3" fmla="*/ 0 w 3314700"/>
              <a:gd name="connsiteY3" fmla="*/ 1657350 h 3314700"/>
              <a:gd name="connsiteX4" fmla="*/ 1657350 w 3314700"/>
              <a:gd name="connsiteY4" fmla="*/ 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3314700">
                <a:moveTo>
                  <a:pt x="1657350" y="0"/>
                </a:moveTo>
                <a:cubicBezTo>
                  <a:pt x="2572679" y="0"/>
                  <a:pt x="3314700" y="742021"/>
                  <a:pt x="3314700" y="1657350"/>
                </a:cubicBezTo>
                <a:cubicBezTo>
                  <a:pt x="3314700" y="2572679"/>
                  <a:pt x="2572679" y="3314700"/>
                  <a:pt x="1657350" y="3314700"/>
                </a:cubicBezTo>
                <a:cubicBezTo>
                  <a:pt x="742021" y="3314700"/>
                  <a:pt x="0" y="2572679"/>
                  <a:pt x="0" y="1657350"/>
                </a:cubicBezTo>
                <a:cubicBezTo>
                  <a:pt x="0" y="742021"/>
                  <a:pt x="742021" y="0"/>
                  <a:pt x="1657350" y="0"/>
                </a:cubicBezTo>
                <a:close/>
              </a:path>
            </a:pathLst>
          </a:custGeom>
        </p:spPr>
        <p:txBody>
          <a:bodyPr wrap="square" anchor="ctr" anchorCtr="0">
            <a:noAutofit/>
          </a:bodyPr>
          <a:lstStyle/>
          <a:p>
            <a:endParaRPr lang="zh-CN" altLang="en-US" dirty="0"/>
          </a:p>
        </p:txBody>
      </p:sp>
      <p:sp>
        <p:nvSpPr>
          <p:cNvPr id="90" name="标题 1">
            <a:extLst>
              <a:ext uri="{FF2B5EF4-FFF2-40B4-BE49-F238E27FC236}">
                <a16:creationId xmlns:a16="http://schemas.microsoft.com/office/drawing/2014/main" id="{E3FA308D-84A8-4382-ADA4-2CD6EA62223C}"/>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9411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0" name="图片占位符 6">
            <a:extLst>
              <a:ext uri="{FF2B5EF4-FFF2-40B4-BE49-F238E27FC236}">
                <a16:creationId xmlns:a16="http://schemas.microsoft.com/office/drawing/2014/main" id="{B49F2142-CAF1-4747-9CF9-CF77EE8A9159}"/>
              </a:ext>
            </a:extLst>
          </p:cNvPr>
          <p:cNvSpPr>
            <a:spLocks noGrp="1" noChangeAspect="1"/>
          </p:cNvSpPr>
          <p:nvPr>
            <p:ph type="pic" sz="quarter" idx="10"/>
          </p:nvPr>
        </p:nvSpPr>
        <p:spPr>
          <a:xfrm>
            <a:off x="1114722" y="1132945"/>
            <a:ext cx="1735608" cy="2315510"/>
          </a:xfrm>
        </p:spPr>
        <p:txBody>
          <a:bodyPr/>
          <a:lstStyle/>
          <a:p>
            <a:endParaRPr lang="zh-CN" altLang="en-US" dirty="0"/>
          </a:p>
        </p:txBody>
      </p:sp>
      <p:sp>
        <p:nvSpPr>
          <p:cNvPr id="91" name="图片占位符 6">
            <a:extLst>
              <a:ext uri="{FF2B5EF4-FFF2-40B4-BE49-F238E27FC236}">
                <a16:creationId xmlns:a16="http://schemas.microsoft.com/office/drawing/2014/main" id="{260C43B2-4304-44E2-A6F0-062D59008B9B}"/>
              </a:ext>
            </a:extLst>
          </p:cNvPr>
          <p:cNvSpPr>
            <a:spLocks noGrp="1" noChangeAspect="1"/>
          </p:cNvSpPr>
          <p:nvPr>
            <p:ph type="pic" sz="quarter" idx="13"/>
          </p:nvPr>
        </p:nvSpPr>
        <p:spPr>
          <a:xfrm>
            <a:off x="9351363" y="3674135"/>
            <a:ext cx="1755000" cy="2341381"/>
          </a:xfrm>
        </p:spPr>
        <p:txBody>
          <a:bodyPr/>
          <a:lstStyle/>
          <a:p>
            <a:endParaRPr lang="zh-CN" altLang="en-US" dirty="0"/>
          </a:p>
        </p:txBody>
      </p:sp>
      <p:sp>
        <p:nvSpPr>
          <p:cNvPr id="92" name="任意多边形: 形状 91">
            <a:extLst>
              <a:ext uri="{FF2B5EF4-FFF2-40B4-BE49-F238E27FC236}">
                <a16:creationId xmlns:a16="http://schemas.microsoft.com/office/drawing/2014/main" id="{11D8ADCD-C58A-41B8-80C4-2341BB348593}"/>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3" name="标题 1">
            <a:extLst>
              <a:ext uri="{FF2B5EF4-FFF2-40B4-BE49-F238E27FC236}">
                <a16:creationId xmlns:a16="http://schemas.microsoft.com/office/drawing/2014/main" id="{841EB5B4-0657-4AE7-A427-642106D598DF}"/>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95409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图片占位符 90">
            <a:extLst>
              <a:ext uri="{FF2B5EF4-FFF2-40B4-BE49-F238E27FC236}">
                <a16:creationId xmlns:a16="http://schemas.microsoft.com/office/drawing/2014/main" id="{1D88D36A-B7BF-4F3A-AA10-0BECE80A557F}"/>
              </a:ext>
            </a:extLst>
          </p:cNvPr>
          <p:cNvSpPr>
            <a:spLocks noGrp="1"/>
          </p:cNvSpPr>
          <p:nvPr>
            <p:ph type="pic" sz="quarter" idx="13"/>
          </p:nvPr>
        </p:nvSpPr>
        <p:spPr>
          <a:xfrm>
            <a:off x="1219984"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5" name="图片占位符 94">
            <a:extLst>
              <a:ext uri="{FF2B5EF4-FFF2-40B4-BE49-F238E27FC236}">
                <a16:creationId xmlns:a16="http://schemas.microsoft.com/office/drawing/2014/main" id="{DEC9F75E-9249-4FFE-AF96-E92B201A183F}"/>
              </a:ext>
            </a:extLst>
          </p:cNvPr>
          <p:cNvSpPr>
            <a:spLocks noGrp="1"/>
          </p:cNvSpPr>
          <p:nvPr>
            <p:ph type="pic" sz="quarter" idx="14"/>
          </p:nvPr>
        </p:nvSpPr>
        <p:spPr>
          <a:xfrm>
            <a:off x="9369946"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8" name="图片占位符 97">
            <a:extLst>
              <a:ext uri="{FF2B5EF4-FFF2-40B4-BE49-F238E27FC236}">
                <a16:creationId xmlns:a16="http://schemas.microsoft.com/office/drawing/2014/main" id="{E7782F2A-850E-4B5F-8330-CF50AC9EFA7B}"/>
              </a:ext>
            </a:extLst>
          </p:cNvPr>
          <p:cNvSpPr>
            <a:spLocks noGrp="1"/>
          </p:cNvSpPr>
          <p:nvPr>
            <p:ph type="pic" sz="quarter" idx="15"/>
          </p:nvPr>
        </p:nvSpPr>
        <p:spPr>
          <a:xfrm>
            <a:off x="3936638"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9" name="图片占位符 98">
            <a:extLst>
              <a:ext uri="{FF2B5EF4-FFF2-40B4-BE49-F238E27FC236}">
                <a16:creationId xmlns:a16="http://schemas.microsoft.com/office/drawing/2014/main" id="{25096E3E-9433-4D85-BA39-301B214A355E}"/>
              </a:ext>
            </a:extLst>
          </p:cNvPr>
          <p:cNvSpPr>
            <a:spLocks noGrp="1"/>
          </p:cNvSpPr>
          <p:nvPr>
            <p:ph type="pic" sz="quarter" idx="16"/>
          </p:nvPr>
        </p:nvSpPr>
        <p:spPr>
          <a:xfrm>
            <a:off x="6653292"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0" name="任意多边形: 形状 89">
            <a:extLst>
              <a:ext uri="{FF2B5EF4-FFF2-40B4-BE49-F238E27FC236}">
                <a16:creationId xmlns:a16="http://schemas.microsoft.com/office/drawing/2014/main" id="{DF883148-B063-4C5A-9CC7-CE69774A8C94}"/>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B8A4FF80-ED1E-4D1D-9434-215EB5FB872B}"/>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16426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1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结束页 幻灯片">
    <p:bg>
      <p:bgPr>
        <a:solidFill>
          <a:schemeClr val="bg1"/>
        </a:solidFill>
        <a:effectLst/>
      </p:bgPr>
    </p:bg>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5F00C798-F4CB-49E3-81E0-4CD12D5AEAD6}"/>
              </a:ext>
            </a:extLst>
          </p:cNvPr>
          <p:cNvSpPr>
            <a:spLocks noGrp="1"/>
          </p:cNvSpPr>
          <p:nvPr>
            <p:ph type="body" sz="quarter" idx="10"/>
          </p:nvPr>
        </p:nvSpPr>
        <p:spPr>
          <a:xfrm>
            <a:off x="3735420" y="2971800"/>
            <a:ext cx="7783479" cy="914400"/>
          </a:xfrm>
        </p:spPr>
        <p:txBody>
          <a:bodyPr anchor="ctr" anchorCtr="0">
            <a:normAutofit/>
          </a:bodyPr>
          <a:lstStyle>
            <a:lvl1pPr marL="0" indent="0" algn="ctr">
              <a:buNone/>
              <a:defRPr sz="5400">
                <a:solidFill>
                  <a:schemeClr val="accent1"/>
                </a:solidFill>
              </a:defRPr>
            </a:lvl1pPr>
          </a:lstStyle>
          <a:p>
            <a:pPr lvl="0"/>
            <a:r>
              <a:rPr lang="zh-CN" altLang="en-US" dirty="0"/>
              <a:t>编辑母版文本样式</a:t>
            </a:r>
          </a:p>
        </p:txBody>
      </p:sp>
      <p:sp>
        <p:nvSpPr>
          <p:cNvPr id="6" name="箭头: 五边形 5">
            <a:extLst>
              <a:ext uri="{FF2B5EF4-FFF2-40B4-BE49-F238E27FC236}">
                <a16:creationId xmlns:a16="http://schemas.microsoft.com/office/drawing/2014/main" id="{8C1695A4-3593-4E25-8722-4214E3CC76B6}"/>
              </a:ext>
            </a:extLst>
          </p:cNvPr>
          <p:cNvSpPr/>
          <p:nvPr userDrawn="1"/>
        </p:nvSpPr>
        <p:spPr>
          <a:xfrm rot="16200000">
            <a:off x="10605854" y="5156200"/>
            <a:ext cx="2879387" cy="3403600"/>
          </a:xfrm>
          <a:prstGeom prst="homePlat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五边形 7">
            <a:extLst>
              <a:ext uri="{FF2B5EF4-FFF2-40B4-BE49-F238E27FC236}">
                <a16:creationId xmlns:a16="http://schemas.microsoft.com/office/drawing/2014/main" id="{A29C0276-5751-4797-BFA5-F68D05ACBB63}"/>
              </a:ext>
            </a:extLst>
          </p:cNvPr>
          <p:cNvSpPr/>
          <p:nvPr userDrawn="1"/>
        </p:nvSpPr>
        <p:spPr>
          <a:xfrm>
            <a:off x="-2680781" y="0"/>
            <a:ext cx="5753100" cy="9620654"/>
          </a:xfrm>
          <a:prstGeom prst="homePlate">
            <a:avLst>
              <a:gd name="adj" fmla="val 508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五边形 4">
            <a:extLst>
              <a:ext uri="{FF2B5EF4-FFF2-40B4-BE49-F238E27FC236}">
                <a16:creationId xmlns:a16="http://schemas.microsoft.com/office/drawing/2014/main" id="{D85E25CC-A5BC-44E2-9950-5BDC824D9AC1}"/>
              </a:ext>
            </a:extLst>
          </p:cNvPr>
          <p:cNvSpPr/>
          <p:nvPr userDrawn="1"/>
        </p:nvSpPr>
        <p:spPr>
          <a:xfrm rot="5400000">
            <a:off x="7310335" y="-1872573"/>
            <a:ext cx="2616740" cy="4241259"/>
          </a:xfrm>
          <a:prstGeom prst="homePlat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132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结束页2">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B2DFB5F-1361-46F4-B3DF-471ECD4DCA18}"/>
              </a:ext>
            </a:extLst>
          </p:cNvPr>
          <p:cNvSpPr/>
          <p:nvPr userDrawn="1"/>
        </p:nvSpPr>
        <p:spPr>
          <a:xfrm>
            <a:off x="-2319371" y="4211980"/>
            <a:ext cx="5113371" cy="5113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385D4CE6-0BBF-450D-B3AB-7C163A40E793}"/>
              </a:ext>
            </a:extLst>
          </p:cNvPr>
          <p:cNvSpPr/>
          <p:nvPr userDrawn="1"/>
        </p:nvSpPr>
        <p:spPr>
          <a:xfrm>
            <a:off x="10560051" y="-2647819"/>
            <a:ext cx="4418254" cy="4418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7DB7D9E8-951C-43E9-A0D9-71D984930B1A}"/>
              </a:ext>
            </a:extLst>
          </p:cNvPr>
          <p:cNvSpPr/>
          <p:nvPr userDrawn="1"/>
        </p:nvSpPr>
        <p:spPr>
          <a:xfrm>
            <a:off x="2269956" y="766678"/>
            <a:ext cx="524044" cy="52404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4F7459D3-C758-44D6-8A57-DC56340F0169}"/>
              </a:ext>
            </a:extLst>
          </p:cNvPr>
          <p:cNvSpPr/>
          <p:nvPr userDrawn="1"/>
        </p:nvSpPr>
        <p:spPr>
          <a:xfrm>
            <a:off x="10560050" y="4725472"/>
            <a:ext cx="387350" cy="38735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1B8A893F-94E0-4594-87F3-62EFB4562279}"/>
              </a:ext>
            </a:extLst>
          </p:cNvPr>
          <p:cNvSpPr/>
          <p:nvPr userDrawn="1"/>
        </p:nvSpPr>
        <p:spPr>
          <a:xfrm>
            <a:off x="9200282" y="6768666"/>
            <a:ext cx="178668" cy="17866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68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版式">
    <p:bg>
      <p:bgPr>
        <a:solidFill>
          <a:schemeClr val="bg1"/>
        </a:soli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2F6DD72-F7DC-4726-8799-65CF6A57F0E9}"/>
              </a:ext>
            </a:extLst>
          </p:cNvPr>
          <p:cNvSpPr>
            <a:spLocks noEditPoints="1"/>
          </p:cNvSpPr>
          <p:nvPr/>
        </p:nvSpPr>
        <p:spPr bwMode="auto">
          <a:xfrm>
            <a:off x="-3467659" y="-17139"/>
            <a:ext cx="6920098" cy="6892278"/>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0">
            <a:extLst>
              <a:ext uri="{FF2B5EF4-FFF2-40B4-BE49-F238E27FC236}">
                <a16:creationId xmlns:a16="http://schemas.microsoft.com/office/drawing/2014/main" id="{1C97702C-60B2-44B2-A91E-87A701F2846A}"/>
              </a:ext>
            </a:extLst>
          </p:cNvPr>
          <p:cNvSpPr>
            <a:spLocks noEditPoints="1"/>
          </p:cNvSpPr>
          <p:nvPr/>
        </p:nvSpPr>
        <p:spPr bwMode="auto">
          <a:xfrm>
            <a:off x="-2424428" y="1057388"/>
            <a:ext cx="4844070" cy="4805817"/>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1">
            <a:extLst>
              <a:ext uri="{FF2B5EF4-FFF2-40B4-BE49-F238E27FC236}">
                <a16:creationId xmlns:a16="http://schemas.microsoft.com/office/drawing/2014/main" id="{33DF911D-2E32-4E88-8E48-D9491185EE9D}"/>
              </a:ext>
            </a:extLst>
          </p:cNvPr>
          <p:cNvSpPr>
            <a:spLocks noEditPoints="1"/>
          </p:cNvSpPr>
          <p:nvPr/>
        </p:nvSpPr>
        <p:spPr bwMode="auto">
          <a:xfrm>
            <a:off x="-1906291" y="730509"/>
            <a:ext cx="681578" cy="799810"/>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2">
            <a:extLst>
              <a:ext uri="{FF2B5EF4-FFF2-40B4-BE49-F238E27FC236}">
                <a16:creationId xmlns:a16="http://schemas.microsoft.com/office/drawing/2014/main" id="{7FF93095-6906-4E6E-9F70-4A1D6ACC9EBD}"/>
              </a:ext>
            </a:extLst>
          </p:cNvPr>
          <p:cNvSpPr>
            <a:spLocks/>
          </p:cNvSpPr>
          <p:nvPr/>
        </p:nvSpPr>
        <p:spPr bwMode="auto">
          <a:xfrm>
            <a:off x="-275372" y="6117059"/>
            <a:ext cx="879792" cy="43467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3">
            <a:extLst>
              <a:ext uri="{FF2B5EF4-FFF2-40B4-BE49-F238E27FC236}">
                <a16:creationId xmlns:a16="http://schemas.microsoft.com/office/drawing/2014/main" id="{7B8633A8-2D00-4523-9493-97A825EC75AE}"/>
              </a:ext>
            </a:extLst>
          </p:cNvPr>
          <p:cNvSpPr>
            <a:spLocks noEditPoints="1"/>
          </p:cNvSpPr>
          <p:nvPr/>
        </p:nvSpPr>
        <p:spPr bwMode="auto">
          <a:xfrm>
            <a:off x="-2977341" y="2038024"/>
            <a:ext cx="667668" cy="528571"/>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4">
            <a:extLst>
              <a:ext uri="{FF2B5EF4-FFF2-40B4-BE49-F238E27FC236}">
                <a16:creationId xmlns:a16="http://schemas.microsoft.com/office/drawing/2014/main" id="{67DDBB6C-65DC-40A1-81E9-8128344AB1E7}"/>
              </a:ext>
            </a:extLst>
          </p:cNvPr>
          <p:cNvSpPr>
            <a:spLocks noEditPoints="1"/>
          </p:cNvSpPr>
          <p:nvPr/>
        </p:nvSpPr>
        <p:spPr bwMode="auto">
          <a:xfrm>
            <a:off x="2325749" y="2079754"/>
            <a:ext cx="591164" cy="549435"/>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5">
            <a:extLst>
              <a:ext uri="{FF2B5EF4-FFF2-40B4-BE49-F238E27FC236}">
                <a16:creationId xmlns:a16="http://schemas.microsoft.com/office/drawing/2014/main" id="{67BFC7EB-1D36-4211-BB9A-7162F489BCAF}"/>
              </a:ext>
            </a:extLst>
          </p:cNvPr>
          <p:cNvSpPr>
            <a:spLocks noEditPoints="1"/>
          </p:cNvSpPr>
          <p:nvPr/>
        </p:nvSpPr>
        <p:spPr bwMode="auto">
          <a:xfrm>
            <a:off x="-4133" y="295831"/>
            <a:ext cx="306015" cy="698964"/>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6">
            <a:extLst>
              <a:ext uri="{FF2B5EF4-FFF2-40B4-BE49-F238E27FC236}">
                <a16:creationId xmlns:a16="http://schemas.microsoft.com/office/drawing/2014/main" id="{26BF2F67-D8CF-4A8E-B647-44A5BD317286}"/>
              </a:ext>
            </a:extLst>
          </p:cNvPr>
          <p:cNvSpPr>
            <a:spLocks noEditPoints="1"/>
          </p:cNvSpPr>
          <p:nvPr/>
        </p:nvSpPr>
        <p:spPr bwMode="auto">
          <a:xfrm>
            <a:off x="-859581" y="6068375"/>
            <a:ext cx="605074" cy="465977"/>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
            <a:extLst>
              <a:ext uri="{FF2B5EF4-FFF2-40B4-BE49-F238E27FC236}">
                <a16:creationId xmlns:a16="http://schemas.microsoft.com/office/drawing/2014/main" id="{0C0B8CBD-6FF9-42D7-834A-5B98CF82C22A}"/>
              </a:ext>
            </a:extLst>
          </p:cNvPr>
          <p:cNvSpPr>
            <a:spLocks/>
          </p:cNvSpPr>
          <p:nvPr/>
        </p:nvSpPr>
        <p:spPr bwMode="auto">
          <a:xfrm>
            <a:off x="-2174052" y="5289429"/>
            <a:ext cx="497274" cy="618984"/>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8">
            <a:extLst>
              <a:ext uri="{FF2B5EF4-FFF2-40B4-BE49-F238E27FC236}">
                <a16:creationId xmlns:a16="http://schemas.microsoft.com/office/drawing/2014/main" id="{3DA97F2E-AB45-4CD4-A909-1D65D16F0A62}"/>
              </a:ext>
            </a:extLst>
          </p:cNvPr>
          <p:cNvSpPr>
            <a:spLocks/>
          </p:cNvSpPr>
          <p:nvPr/>
        </p:nvSpPr>
        <p:spPr bwMode="auto">
          <a:xfrm>
            <a:off x="2471802" y="4312269"/>
            <a:ext cx="459022" cy="688533"/>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9">
            <a:extLst>
              <a:ext uri="{FF2B5EF4-FFF2-40B4-BE49-F238E27FC236}">
                <a16:creationId xmlns:a16="http://schemas.microsoft.com/office/drawing/2014/main" id="{6289B34D-5BA7-4930-BAB1-8EAE3FE7A37B}"/>
              </a:ext>
            </a:extLst>
          </p:cNvPr>
          <p:cNvSpPr>
            <a:spLocks/>
          </p:cNvSpPr>
          <p:nvPr/>
        </p:nvSpPr>
        <p:spPr bwMode="auto">
          <a:xfrm>
            <a:off x="2158832" y="1829379"/>
            <a:ext cx="601598" cy="319925"/>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0">
            <a:extLst>
              <a:ext uri="{FF2B5EF4-FFF2-40B4-BE49-F238E27FC236}">
                <a16:creationId xmlns:a16="http://schemas.microsoft.com/office/drawing/2014/main" id="{0A035CD2-4662-4428-8DA7-F166A1CBBDBF}"/>
              </a:ext>
            </a:extLst>
          </p:cNvPr>
          <p:cNvSpPr>
            <a:spLocks/>
          </p:cNvSpPr>
          <p:nvPr/>
        </p:nvSpPr>
        <p:spPr bwMode="auto">
          <a:xfrm>
            <a:off x="-2507887" y="4910387"/>
            <a:ext cx="483364" cy="632893"/>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1">
            <a:extLst>
              <a:ext uri="{FF2B5EF4-FFF2-40B4-BE49-F238E27FC236}">
                <a16:creationId xmlns:a16="http://schemas.microsoft.com/office/drawing/2014/main" id="{030279CB-741C-4276-9CA3-909E86429EB3}"/>
              </a:ext>
            </a:extLst>
          </p:cNvPr>
          <p:cNvSpPr>
            <a:spLocks/>
          </p:cNvSpPr>
          <p:nvPr/>
        </p:nvSpPr>
        <p:spPr bwMode="auto">
          <a:xfrm>
            <a:off x="-296237" y="281921"/>
            <a:ext cx="295583" cy="552912"/>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2">
            <a:extLst>
              <a:ext uri="{FF2B5EF4-FFF2-40B4-BE49-F238E27FC236}">
                <a16:creationId xmlns:a16="http://schemas.microsoft.com/office/drawing/2014/main" id="{B0CCA550-225E-401F-A946-CB1293728CDA}"/>
              </a:ext>
            </a:extLst>
          </p:cNvPr>
          <p:cNvSpPr>
            <a:spLocks/>
          </p:cNvSpPr>
          <p:nvPr/>
        </p:nvSpPr>
        <p:spPr bwMode="auto">
          <a:xfrm>
            <a:off x="1588533" y="5501551"/>
            <a:ext cx="445112" cy="532047"/>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3">
            <a:extLst>
              <a:ext uri="{FF2B5EF4-FFF2-40B4-BE49-F238E27FC236}">
                <a16:creationId xmlns:a16="http://schemas.microsoft.com/office/drawing/2014/main" id="{025C64BC-FA14-4D2B-93D3-88F2822F6D5D}"/>
              </a:ext>
            </a:extLst>
          </p:cNvPr>
          <p:cNvSpPr>
            <a:spLocks/>
          </p:cNvSpPr>
          <p:nvPr/>
        </p:nvSpPr>
        <p:spPr bwMode="auto">
          <a:xfrm>
            <a:off x="1261654" y="1019137"/>
            <a:ext cx="410337" cy="399904"/>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4">
            <a:extLst>
              <a:ext uri="{FF2B5EF4-FFF2-40B4-BE49-F238E27FC236}">
                <a16:creationId xmlns:a16="http://schemas.microsoft.com/office/drawing/2014/main" id="{7B6DE162-5208-4566-8E1E-BCAD5DC3A1A7}"/>
              </a:ext>
            </a:extLst>
          </p:cNvPr>
          <p:cNvSpPr>
            <a:spLocks/>
          </p:cNvSpPr>
          <p:nvPr/>
        </p:nvSpPr>
        <p:spPr bwMode="auto">
          <a:xfrm>
            <a:off x="-2726966" y="4597418"/>
            <a:ext cx="424247" cy="535525"/>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5">
            <a:extLst>
              <a:ext uri="{FF2B5EF4-FFF2-40B4-BE49-F238E27FC236}">
                <a16:creationId xmlns:a16="http://schemas.microsoft.com/office/drawing/2014/main" id="{462501C6-B365-4C58-A913-B2165E6B38D2}"/>
              </a:ext>
            </a:extLst>
          </p:cNvPr>
          <p:cNvSpPr>
            <a:spLocks/>
          </p:cNvSpPr>
          <p:nvPr/>
        </p:nvSpPr>
        <p:spPr bwMode="auto">
          <a:xfrm>
            <a:off x="1421617" y="876561"/>
            <a:ext cx="584209" cy="306015"/>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6">
            <a:extLst>
              <a:ext uri="{FF2B5EF4-FFF2-40B4-BE49-F238E27FC236}">
                <a16:creationId xmlns:a16="http://schemas.microsoft.com/office/drawing/2014/main" id="{BDCEE044-A044-43FC-9182-29AC9BBBFA22}"/>
              </a:ext>
            </a:extLst>
          </p:cNvPr>
          <p:cNvSpPr>
            <a:spLocks noEditPoints="1"/>
          </p:cNvSpPr>
          <p:nvPr/>
        </p:nvSpPr>
        <p:spPr bwMode="auto">
          <a:xfrm>
            <a:off x="764380" y="6002303"/>
            <a:ext cx="333833" cy="455543"/>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7">
            <a:extLst>
              <a:ext uri="{FF2B5EF4-FFF2-40B4-BE49-F238E27FC236}">
                <a16:creationId xmlns:a16="http://schemas.microsoft.com/office/drawing/2014/main" id="{911E57FD-8E73-4173-A704-F872512267C6}"/>
              </a:ext>
            </a:extLst>
          </p:cNvPr>
          <p:cNvSpPr>
            <a:spLocks/>
          </p:cNvSpPr>
          <p:nvPr/>
        </p:nvSpPr>
        <p:spPr bwMode="auto">
          <a:xfrm>
            <a:off x="2106670" y="5035575"/>
            <a:ext cx="379042" cy="535525"/>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8">
            <a:extLst>
              <a:ext uri="{FF2B5EF4-FFF2-40B4-BE49-F238E27FC236}">
                <a16:creationId xmlns:a16="http://schemas.microsoft.com/office/drawing/2014/main" id="{C759C797-265B-4230-A271-3AAE22DC103F}"/>
              </a:ext>
            </a:extLst>
          </p:cNvPr>
          <p:cNvSpPr>
            <a:spLocks/>
          </p:cNvSpPr>
          <p:nvPr/>
        </p:nvSpPr>
        <p:spPr bwMode="auto">
          <a:xfrm>
            <a:off x="-1812399" y="5602398"/>
            <a:ext cx="351222" cy="483363"/>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9">
            <a:extLst>
              <a:ext uri="{FF2B5EF4-FFF2-40B4-BE49-F238E27FC236}">
                <a16:creationId xmlns:a16="http://schemas.microsoft.com/office/drawing/2014/main" id="{F2DFF21D-1C32-45C6-BA74-692F0EFA6A7B}"/>
              </a:ext>
            </a:extLst>
          </p:cNvPr>
          <p:cNvSpPr>
            <a:spLocks/>
          </p:cNvSpPr>
          <p:nvPr/>
        </p:nvSpPr>
        <p:spPr bwMode="auto">
          <a:xfrm>
            <a:off x="1901502" y="5292905"/>
            <a:ext cx="361653" cy="504227"/>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0">
            <a:extLst>
              <a:ext uri="{FF2B5EF4-FFF2-40B4-BE49-F238E27FC236}">
                <a16:creationId xmlns:a16="http://schemas.microsoft.com/office/drawing/2014/main" id="{2D35C8CF-9BB0-4291-9F98-5F08E5D22E2B}"/>
              </a:ext>
            </a:extLst>
          </p:cNvPr>
          <p:cNvSpPr>
            <a:spLocks/>
          </p:cNvSpPr>
          <p:nvPr/>
        </p:nvSpPr>
        <p:spPr bwMode="auto">
          <a:xfrm>
            <a:off x="1407707" y="5738017"/>
            <a:ext cx="246900" cy="445112"/>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1">
            <a:extLst>
              <a:ext uri="{FF2B5EF4-FFF2-40B4-BE49-F238E27FC236}">
                <a16:creationId xmlns:a16="http://schemas.microsoft.com/office/drawing/2014/main" id="{EA9A6958-CC2C-454C-A656-84F434344889}"/>
              </a:ext>
            </a:extLst>
          </p:cNvPr>
          <p:cNvSpPr>
            <a:spLocks/>
          </p:cNvSpPr>
          <p:nvPr/>
        </p:nvSpPr>
        <p:spPr bwMode="auto">
          <a:xfrm>
            <a:off x="1014755" y="5904934"/>
            <a:ext cx="243421" cy="465977"/>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2">
            <a:extLst>
              <a:ext uri="{FF2B5EF4-FFF2-40B4-BE49-F238E27FC236}">
                <a16:creationId xmlns:a16="http://schemas.microsoft.com/office/drawing/2014/main" id="{D39C12F0-3682-456E-8104-ABA3915B44F0}"/>
              </a:ext>
            </a:extLst>
          </p:cNvPr>
          <p:cNvSpPr>
            <a:spLocks/>
          </p:cNvSpPr>
          <p:nvPr/>
        </p:nvSpPr>
        <p:spPr bwMode="auto">
          <a:xfrm>
            <a:off x="2318794" y="4799109"/>
            <a:ext cx="344267" cy="45902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3">
            <a:extLst>
              <a:ext uri="{FF2B5EF4-FFF2-40B4-BE49-F238E27FC236}">
                <a16:creationId xmlns:a16="http://schemas.microsoft.com/office/drawing/2014/main" id="{AE7F360F-FADA-4F88-9B6C-B3D11A221921}"/>
              </a:ext>
            </a:extLst>
          </p:cNvPr>
          <p:cNvSpPr>
            <a:spLocks noEditPoints="1"/>
          </p:cNvSpPr>
          <p:nvPr/>
        </p:nvSpPr>
        <p:spPr bwMode="auto">
          <a:xfrm>
            <a:off x="-1395107" y="5884069"/>
            <a:ext cx="271240" cy="441633"/>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4">
            <a:extLst>
              <a:ext uri="{FF2B5EF4-FFF2-40B4-BE49-F238E27FC236}">
                <a16:creationId xmlns:a16="http://schemas.microsoft.com/office/drawing/2014/main" id="{25E74E90-91E3-4AE4-B1B8-B7E81CF7958D}"/>
              </a:ext>
            </a:extLst>
          </p:cNvPr>
          <p:cNvSpPr>
            <a:spLocks/>
          </p:cNvSpPr>
          <p:nvPr/>
        </p:nvSpPr>
        <p:spPr bwMode="auto">
          <a:xfrm>
            <a:off x="-2859109" y="4319223"/>
            <a:ext cx="368608" cy="417292"/>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5">
            <a:extLst>
              <a:ext uri="{FF2B5EF4-FFF2-40B4-BE49-F238E27FC236}">
                <a16:creationId xmlns:a16="http://schemas.microsoft.com/office/drawing/2014/main" id="{02099809-3F4D-43B0-A2E5-1953B69EAECC}"/>
              </a:ext>
            </a:extLst>
          </p:cNvPr>
          <p:cNvSpPr>
            <a:spLocks/>
          </p:cNvSpPr>
          <p:nvPr/>
        </p:nvSpPr>
        <p:spPr bwMode="auto">
          <a:xfrm>
            <a:off x="-1116912" y="5974483"/>
            <a:ext cx="306015" cy="424247"/>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6">
            <a:extLst>
              <a:ext uri="{FF2B5EF4-FFF2-40B4-BE49-F238E27FC236}">
                <a16:creationId xmlns:a16="http://schemas.microsoft.com/office/drawing/2014/main" id="{A3748B8F-9D1B-46C8-97F1-01A961295607}"/>
              </a:ext>
            </a:extLst>
          </p:cNvPr>
          <p:cNvSpPr>
            <a:spLocks/>
          </p:cNvSpPr>
          <p:nvPr/>
        </p:nvSpPr>
        <p:spPr bwMode="auto">
          <a:xfrm>
            <a:off x="1612874" y="671394"/>
            <a:ext cx="125187" cy="184304"/>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7">
            <a:extLst>
              <a:ext uri="{FF2B5EF4-FFF2-40B4-BE49-F238E27FC236}">
                <a16:creationId xmlns:a16="http://schemas.microsoft.com/office/drawing/2014/main" id="{0364BD76-FB97-4414-BD25-AE7C086E357D}"/>
              </a:ext>
            </a:extLst>
          </p:cNvPr>
          <p:cNvSpPr>
            <a:spLocks/>
          </p:cNvSpPr>
          <p:nvPr/>
        </p:nvSpPr>
        <p:spPr bwMode="auto">
          <a:xfrm>
            <a:off x="2843886" y="2079754"/>
            <a:ext cx="111277" cy="139097"/>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8">
            <a:extLst>
              <a:ext uri="{FF2B5EF4-FFF2-40B4-BE49-F238E27FC236}">
                <a16:creationId xmlns:a16="http://schemas.microsoft.com/office/drawing/2014/main" id="{BEFCC184-50F7-40DE-809B-3B680EE56435}"/>
              </a:ext>
            </a:extLst>
          </p:cNvPr>
          <p:cNvSpPr>
            <a:spLocks/>
          </p:cNvSpPr>
          <p:nvPr/>
        </p:nvSpPr>
        <p:spPr bwMode="auto">
          <a:xfrm>
            <a:off x="1790224" y="789626"/>
            <a:ext cx="153007" cy="107800"/>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44">
            <a:extLst>
              <a:ext uri="{FF2B5EF4-FFF2-40B4-BE49-F238E27FC236}">
                <a16:creationId xmlns:a16="http://schemas.microsoft.com/office/drawing/2014/main" id="{BB847599-3F0A-4828-B620-57DFBD0D03CC}"/>
              </a:ext>
            </a:extLst>
          </p:cNvPr>
          <p:cNvSpPr>
            <a:spLocks/>
          </p:cNvSpPr>
          <p:nvPr/>
        </p:nvSpPr>
        <p:spPr bwMode="auto">
          <a:xfrm>
            <a:off x="82802" y="427973"/>
            <a:ext cx="52162" cy="17734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49">
            <a:extLst>
              <a:ext uri="{FF2B5EF4-FFF2-40B4-BE49-F238E27FC236}">
                <a16:creationId xmlns:a16="http://schemas.microsoft.com/office/drawing/2014/main" id="{6BE2BDDE-B92C-4089-BD95-60CD8C20B717}"/>
              </a:ext>
            </a:extLst>
          </p:cNvPr>
          <p:cNvSpPr>
            <a:spLocks noEditPoints="1"/>
          </p:cNvSpPr>
          <p:nvPr/>
        </p:nvSpPr>
        <p:spPr bwMode="auto">
          <a:xfrm>
            <a:off x="-2299241" y="1144326"/>
            <a:ext cx="4607604" cy="4590216"/>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50">
            <a:extLst>
              <a:ext uri="{FF2B5EF4-FFF2-40B4-BE49-F238E27FC236}">
                <a16:creationId xmlns:a16="http://schemas.microsoft.com/office/drawing/2014/main" id="{7D6C7CF6-B2C7-4C69-B096-156CE79BC720}"/>
              </a:ext>
            </a:extLst>
          </p:cNvPr>
          <p:cNvSpPr>
            <a:spLocks/>
          </p:cNvSpPr>
          <p:nvPr/>
        </p:nvSpPr>
        <p:spPr bwMode="auto">
          <a:xfrm>
            <a:off x="-1655915" y="918291"/>
            <a:ext cx="93892" cy="93890"/>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52">
            <a:extLst>
              <a:ext uri="{FF2B5EF4-FFF2-40B4-BE49-F238E27FC236}">
                <a16:creationId xmlns:a16="http://schemas.microsoft.com/office/drawing/2014/main" id="{5F593CBF-EE76-4D9E-ABD2-F0E801D483E3}"/>
              </a:ext>
            </a:extLst>
          </p:cNvPr>
          <p:cNvSpPr>
            <a:spLocks noEditPoints="1"/>
          </p:cNvSpPr>
          <p:nvPr/>
        </p:nvSpPr>
        <p:spPr bwMode="auto">
          <a:xfrm>
            <a:off x="-480542" y="2994321"/>
            <a:ext cx="952817" cy="907610"/>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53">
            <a:extLst>
              <a:ext uri="{FF2B5EF4-FFF2-40B4-BE49-F238E27FC236}">
                <a16:creationId xmlns:a16="http://schemas.microsoft.com/office/drawing/2014/main" id="{F734A67E-E362-4F7A-B0F1-3C14F156F5D6}"/>
              </a:ext>
            </a:extLst>
          </p:cNvPr>
          <p:cNvSpPr>
            <a:spLocks/>
          </p:cNvSpPr>
          <p:nvPr/>
        </p:nvSpPr>
        <p:spPr bwMode="auto">
          <a:xfrm>
            <a:off x="-786556" y="3731537"/>
            <a:ext cx="299060" cy="302536"/>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54">
            <a:extLst>
              <a:ext uri="{FF2B5EF4-FFF2-40B4-BE49-F238E27FC236}">
                <a16:creationId xmlns:a16="http://schemas.microsoft.com/office/drawing/2014/main" id="{5EA544B1-B260-4230-9E56-2A55349C483A}"/>
              </a:ext>
            </a:extLst>
          </p:cNvPr>
          <p:cNvSpPr>
            <a:spLocks/>
          </p:cNvSpPr>
          <p:nvPr/>
        </p:nvSpPr>
        <p:spPr bwMode="auto">
          <a:xfrm>
            <a:off x="-219733" y="2545731"/>
            <a:ext cx="299060" cy="302536"/>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55">
            <a:extLst>
              <a:ext uri="{FF2B5EF4-FFF2-40B4-BE49-F238E27FC236}">
                <a16:creationId xmlns:a16="http://schemas.microsoft.com/office/drawing/2014/main" id="{0981DBFF-FA09-416D-B56E-D60B2C755FEF}"/>
              </a:ext>
            </a:extLst>
          </p:cNvPr>
          <p:cNvSpPr>
            <a:spLocks/>
          </p:cNvSpPr>
          <p:nvPr/>
        </p:nvSpPr>
        <p:spPr bwMode="auto">
          <a:xfrm>
            <a:off x="472276" y="2872610"/>
            <a:ext cx="292105" cy="295581"/>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56">
            <a:extLst>
              <a:ext uri="{FF2B5EF4-FFF2-40B4-BE49-F238E27FC236}">
                <a16:creationId xmlns:a16="http://schemas.microsoft.com/office/drawing/2014/main" id="{5080B8AE-65EC-4626-A6F2-3A854EEEEE12}"/>
              </a:ext>
            </a:extLst>
          </p:cNvPr>
          <p:cNvSpPr>
            <a:spLocks/>
          </p:cNvSpPr>
          <p:nvPr/>
        </p:nvSpPr>
        <p:spPr bwMode="auto">
          <a:xfrm>
            <a:off x="531393" y="3627215"/>
            <a:ext cx="288628" cy="299060"/>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57">
            <a:extLst>
              <a:ext uri="{FF2B5EF4-FFF2-40B4-BE49-F238E27FC236}">
                <a16:creationId xmlns:a16="http://schemas.microsoft.com/office/drawing/2014/main" id="{EC6D21F0-5201-43A5-A2F6-7261C2666B88}"/>
              </a:ext>
            </a:extLst>
          </p:cNvPr>
          <p:cNvSpPr>
            <a:spLocks/>
          </p:cNvSpPr>
          <p:nvPr/>
        </p:nvSpPr>
        <p:spPr bwMode="auto">
          <a:xfrm>
            <a:off x="-98025" y="4061893"/>
            <a:ext cx="295583" cy="288626"/>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58">
            <a:extLst>
              <a:ext uri="{FF2B5EF4-FFF2-40B4-BE49-F238E27FC236}">
                <a16:creationId xmlns:a16="http://schemas.microsoft.com/office/drawing/2014/main" id="{0F55BB6E-6C02-4487-BF5E-32749C9AF9E4}"/>
              </a:ext>
            </a:extLst>
          </p:cNvPr>
          <p:cNvSpPr>
            <a:spLocks/>
          </p:cNvSpPr>
          <p:nvPr/>
        </p:nvSpPr>
        <p:spPr bwMode="auto">
          <a:xfrm>
            <a:off x="-842196" y="2976933"/>
            <a:ext cx="292105" cy="292105"/>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a:extLst>
              <a:ext uri="{FF2B5EF4-FFF2-40B4-BE49-F238E27FC236}">
                <a16:creationId xmlns:a16="http://schemas.microsoft.com/office/drawing/2014/main" id="{5AE94BF6-1B8D-4595-A9F2-93D2D0DFFDEB}"/>
              </a:ext>
            </a:extLst>
          </p:cNvPr>
          <p:cNvGrpSpPr/>
          <p:nvPr userDrawn="1"/>
        </p:nvGrpSpPr>
        <p:grpSpPr>
          <a:xfrm>
            <a:off x="8709074" y="-17139"/>
            <a:ext cx="6920098" cy="6892278"/>
            <a:chOff x="8709074" y="-17139"/>
            <a:chExt cx="6920098" cy="6892278"/>
          </a:xfrm>
        </p:grpSpPr>
        <p:sp>
          <p:nvSpPr>
            <p:cNvPr id="45" name="Freeform 8">
              <a:extLst>
                <a:ext uri="{FF2B5EF4-FFF2-40B4-BE49-F238E27FC236}">
                  <a16:creationId xmlns:a16="http://schemas.microsoft.com/office/drawing/2014/main" id="{E7C8CE47-EEEB-42F0-A42D-AAD70FD173C8}"/>
                </a:ext>
              </a:extLst>
            </p:cNvPr>
            <p:cNvSpPr>
              <a:spLocks noEditPoints="1"/>
            </p:cNvSpPr>
            <p:nvPr/>
          </p:nvSpPr>
          <p:spPr bwMode="auto">
            <a:xfrm>
              <a:off x="8709074" y="-17139"/>
              <a:ext cx="6920098" cy="6892278"/>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0">
              <a:extLst>
                <a:ext uri="{FF2B5EF4-FFF2-40B4-BE49-F238E27FC236}">
                  <a16:creationId xmlns:a16="http://schemas.microsoft.com/office/drawing/2014/main" id="{40F116C5-79FE-409E-BA46-38D2766CE753}"/>
                </a:ext>
              </a:extLst>
            </p:cNvPr>
            <p:cNvSpPr>
              <a:spLocks noEditPoints="1"/>
            </p:cNvSpPr>
            <p:nvPr/>
          </p:nvSpPr>
          <p:spPr bwMode="auto">
            <a:xfrm>
              <a:off x="9752305" y="1057388"/>
              <a:ext cx="4844070" cy="4805817"/>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1">
              <a:extLst>
                <a:ext uri="{FF2B5EF4-FFF2-40B4-BE49-F238E27FC236}">
                  <a16:creationId xmlns:a16="http://schemas.microsoft.com/office/drawing/2014/main" id="{06CE59A6-1740-4CD9-9948-A3762DA3CFF5}"/>
                </a:ext>
              </a:extLst>
            </p:cNvPr>
            <p:cNvSpPr>
              <a:spLocks noEditPoints="1"/>
            </p:cNvSpPr>
            <p:nvPr/>
          </p:nvSpPr>
          <p:spPr bwMode="auto">
            <a:xfrm>
              <a:off x="10270442" y="730509"/>
              <a:ext cx="681578" cy="799810"/>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2">
              <a:extLst>
                <a:ext uri="{FF2B5EF4-FFF2-40B4-BE49-F238E27FC236}">
                  <a16:creationId xmlns:a16="http://schemas.microsoft.com/office/drawing/2014/main" id="{CCDECE8C-AFED-49C0-ADE3-09EA225D428B}"/>
                </a:ext>
              </a:extLst>
            </p:cNvPr>
            <p:cNvSpPr>
              <a:spLocks/>
            </p:cNvSpPr>
            <p:nvPr/>
          </p:nvSpPr>
          <p:spPr bwMode="auto">
            <a:xfrm>
              <a:off x="11901361" y="6117059"/>
              <a:ext cx="879792" cy="43467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3">
              <a:extLst>
                <a:ext uri="{FF2B5EF4-FFF2-40B4-BE49-F238E27FC236}">
                  <a16:creationId xmlns:a16="http://schemas.microsoft.com/office/drawing/2014/main" id="{82A9E6AF-7A1C-4286-85BA-05F460138FE4}"/>
                </a:ext>
              </a:extLst>
            </p:cNvPr>
            <p:cNvSpPr>
              <a:spLocks noEditPoints="1"/>
            </p:cNvSpPr>
            <p:nvPr/>
          </p:nvSpPr>
          <p:spPr bwMode="auto">
            <a:xfrm>
              <a:off x="9199392" y="2038024"/>
              <a:ext cx="667668" cy="528571"/>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4">
              <a:extLst>
                <a:ext uri="{FF2B5EF4-FFF2-40B4-BE49-F238E27FC236}">
                  <a16:creationId xmlns:a16="http://schemas.microsoft.com/office/drawing/2014/main" id="{063E7A10-9FED-4BAD-8B9E-F567A83A237B}"/>
                </a:ext>
              </a:extLst>
            </p:cNvPr>
            <p:cNvSpPr>
              <a:spLocks noEditPoints="1"/>
            </p:cNvSpPr>
            <p:nvPr/>
          </p:nvSpPr>
          <p:spPr bwMode="auto">
            <a:xfrm>
              <a:off x="14502482" y="2079754"/>
              <a:ext cx="591164" cy="549435"/>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5">
              <a:extLst>
                <a:ext uri="{FF2B5EF4-FFF2-40B4-BE49-F238E27FC236}">
                  <a16:creationId xmlns:a16="http://schemas.microsoft.com/office/drawing/2014/main" id="{138F4546-9D63-496B-9E67-C68F4A843FC6}"/>
                </a:ext>
              </a:extLst>
            </p:cNvPr>
            <p:cNvSpPr>
              <a:spLocks noEditPoints="1"/>
            </p:cNvSpPr>
            <p:nvPr/>
          </p:nvSpPr>
          <p:spPr bwMode="auto">
            <a:xfrm>
              <a:off x="12172600" y="295831"/>
              <a:ext cx="306015" cy="698964"/>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6">
              <a:extLst>
                <a:ext uri="{FF2B5EF4-FFF2-40B4-BE49-F238E27FC236}">
                  <a16:creationId xmlns:a16="http://schemas.microsoft.com/office/drawing/2014/main" id="{93A4E34E-0916-46E8-90D0-0A441115313B}"/>
                </a:ext>
              </a:extLst>
            </p:cNvPr>
            <p:cNvSpPr>
              <a:spLocks noEditPoints="1"/>
            </p:cNvSpPr>
            <p:nvPr/>
          </p:nvSpPr>
          <p:spPr bwMode="auto">
            <a:xfrm>
              <a:off x="11317152" y="6068375"/>
              <a:ext cx="605074" cy="465977"/>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7">
              <a:extLst>
                <a:ext uri="{FF2B5EF4-FFF2-40B4-BE49-F238E27FC236}">
                  <a16:creationId xmlns:a16="http://schemas.microsoft.com/office/drawing/2014/main" id="{6CAA81D3-ED5E-4D43-B9A7-D846740BF2EB}"/>
                </a:ext>
              </a:extLst>
            </p:cNvPr>
            <p:cNvSpPr>
              <a:spLocks/>
            </p:cNvSpPr>
            <p:nvPr/>
          </p:nvSpPr>
          <p:spPr bwMode="auto">
            <a:xfrm>
              <a:off x="10002681" y="5289429"/>
              <a:ext cx="497274" cy="618984"/>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8">
              <a:extLst>
                <a:ext uri="{FF2B5EF4-FFF2-40B4-BE49-F238E27FC236}">
                  <a16:creationId xmlns:a16="http://schemas.microsoft.com/office/drawing/2014/main" id="{48352327-5D5C-4280-86E2-57D498DEB3C0}"/>
                </a:ext>
              </a:extLst>
            </p:cNvPr>
            <p:cNvSpPr>
              <a:spLocks/>
            </p:cNvSpPr>
            <p:nvPr/>
          </p:nvSpPr>
          <p:spPr bwMode="auto">
            <a:xfrm>
              <a:off x="14648535" y="4312269"/>
              <a:ext cx="459022" cy="688533"/>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9">
              <a:extLst>
                <a:ext uri="{FF2B5EF4-FFF2-40B4-BE49-F238E27FC236}">
                  <a16:creationId xmlns:a16="http://schemas.microsoft.com/office/drawing/2014/main" id="{8D38178B-35E4-424F-889C-50AFF6AFDA0C}"/>
                </a:ext>
              </a:extLst>
            </p:cNvPr>
            <p:cNvSpPr>
              <a:spLocks/>
            </p:cNvSpPr>
            <p:nvPr/>
          </p:nvSpPr>
          <p:spPr bwMode="auto">
            <a:xfrm>
              <a:off x="14335565" y="1829379"/>
              <a:ext cx="601598" cy="319925"/>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
              <a:extLst>
                <a:ext uri="{FF2B5EF4-FFF2-40B4-BE49-F238E27FC236}">
                  <a16:creationId xmlns:a16="http://schemas.microsoft.com/office/drawing/2014/main" id="{BC8FC1F5-D0EC-4011-A210-78CC50EACC23}"/>
                </a:ext>
              </a:extLst>
            </p:cNvPr>
            <p:cNvSpPr>
              <a:spLocks/>
            </p:cNvSpPr>
            <p:nvPr/>
          </p:nvSpPr>
          <p:spPr bwMode="auto">
            <a:xfrm>
              <a:off x="9668846" y="4910387"/>
              <a:ext cx="483364" cy="632893"/>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1">
              <a:extLst>
                <a:ext uri="{FF2B5EF4-FFF2-40B4-BE49-F238E27FC236}">
                  <a16:creationId xmlns:a16="http://schemas.microsoft.com/office/drawing/2014/main" id="{73BB7AE4-E10D-472D-B446-C28E24EB4052}"/>
                </a:ext>
              </a:extLst>
            </p:cNvPr>
            <p:cNvSpPr>
              <a:spLocks/>
            </p:cNvSpPr>
            <p:nvPr/>
          </p:nvSpPr>
          <p:spPr bwMode="auto">
            <a:xfrm>
              <a:off x="11880496" y="281921"/>
              <a:ext cx="295583" cy="552912"/>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22">
              <a:extLst>
                <a:ext uri="{FF2B5EF4-FFF2-40B4-BE49-F238E27FC236}">
                  <a16:creationId xmlns:a16="http://schemas.microsoft.com/office/drawing/2014/main" id="{3BA05175-956B-46A3-89E5-E906E835F6CB}"/>
                </a:ext>
              </a:extLst>
            </p:cNvPr>
            <p:cNvSpPr>
              <a:spLocks/>
            </p:cNvSpPr>
            <p:nvPr/>
          </p:nvSpPr>
          <p:spPr bwMode="auto">
            <a:xfrm>
              <a:off x="13765266" y="5501551"/>
              <a:ext cx="445112" cy="532047"/>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3">
              <a:extLst>
                <a:ext uri="{FF2B5EF4-FFF2-40B4-BE49-F238E27FC236}">
                  <a16:creationId xmlns:a16="http://schemas.microsoft.com/office/drawing/2014/main" id="{3C5FBBC7-7EE1-456D-9C81-EC7A14F0CD28}"/>
                </a:ext>
              </a:extLst>
            </p:cNvPr>
            <p:cNvSpPr>
              <a:spLocks/>
            </p:cNvSpPr>
            <p:nvPr/>
          </p:nvSpPr>
          <p:spPr bwMode="auto">
            <a:xfrm>
              <a:off x="13438387" y="1019137"/>
              <a:ext cx="410337" cy="399904"/>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4">
              <a:extLst>
                <a:ext uri="{FF2B5EF4-FFF2-40B4-BE49-F238E27FC236}">
                  <a16:creationId xmlns:a16="http://schemas.microsoft.com/office/drawing/2014/main" id="{0A728BC7-3021-403A-B3C9-C902E7002C58}"/>
                </a:ext>
              </a:extLst>
            </p:cNvPr>
            <p:cNvSpPr>
              <a:spLocks/>
            </p:cNvSpPr>
            <p:nvPr/>
          </p:nvSpPr>
          <p:spPr bwMode="auto">
            <a:xfrm>
              <a:off x="9449767" y="4597418"/>
              <a:ext cx="424247" cy="535525"/>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5">
              <a:extLst>
                <a:ext uri="{FF2B5EF4-FFF2-40B4-BE49-F238E27FC236}">
                  <a16:creationId xmlns:a16="http://schemas.microsoft.com/office/drawing/2014/main" id="{C145BB2E-F703-4719-9774-A99C7B326574}"/>
                </a:ext>
              </a:extLst>
            </p:cNvPr>
            <p:cNvSpPr>
              <a:spLocks/>
            </p:cNvSpPr>
            <p:nvPr/>
          </p:nvSpPr>
          <p:spPr bwMode="auto">
            <a:xfrm>
              <a:off x="13598350" y="876561"/>
              <a:ext cx="584209" cy="306015"/>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6">
              <a:extLst>
                <a:ext uri="{FF2B5EF4-FFF2-40B4-BE49-F238E27FC236}">
                  <a16:creationId xmlns:a16="http://schemas.microsoft.com/office/drawing/2014/main" id="{66632429-7263-43EC-9898-F0B0C20A8063}"/>
                </a:ext>
              </a:extLst>
            </p:cNvPr>
            <p:cNvSpPr>
              <a:spLocks noEditPoints="1"/>
            </p:cNvSpPr>
            <p:nvPr/>
          </p:nvSpPr>
          <p:spPr bwMode="auto">
            <a:xfrm>
              <a:off x="12941113" y="6002303"/>
              <a:ext cx="333833" cy="455543"/>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7">
              <a:extLst>
                <a:ext uri="{FF2B5EF4-FFF2-40B4-BE49-F238E27FC236}">
                  <a16:creationId xmlns:a16="http://schemas.microsoft.com/office/drawing/2014/main" id="{C2493468-F589-4D9B-8855-3BAC8FE15A28}"/>
                </a:ext>
              </a:extLst>
            </p:cNvPr>
            <p:cNvSpPr>
              <a:spLocks/>
            </p:cNvSpPr>
            <p:nvPr/>
          </p:nvSpPr>
          <p:spPr bwMode="auto">
            <a:xfrm>
              <a:off x="14283403" y="5035575"/>
              <a:ext cx="379042" cy="535525"/>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8">
              <a:extLst>
                <a:ext uri="{FF2B5EF4-FFF2-40B4-BE49-F238E27FC236}">
                  <a16:creationId xmlns:a16="http://schemas.microsoft.com/office/drawing/2014/main" id="{CF97C2AC-5148-4E68-9D74-043DF3ED27FF}"/>
                </a:ext>
              </a:extLst>
            </p:cNvPr>
            <p:cNvSpPr>
              <a:spLocks/>
            </p:cNvSpPr>
            <p:nvPr/>
          </p:nvSpPr>
          <p:spPr bwMode="auto">
            <a:xfrm>
              <a:off x="10364334" y="5602398"/>
              <a:ext cx="351222" cy="483363"/>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9">
              <a:extLst>
                <a:ext uri="{FF2B5EF4-FFF2-40B4-BE49-F238E27FC236}">
                  <a16:creationId xmlns:a16="http://schemas.microsoft.com/office/drawing/2014/main" id="{B8DDD53D-15F4-42C4-B4C4-F2E65D8E01ED}"/>
                </a:ext>
              </a:extLst>
            </p:cNvPr>
            <p:cNvSpPr>
              <a:spLocks/>
            </p:cNvSpPr>
            <p:nvPr/>
          </p:nvSpPr>
          <p:spPr bwMode="auto">
            <a:xfrm>
              <a:off x="14078235" y="5292905"/>
              <a:ext cx="361653" cy="504227"/>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30">
              <a:extLst>
                <a:ext uri="{FF2B5EF4-FFF2-40B4-BE49-F238E27FC236}">
                  <a16:creationId xmlns:a16="http://schemas.microsoft.com/office/drawing/2014/main" id="{6D0CD0B8-5343-468F-8FEF-D9F15672E105}"/>
                </a:ext>
              </a:extLst>
            </p:cNvPr>
            <p:cNvSpPr>
              <a:spLocks/>
            </p:cNvSpPr>
            <p:nvPr/>
          </p:nvSpPr>
          <p:spPr bwMode="auto">
            <a:xfrm>
              <a:off x="13584440" y="5738017"/>
              <a:ext cx="246900" cy="445112"/>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1">
              <a:extLst>
                <a:ext uri="{FF2B5EF4-FFF2-40B4-BE49-F238E27FC236}">
                  <a16:creationId xmlns:a16="http://schemas.microsoft.com/office/drawing/2014/main" id="{D640A792-C8CB-4304-BA34-D4311BD0C9E2}"/>
                </a:ext>
              </a:extLst>
            </p:cNvPr>
            <p:cNvSpPr>
              <a:spLocks/>
            </p:cNvSpPr>
            <p:nvPr/>
          </p:nvSpPr>
          <p:spPr bwMode="auto">
            <a:xfrm>
              <a:off x="13191488" y="5904934"/>
              <a:ext cx="243421" cy="465977"/>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2">
              <a:extLst>
                <a:ext uri="{FF2B5EF4-FFF2-40B4-BE49-F238E27FC236}">
                  <a16:creationId xmlns:a16="http://schemas.microsoft.com/office/drawing/2014/main" id="{B73D38F6-49DD-48EA-AC91-AA22F7950C54}"/>
                </a:ext>
              </a:extLst>
            </p:cNvPr>
            <p:cNvSpPr>
              <a:spLocks/>
            </p:cNvSpPr>
            <p:nvPr/>
          </p:nvSpPr>
          <p:spPr bwMode="auto">
            <a:xfrm>
              <a:off x="14495527" y="4799109"/>
              <a:ext cx="344267" cy="45902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3">
              <a:extLst>
                <a:ext uri="{FF2B5EF4-FFF2-40B4-BE49-F238E27FC236}">
                  <a16:creationId xmlns:a16="http://schemas.microsoft.com/office/drawing/2014/main" id="{E9DA3262-6A46-4B34-BA98-27E89E7C5F56}"/>
                </a:ext>
              </a:extLst>
            </p:cNvPr>
            <p:cNvSpPr>
              <a:spLocks noEditPoints="1"/>
            </p:cNvSpPr>
            <p:nvPr/>
          </p:nvSpPr>
          <p:spPr bwMode="auto">
            <a:xfrm>
              <a:off x="10781626" y="5884069"/>
              <a:ext cx="271240" cy="441633"/>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4">
              <a:extLst>
                <a:ext uri="{FF2B5EF4-FFF2-40B4-BE49-F238E27FC236}">
                  <a16:creationId xmlns:a16="http://schemas.microsoft.com/office/drawing/2014/main" id="{A73EEF28-5AFE-491B-BE84-CF739413F938}"/>
                </a:ext>
              </a:extLst>
            </p:cNvPr>
            <p:cNvSpPr>
              <a:spLocks/>
            </p:cNvSpPr>
            <p:nvPr/>
          </p:nvSpPr>
          <p:spPr bwMode="auto">
            <a:xfrm>
              <a:off x="9317624" y="4319223"/>
              <a:ext cx="368608" cy="417292"/>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35">
              <a:extLst>
                <a:ext uri="{FF2B5EF4-FFF2-40B4-BE49-F238E27FC236}">
                  <a16:creationId xmlns:a16="http://schemas.microsoft.com/office/drawing/2014/main" id="{EA2252D6-5210-4925-B3E2-68136A5A0C40}"/>
                </a:ext>
              </a:extLst>
            </p:cNvPr>
            <p:cNvSpPr>
              <a:spLocks/>
            </p:cNvSpPr>
            <p:nvPr/>
          </p:nvSpPr>
          <p:spPr bwMode="auto">
            <a:xfrm>
              <a:off x="11059821" y="5974483"/>
              <a:ext cx="306015" cy="424247"/>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36">
              <a:extLst>
                <a:ext uri="{FF2B5EF4-FFF2-40B4-BE49-F238E27FC236}">
                  <a16:creationId xmlns:a16="http://schemas.microsoft.com/office/drawing/2014/main" id="{762D0A7F-5A13-40C7-AF90-D738ACA96483}"/>
                </a:ext>
              </a:extLst>
            </p:cNvPr>
            <p:cNvSpPr>
              <a:spLocks/>
            </p:cNvSpPr>
            <p:nvPr/>
          </p:nvSpPr>
          <p:spPr bwMode="auto">
            <a:xfrm>
              <a:off x="13789607" y="671394"/>
              <a:ext cx="125187" cy="184304"/>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7">
              <a:extLst>
                <a:ext uri="{FF2B5EF4-FFF2-40B4-BE49-F238E27FC236}">
                  <a16:creationId xmlns:a16="http://schemas.microsoft.com/office/drawing/2014/main" id="{0CC319C5-C09A-4669-AEA4-6885B33DE7FD}"/>
                </a:ext>
              </a:extLst>
            </p:cNvPr>
            <p:cNvSpPr>
              <a:spLocks/>
            </p:cNvSpPr>
            <p:nvPr/>
          </p:nvSpPr>
          <p:spPr bwMode="auto">
            <a:xfrm>
              <a:off x="15020619" y="2079754"/>
              <a:ext cx="111277" cy="139097"/>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38">
              <a:extLst>
                <a:ext uri="{FF2B5EF4-FFF2-40B4-BE49-F238E27FC236}">
                  <a16:creationId xmlns:a16="http://schemas.microsoft.com/office/drawing/2014/main" id="{42CEDFE2-8D32-443E-BE19-7B6AA448BB08}"/>
                </a:ext>
              </a:extLst>
            </p:cNvPr>
            <p:cNvSpPr>
              <a:spLocks/>
            </p:cNvSpPr>
            <p:nvPr/>
          </p:nvSpPr>
          <p:spPr bwMode="auto">
            <a:xfrm>
              <a:off x="13966957" y="789626"/>
              <a:ext cx="153007" cy="107800"/>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4">
              <a:extLst>
                <a:ext uri="{FF2B5EF4-FFF2-40B4-BE49-F238E27FC236}">
                  <a16:creationId xmlns:a16="http://schemas.microsoft.com/office/drawing/2014/main" id="{A1187FF4-4DC0-4DCD-942F-0374054ACE78}"/>
                </a:ext>
              </a:extLst>
            </p:cNvPr>
            <p:cNvSpPr>
              <a:spLocks/>
            </p:cNvSpPr>
            <p:nvPr/>
          </p:nvSpPr>
          <p:spPr bwMode="auto">
            <a:xfrm>
              <a:off x="12259535" y="427973"/>
              <a:ext cx="52162" cy="17734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9">
              <a:extLst>
                <a:ext uri="{FF2B5EF4-FFF2-40B4-BE49-F238E27FC236}">
                  <a16:creationId xmlns:a16="http://schemas.microsoft.com/office/drawing/2014/main" id="{2248198F-18BB-4462-A0E4-D4F716ADC079}"/>
                </a:ext>
              </a:extLst>
            </p:cNvPr>
            <p:cNvSpPr>
              <a:spLocks noEditPoints="1"/>
            </p:cNvSpPr>
            <p:nvPr/>
          </p:nvSpPr>
          <p:spPr bwMode="auto">
            <a:xfrm>
              <a:off x="9877492" y="1144326"/>
              <a:ext cx="4607604" cy="4590216"/>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50">
              <a:extLst>
                <a:ext uri="{FF2B5EF4-FFF2-40B4-BE49-F238E27FC236}">
                  <a16:creationId xmlns:a16="http://schemas.microsoft.com/office/drawing/2014/main" id="{913CE795-7E70-44C0-AF6A-056C37B97364}"/>
                </a:ext>
              </a:extLst>
            </p:cNvPr>
            <p:cNvSpPr>
              <a:spLocks/>
            </p:cNvSpPr>
            <p:nvPr/>
          </p:nvSpPr>
          <p:spPr bwMode="auto">
            <a:xfrm>
              <a:off x="10520818" y="918291"/>
              <a:ext cx="93892" cy="93890"/>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2">
              <a:extLst>
                <a:ext uri="{FF2B5EF4-FFF2-40B4-BE49-F238E27FC236}">
                  <a16:creationId xmlns:a16="http://schemas.microsoft.com/office/drawing/2014/main" id="{3D0D795F-8D9E-4573-B914-CC5724434BF0}"/>
                </a:ext>
              </a:extLst>
            </p:cNvPr>
            <p:cNvSpPr>
              <a:spLocks noEditPoints="1"/>
            </p:cNvSpPr>
            <p:nvPr/>
          </p:nvSpPr>
          <p:spPr bwMode="auto">
            <a:xfrm>
              <a:off x="11696191" y="2994321"/>
              <a:ext cx="952817" cy="907610"/>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53">
              <a:extLst>
                <a:ext uri="{FF2B5EF4-FFF2-40B4-BE49-F238E27FC236}">
                  <a16:creationId xmlns:a16="http://schemas.microsoft.com/office/drawing/2014/main" id="{B130B642-38C5-4982-B293-5742324C8BDA}"/>
                </a:ext>
              </a:extLst>
            </p:cNvPr>
            <p:cNvSpPr>
              <a:spLocks/>
            </p:cNvSpPr>
            <p:nvPr/>
          </p:nvSpPr>
          <p:spPr bwMode="auto">
            <a:xfrm>
              <a:off x="11390177" y="3731537"/>
              <a:ext cx="299060" cy="302536"/>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54">
              <a:extLst>
                <a:ext uri="{FF2B5EF4-FFF2-40B4-BE49-F238E27FC236}">
                  <a16:creationId xmlns:a16="http://schemas.microsoft.com/office/drawing/2014/main" id="{217F9744-97B6-448B-9F12-73ADED0C48A6}"/>
                </a:ext>
              </a:extLst>
            </p:cNvPr>
            <p:cNvSpPr>
              <a:spLocks/>
            </p:cNvSpPr>
            <p:nvPr/>
          </p:nvSpPr>
          <p:spPr bwMode="auto">
            <a:xfrm>
              <a:off x="11957000" y="2545731"/>
              <a:ext cx="299060" cy="302536"/>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55">
              <a:extLst>
                <a:ext uri="{FF2B5EF4-FFF2-40B4-BE49-F238E27FC236}">
                  <a16:creationId xmlns:a16="http://schemas.microsoft.com/office/drawing/2014/main" id="{6316C7FA-7430-441D-91BE-30E9CB7497E4}"/>
                </a:ext>
              </a:extLst>
            </p:cNvPr>
            <p:cNvSpPr>
              <a:spLocks/>
            </p:cNvSpPr>
            <p:nvPr/>
          </p:nvSpPr>
          <p:spPr bwMode="auto">
            <a:xfrm>
              <a:off x="12649009" y="2872610"/>
              <a:ext cx="292105" cy="295581"/>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56">
              <a:extLst>
                <a:ext uri="{FF2B5EF4-FFF2-40B4-BE49-F238E27FC236}">
                  <a16:creationId xmlns:a16="http://schemas.microsoft.com/office/drawing/2014/main" id="{666E74C5-78ED-4851-B9F5-F1A158F2F1A2}"/>
                </a:ext>
              </a:extLst>
            </p:cNvPr>
            <p:cNvSpPr>
              <a:spLocks/>
            </p:cNvSpPr>
            <p:nvPr/>
          </p:nvSpPr>
          <p:spPr bwMode="auto">
            <a:xfrm>
              <a:off x="12708126" y="3627215"/>
              <a:ext cx="288628" cy="299060"/>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7">
              <a:extLst>
                <a:ext uri="{FF2B5EF4-FFF2-40B4-BE49-F238E27FC236}">
                  <a16:creationId xmlns:a16="http://schemas.microsoft.com/office/drawing/2014/main" id="{63C8C2B9-3E5F-44F7-8F25-471B95364658}"/>
                </a:ext>
              </a:extLst>
            </p:cNvPr>
            <p:cNvSpPr>
              <a:spLocks/>
            </p:cNvSpPr>
            <p:nvPr/>
          </p:nvSpPr>
          <p:spPr bwMode="auto">
            <a:xfrm>
              <a:off x="12078708" y="4061893"/>
              <a:ext cx="295583" cy="288626"/>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8">
              <a:extLst>
                <a:ext uri="{FF2B5EF4-FFF2-40B4-BE49-F238E27FC236}">
                  <a16:creationId xmlns:a16="http://schemas.microsoft.com/office/drawing/2014/main" id="{E6994B69-BE3F-4C06-B595-217E08514F72}"/>
                </a:ext>
              </a:extLst>
            </p:cNvPr>
            <p:cNvSpPr>
              <a:spLocks/>
            </p:cNvSpPr>
            <p:nvPr/>
          </p:nvSpPr>
          <p:spPr bwMode="auto">
            <a:xfrm>
              <a:off x="11334537" y="2976933"/>
              <a:ext cx="292105" cy="292105"/>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5" name="任意多边形: 形状 84">
            <a:extLst>
              <a:ext uri="{FF2B5EF4-FFF2-40B4-BE49-F238E27FC236}">
                <a16:creationId xmlns:a16="http://schemas.microsoft.com/office/drawing/2014/main" id="{1B478B4D-326B-4F22-B792-98AB7E9C8268}"/>
              </a:ext>
            </a:extLst>
          </p:cNvPr>
          <p:cNvSpPr/>
          <p:nvPr userDrawn="1"/>
        </p:nvSpPr>
        <p:spPr bwMode="auto">
          <a:xfrm rot="5400000">
            <a:off x="4539448" y="-380490"/>
            <a:ext cx="3113105" cy="2609911"/>
          </a:xfrm>
          <a:custGeom>
            <a:avLst/>
            <a:gdLst>
              <a:gd name="connsiteX0" fmla="*/ 0 w 3113105"/>
              <a:gd name="connsiteY0" fmla="*/ 2609911 h 2609911"/>
              <a:gd name="connsiteX1" fmla="*/ 0 w 3113105"/>
              <a:gd name="connsiteY1" fmla="*/ 0 h 2609911"/>
              <a:gd name="connsiteX2" fmla="*/ 2301594 w 3113105"/>
              <a:gd name="connsiteY2" fmla="*/ 0 h 2609911"/>
              <a:gd name="connsiteX3" fmla="*/ 3113105 w 3113105"/>
              <a:gd name="connsiteY3" fmla="*/ 1304956 h 2609911"/>
              <a:gd name="connsiteX4" fmla="*/ 2301594 w 3113105"/>
              <a:gd name="connsiteY4" fmla="*/ 2609910 h 2609911"/>
              <a:gd name="connsiteX5" fmla="*/ 2301594 w 3113105"/>
              <a:gd name="connsiteY5" fmla="*/ 2609911 h 260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105" h="2609911">
                <a:moveTo>
                  <a:pt x="0" y="2609911"/>
                </a:moveTo>
                <a:lnTo>
                  <a:pt x="0" y="0"/>
                </a:lnTo>
                <a:lnTo>
                  <a:pt x="2301594" y="0"/>
                </a:lnTo>
                <a:lnTo>
                  <a:pt x="3113105" y="1304956"/>
                </a:lnTo>
                <a:lnTo>
                  <a:pt x="2301594" y="2609910"/>
                </a:lnTo>
                <a:lnTo>
                  <a:pt x="2301594" y="2609911"/>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bg1"/>
              </a:solidFill>
              <a:cs typeface="+mn-ea"/>
              <a:sym typeface="+mn-lt"/>
            </a:endParaRPr>
          </a:p>
        </p:txBody>
      </p:sp>
      <p:sp>
        <p:nvSpPr>
          <p:cNvPr id="86" name="文本框 85">
            <a:extLst>
              <a:ext uri="{FF2B5EF4-FFF2-40B4-BE49-F238E27FC236}">
                <a16:creationId xmlns:a16="http://schemas.microsoft.com/office/drawing/2014/main" id="{2742BE2E-64C4-45DC-B5F2-9CE85916052B}"/>
              </a:ext>
            </a:extLst>
          </p:cNvPr>
          <p:cNvSpPr txBox="1"/>
          <p:nvPr userDrawn="1"/>
        </p:nvSpPr>
        <p:spPr>
          <a:xfrm>
            <a:off x="5127626" y="543216"/>
            <a:ext cx="1936749" cy="1174168"/>
          </a:xfrm>
          <a:prstGeom prst="rect">
            <a:avLst/>
          </a:prstGeom>
          <a:noFill/>
        </p:spPr>
        <p:txBody>
          <a:bodyPr wrap="none" rtlCol="0">
            <a:spAutoFit/>
          </a:bodyPr>
          <a:lstStyle/>
          <a:p>
            <a:pPr>
              <a:lnSpc>
                <a:spcPct val="130000"/>
              </a:lnSpc>
            </a:pPr>
            <a:r>
              <a:rPr lang="zh-CN" altLang="en-US" sz="6000" dirty="0">
                <a:solidFill>
                  <a:schemeClr val="bg1"/>
                </a:solidFill>
                <a:cs typeface="+mn-ea"/>
                <a:sym typeface="+mn-lt"/>
              </a:rPr>
              <a:t>目 录</a:t>
            </a:r>
          </a:p>
        </p:txBody>
      </p:sp>
      <p:sp>
        <p:nvSpPr>
          <p:cNvPr id="87" name="任意多边形: 形状 86">
            <a:extLst>
              <a:ext uri="{FF2B5EF4-FFF2-40B4-BE49-F238E27FC236}">
                <a16:creationId xmlns:a16="http://schemas.microsoft.com/office/drawing/2014/main" id="{BEB662E1-75A1-469F-B2C5-6EC6E8255C44}"/>
              </a:ext>
            </a:extLst>
          </p:cNvPr>
          <p:cNvSpPr/>
          <p:nvPr userDrawn="1"/>
        </p:nvSpPr>
        <p:spPr bwMode="auto">
          <a:xfrm rot="5400000">
            <a:off x="4384812" y="-485285"/>
            <a:ext cx="3422377" cy="3128773"/>
          </a:xfrm>
          <a:custGeom>
            <a:avLst/>
            <a:gdLst>
              <a:gd name="connsiteX0" fmla="*/ 0 w 3422377"/>
              <a:gd name="connsiteY0" fmla="*/ 3128773 h 3128773"/>
              <a:gd name="connsiteX1" fmla="*/ 0 w 3422377"/>
              <a:gd name="connsiteY1" fmla="*/ 0 h 3128773"/>
              <a:gd name="connsiteX2" fmla="*/ 2449535 w 3422377"/>
              <a:gd name="connsiteY2" fmla="*/ 0 h 3128773"/>
              <a:gd name="connsiteX3" fmla="*/ 3422377 w 3422377"/>
              <a:gd name="connsiteY3" fmla="*/ 1564387 h 3128773"/>
              <a:gd name="connsiteX4" fmla="*/ 2449535 w 3422377"/>
              <a:gd name="connsiteY4" fmla="*/ 3128772 h 3128773"/>
              <a:gd name="connsiteX5" fmla="*/ 2449535 w 3422377"/>
              <a:gd name="connsiteY5" fmla="*/ 3128773 h 31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2377" h="3128773">
                <a:moveTo>
                  <a:pt x="0" y="3128773"/>
                </a:moveTo>
                <a:lnTo>
                  <a:pt x="0" y="0"/>
                </a:lnTo>
                <a:lnTo>
                  <a:pt x="2449535" y="0"/>
                </a:lnTo>
                <a:lnTo>
                  <a:pt x="3422377" y="1564387"/>
                </a:lnTo>
                <a:lnTo>
                  <a:pt x="2449535" y="3128772"/>
                </a:lnTo>
                <a:lnTo>
                  <a:pt x="2449535" y="3128773"/>
                </a:lnTo>
                <a:close/>
              </a:path>
            </a:pathLst>
          </a:custGeom>
          <a:noFill/>
          <a:ln w="12700">
            <a:solidFill>
              <a:schemeClr val="accent1"/>
            </a:solidFill>
            <a:prstDash val="lgDash"/>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bg1"/>
              </a:solidFill>
              <a:cs typeface="+mn-ea"/>
              <a:sym typeface="+mn-lt"/>
            </a:endParaRPr>
          </a:p>
        </p:txBody>
      </p:sp>
    </p:spTree>
    <p:extLst>
      <p:ext uri="{BB962C8B-B14F-4D97-AF65-F5344CB8AC3E}">
        <p14:creationId xmlns:p14="http://schemas.microsoft.com/office/powerpoint/2010/main" val="154070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677578-EE5C-4EF4-B0AD-2C9F9C6AC6B2}"/>
              </a:ext>
            </a:extLst>
          </p:cNvPr>
          <p:cNvPicPr>
            <a:picLocks noChangeAspect="1"/>
          </p:cNvPicPr>
          <p:nvPr userDrawn="1"/>
        </p:nvPicPr>
        <p:blipFill rotWithShape="1">
          <a:blip r:embed="rId2">
            <a:duotone>
              <a:schemeClr val="bg2">
                <a:shade val="45000"/>
                <a:satMod val="135000"/>
              </a:schemeClr>
              <a:prstClr val="white"/>
            </a:duotone>
          </a:blip>
          <a:srcRect r="27993"/>
          <a:stretch/>
        </p:blipFill>
        <p:spPr>
          <a:xfrm>
            <a:off x="1" y="-5557"/>
            <a:ext cx="12192000" cy="6863557"/>
          </a:xfrm>
          <a:prstGeom prst="rect">
            <a:avLst/>
          </a:prstGeom>
        </p:spPr>
      </p:pic>
      <p:sp>
        <p:nvSpPr>
          <p:cNvPr id="4" name="矩形 3">
            <a:extLst>
              <a:ext uri="{FF2B5EF4-FFF2-40B4-BE49-F238E27FC236}">
                <a16:creationId xmlns:a16="http://schemas.microsoft.com/office/drawing/2014/main" id="{8216A5A6-7707-4E8A-942A-139653FAB1BC}"/>
              </a:ext>
            </a:extLst>
          </p:cNvPr>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F740F69A-19BB-4AA3-A265-5AB4D0D430F4}"/>
              </a:ext>
            </a:extLst>
          </p:cNvPr>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2BDA7112-A044-49CE-B9CA-A72126AA67B4}"/>
              </a:ext>
            </a:extLst>
          </p:cNvPr>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1444A070-E8CF-4E44-B7E5-DA7C47A7E6A7}"/>
              </a:ext>
            </a:extLst>
          </p:cNvPr>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本</a:t>
            </a:r>
            <a:r>
              <a:rPr kumimoji="0" lang="en-US" altLang="zh-CN" sz="18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模板正参与</a:t>
            </a: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 name="矩形 7">
            <a:extLst>
              <a:ext uri="{FF2B5EF4-FFF2-40B4-BE49-F238E27FC236}">
                <a16:creationId xmlns:a16="http://schemas.microsoft.com/office/drawing/2014/main" id="{E5858290-D261-4C60-BB99-630C19F3840C}"/>
              </a:ext>
            </a:extLst>
          </p:cNvPr>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E5177"/>
              </a:solidFill>
              <a:effectLst/>
              <a:uLnTx/>
              <a:uFillTx/>
              <a:latin typeface="Segoe UI"/>
              <a:ea typeface="微软雅黑"/>
              <a:cs typeface="+mn-cs"/>
            </a:endParaRPr>
          </a:p>
        </p:txBody>
      </p:sp>
      <p:sp>
        <p:nvSpPr>
          <p:cNvPr id="9" name="文本框 8">
            <a:extLst>
              <a:ext uri="{FF2B5EF4-FFF2-40B4-BE49-F238E27FC236}">
                <a16:creationId xmlns:a16="http://schemas.microsoft.com/office/drawing/2014/main" id="{87DC30B4-F006-4610-BE34-27B2068262E4}"/>
              </a:ext>
            </a:extLst>
          </p:cNvPr>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 </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模板设计大赛 </a:t>
            </a:r>
            <a:endParaRPr kumimoji="0" lang="en-US" sz="16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6DC88D0E-6AEB-4B0D-AE77-4A1F31C8C366}"/>
              </a:ext>
            </a:extLst>
          </p:cNvPr>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a:ea typeface="微软雅黑"/>
              <a:cs typeface="+mn-cs"/>
            </a:endParaRPr>
          </a:p>
        </p:txBody>
      </p:sp>
      <p:pic>
        <p:nvPicPr>
          <p:cNvPr id="12" name="图片 11">
            <a:extLst>
              <a:ext uri="{FF2B5EF4-FFF2-40B4-BE49-F238E27FC236}">
                <a16:creationId xmlns:a16="http://schemas.microsoft.com/office/drawing/2014/main" id="{D791EC9B-5DBA-40F6-9696-4F391A93BCEF}"/>
              </a:ext>
            </a:extLst>
          </p:cNvPr>
          <p:cNvPicPr>
            <a:picLocks noChangeAspect="1"/>
          </p:cNvPicPr>
          <p:nvPr userDrawn="1"/>
        </p:nvPicPr>
        <p:blipFill>
          <a:blip r:embed="rId3"/>
          <a:stretch>
            <a:fillRect/>
          </a:stretch>
        </p:blipFill>
        <p:spPr>
          <a:xfrm>
            <a:off x="-615419" y="3771974"/>
            <a:ext cx="13817069" cy="3996426"/>
          </a:xfrm>
          <a:prstGeom prst="rect">
            <a:avLst/>
          </a:prstGeom>
        </p:spPr>
      </p:pic>
      <p:pic>
        <p:nvPicPr>
          <p:cNvPr id="13" name="图片 12">
            <a:extLst>
              <a:ext uri="{FF2B5EF4-FFF2-40B4-BE49-F238E27FC236}">
                <a16:creationId xmlns:a16="http://schemas.microsoft.com/office/drawing/2014/main" id="{3337B091-14D1-40FD-B8AD-B9A96874112A}"/>
              </a:ext>
            </a:extLst>
          </p:cNvPr>
          <p:cNvPicPr>
            <a:picLocks noChangeAspect="1"/>
          </p:cNvPicPr>
          <p:nvPr userDrawn="1"/>
        </p:nvPicPr>
        <p:blipFill>
          <a:blip r:embed="rId4"/>
          <a:stretch>
            <a:fillRect/>
          </a:stretch>
        </p:blipFill>
        <p:spPr>
          <a:xfrm>
            <a:off x="1683657" y="716939"/>
            <a:ext cx="8824686" cy="1844708"/>
          </a:xfrm>
          <a:prstGeom prst="rect">
            <a:avLst/>
          </a:prstGeom>
        </p:spPr>
      </p:pic>
      <p:sp>
        <p:nvSpPr>
          <p:cNvPr id="14" name="文本框 13">
            <a:extLst>
              <a:ext uri="{FF2B5EF4-FFF2-40B4-BE49-F238E27FC236}">
                <a16:creationId xmlns:a16="http://schemas.microsoft.com/office/drawing/2014/main" id="{260EA93C-471D-411C-A976-09210F7DFE72}"/>
              </a:ext>
            </a:extLst>
          </p:cNvPr>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a:ea typeface="微软雅黑"/>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5" name="文本框 14">
            <a:extLst>
              <a:ext uri="{FF2B5EF4-FFF2-40B4-BE49-F238E27FC236}">
                <a16:creationId xmlns:a16="http://schemas.microsoft.com/office/drawing/2014/main" id="{636416E4-5D2E-4F0B-8673-534B0C96E10E}"/>
              </a:ext>
            </a:extLst>
          </p:cNvPr>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6" name="矩形 15">
            <a:extLst>
              <a:ext uri="{FF2B5EF4-FFF2-40B4-BE49-F238E27FC236}">
                <a16:creationId xmlns:a16="http://schemas.microsoft.com/office/drawing/2014/main" id="{90FAAB6E-BB88-4DC1-B3F2-030FD2561703}"/>
              </a:ext>
            </a:extLst>
          </p:cNvPr>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0436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a:ln>
                  <a:noFill/>
                </a:ln>
                <a:solidFill>
                  <a:srgbClr val="FFFFFF"/>
                </a:solidFill>
                <a:effectLst/>
                <a:uLnTx/>
                <a:uFillTx/>
                <a:latin typeface="Segoe UI Light"/>
                <a:ea typeface="微软雅黑"/>
                <a:cs typeface="Segoe UI Light"/>
              </a:rPr>
              <a:t>标注</a:t>
            </a:r>
            <a:endPar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使用说明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拥有对本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77064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短标题1">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7CB78A0-538A-4F4C-97AC-5D6B9B36EAE3}"/>
              </a:ext>
            </a:extLst>
          </p:cNvPr>
          <p:cNvSpPr/>
          <p:nvPr userDrawn="1"/>
        </p:nvSpPr>
        <p:spPr>
          <a:xfrm>
            <a:off x="3997387" y="1330387"/>
            <a:ext cx="4197226" cy="4197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DCD3F2D1-9FCF-4792-8D92-8CA0C104ED79}"/>
              </a:ext>
            </a:extLst>
          </p:cNvPr>
          <p:cNvSpPr txBox="1"/>
          <p:nvPr userDrawn="1"/>
        </p:nvSpPr>
        <p:spPr>
          <a:xfrm>
            <a:off x="5093161" y="3044279"/>
            <a:ext cx="2005677" cy="769441"/>
          </a:xfrm>
          <a:prstGeom prst="rect">
            <a:avLst/>
          </a:prstGeom>
          <a:noFill/>
        </p:spPr>
        <p:txBody>
          <a:bodyPr wrap="none" rtlCol="0">
            <a:spAutoFit/>
          </a:bodyPr>
          <a:lstStyle/>
          <a:p>
            <a:r>
              <a:rPr lang="en-US" altLang="zh-CN" sz="4400" dirty="0">
                <a:solidFill>
                  <a:schemeClr val="bg1"/>
                </a:solidFill>
                <a:latin typeface="Arial" panose="020B0604020202020204" pitchFamily="34" charset="0"/>
                <a:cs typeface="Arial" panose="020B0604020202020204" pitchFamily="34" charset="0"/>
              </a:rPr>
              <a:t>Part 01</a:t>
            </a:r>
            <a:endParaRPr lang="zh-CN" altLang="en-US" sz="4400" dirty="0">
              <a:solidFill>
                <a:schemeClr val="bg1"/>
              </a:solidFill>
              <a:latin typeface="Arial" panose="020B0604020202020204" pitchFamily="34" charset="0"/>
              <a:cs typeface="Arial" panose="020B0604020202020204" pitchFamily="34" charset="0"/>
            </a:endParaRPr>
          </a:p>
        </p:txBody>
      </p:sp>
      <p:cxnSp>
        <p:nvCxnSpPr>
          <p:cNvPr id="8" name="直接连接符 7">
            <a:extLst>
              <a:ext uri="{FF2B5EF4-FFF2-40B4-BE49-F238E27FC236}">
                <a16:creationId xmlns:a16="http://schemas.microsoft.com/office/drawing/2014/main" id="{E1FBCD60-E317-434E-9948-6517EE806648}"/>
              </a:ext>
            </a:extLst>
          </p:cNvPr>
          <p:cNvCxnSpPr>
            <a:cxnSpLocks/>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E5FF972F-6C72-4EB1-91BD-22FC6A6BFE55}"/>
              </a:ext>
            </a:extLst>
          </p:cNvPr>
          <p:cNvSpPr/>
          <p:nvPr userDrawn="1"/>
        </p:nvSpPr>
        <p:spPr>
          <a:xfrm>
            <a:off x="3775702" y="1108702"/>
            <a:ext cx="4640596" cy="464059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ED22ADE-3337-4765-824B-2BCE393B3BC8}"/>
              </a:ext>
            </a:extLst>
          </p:cNvPr>
          <p:cNvSpPr/>
          <p:nvPr userDrawn="1"/>
        </p:nvSpPr>
        <p:spPr>
          <a:xfrm>
            <a:off x="9613900" y="5273613"/>
            <a:ext cx="764381" cy="76438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7F0E457-CBAE-48A1-9FDD-0AD48E16BB0E}"/>
              </a:ext>
            </a:extLst>
          </p:cNvPr>
          <p:cNvSpPr/>
          <p:nvPr userDrawn="1"/>
        </p:nvSpPr>
        <p:spPr>
          <a:xfrm>
            <a:off x="2209800" y="6134100"/>
            <a:ext cx="1130300" cy="11303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F5B61E3-C874-41BD-9977-575DE377EF7C}"/>
              </a:ext>
            </a:extLst>
          </p:cNvPr>
          <p:cNvSpPr/>
          <p:nvPr userDrawn="1"/>
        </p:nvSpPr>
        <p:spPr>
          <a:xfrm>
            <a:off x="10818188" y="-911691"/>
            <a:ext cx="2092326" cy="209232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9C958C-4261-4C02-847F-E854178B5EDF}"/>
              </a:ext>
            </a:extLst>
          </p:cNvPr>
          <p:cNvSpPr/>
          <p:nvPr userDrawn="1"/>
        </p:nvSpPr>
        <p:spPr>
          <a:xfrm>
            <a:off x="-1048048" y="-250249"/>
            <a:ext cx="2861767" cy="286176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50FB6E99-D418-4444-914B-2306780544C7}"/>
              </a:ext>
            </a:extLst>
          </p:cNvPr>
          <p:cNvSpPr>
            <a:spLocks noGrp="1"/>
          </p:cNvSpPr>
          <p:nvPr>
            <p:ph type="body" sz="quarter" idx="10"/>
          </p:nvPr>
        </p:nvSpPr>
        <p:spPr>
          <a:xfrm>
            <a:off x="4098000" y="3951320"/>
            <a:ext cx="3996000" cy="914400"/>
          </a:xfrm>
        </p:spPr>
        <p:txBody>
          <a:bodyPr anchor="ctr" anchorCtr="0">
            <a:normAutofit/>
          </a:bodyPr>
          <a:lstStyle>
            <a:lvl1pPr marL="0" indent="0" algn="ctr">
              <a:buNone/>
              <a:defRPr sz="2800">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9454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转场-短标题2">
    <p:spTree>
      <p:nvGrpSpPr>
        <p:cNvPr id="1" name=""/>
        <p:cNvGrpSpPr/>
        <p:nvPr/>
      </p:nvGrpSpPr>
      <p:grpSpPr>
        <a:xfrm>
          <a:off x="0" y="0"/>
          <a:ext cx="0" cy="0"/>
          <a:chOff x="0" y="0"/>
          <a:chExt cx="0" cy="0"/>
        </a:xfrm>
      </p:grpSpPr>
      <p:sp>
        <p:nvSpPr>
          <p:cNvPr id="6" name="等腰三角形 5">
            <a:extLst>
              <a:ext uri="{FF2B5EF4-FFF2-40B4-BE49-F238E27FC236}">
                <a16:creationId xmlns:a16="http://schemas.microsoft.com/office/drawing/2014/main" id="{5FB16484-E5F7-4B77-B7A5-FDAB1703AF52}"/>
              </a:ext>
            </a:extLst>
          </p:cNvPr>
          <p:cNvSpPr/>
          <p:nvPr userDrawn="1"/>
        </p:nvSpPr>
        <p:spPr>
          <a:xfrm>
            <a:off x="4000500" y="1050677"/>
            <a:ext cx="4191000" cy="40978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B6FD6F57-F8D0-494A-A461-A05057362E38}"/>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02</a:t>
            </a:r>
            <a:endParaRPr lang="zh-CN" altLang="en-US" sz="4400" dirty="0">
              <a:solidFill>
                <a:schemeClr val="bg1"/>
              </a:solidFill>
              <a:latin typeface="+mj-lt"/>
              <a:cs typeface="Segoe UI" panose="020B0502040204020203" pitchFamily="34" charset="0"/>
            </a:endParaRPr>
          </a:p>
        </p:txBody>
      </p:sp>
      <p:cxnSp>
        <p:nvCxnSpPr>
          <p:cNvPr id="8" name="直接连接符 7">
            <a:extLst>
              <a:ext uri="{FF2B5EF4-FFF2-40B4-BE49-F238E27FC236}">
                <a16:creationId xmlns:a16="http://schemas.microsoft.com/office/drawing/2014/main" id="{0F3C94DC-BC3D-4914-BCEA-9BADE3C91715}"/>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a:extLst>
              <a:ext uri="{FF2B5EF4-FFF2-40B4-BE49-F238E27FC236}">
                <a16:creationId xmlns:a16="http://schemas.microsoft.com/office/drawing/2014/main" id="{D3B89C71-934D-411D-A2EA-05C70F77FCCA}"/>
              </a:ext>
            </a:extLst>
          </p:cNvPr>
          <p:cNvSpPr/>
          <p:nvPr userDrawn="1"/>
        </p:nvSpPr>
        <p:spPr>
          <a:xfrm>
            <a:off x="3564087" y="505131"/>
            <a:ext cx="5063826" cy="4951296"/>
          </a:xfrm>
          <a:prstGeom prst="triangle">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A837D7F3-A47E-4687-B46E-2D3048C16002}"/>
              </a:ext>
            </a:extLst>
          </p:cNvPr>
          <p:cNvSpPr/>
          <p:nvPr userDrawn="1"/>
        </p:nvSpPr>
        <p:spPr>
          <a:xfrm rot="10800000">
            <a:off x="1390650" y="6496115"/>
            <a:ext cx="1493560" cy="146037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FE10A76B-7B22-4776-AAF9-D0EEE0D973D2}"/>
              </a:ext>
            </a:extLst>
          </p:cNvPr>
          <p:cNvSpPr/>
          <p:nvPr userDrawn="1"/>
        </p:nvSpPr>
        <p:spPr>
          <a:xfrm>
            <a:off x="11153775" y="1013971"/>
            <a:ext cx="2076450" cy="2030307"/>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80425897-AA01-4101-B050-A034992317B0}"/>
              </a:ext>
            </a:extLst>
          </p:cNvPr>
          <p:cNvSpPr/>
          <p:nvPr userDrawn="1"/>
        </p:nvSpPr>
        <p:spPr>
          <a:xfrm rot="10800000">
            <a:off x="-414337" y="-187450"/>
            <a:ext cx="2386788" cy="23337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1DC1ADFB-E837-4D7F-B9F3-657D2F4ACAB6}"/>
              </a:ext>
            </a:extLst>
          </p:cNvPr>
          <p:cNvSpPr/>
          <p:nvPr userDrawn="1"/>
        </p:nvSpPr>
        <p:spPr>
          <a:xfrm rot="5400000">
            <a:off x="9449232" y="5270665"/>
            <a:ext cx="883117" cy="86349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17">
            <a:extLst>
              <a:ext uri="{FF2B5EF4-FFF2-40B4-BE49-F238E27FC236}">
                <a16:creationId xmlns:a16="http://schemas.microsoft.com/office/drawing/2014/main" id="{034BB7AD-2674-4436-98EF-FC7061F0982B}"/>
              </a:ext>
            </a:extLst>
          </p:cNvPr>
          <p:cNvSpPr>
            <a:spLocks noGrp="1"/>
          </p:cNvSpPr>
          <p:nvPr>
            <p:ph type="body" sz="quarter" idx="11"/>
          </p:nvPr>
        </p:nvSpPr>
        <p:spPr>
          <a:xfrm>
            <a:off x="4098000" y="3959372"/>
            <a:ext cx="3996000" cy="914400"/>
          </a:xfrm>
        </p:spPr>
        <p:txBody>
          <a:bodyPr anchor="ctr" anchorCtr="0"/>
          <a:lstStyle>
            <a:lvl1pPr marL="0" indent="0" algn="ctr">
              <a:buNone/>
              <a:defRPr>
                <a:solidFill>
                  <a:schemeClr val="bg1"/>
                </a:solidFill>
              </a:defRPr>
            </a:lvl1pPr>
            <a:lvl3pPr marL="914400" indent="0">
              <a:buNone/>
              <a:defRPr/>
            </a:lvl3pPr>
          </a:lstStyle>
          <a:p>
            <a:pPr lvl="0"/>
            <a:r>
              <a:rPr lang="zh-CN" altLang="en-US" dirty="0"/>
              <a:t>编辑母版文本样式</a:t>
            </a:r>
          </a:p>
        </p:txBody>
      </p:sp>
    </p:spTree>
    <p:extLst>
      <p:ext uri="{BB962C8B-B14F-4D97-AF65-F5344CB8AC3E}">
        <p14:creationId xmlns:p14="http://schemas.microsoft.com/office/powerpoint/2010/main" val="158546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短标题3">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E3D9E87-D3B4-4F53-99F3-7438B7E4D4AB}"/>
              </a:ext>
            </a:extLst>
          </p:cNvPr>
          <p:cNvSpPr/>
          <p:nvPr userDrawn="1"/>
        </p:nvSpPr>
        <p:spPr>
          <a:xfrm rot="18893364">
            <a:off x="4380710" y="1706822"/>
            <a:ext cx="3444573" cy="344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CD21FE1-F1E4-4E14-BF8F-A4D4ED823FBC}"/>
              </a:ext>
            </a:extLst>
          </p:cNvPr>
          <p:cNvSpPr/>
          <p:nvPr userDrawn="1"/>
        </p:nvSpPr>
        <p:spPr>
          <a:xfrm rot="18893364">
            <a:off x="4161891" y="1495013"/>
            <a:ext cx="3868219" cy="3868219"/>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B76C3FD-32D6-4E41-B7F5-97F8A47A3D05}"/>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03</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8DD83EE6-28E8-42E1-9D1D-CEA16A3EF647}"/>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2CCFA9F-ED6D-4706-AB87-12B0B7099A55}"/>
              </a:ext>
            </a:extLst>
          </p:cNvPr>
          <p:cNvSpPr/>
          <p:nvPr userDrawn="1"/>
        </p:nvSpPr>
        <p:spPr>
          <a:xfrm rot="18893364">
            <a:off x="-897505" y="-513190"/>
            <a:ext cx="2663805" cy="26638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F53FD0E-8CED-473A-8132-8C32D5EB7E41}"/>
              </a:ext>
            </a:extLst>
          </p:cNvPr>
          <p:cNvSpPr/>
          <p:nvPr userDrawn="1"/>
        </p:nvSpPr>
        <p:spPr>
          <a:xfrm rot="18893364">
            <a:off x="725976" y="6497388"/>
            <a:ext cx="1300124" cy="1300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86A2882-5AAA-4796-ACBF-11DE20417AB5}"/>
              </a:ext>
            </a:extLst>
          </p:cNvPr>
          <p:cNvSpPr/>
          <p:nvPr userDrawn="1"/>
        </p:nvSpPr>
        <p:spPr>
          <a:xfrm rot="18893364">
            <a:off x="11407699" y="1261300"/>
            <a:ext cx="1568601" cy="15686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65BF0DA-9E98-46CA-BC5A-2F733F99C372}"/>
              </a:ext>
            </a:extLst>
          </p:cNvPr>
          <p:cNvSpPr/>
          <p:nvPr userDrawn="1"/>
        </p:nvSpPr>
        <p:spPr>
          <a:xfrm rot="18893364">
            <a:off x="9270159" y="5188596"/>
            <a:ext cx="861175" cy="8611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244B3714-021E-44F1-A9C0-8DB23D7B89EA}"/>
              </a:ext>
            </a:extLst>
          </p:cNvPr>
          <p:cNvSpPr>
            <a:spLocks noGrp="1"/>
          </p:cNvSpPr>
          <p:nvPr userDrawn="1">
            <p:ph type="body" sz="quarter" idx="10"/>
          </p:nvPr>
        </p:nvSpPr>
        <p:spPr>
          <a:xfrm>
            <a:off x="4098000" y="3947897"/>
            <a:ext cx="3996000" cy="914400"/>
          </a:xfrm>
        </p:spPr>
        <p:txBody>
          <a:bodyPr anchor="ctr" anchorCtr="0"/>
          <a:lstStyle>
            <a:lvl1pPr marL="0" indent="0" algn="ctr">
              <a:buNone/>
              <a:defRPr>
                <a:solidFill>
                  <a:schemeClr val="bg1"/>
                </a:solidFill>
              </a:defRPr>
            </a:lvl1pPr>
            <a:lvl2pPr marL="457200" indent="0">
              <a:buNone/>
              <a:defRPr/>
            </a:lvl2pPr>
          </a:lstStyle>
          <a:p>
            <a:pPr lvl="0"/>
            <a:r>
              <a:rPr lang="zh-CN" altLang="en-US" dirty="0"/>
              <a:t>编辑母版文本样式</a:t>
            </a:r>
          </a:p>
        </p:txBody>
      </p:sp>
    </p:spTree>
    <p:extLst>
      <p:ext uri="{BB962C8B-B14F-4D97-AF65-F5344CB8AC3E}">
        <p14:creationId xmlns:p14="http://schemas.microsoft.com/office/powerpoint/2010/main" val="13210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转场-短标题4">
    <p:spTree>
      <p:nvGrpSpPr>
        <p:cNvPr id="1" name=""/>
        <p:cNvGrpSpPr/>
        <p:nvPr/>
      </p:nvGrpSpPr>
      <p:grpSpPr>
        <a:xfrm>
          <a:off x="0" y="0"/>
          <a:ext cx="0" cy="0"/>
          <a:chOff x="0" y="0"/>
          <a:chExt cx="0" cy="0"/>
        </a:xfrm>
      </p:grpSpPr>
      <p:sp>
        <p:nvSpPr>
          <p:cNvPr id="6" name="五边形 5">
            <a:extLst>
              <a:ext uri="{FF2B5EF4-FFF2-40B4-BE49-F238E27FC236}">
                <a16:creationId xmlns:a16="http://schemas.microsoft.com/office/drawing/2014/main" id="{F4B8A56B-7F99-43EE-87F0-42D96BE6E0C1}"/>
              </a:ext>
            </a:extLst>
          </p:cNvPr>
          <p:cNvSpPr>
            <a:spLocks noChangeAspect="1"/>
          </p:cNvSpPr>
          <p:nvPr userDrawn="1"/>
        </p:nvSpPr>
        <p:spPr>
          <a:xfrm>
            <a:off x="3870642" y="1106412"/>
            <a:ext cx="4450715" cy="4238776"/>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D7A4933-BE2B-4B78-BB0B-EFF272C44588}"/>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04</a:t>
            </a:r>
            <a:endParaRPr lang="zh-CN" altLang="en-US" sz="4400" dirty="0">
              <a:solidFill>
                <a:schemeClr val="bg1"/>
              </a:solidFill>
              <a:latin typeface="+mj-lt"/>
              <a:cs typeface="Segoe UI" panose="020B0502040204020203" pitchFamily="34" charset="0"/>
            </a:endParaRPr>
          </a:p>
        </p:txBody>
      </p:sp>
      <p:cxnSp>
        <p:nvCxnSpPr>
          <p:cNvPr id="8" name="直接连接符 7">
            <a:extLst>
              <a:ext uri="{FF2B5EF4-FFF2-40B4-BE49-F238E27FC236}">
                <a16:creationId xmlns:a16="http://schemas.microsoft.com/office/drawing/2014/main" id="{A73394E7-E5C6-4B02-8A31-9C03D9C6FA0B}"/>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五边形 8">
            <a:extLst>
              <a:ext uri="{FF2B5EF4-FFF2-40B4-BE49-F238E27FC236}">
                <a16:creationId xmlns:a16="http://schemas.microsoft.com/office/drawing/2014/main" id="{9FDAE5AE-1C3F-4A93-B305-B77CDC3F4BE2}"/>
              </a:ext>
            </a:extLst>
          </p:cNvPr>
          <p:cNvSpPr>
            <a:spLocks noChangeAspect="1"/>
          </p:cNvSpPr>
          <p:nvPr userDrawn="1"/>
        </p:nvSpPr>
        <p:spPr>
          <a:xfrm>
            <a:off x="3575685" y="806045"/>
            <a:ext cx="5040628" cy="4800598"/>
          </a:xfrm>
          <a:prstGeom prst="pentagon">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a:extLst>
              <a:ext uri="{FF2B5EF4-FFF2-40B4-BE49-F238E27FC236}">
                <a16:creationId xmlns:a16="http://schemas.microsoft.com/office/drawing/2014/main" id="{8B831D4E-CDC6-4513-9163-9BB77DDB0516}"/>
              </a:ext>
            </a:extLst>
          </p:cNvPr>
          <p:cNvSpPr>
            <a:spLocks noChangeAspect="1"/>
          </p:cNvSpPr>
          <p:nvPr userDrawn="1"/>
        </p:nvSpPr>
        <p:spPr>
          <a:xfrm rot="18978551">
            <a:off x="1298461" y="5176957"/>
            <a:ext cx="1114961" cy="1061868"/>
          </a:xfrm>
          <a:prstGeom prst="pent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a:extLst>
              <a:ext uri="{FF2B5EF4-FFF2-40B4-BE49-F238E27FC236}">
                <a16:creationId xmlns:a16="http://schemas.microsoft.com/office/drawing/2014/main" id="{25618009-D285-438D-BF60-F87BDBE0685A}"/>
              </a:ext>
            </a:extLst>
          </p:cNvPr>
          <p:cNvSpPr>
            <a:spLocks noChangeAspect="1"/>
          </p:cNvSpPr>
          <p:nvPr userDrawn="1"/>
        </p:nvSpPr>
        <p:spPr>
          <a:xfrm>
            <a:off x="-1122630" y="516786"/>
            <a:ext cx="2245259" cy="2138343"/>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1">
            <a:extLst>
              <a:ext uri="{FF2B5EF4-FFF2-40B4-BE49-F238E27FC236}">
                <a16:creationId xmlns:a16="http://schemas.microsoft.com/office/drawing/2014/main" id="{4A10CB81-B3E3-411C-90C9-3480A10EDB9B}"/>
              </a:ext>
            </a:extLst>
          </p:cNvPr>
          <p:cNvSpPr>
            <a:spLocks noChangeAspect="1"/>
          </p:cNvSpPr>
          <p:nvPr userDrawn="1"/>
        </p:nvSpPr>
        <p:spPr>
          <a:xfrm rot="6589711">
            <a:off x="10153440" y="4944146"/>
            <a:ext cx="2774574" cy="2642453"/>
          </a:xfrm>
          <a:prstGeom prst="pent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a:extLst>
              <a:ext uri="{FF2B5EF4-FFF2-40B4-BE49-F238E27FC236}">
                <a16:creationId xmlns:a16="http://schemas.microsoft.com/office/drawing/2014/main" id="{D251409D-FDB9-430B-A00F-D4A65811924B}"/>
              </a:ext>
            </a:extLst>
          </p:cNvPr>
          <p:cNvSpPr>
            <a:spLocks noChangeAspect="1"/>
          </p:cNvSpPr>
          <p:nvPr userDrawn="1"/>
        </p:nvSpPr>
        <p:spPr>
          <a:xfrm rot="10800000">
            <a:off x="9654125" y="-530934"/>
            <a:ext cx="1114961" cy="106186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63A1AFEA-57CF-4E71-AF6C-91E549CCF7E6}"/>
              </a:ext>
            </a:extLst>
          </p:cNvPr>
          <p:cNvSpPr>
            <a:spLocks noGrp="1"/>
          </p:cNvSpPr>
          <p:nvPr>
            <p:ph type="body" sz="quarter" idx="10"/>
          </p:nvPr>
        </p:nvSpPr>
        <p:spPr>
          <a:xfrm>
            <a:off x="4098000" y="3947897"/>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93424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转场-短标题5">
    <p:spTree>
      <p:nvGrpSpPr>
        <p:cNvPr id="1" name=""/>
        <p:cNvGrpSpPr/>
        <p:nvPr/>
      </p:nvGrpSpPr>
      <p:grpSpPr>
        <a:xfrm>
          <a:off x="0" y="0"/>
          <a:ext cx="0" cy="0"/>
          <a:chOff x="0" y="0"/>
          <a:chExt cx="0" cy="0"/>
        </a:xfrm>
      </p:grpSpPr>
      <p:sp>
        <p:nvSpPr>
          <p:cNvPr id="6" name="六边形 5">
            <a:extLst>
              <a:ext uri="{FF2B5EF4-FFF2-40B4-BE49-F238E27FC236}">
                <a16:creationId xmlns:a16="http://schemas.microsoft.com/office/drawing/2014/main" id="{03B97F61-153E-4B6E-8D40-C8B9A7E64D60}"/>
              </a:ext>
            </a:extLst>
          </p:cNvPr>
          <p:cNvSpPr>
            <a:spLocks noChangeAspect="1"/>
          </p:cNvSpPr>
          <p:nvPr userDrawn="1"/>
        </p:nvSpPr>
        <p:spPr>
          <a:xfrm rot="16200000">
            <a:off x="3978962" y="1603967"/>
            <a:ext cx="4234076" cy="365006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7B2B8D9-D400-4BD8-9CF6-DCEAAC82BDD5}"/>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05</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F285F31B-D145-4BD9-A54B-96E8E681B170}"/>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六边形 9">
            <a:extLst>
              <a:ext uri="{FF2B5EF4-FFF2-40B4-BE49-F238E27FC236}">
                <a16:creationId xmlns:a16="http://schemas.microsoft.com/office/drawing/2014/main" id="{883EB526-2712-4265-9BF4-5874AAB98515}"/>
              </a:ext>
            </a:extLst>
          </p:cNvPr>
          <p:cNvSpPr/>
          <p:nvPr userDrawn="1"/>
        </p:nvSpPr>
        <p:spPr>
          <a:xfrm rot="16200000">
            <a:off x="3695701" y="1359776"/>
            <a:ext cx="4800598" cy="4138446"/>
          </a:xfrm>
          <a:prstGeom prst="hexagon">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a:extLst>
              <a:ext uri="{FF2B5EF4-FFF2-40B4-BE49-F238E27FC236}">
                <a16:creationId xmlns:a16="http://schemas.microsoft.com/office/drawing/2014/main" id="{C7D4DE0F-D1AF-4276-ADBB-A15A5BFE8CB9}"/>
              </a:ext>
            </a:extLst>
          </p:cNvPr>
          <p:cNvSpPr>
            <a:spLocks noChangeAspect="1"/>
          </p:cNvSpPr>
          <p:nvPr userDrawn="1"/>
        </p:nvSpPr>
        <p:spPr>
          <a:xfrm rot="16200000">
            <a:off x="-687663" y="4872077"/>
            <a:ext cx="2798353" cy="2412373"/>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a:extLst>
              <a:ext uri="{FF2B5EF4-FFF2-40B4-BE49-F238E27FC236}">
                <a16:creationId xmlns:a16="http://schemas.microsoft.com/office/drawing/2014/main" id="{DFA316F4-7F98-4275-AAEF-578596A20622}"/>
              </a:ext>
            </a:extLst>
          </p:cNvPr>
          <p:cNvSpPr>
            <a:spLocks noChangeAspect="1"/>
          </p:cNvSpPr>
          <p:nvPr userDrawn="1"/>
        </p:nvSpPr>
        <p:spPr>
          <a:xfrm rot="16200000">
            <a:off x="9480973" y="5159003"/>
            <a:ext cx="1015781" cy="875673"/>
          </a:xfrm>
          <a:prstGeom prst="hex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a:extLst>
              <a:ext uri="{FF2B5EF4-FFF2-40B4-BE49-F238E27FC236}">
                <a16:creationId xmlns:a16="http://schemas.microsoft.com/office/drawing/2014/main" id="{219BA2AF-DF75-4C32-85E3-CB62BA8F7564}"/>
              </a:ext>
            </a:extLst>
          </p:cNvPr>
          <p:cNvSpPr>
            <a:spLocks noChangeAspect="1"/>
          </p:cNvSpPr>
          <p:nvPr userDrawn="1"/>
        </p:nvSpPr>
        <p:spPr>
          <a:xfrm rot="16200000">
            <a:off x="11493500" y="210644"/>
            <a:ext cx="1397000" cy="120431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a:extLst>
              <a:ext uri="{FF2B5EF4-FFF2-40B4-BE49-F238E27FC236}">
                <a16:creationId xmlns:a16="http://schemas.microsoft.com/office/drawing/2014/main" id="{A86D27D2-3D87-4A30-89B6-7FAFD15E7EA4}"/>
              </a:ext>
            </a:extLst>
          </p:cNvPr>
          <p:cNvSpPr>
            <a:spLocks noChangeAspect="1"/>
          </p:cNvSpPr>
          <p:nvPr userDrawn="1"/>
        </p:nvSpPr>
        <p:spPr>
          <a:xfrm rot="16200000">
            <a:off x="641459" y="-437837"/>
            <a:ext cx="1015781" cy="875673"/>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2BD5DBA0-D1E0-4B8B-AF12-F77A29B64E62}"/>
              </a:ext>
            </a:extLst>
          </p:cNvPr>
          <p:cNvSpPr>
            <a:spLocks noGrp="1"/>
          </p:cNvSpPr>
          <p:nvPr>
            <p:ph type="body" sz="quarter" idx="10"/>
          </p:nvPr>
        </p:nvSpPr>
        <p:spPr>
          <a:xfrm>
            <a:off x="4098000" y="3947897"/>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123338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转场-短标题6">
    <p:spTree>
      <p:nvGrpSpPr>
        <p:cNvPr id="1" name=""/>
        <p:cNvGrpSpPr/>
        <p:nvPr/>
      </p:nvGrpSpPr>
      <p:grpSpPr>
        <a:xfrm>
          <a:off x="0" y="0"/>
          <a:ext cx="0" cy="0"/>
          <a:chOff x="0" y="0"/>
          <a:chExt cx="0" cy="0"/>
        </a:xfrm>
      </p:grpSpPr>
      <p:sp>
        <p:nvSpPr>
          <p:cNvPr id="6" name="七边形 5">
            <a:extLst>
              <a:ext uri="{FF2B5EF4-FFF2-40B4-BE49-F238E27FC236}">
                <a16:creationId xmlns:a16="http://schemas.microsoft.com/office/drawing/2014/main" id="{60753701-EC64-455B-B060-1320051E3FE3}"/>
              </a:ext>
            </a:extLst>
          </p:cNvPr>
          <p:cNvSpPr>
            <a:spLocks noChangeAspect="1"/>
          </p:cNvSpPr>
          <p:nvPr userDrawn="1"/>
        </p:nvSpPr>
        <p:spPr>
          <a:xfrm>
            <a:off x="3972000" y="1047224"/>
            <a:ext cx="4248000" cy="4248000"/>
          </a:xfrm>
          <a:prstGeom prst="hep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F5CBE861-C433-4078-A9A5-2C401EE3B270}"/>
              </a:ext>
            </a:extLst>
          </p:cNvPr>
          <p:cNvSpPr txBox="1"/>
          <p:nvPr userDrawn="1"/>
        </p:nvSpPr>
        <p:spPr>
          <a:xfrm>
            <a:off x="5093161"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06</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23DD6575-0576-4AFA-9BC4-891ADAB845BD}"/>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七边形 9">
            <a:extLst>
              <a:ext uri="{FF2B5EF4-FFF2-40B4-BE49-F238E27FC236}">
                <a16:creationId xmlns:a16="http://schemas.microsoft.com/office/drawing/2014/main" id="{C48532B4-0A1B-49CC-99AA-FE75395721EF}"/>
              </a:ext>
            </a:extLst>
          </p:cNvPr>
          <p:cNvSpPr/>
          <p:nvPr userDrawn="1"/>
        </p:nvSpPr>
        <p:spPr>
          <a:xfrm rot="1563509">
            <a:off x="10682028" y="-776191"/>
            <a:ext cx="3268663" cy="3268663"/>
          </a:xfrm>
          <a:prstGeom prst="hep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七边形 10">
            <a:extLst>
              <a:ext uri="{FF2B5EF4-FFF2-40B4-BE49-F238E27FC236}">
                <a16:creationId xmlns:a16="http://schemas.microsoft.com/office/drawing/2014/main" id="{32356412-5283-4799-9197-98AEACE613AC}"/>
              </a:ext>
            </a:extLst>
          </p:cNvPr>
          <p:cNvSpPr/>
          <p:nvPr userDrawn="1"/>
        </p:nvSpPr>
        <p:spPr>
          <a:xfrm>
            <a:off x="1384129" y="5078241"/>
            <a:ext cx="1047921" cy="1047921"/>
          </a:xfrm>
          <a:prstGeom prst="hep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七边形 11">
            <a:extLst>
              <a:ext uri="{FF2B5EF4-FFF2-40B4-BE49-F238E27FC236}">
                <a16:creationId xmlns:a16="http://schemas.microsoft.com/office/drawing/2014/main" id="{4E421018-60A0-4F10-A9A6-A6EE3BBD8BF9}"/>
              </a:ext>
            </a:extLst>
          </p:cNvPr>
          <p:cNvSpPr/>
          <p:nvPr userDrawn="1"/>
        </p:nvSpPr>
        <p:spPr>
          <a:xfrm rot="20151602">
            <a:off x="-1111336" y="360448"/>
            <a:ext cx="2222671" cy="2222671"/>
          </a:xfrm>
          <a:prstGeom prst="hept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七边形 12">
            <a:extLst>
              <a:ext uri="{FF2B5EF4-FFF2-40B4-BE49-F238E27FC236}">
                <a16:creationId xmlns:a16="http://schemas.microsoft.com/office/drawing/2014/main" id="{9B17F2FA-61E0-4197-AD3A-2DE5104FF5C1}"/>
              </a:ext>
            </a:extLst>
          </p:cNvPr>
          <p:cNvSpPr/>
          <p:nvPr userDrawn="1"/>
        </p:nvSpPr>
        <p:spPr>
          <a:xfrm rot="20592885">
            <a:off x="8879510" y="6235700"/>
            <a:ext cx="2222671" cy="2222671"/>
          </a:xfrm>
          <a:prstGeom prst="hep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边形 13">
            <a:extLst>
              <a:ext uri="{FF2B5EF4-FFF2-40B4-BE49-F238E27FC236}">
                <a16:creationId xmlns:a16="http://schemas.microsoft.com/office/drawing/2014/main" id="{1C86E54A-170E-4CA4-BE8B-1118DA74B7C4}"/>
              </a:ext>
            </a:extLst>
          </p:cNvPr>
          <p:cNvSpPr>
            <a:spLocks noChangeAspect="1"/>
          </p:cNvSpPr>
          <p:nvPr userDrawn="1"/>
        </p:nvSpPr>
        <p:spPr>
          <a:xfrm>
            <a:off x="3683000" y="774700"/>
            <a:ext cx="4826000" cy="4826000"/>
          </a:xfrm>
          <a:prstGeom prst="heptagon">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A5976A4D-F088-4D08-ABB4-FDF23F9CA863}"/>
              </a:ext>
            </a:extLst>
          </p:cNvPr>
          <p:cNvSpPr>
            <a:spLocks noGrp="1"/>
          </p:cNvSpPr>
          <p:nvPr>
            <p:ph type="body" sz="quarter" idx="10"/>
          </p:nvPr>
        </p:nvSpPr>
        <p:spPr>
          <a:xfrm>
            <a:off x="4098000" y="3966909"/>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405016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录页-长标题">
    <p:bg>
      <p:bgPr>
        <a:solidFill>
          <a:schemeClr val="bg1"/>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5DD29EE-989C-41CD-9440-D07C779E49A6}"/>
              </a:ext>
            </a:extLst>
          </p:cNvPr>
          <p:cNvGrpSpPr/>
          <p:nvPr userDrawn="1"/>
        </p:nvGrpSpPr>
        <p:grpSpPr>
          <a:xfrm>
            <a:off x="6869410" y="38346"/>
            <a:ext cx="6808698" cy="6781308"/>
            <a:chOff x="6096000" y="-3125727"/>
            <a:chExt cx="4645623" cy="4626936"/>
          </a:xfrm>
        </p:grpSpPr>
        <p:sp>
          <p:nvSpPr>
            <p:cNvPr id="55" name="Freeform 8">
              <a:extLst>
                <a:ext uri="{FF2B5EF4-FFF2-40B4-BE49-F238E27FC236}">
                  <a16:creationId xmlns:a16="http://schemas.microsoft.com/office/drawing/2014/main" id="{A453D12A-07DF-448E-A4D3-0CFAA6923BBF}"/>
                </a:ext>
              </a:extLst>
            </p:cNvPr>
            <p:cNvSpPr>
              <a:spLocks noEditPoints="1"/>
            </p:cNvSpPr>
            <p:nvPr/>
          </p:nvSpPr>
          <p:spPr bwMode="auto">
            <a:xfrm>
              <a:off x="6096000" y="-3125727"/>
              <a:ext cx="4645623" cy="4626936"/>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6" name="Freeform 10">
              <a:extLst>
                <a:ext uri="{FF2B5EF4-FFF2-40B4-BE49-F238E27FC236}">
                  <a16:creationId xmlns:a16="http://schemas.microsoft.com/office/drawing/2014/main" id="{29B3CC5D-ADBA-4152-A8BA-B7764F63FB70}"/>
                </a:ext>
              </a:extLst>
            </p:cNvPr>
            <p:cNvSpPr>
              <a:spLocks noEditPoints="1"/>
            </p:cNvSpPr>
            <p:nvPr/>
          </p:nvSpPr>
          <p:spPr bwMode="auto">
            <a:xfrm>
              <a:off x="6796346" y="-2404375"/>
              <a:ext cx="3251937" cy="3226250"/>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7" name="Freeform 11">
              <a:extLst>
                <a:ext uri="{FF2B5EF4-FFF2-40B4-BE49-F238E27FC236}">
                  <a16:creationId xmlns:a16="http://schemas.microsoft.com/office/drawing/2014/main" id="{2C9BFDE5-94B9-46FB-BD52-631760963C55}"/>
                </a:ext>
              </a:extLst>
            </p:cNvPr>
            <p:cNvSpPr>
              <a:spLocks noEditPoints="1"/>
            </p:cNvSpPr>
            <p:nvPr/>
          </p:nvSpPr>
          <p:spPr bwMode="auto">
            <a:xfrm>
              <a:off x="7144184" y="-2623816"/>
              <a:ext cx="457560" cy="536931"/>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8" name="Freeform 12">
              <a:extLst>
                <a:ext uri="{FF2B5EF4-FFF2-40B4-BE49-F238E27FC236}">
                  <a16:creationId xmlns:a16="http://schemas.microsoft.com/office/drawing/2014/main" id="{442F8809-1E81-4D69-8089-4BC5630D1BED}"/>
                </a:ext>
              </a:extLst>
            </p:cNvPr>
            <p:cNvSpPr>
              <a:spLocks/>
            </p:cNvSpPr>
            <p:nvPr/>
          </p:nvSpPr>
          <p:spPr bwMode="auto">
            <a:xfrm>
              <a:off x="8239057" y="992293"/>
              <a:ext cx="590625" cy="29180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9" name="Freeform 13">
              <a:extLst>
                <a:ext uri="{FF2B5EF4-FFF2-40B4-BE49-F238E27FC236}">
                  <a16:creationId xmlns:a16="http://schemas.microsoft.com/office/drawing/2014/main" id="{EA4B63BF-B098-442B-A123-DE518CC2B796}"/>
                </a:ext>
              </a:extLst>
            </p:cNvPr>
            <p:cNvSpPr>
              <a:spLocks noEditPoints="1"/>
            </p:cNvSpPr>
            <p:nvPr/>
          </p:nvSpPr>
          <p:spPr bwMode="auto">
            <a:xfrm>
              <a:off x="6425163" y="-1746052"/>
              <a:ext cx="448221" cy="354843"/>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Freeform 14">
              <a:extLst>
                <a:ext uri="{FF2B5EF4-FFF2-40B4-BE49-F238E27FC236}">
                  <a16:creationId xmlns:a16="http://schemas.microsoft.com/office/drawing/2014/main" id="{F5850811-474A-4D12-9557-FEA8D623A9A0}"/>
                </a:ext>
              </a:extLst>
            </p:cNvPr>
            <p:cNvSpPr>
              <a:spLocks noEditPoints="1"/>
            </p:cNvSpPr>
            <p:nvPr/>
          </p:nvSpPr>
          <p:spPr bwMode="auto">
            <a:xfrm>
              <a:off x="9985250" y="-1718038"/>
              <a:ext cx="396862" cy="368846"/>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Freeform 15">
              <a:extLst>
                <a:ext uri="{FF2B5EF4-FFF2-40B4-BE49-F238E27FC236}">
                  <a16:creationId xmlns:a16="http://schemas.microsoft.com/office/drawing/2014/main" id="{3AEFB722-D05A-417C-9374-E2FE0E442A6E}"/>
                </a:ext>
              </a:extLst>
            </p:cNvPr>
            <p:cNvSpPr>
              <a:spLocks noEditPoints="1"/>
            </p:cNvSpPr>
            <p:nvPr/>
          </p:nvSpPr>
          <p:spPr bwMode="auto">
            <a:xfrm>
              <a:off x="8421146" y="-2915624"/>
              <a:ext cx="205435" cy="469230"/>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Freeform 16">
              <a:extLst>
                <a:ext uri="{FF2B5EF4-FFF2-40B4-BE49-F238E27FC236}">
                  <a16:creationId xmlns:a16="http://schemas.microsoft.com/office/drawing/2014/main" id="{B6389C04-000A-41B4-99DA-A4507B51D39E}"/>
                </a:ext>
              </a:extLst>
            </p:cNvPr>
            <p:cNvSpPr>
              <a:spLocks noEditPoints="1"/>
            </p:cNvSpPr>
            <p:nvPr/>
          </p:nvSpPr>
          <p:spPr bwMode="auto">
            <a:xfrm>
              <a:off x="7846863" y="959611"/>
              <a:ext cx="406201" cy="312819"/>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Freeform 17">
              <a:extLst>
                <a:ext uri="{FF2B5EF4-FFF2-40B4-BE49-F238E27FC236}">
                  <a16:creationId xmlns:a16="http://schemas.microsoft.com/office/drawing/2014/main" id="{9FB31A9C-5AED-46D4-98F0-83AAB32003C5}"/>
                </a:ext>
              </a:extLst>
            </p:cNvPr>
            <p:cNvSpPr>
              <a:spLocks/>
            </p:cNvSpPr>
            <p:nvPr/>
          </p:nvSpPr>
          <p:spPr bwMode="auto">
            <a:xfrm>
              <a:off x="6964430" y="436688"/>
              <a:ext cx="333830" cy="415538"/>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Freeform 18">
              <a:extLst>
                <a:ext uri="{FF2B5EF4-FFF2-40B4-BE49-F238E27FC236}">
                  <a16:creationId xmlns:a16="http://schemas.microsoft.com/office/drawing/2014/main" id="{486B5D88-CAE9-4CF5-B4B6-5AB74FE28150}"/>
                </a:ext>
              </a:extLst>
            </p:cNvPr>
            <p:cNvSpPr>
              <a:spLocks/>
            </p:cNvSpPr>
            <p:nvPr/>
          </p:nvSpPr>
          <p:spPr bwMode="auto">
            <a:xfrm>
              <a:off x="10083298" y="-219302"/>
              <a:ext cx="308152" cy="462228"/>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19">
              <a:extLst>
                <a:ext uri="{FF2B5EF4-FFF2-40B4-BE49-F238E27FC236}">
                  <a16:creationId xmlns:a16="http://schemas.microsoft.com/office/drawing/2014/main" id="{E3740D55-99AF-42AA-BB57-7FD92821D7EB}"/>
                </a:ext>
              </a:extLst>
            </p:cNvPr>
            <p:cNvSpPr>
              <a:spLocks/>
            </p:cNvSpPr>
            <p:nvPr/>
          </p:nvSpPr>
          <p:spPr bwMode="auto">
            <a:xfrm>
              <a:off x="9873193" y="-1886119"/>
              <a:ext cx="403867" cy="214773"/>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20">
              <a:extLst>
                <a:ext uri="{FF2B5EF4-FFF2-40B4-BE49-F238E27FC236}">
                  <a16:creationId xmlns:a16="http://schemas.microsoft.com/office/drawing/2014/main" id="{75463E3C-A6BF-46D6-A123-0FD7DB2A3F43}"/>
                </a:ext>
              </a:extLst>
            </p:cNvPr>
            <p:cNvSpPr>
              <a:spLocks/>
            </p:cNvSpPr>
            <p:nvPr/>
          </p:nvSpPr>
          <p:spPr bwMode="auto">
            <a:xfrm>
              <a:off x="6740316" y="182229"/>
              <a:ext cx="324495" cy="424876"/>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21">
              <a:extLst>
                <a:ext uri="{FF2B5EF4-FFF2-40B4-BE49-F238E27FC236}">
                  <a16:creationId xmlns:a16="http://schemas.microsoft.com/office/drawing/2014/main" id="{09BA2452-6547-44D9-BDF1-29475F7A0422}"/>
                </a:ext>
              </a:extLst>
            </p:cNvPr>
            <p:cNvSpPr>
              <a:spLocks/>
            </p:cNvSpPr>
            <p:nvPr/>
          </p:nvSpPr>
          <p:spPr bwMode="auto">
            <a:xfrm>
              <a:off x="8225049" y="-2924962"/>
              <a:ext cx="198432" cy="371184"/>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8" name="Freeform 22">
              <a:extLst>
                <a:ext uri="{FF2B5EF4-FFF2-40B4-BE49-F238E27FC236}">
                  <a16:creationId xmlns:a16="http://schemas.microsoft.com/office/drawing/2014/main" id="{AFA76DA3-03DF-4C1D-B30F-52985AB3AA6B}"/>
                </a:ext>
              </a:extLst>
            </p:cNvPr>
            <p:cNvSpPr>
              <a:spLocks/>
            </p:cNvSpPr>
            <p:nvPr/>
          </p:nvSpPr>
          <p:spPr bwMode="auto">
            <a:xfrm>
              <a:off x="9490341" y="579089"/>
              <a:ext cx="298816" cy="357174"/>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3">
              <a:extLst>
                <a:ext uri="{FF2B5EF4-FFF2-40B4-BE49-F238E27FC236}">
                  <a16:creationId xmlns:a16="http://schemas.microsoft.com/office/drawing/2014/main" id="{7F69CB15-35C3-4B14-93C0-A341559936BF}"/>
                </a:ext>
              </a:extLst>
            </p:cNvPr>
            <p:cNvSpPr>
              <a:spLocks/>
            </p:cNvSpPr>
            <p:nvPr/>
          </p:nvSpPr>
          <p:spPr bwMode="auto">
            <a:xfrm>
              <a:off x="9270897" y="-2430051"/>
              <a:ext cx="275470" cy="268465"/>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4">
              <a:extLst>
                <a:ext uri="{FF2B5EF4-FFF2-40B4-BE49-F238E27FC236}">
                  <a16:creationId xmlns:a16="http://schemas.microsoft.com/office/drawing/2014/main" id="{2E84FD3D-E92D-47A3-BB6F-ADAB3482DF9D}"/>
                </a:ext>
              </a:extLst>
            </p:cNvPr>
            <p:cNvSpPr>
              <a:spLocks/>
            </p:cNvSpPr>
            <p:nvPr/>
          </p:nvSpPr>
          <p:spPr bwMode="auto">
            <a:xfrm>
              <a:off x="6593243" y="-27875"/>
              <a:ext cx="284806" cy="359510"/>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5">
              <a:extLst>
                <a:ext uri="{FF2B5EF4-FFF2-40B4-BE49-F238E27FC236}">
                  <a16:creationId xmlns:a16="http://schemas.microsoft.com/office/drawing/2014/main" id="{799DB025-89CC-4584-8598-51F4954EE971}"/>
                </a:ext>
              </a:extLst>
            </p:cNvPr>
            <p:cNvSpPr>
              <a:spLocks/>
            </p:cNvSpPr>
            <p:nvPr/>
          </p:nvSpPr>
          <p:spPr bwMode="auto">
            <a:xfrm>
              <a:off x="9378284" y="-2525767"/>
              <a:ext cx="392192" cy="205433"/>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6">
              <a:extLst>
                <a:ext uri="{FF2B5EF4-FFF2-40B4-BE49-F238E27FC236}">
                  <a16:creationId xmlns:a16="http://schemas.microsoft.com/office/drawing/2014/main" id="{0F0E9576-7D92-4D4F-AA34-05477682CFCB}"/>
                </a:ext>
              </a:extLst>
            </p:cNvPr>
            <p:cNvSpPr>
              <a:spLocks noEditPoints="1"/>
            </p:cNvSpPr>
            <p:nvPr/>
          </p:nvSpPr>
          <p:spPr bwMode="auto">
            <a:xfrm>
              <a:off x="8937066" y="915256"/>
              <a:ext cx="224111" cy="305814"/>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7">
              <a:extLst>
                <a:ext uri="{FF2B5EF4-FFF2-40B4-BE49-F238E27FC236}">
                  <a16:creationId xmlns:a16="http://schemas.microsoft.com/office/drawing/2014/main" id="{A202F9EF-9987-4BBF-B0B6-E97BF4EA73E1}"/>
                </a:ext>
              </a:extLst>
            </p:cNvPr>
            <p:cNvSpPr>
              <a:spLocks/>
            </p:cNvSpPr>
            <p:nvPr/>
          </p:nvSpPr>
          <p:spPr bwMode="auto">
            <a:xfrm>
              <a:off x="9838178" y="266270"/>
              <a:ext cx="254461" cy="359510"/>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4" name="Freeform 28">
              <a:extLst>
                <a:ext uri="{FF2B5EF4-FFF2-40B4-BE49-F238E27FC236}">
                  <a16:creationId xmlns:a16="http://schemas.microsoft.com/office/drawing/2014/main" id="{3B8E5D30-395F-4935-85BA-CE5F8583F5D5}"/>
                </a:ext>
              </a:extLst>
            </p:cNvPr>
            <p:cNvSpPr>
              <a:spLocks/>
            </p:cNvSpPr>
            <p:nvPr/>
          </p:nvSpPr>
          <p:spPr bwMode="auto">
            <a:xfrm>
              <a:off x="7207214" y="646792"/>
              <a:ext cx="235784" cy="324492"/>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29">
              <a:extLst>
                <a:ext uri="{FF2B5EF4-FFF2-40B4-BE49-F238E27FC236}">
                  <a16:creationId xmlns:a16="http://schemas.microsoft.com/office/drawing/2014/main" id="{3A9D1B97-19D3-44E0-B8C0-AC2AF980D11C}"/>
                </a:ext>
              </a:extLst>
            </p:cNvPr>
            <p:cNvSpPr>
              <a:spLocks/>
            </p:cNvSpPr>
            <p:nvPr/>
          </p:nvSpPr>
          <p:spPr bwMode="auto">
            <a:xfrm>
              <a:off x="9700442" y="439021"/>
              <a:ext cx="242786" cy="338500"/>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6" name="Freeform 30">
              <a:extLst>
                <a:ext uri="{FF2B5EF4-FFF2-40B4-BE49-F238E27FC236}">
                  <a16:creationId xmlns:a16="http://schemas.microsoft.com/office/drawing/2014/main" id="{6709D7A7-CBD7-44EA-A362-CF4EDC9872F2}"/>
                </a:ext>
              </a:extLst>
            </p:cNvPr>
            <p:cNvSpPr>
              <a:spLocks/>
            </p:cNvSpPr>
            <p:nvPr/>
          </p:nvSpPr>
          <p:spPr bwMode="auto">
            <a:xfrm>
              <a:off x="9368948" y="737833"/>
              <a:ext cx="165749" cy="298813"/>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7" name="Freeform 31">
              <a:extLst>
                <a:ext uri="{FF2B5EF4-FFF2-40B4-BE49-F238E27FC236}">
                  <a16:creationId xmlns:a16="http://schemas.microsoft.com/office/drawing/2014/main" id="{ED50838A-3A11-4D3C-BAEE-97442D8723E2}"/>
                </a:ext>
              </a:extLst>
            </p:cNvPr>
            <p:cNvSpPr>
              <a:spLocks/>
            </p:cNvSpPr>
            <p:nvPr/>
          </p:nvSpPr>
          <p:spPr bwMode="auto">
            <a:xfrm>
              <a:off x="9105148" y="849888"/>
              <a:ext cx="163413" cy="312819"/>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8" name="Freeform 32">
              <a:extLst>
                <a:ext uri="{FF2B5EF4-FFF2-40B4-BE49-F238E27FC236}">
                  <a16:creationId xmlns:a16="http://schemas.microsoft.com/office/drawing/2014/main" id="{DC5C93E9-29B7-4603-8E86-CBD1FA365519}"/>
                </a:ext>
              </a:extLst>
            </p:cNvPr>
            <p:cNvSpPr>
              <a:spLocks/>
            </p:cNvSpPr>
            <p:nvPr/>
          </p:nvSpPr>
          <p:spPr bwMode="auto">
            <a:xfrm>
              <a:off x="9980580" y="107525"/>
              <a:ext cx="231116" cy="30815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9" name="Freeform 33">
              <a:extLst>
                <a:ext uri="{FF2B5EF4-FFF2-40B4-BE49-F238E27FC236}">
                  <a16:creationId xmlns:a16="http://schemas.microsoft.com/office/drawing/2014/main" id="{19F48B05-D1FD-456E-BB49-FCE85D2AD48F}"/>
                </a:ext>
              </a:extLst>
            </p:cNvPr>
            <p:cNvSpPr>
              <a:spLocks noEditPoints="1"/>
            </p:cNvSpPr>
            <p:nvPr/>
          </p:nvSpPr>
          <p:spPr bwMode="auto">
            <a:xfrm>
              <a:off x="7487353" y="835881"/>
              <a:ext cx="182091" cy="296479"/>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0" name="Freeform 34">
              <a:extLst>
                <a:ext uri="{FF2B5EF4-FFF2-40B4-BE49-F238E27FC236}">
                  <a16:creationId xmlns:a16="http://schemas.microsoft.com/office/drawing/2014/main" id="{677560D7-E4A1-413E-AE22-8D4E848CDB27}"/>
                </a:ext>
              </a:extLst>
            </p:cNvPr>
            <p:cNvSpPr>
              <a:spLocks/>
            </p:cNvSpPr>
            <p:nvPr/>
          </p:nvSpPr>
          <p:spPr bwMode="auto">
            <a:xfrm>
              <a:off x="6504533" y="-214634"/>
              <a:ext cx="247456" cy="280138"/>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1" name="Freeform 35">
              <a:extLst>
                <a:ext uri="{FF2B5EF4-FFF2-40B4-BE49-F238E27FC236}">
                  <a16:creationId xmlns:a16="http://schemas.microsoft.com/office/drawing/2014/main" id="{1A9D8479-7C1D-4712-B8EF-3DD04C84D6CD}"/>
                </a:ext>
              </a:extLst>
            </p:cNvPr>
            <p:cNvSpPr>
              <a:spLocks/>
            </p:cNvSpPr>
            <p:nvPr/>
          </p:nvSpPr>
          <p:spPr bwMode="auto">
            <a:xfrm>
              <a:off x="7674112" y="896579"/>
              <a:ext cx="205435" cy="284806"/>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2" name="Freeform 36">
              <a:extLst>
                <a:ext uri="{FF2B5EF4-FFF2-40B4-BE49-F238E27FC236}">
                  <a16:creationId xmlns:a16="http://schemas.microsoft.com/office/drawing/2014/main" id="{D94C7725-0E54-49EF-A195-A58C225EC2FA}"/>
                </a:ext>
              </a:extLst>
            </p:cNvPr>
            <p:cNvSpPr>
              <a:spLocks/>
            </p:cNvSpPr>
            <p:nvPr/>
          </p:nvSpPr>
          <p:spPr bwMode="auto">
            <a:xfrm>
              <a:off x="9506682" y="-2663499"/>
              <a:ext cx="84040" cy="123727"/>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3" name="Freeform 37">
              <a:extLst>
                <a:ext uri="{FF2B5EF4-FFF2-40B4-BE49-F238E27FC236}">
                  <a16:creationId xmlns:a16="http://schemas.microsoft.com/office/drawing/2014/main" id="{FD5B9DD3-7EF9-428F-8138-C544A245DC41}"/>
                </a:ext>
              </a:extLst>
            </p:cNvPr>
            <p:cNvSpPr>
              <a:spLocks/>
            </p:cNvSpPr>
            <p:nvPr/>
          </p:nvSpPr>
          <p:spPr bwMode="auto">
            <a:xfrm>
              <a:off x="10333087" y="-1718038"/>
              <a:ext cx="74702" cy="93379"/>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4" name="Freeform 38">
              <a:extLst>
                <a:ext uri="{FF2B5EF4-FFF2-40B4-BE49-F238E27FC236}">
                  <a16:creationId xmlns:a16="http://schemas.microsoft.com/office/drawing/2014/main" id="{3CD022C2-6A2A-4384-82C5-14228146D5A0}"/>
                </a:ext>
              </a:extLst>
            </p:cNvPr>
            <p:cNvSpPr>
              <a:spLocks/>
            </p:cNvSpPr>
            <p:nvPr/>
          </p:nvSpPr>
          <p:spPr bwMode="auto">
            <a:xfrm>
              <a:off x="9625740" y="-2584129"/>
              <a:ext cx="102718" cy="72368"/>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5" name="Freeform 44">
              <a:extLst>
                <a:ext uri="{FF2B5EF4-FFF2-40B4-BE49-F238E27FC236}">
                  <a16:creationId xmlns:a16="http://schemas.microsoft.com/office/drawing/2014/main" id="{9A1C3103-6C97-4D9B-894D-132D4438E655}"/>
                </a:ext>
              </a:extLst>
            </p:cNvPr>
            <p:cNvSpPr>
              <a:spLocks/>
            </p:cNvSpPr>
            <p:nvPr/>
          </p:nvSpPr>
          <p:spPr bwMode="auto">
            <a:xfrm>
              <a:off x="8479506" y="-2826914"/>
              <a:ext cx="35018" cy="11905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6" name="Freeform 49">
              <a:extLst>
                <a:ext uri="{FF2B5EF4-FFF2-40B4-BE49-F238E27FC236}">
                  <a16:creationId xmlns:a16="http://schemas.microsoft.com/office/drawing/2014/main" id="{01295B5E-A0D8-4358-B161-D410A0141698}"/>
                </a:ext>
              </a:extLst>
            </p:cNvPr>
            <p:cNvSpPr>
              <a:spLocks noEditPoints="1"/>
            </p:cNvSpPr>
            <p:nvPr/>
          </p:nvSpPr>
          <p:spPr bwMode="auto">
            <a:xfrm>
              <a:off x="6880387" y="-2346010"/>
              <a:ext cx="3093191" cy="3081511"/>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7" name="Freeform 50">
              <a:extLst>
                <a:ext uri="{FF2B5EF4-FFF2-40B4-BE49-F238E27FC236}">
                  <a16:creationId xmlns:a16="http://schemas.microsoft.com/office/drawing/2014/main" id="{D8FF3F32-FF15-4EE5-9EB5-D4A1692C9363}"/>
                </a:ext>
              </a:extLst>
            </p:cNvPr>
            <p:cNvSpPr>
              <a:spLocks/>
            </p:cNvSpPr>
            <p:nvPr/>
          </p:nvSpPr>
          <p:spPr bwMode="auto">
            <a:xfrm>
              <a:off x="7312267" y="-2497751"/>
              <a:ext cx="63032" cy="63029"/>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8" name="Freeform 52">
              <a:extLst>
                <a:ext uri="{FF2B5EF4-FFF2-40B4-BE49-F238E27FC236}">
                  <a16:creationId xmlns:a16="http://schemas.microsoft.com/office/drawing/2014/main" id="{C4EBF4D4-0075-40EF-8F64-6EB4A138DCD5}"/>
                </a:ext>
              </a:extLst>
            </p:cNvPr>
            <p:cNvSpPr>
              <a:spLocks noEditPoints="1"/>
            </p:cNvSpPr>
            <p:nvPr/>
          </p:nvSpPr>
          <p:spPr bwMode="auto">
            <a:xfrm>
              <a:off x="8101322" y="-1104070"/>
              <a:ext cx="639648" cy="609297"/>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9" name="Freeform 53">
              <a:extLst>
                <a:ext uri="{FF2B5EF4-FFF2-40B4-BE49-F238E27FC236}">
                  <a16:creationId xmlns:a16="http://schemas.microsoft.com/office/drawing/2014/main" id="{C59156B3-F20F-43A8-8057-CA608FE5021D}"/>
                </a:ext>
              </a:extLst>
            </p:cNvPr>
            <p:cNvSpPr>
              <a:spLocks/>
            </p:cNvSpPr>
            <p:nvPr/>
          </p:nvSpPr>
          <p:spPr bwMode="auto">
            <a:xfrm>
              <a:off x="7895887" y="-609160"/>
              <a:ext cx="200765" cy="203099"/>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0" name="Freeform 54">
              <a:extLst>
                <a:ext uri="{FF2B5EF4-FFF2-40B4-BE49-F238E27FC236}">
                  <a16:creationId xmlns:a16="http://schemas.microsoft.com/office/drawing/2014/main" id="{1601DF9C-A193-4AC7-A7FE-5BA9DA4AFCF7}"/>
                </a:ext>
              </a:extLst>
            </p:cNvPr>
            <p:cNvSpPr>
              <a:spLocks/>
            </p:cNvSpPr>
            <p:nvPr/>
          </p:nvSpPr>
          <p:spPr bwMode="auto">
            <a:xfrm>
              <a:off x="8276407" y="-1405216"/>
              <a:ext cx="200765" cy="203099"/>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1" name="Freeform 55">
              <a:extLst>
                <a:ext uri="{FF2B5EF4-FFF2-40B4-BE49-F238E27FC236}">
                  <a16:creationId xmlns:a16="http://schemas.microsoft.com/office/drawing/2014/main" id="{171131B4-CFCB-4F88-A1AF-CC051862AE33}"/>
                </a:ext>
              </a:extLst>
            </p:cNvPr>
            <p:cNvSpPr>
              <a:spLocks/>
            </p:cNvSpPr>
            <p:nvPr/>
          </p:nvSpPr>
          <p:spPr bwMode="auto">
            <a:xfrm>
              <a:off x="8740969" y="-1185776"/>
              <a:ext cx="196098" cy="198429"/>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2" name="Freeform 56">
              <a:extLst>
                <a:ext uri="{FF2B5EF4-FFF2-40B4-BE49-F238E27FC236}">
                  <a16:creationId xmlns:a16="http://schemas.microsoft.com/office/drawing/2014/main" id="{F86B1928-C63D-4F6F-941A-52E88183C6DB}"/>
                </a:ext>
              </a:extLst>
            </p:cNvPr>
            <p:cNvSpPr>
              <a:spLocks/>
            </p:cNvSpPr>
            <p:nvPr/>
          </p:nvSpPr>
          <p:spPr bwMode="auto">
            <a:xfrm>
              <a:off x="8780655" y="-679194"/>
              <a:ext cx="193763" cy="200765"/>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3" name="Freeform 57">
              <a:extLst>
                <a:ext uri="{FF2B5EF4-FFF2-40B4-BE49-F238E27FC236}">
                  <a16:creationId xmlns:a16="http://schemas.microsoft.com/office/drawing/2014/main" id="{C60A88B0-7DDE-40D7-9343-CCA1A863B6D4}"/>
                </a:ext>
              </a:extLst>
            </p:cNvPr>
            <p:cNvSpPr>
              <a:spLocks/>
            </p:cNvSpPr>
            <p:nvPr/>
          </p:nvSpPr>
          <p:spPr bwMode="auto">
            <a:xfrm>
              <a:off x="8358115" y="-387383"/>
              <a:ext cx="198432" cy="193760"/>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4" name="Freeform 58">
              <a:extLst>
                <a:ext uri="{FF2B5EF4-FFF2-40B4-BE49-F238E27FC236}">
                  <a16:creationId xmlns:a16="http://schemas.microsoft.com/office/drawing/2014/main" id="{D2F00055-F0CB-4E9A-BEA9-0BF320F74054}"/>
                </a:ext>
              </a:extLst>
            </p:cNvPr>
            <p:cNvSpPr>
              <a:spLocks/>
            </p:cNvSpPr>
            <p:nvPr/>
          </p:nvSpPr>
          <p:spPr bwMode="auto">
            <a:xfrm>
              <a:off x="7858534" y="-1115742"/>
              <a:ext cx="196098" cy="196098"/>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6" name="箭头: 五边形 5">
            <a:extLst>
              <a:ext uri="{FF2B5EF4-FFF2-40B4-BE49-F238E27FC236}">
                <a16:creationId xmlns:a16="http://schemas.microsoft.com/office/drawing/2014/main" id="{82CF8FAE-6DBB-42F8-A821-12D15C788E8C}"/>
              </a:ext>
            </a:extLst>
          </p:cNvPr>
          <p:cNvSpPr/>
          <p:nvPr userDrawn="1"/>
        </p:nvSpPr>
        <p:spPr>
          <a:xfrm>
            <a:off x="2" y="0"/>
            <a:ext cx="2835871" cy="6858000"/>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a:extLst>
              <a:ext uri="{FF2B5EF4-FFF2-40B4-BE49-F238E27FC236}">
                <a16:creationId xmlns:a16="http://schemas.microsoft.com/office/drawing/2014/main" id="{B958D3BC-E7F4-4914-8CAC-14D6BF0FFFB3}"/>
              </a:ext>
            </a:extLst>
          </p:cNvPr>
          <p:cNvSpPr/>
          <p:nvPr/>
        </p:nvSpPr>
        <p:spPr>
          <a:xfrm>
            <a:off x="609314" y="1962606"/>
            <a:ext cx="1617246" cy="2932788"/>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矩形 1">
            <a:extLst>
              <a:ext uri="{FF2B5EF4-FFF2-40B4-BE49-F238E27FC236}">
                <a16:creationId xmlns:a16="http://schemas.microsoft.com/office/drawing/2014/main" id="{2453FC77-9263-4C53-8F22-D64EBC3880B1}"/>
              </a:ext>
            </a:extLst>
          </p:cNvPr>
          <p:cNvSpPr/>
          <p:nvPr userDrawn="1"/>
        </p:nvSpPr>
        <p:spPr>
          <a:xfrm>
            <a:off x="2782511" y="612708"/>
            <a:ext cx="8695230" cy="5632585"/>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9B3BEEB7-FA72-410F-B92D-7D208F847B83}"/>
              </a:ext>
            </a:extLst>
          </p:cNvPr>
          <p:cNvSpPr txBox="1"/>
          <p:nvPr/>
        </p:nvSpPr>
        <p:spPr>
          <a:xfrm>
            <a:off x="730724" y="2258512"/>
            <a:ext cx="1374427" cy="2340976"/>
          </a:xfrm>
          <a:prstGeom prst="rect">
            <a:avLst/>
          </a:prstGeom>
          <a:noFill/>
        </p:spPr>
        <p:txBody>
          <a:bodyPr wrap="square" lIns="0" tIns="0" rIns="0" bIns="0" rtlCol="0" anchor="ctr" anchorCtr="0">
            <a:normAutofit lnSpcReduction="10000"/>
          </a:bodyPr>
          <a:lstStyle/>
          <a:p>
            <a:pPr algn="ctr"/>
            <a:r>
              <a:rPr lang="zh-CN" altLang="en-US" sz="5400" b="1" dirty="0">
                <a:solidFill>
                  <a:schemeClr val="bg1"/>
                </a:solidFill>
                <a:latin typeface="+mj-ea"/>
                <a:ea typeface="+mj-ea"/>
              </a:rPr>
              <a:t>目</a:t>
            </a:r>
            <a:endParaRPr lang="en-US" altLang="zh-CN" sz="5400" b="1" dirty="0">
              <a:solidFill>
                <a:schemeClr val="bg1"/>
              </a:solidFill>
              <a:latin typeface="+mj-ea"/>
              <a:ea typeface="+mj-ea"/>
            </a:endParaRPr>
          </a:p>
          <a:p>
            <a:pPr algn="ctr"/>
            <a:endParaRPr lang="en-US" altLang="zh-CN" sz="5400" b="1" dirty="0">
              <a:solidFill>
                <a:schemeClr val="bg1"/>
              </a:solidFill>
              <a:latin typeface="+mj-ea"/>
              <a:ea typeface="+mj-ea"/>
            </a:endParaRPr>
          </a:p>
          <a:p>
            <a:pPr algn="ctr"/>
            <a:r>
              <a:rPr lang="zh-CN" altLang="en-US" sz="5400" b="1" dirty="0">
                <a:solidFill>
                  <a:schemeClr val="bg1"/>
                </a:solidFill>
                <a:latin typeface="+mj-ea"/>
                <a:ea typeface="+mj-ea"/>
              </a:rPr>
              <a:t>录</a:t>
            </a:r>
            <a:endParaRPr lang="zh-CN" altLang="en-US" sz="4800" b="1" dirty="0">
              <a:solidFill>
                <a:schemeClr val="bg1"/>
              </a:solidFill>
              <a:latin typeface="+mj-ea"/>
              <a:ea typeface="+mj-ea"/>
            </a:endParaRPr>
          </a:p>
        </p:txBody>
      </p:sp>
    </p:spTree>
    <p:extLst>
      <p:ext uri="{BB962C8B-B14F-4D97-AF65-F5344CB8AC3E}">
        <p14:creationId xmlns:p14="http://schemas.microsoft.com/office/powerpoint/2010/main" val="55639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523B942-3F1B-403C-8E85-6382B2069353}"/>
              </a:ext>
            </a:extLst>
          </p:cNvPr>
          <p:cNvSpPr>
            <a:spLocks noGrp="1"/>
          </p:cNvSpPr>
          <p:nvPr>
            <p:ph type="title"/>
          </p:nvPr>
        </p:nvSpPr>
        <p:spPr>
          <a:xfrm>
            <a:off x="660400" y="217487"/>
            <a:ext cx="10858500" cy="811213"/>
          </a:xfrm>
          <a:prstGeom prst="rect">
            <a:avLst/>
          </a:prstGeom>
        </p:spPr>
        <p:txBody>
          <a:bodyPr vert="horz" lIns="0" tIns="0" rIns="0" bIns="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6DD93AE5-CDDD-4CA4-8BCF-44DD4A71403B}"/>
              </a:ext>
            </a:extLst>
          </p:cNvPr>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891383BD-F3E7-403E-84A3-6F01BCC23915}"/>
              </a:ext>
            </a:extLst>
          </p:cNvPr>
          <p:cNvSpPr>
            <a:spLocks noGrp="1"/>
          </p:cNvSpPr>
          <p:nvPr>
            <p:ph type="dt" sz="half" idx="2"/>
          </p:nvPr>
        </p:nvSpPr>
        <p:spPr>
          <a:xfrm>
            <a:off x="660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1B9A1635-4D35-4F49-9AAC-DA6F5F037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6FD9E9-D991-439F-8738-F1CD489BA103}"/>
              </a:ext>
            </a:extLst>
          </p:cNvPr>
          <p:cNvSpPr>
            <a:spLocks noGrp="1"/>
          </p:cNvSpPr>
          <p:nvPr>
            <p:ph type="sldNum" sz="quarter" idx="4"/>
          </p:nvPr>
        </p:nvSpPr>
        <p:spPr>
          <a:xfrm>
            <a:off x="87757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5AB8F-1C56-49E9-90C8-78D22B0C1B97}" type="slidenum">
              <a:rPr lang="zh-CN" altLang="en-US" smtClean="0"/>
              <a:t>‹#›</a:t>
            </a:fld>
            <a:endParaRPr lang="zh-CN" altLang="en-US"/>
          </a:p>
        </p:txBody>
      </p:sp>
      <p:sp>
        <p:nvSpPr>
          <p:cNvPr id="7" name="椭圆 6">
            <a:extLst>
              <a:ext uri="{FF2B5EF4-FFF2-40B4-BE49-F238E27FC236}">
                <a16:creationId xmlns:a16="http://schemas.microsoft.com/office/drawing/2014/main" id="{9994C284-E105-48E5-B7ED-E6DDC39F64AA}"/>
              </a:ext>
            </a:extLst>
          </p:cNvPr>
          <p:cNvSpPr/>
          <p:nvPr userDrawn="1"/>
        </p:nvSpPr>
        <p:spPr>
          <a:xfrm>
            <a:off x="4749800" y="-4572000"/>
            <a:ext cx="1168400" cy="811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8E9773E7-896B-4ABE-A918-DD345AEA7B33}"/>
              </a:ext>
            </a:extLst>
          </p:cNvPr>
          <p:cNvSpPr/>
          <p:nvPr userDrawn="1"/>
        </p:nvSpPr>
        <p:spPr>
          <a:xfrm>
            <a:off x="4572000" y="9093200"/>
            <a:ext cx="1168400" cy="811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28246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63" r:id="rId4"/>
    <p:sldLayoutId id="2147483664" r:id="rId5"/>
    <p:sldLayoutId id="2147483665" r:id="rId6"/>
    <p:sldLayoutId id="2147483666" r:id="rId7"/>
    <p:sldLayoutId id="2147483667" r:id="rId8"/>
    <p:sldLayoutId id="2147483661" r:id="rId9"/>
    <p:sldLayoutId id="2147483669" r:id="rId10"/>
    <p:sldLayoutId id="2147483671" r:id="rId11"/>
    <p:sldLayoutId id="2147483674" r:id="rId12"/>
    <p:sldLayoutId id="2147483654" r:id="rId13"/>
    <p:sldLayoutId id="2147483675" r:id="rId14"/>
    <p:sldLayoutId id="2147483672" r:id="rId15"/>
    <p:sldLayoutId id="2147483673" r:id="rId16"/>
    <p:sldLayoutId id="2147483659" r:id="rId17"/>
    <p:sldLayoutId id="2147483657" r:id="rId18"/>
    <p:sldLayoutId id="2147483676" r:id="rId19"/>
  </p:sldLayoutIdLst>
  <p:hf hdr="0" ftr="0" dt="0"/>
  <p:txStyles>
    <p:titleStyle>
      <a:lvl1pPr algn="l" defTabSz="914400" rtl="0" eaLnBrk="1" latinLnBrk="0" hangingPunct="1">
        <a:lnSpc>
          <a:spcPct val="90000"/>
        </a:lnSpc>
        <a:spcBef>
          <a:spcPct val="0"/>
        </a:spcBef>
        <a:buNone/>
        <a:defRPr sz="3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20933"/>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1">
            <a:extLst>
              <a:ext uri="{FF2B5EF4-FFF2-40B4-BE49-F238E27FC236}">
                <a16:creationId xmlns:a16="http://schemas.microsoft.com/office/drawing/2014/main" id="{D5F3D8B8-541B-475D-AED2-11349A7D54F0}"/>
              </a:ext>
            </a:extLst>
          </p:cNvPr>
          <p:cNvSpPr txBox="1">
            <a:spLocks/>
          </p:cNvSpPr>
          <p:nvPr/>
        </p:nvSpPr>
        <p:spPr>
          <a:xfrm>
            <a:off x="4827180" y="903768"/>
            <a:ext cx="6448525" cy="2677554"/>
          </a:xfrm>
          <a:prstGeom prst="rect">
            <a:avLst/>
          </a:prstGeom>
        </p:spPr>
        <p:txBody>
          <a:bodyPr lIns="0" rIns="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4400" b="1" dirty="0">
                <a:solidFill>
                  <a:schemeClr val="accent1"/>
                </a:solidFill>
                <a:cs typeface="+mn-ea"/>
                <a:sym typeface="+mn-lt"/>
              </a:rPr>
              <a:t>ASAP: Fast Mobile Application Switch via Adaptive </a:t>
            </a:r>
            <a:r>
              <a:rPr lang="en-US" altLang="zh-CN" sz="4400" b="1" dirty="0" err="1">
                <a:solidFill>
                  <a:schemeClr val="accent1"/>
                </a:solidFill>
                <a:cs typeface="+mn-ea"/>
                <a:sym typeface="+mn-lt"/>
              </a:rPr>
              <a:t>Prepaging</a:t>
            </a:r>
            <a:endParaRPr lang="zh-CN" altLang="en-US" sz="4400" b="1" dirty="0">
              <a:solidFill>
                <a:schemeClr val="accent1"/>
              </a:solidFill>
              <a:cs typeface="+mn-ea"/>
              <a:sym typeface="+mn-lt"/>
            </a:endParaRPr>
          </a:p>
        </p:txBody>
      </p:sp>
      <p:sp>
        <p:nvSpPr>
          <p:cNvPr id="64" name="矩形 63">
            <a:extLst>
              <a:ext uri="{FF2B5EF4-FFF2-40B4-BE49-F238E27FC236}">
                <a16:creationId xmlns:a16="http://schemas.microsoft.com/office/drawing/2014/main" id="{3FDA94B7-63AB-4449-B259-ABBFB1BD1237}"/>
              </a:ext>
            </a:extLst>
          </p:cNvPr>
          <p:cNvSpPr/>
          <p:nvPr/>
        </p:nvSpPr>
        <p:spPr>
          <a:xfrm>
            <a:off x="8043723" y="4972130"/>
            <a:ext cx="3003067" cy="597215"/>
          </a:xfrm>
          <a:prstGeom prst="rect">
            <a:avLst/>
          </a:prstGeom>
        </p:spPr>
        <p:txBody>
          <a:bodyPr wrap="square" lIns="0" rIns="0">
            <a:spAutoFit/>
          </a:bodyPr>
          <a:lstStyle/>
          <a:p>
            <a:pPr algn="dist">
              <a:lnSpc>
                <a:spcPct val="130000"/>
              </a:lnSpc>
            </a:pPr>
            <a:r>
              <a:rPr lang="en-US" altLang="zh-CN" sz="2800" dirty="0">
                <a:solidFill>
                  <a:schemeClr val="accent1"/>
                </a:solidFill>
                <a:cs typeface="+mn-ea"/>
                <a:sym typeface="+mn-lt"/>
              </a:rPr>
              <a:t>2021</a:t>
            </a:r>
            <a:r>
              <a:rPr lang="zh-CN" altLang="en-US" sz="2800" dirty="0">
                <a:solidFill>
                  <a:schemeClr val="accent1"/>
                </a:solidFill>
                <a:cs typeface="+mn-ea"/>
                <a:sym typeface="+mn-lt"/>
              </a:rPr>
              <a:t>年</a:t>
            </a:r>
            <a:r>
              <a:rPr lang="en-US" altLang="zh-CN" sz="2800" dirty="0">
                <a:solidFill>
                  <a:schemeClr val="accent1"/>
                </a:solidFill>
                <a:cs typeface="+mn-ea"/>
                <a:sym typeface="+mn-lt"/>
              </a:rPr>
              <a:t>10</a:t>
            </a:r>
            <a:r>
              <a:rPr lang="zh-CN" altLang="en-US" sz="2800" dirty="0">
                <a:solidFill>
                  <a:schemeClr val="accent1"/>
                </a:solidFill>
                <a:cs typeface="+mn-ea"/>
                <a:sym typeface="+mn-lt"/>
              </a:rPr>
              <a:t>月</a:t>
            </a:r>
            <a:r>
              <a:rPr lang="en-US" altLang="zh-CN" sz="2800" dirty="0">
                <a:solidFill>
                  <a:schemeClr val="accent1"/>
                </a:solidFill>
                <a:cs typeface="+mn-ea"/>
                <a:sym typeface="+mn-lt"/>
              </a:rPr>
              <a:t>27</a:t>
            </a:r>
            <a:r>
              <a:rPr lang="zh-CN" altLang="en-US" sz="2800" dirty="0">
                <a:solidFill>
                  <a:schemeClr val="accent1"/>
                </a:solidFill>
                <a:cs typeface="+mn-ea"/>
                <a:sym typeface="+mn-lt"/>
              </a:rPr>
              <a:t>日</a:t>
            </a:r>
          </a:p>
        </p:txBody>
      </p:sp>
      <p:grpSp>
        <p:nvGrpSpPr>
          <p:cNvPr id="65" name="组合 64">
            <a:extLst>
              <a:ext uri="{FF2B5EF4-FFF2-40B4-BE49-F238E27FC236}">
                <a16:creationId xmlns:a16="http://schemas.microsoft.com/office/drawing/2014/main" id="{5C3E00A8-8903-4A5A-A029-8F960F6D2D2F}"/>
              </a:ext>
            </a:extLst>
          </p:cNvPr>
          <p:cNvGrpSpPr/>
          <p:nvPr/>
        </p:nvGrpSpPr>
        <p:grpSpPr>
          <a:xfrm>
            <a:off x="8043722" y="3874963"/>
            <a:ext cx="3093812" cy="597215"/>
            <a:chOff x="4567377" y="3869996"/>
            <a:chExt cx="3093812" cy="597215"/>
          </a:xfrm>
        </p:grpSpPr>
        <p:sp>
          <p:nvSpPr>
            <p:cNvPr id="66" name="文本框 65">
              <a:extLst>
                <a:ext uri="{FF2B5EF4-FFF2-40B4-BE49-F238E27FC236}">
                  <a16:creationId xmlns:a16="http://schemas.microsoft.com/office/drawing/2014/main" id="{C464B2DD-202B-4386-8B6B-8E2DB09F7546}"/>
                </a:ext>
              </a:extLst>
            </p:cNvPr>
            <p:cNvSpPr txBox="1"/>
            <p:nvPr/>
          </p:nvSpPr>
          <p:spPr>
            <a:xfrm>
              <a:off x="4567377" y="3869996"/>
              <a:ext cx="1519187" cy="597215"/>
            </a:xfrm>
            <a:prstGeom prst="rect">
              <a:avLst/>
            </a:prstGeom>
            <a:noFill/>
          </p:spPr>
          <p:txBody>
            <a:bodyPr wrap="square" lIns="0" rIns="0" rtlCol="0">
              <a:spAutoFit/>
            </a:bodyPr>
            <a:lstStyle/>
            <a:p>
              <a:pPr algn="dist">
                <a:lnSpc>
                  <a:spcPct val="130000"/>
                </a:lnSpc>
              </a:pPr>
              <a:r>
                <a:rPr lang="zh-CN" altLang="en-US" sz="2800" dirty="0">
                  <a:solidFill>
                    <a:schemeClr val="accent1"/>
                  </a:solidFill>
                  <a:cs typeface="+mn-ea"/>
                  <a:sym typeface="+mn-lt"/>
                </a:rPr>
                <a:t>分享人   </a:t>
              </a:r>
            </a:p>
          </p:txBody>
        </p:sp>
        <p:sp>
          <p:nvSpPr>
            <p:cNvPr id="67" name="矩形 66">
              <a:extLst>
                <a:ext uri="{FF2B5EF4-FFF2-40B4-BE49-F238E27FC236}">
                  <a16:creationId xmlns:a16="http://schemas.microsoft.com/office/drawing/2014/main" id="{B696F87A-50D9-4A47-8F75-C4FC6260D652}"/>
                </a:ext>
              </a:extLst>
            </p:cNvPr>
            <p:cNvSpPr/>
            <p:nvPr/>
          </p:nvSpPr>
          <p:spPr>
            <a:xfrm>
              <a:off x="6362700" y="3869996"/>
              <a:ext cx="1298489" cy="597215"/>
            </a:xfrm>
            <a:prstGeom prst="rect">
              <a:avLst/>
            </a:prstGeom>
          </p:spPr>
          <p:txBody>
            <a:bodyPr wrap="square">
              <a:spAutoFit/>
            </a:bodyPr>
            <a:lstStyle/>
            <a:p>
              <a:pPr algn="dist">
                <a:lnSpc>
                  <a:spcPct val="130000"/>
                </a:lnSpc>
              </a:pPr>
              <a:r>
                <a:rPr lang="zh-CN" altLang="en-US" sz="2800" dirty="0">
                  <a:solidFill>
                    <a:schemeClr val="accent1"/>
                  </a:solidFill>
                  <a:cs typeface="+mn-ea"/>
                  <a:sym typeface="+mn-lt"/>
                </a:rPr>
                <a:t>杜翰霖</a:t>
              </a:r>
              <a:endParaRPr lang="en-US" altLang="zh-CN" sz="2800" dirty="0">
                <a:solidFill>
                  <a:schemeClr val="accent1"/>
                </a:solidFill>
                <a:cs typeface="+mn-ea"/>
                <a:sym typeface="+mn-lt"/>
              </a:endParaRPr>
            </a:p>
          </p:txBody>
        </p:sp>
        <p:sp>
          <p:nvSpPr>
            <p:cNvPr id="68" name="文本框 67">
              <a:extLst>
                <a:ext uri="{FF2B5EF4-FFF2-40B4-BE49-F238E27FC236}">
                  <a16:creationId xmlns:a16="http://schemas.microsoft.com/office/drawing/2014/main" id="{94431945-250B-4892-B83E-5B45C2DCBD88}"/>
                </a:ext>
              </a:extLst>
            </p:cNvPr>
            <p:cNvSpPr txBox="1"/>
            <p:nvPr/>
          </p:nvSpPr>
          <p:spPr>
            <a:xfrm>
              <a:off x="6028867" y="3906993"/>
              <a:ext cx="543739" cy="523220"/>
            </a:xfrm>
            <a:prstGeom prst="rect">
              <a:avLst/>
            </a:prstGeom>
            <a:noFill/>
          </p:spPr>
          <p:txBody>
            <a:bodyPr wrap="none" rtlCol="0">
              <a:spAutoFit/>
            </a:bodyPr>
            <a:lstStyle/>
            <a:p>
              <a:r>
                <a:rPr lang="zh-CN" altLang="en-US" sz="2800" dirty="0">
                  <a:solidFill>
                    <a:schemeClr val="accent1"/>
                  </a:solidFill>
                  <a:cs typeface="+mn-ea"/>
                  <a:sym typeface="+mn-lt"/>
                </a:rPr>
                <a:t>：</a:t>
              </a:r>
            </a:p>
          </p:txBody>
        </p:sp>
      </p:grpSp>
      <p:sp>
        <p:nvSpPr>
          <p:cNvPr id="71" name="矩形 70">
            <a:extLst>
              <a:ext uri="{FF2B5EF4-FFF2-40B4-BE49-F238E27FC236}">
                <a16:creationId xmlns:a16="http://schemas.microsoft.com/office/drawing/2014/main" id="{E993F5B2-B1FA-4937-8A72-4D85BD9C8F1B}"/>
              </a:ext>
            </a:extLst>
          </p:cNvPr>
          <p:cNvSpPr/>
          <p:nvPr/>
        </p:nvSpPr>
        <p:spPr>
          <a:xfrm>
            <a:off x="8612379" y="4423547"/>
            <a:ext cx="2525156" cy="597921"/>
          </a:xfrm>
          <a:prstGeom prst="rect">
            <a:avLst/>
          </a:prstGeom>
        </p:spPr>
        <p:txBody>
          <a:bodyPr wrap="square">
            <a:spAutoFit/>
          </a:bodyPr>
          <a:lstStyle/>
          <a:p>
            <a:pPr algn="dist">
              <a:lnSpc>
                <a:spcPct val="130000"/>
              </a:lnSpc>
            </a:pPr>
            <a:r>
              <a:rPr lang="zh-CN" altLang="en-US" sz="2800" dirty="0">
                <a:solidFill>
                  <a:schemeClr val="accent1"/>
                </a:solidFill>
                <a:cs typeface="+mn-ea"/>
                <a:sym typeface="+mn-lt"/>
              </a:rPr>
              <a:t>中科院计算所</a:t>
            </a:r>
            <a:endParaRPr lang="en-US" altLang="zh-CN" sz="2800" dirty="0">
              <a:solidFill>
                <a:schemeClr val="accent1"/>
              </a:solidFill>
              <a:cs typeface="+mn-ea"/>
              <a:sym typeface="+mn-lt"/>
            </a:endParaRPr>
          </a:p>
        </p:txBody>
      </p:sp>
      <p:cxnSp>
        <p:nvCxnSpPr>
          <p:cNvPr id="3" name="直接连接符 2">
            <a:extLst>
              <a:ext uri="{FF2B5EF4-FFF2-40B4-BE49-F238E27FC236}">
                <a16:creationId xmlns:a16="http://schemas.microsoft.com/office/drawing/2014/main" id="{F12F855B-6482-4247-8DD0-5666489F33A1}"/>
              </a:ext>
            </a:extLst>
          </p:cNvPr>
          <p:cNvCxnSpPr/>
          <p:nvPr/>
        </p:nvCxnSpPr>
        <p:spPr>
          <a:xfrm>
            <a:off x="11226555" y="4069080"/>
            <a:ext cx="0" cy="1404000"/>
          </a:xfrm>
          <a:prstGeom prst="line">
            <a:avLst/>
          </a:prstGeom>
          <a:ln w="50800"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7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10</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5" name="图片 4">
            <a:extLst>
              <a:ext uri="{FF2B5EF4-FFF2-40B4-BE49-F238E27FC236}">
                <a16:creationId xmlns:a16="http://schemas.microsoft.com/office/drawing/2014/main" id="{1C1A3B38-ED3A-4C7A-848D-996B4785B049}"/>
              </a:ext>
            </a:extLst>
          </p:cNvPr>
          <p:cNvPicPr>
            <a:picLocks noChangeAspect="1"/>
          </p:cNvPicPr>
          <p:nvPr/>
        </p:nvPicPr>
        <p:blipFill rotWithShape="1">
          <a:blip r:embed="rId2"/>
          <a:srcRect t="9922" r="756" b="33953"/>
          <a:stretch/>
        </p:blipFill>
        <p:spPr>
          <a:xfrm>
            <a:off x="0" y="2557073"/>
            <a:ext cx="12099851" cy="3848986"/>
          </a:xfrm>
          <a:prstGeom prst="rect">
            <a:avLst/>
          </a:prstGeom>
        </p:spPr>
      </p:pic>
    </p:spTree>
    <p:extLst>
      <p:ext uri="{BB962C8B-B14F-4D97-AF65-F5344CB8AC3E}">
        <p14:creationId xmlns:p14="http://schemas.microsoft.com/office/powerpoint/2010/main" val="93867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11</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6" name="图片 5">
            <a:extLst>
              <a:ext uri="{FF2B5EF4-FFF2-40B4-BE49-F238E27FC236}">
                <a16:creationId xmlns:a16="http://schemas.microsoft.com/office/drawing/2014/main" id="{A3AC0F6B-E7E1-44A9-B931-0E9A46B3356E}"/>
              </a:ext>
            </a:extLst>
          </p:cNvPr>
          <p:cNvPicPr>
            <a:picLocks noChangeAspect="1"/>
          </p:cNvPicPr>
          <p:nvPr/>
        </p:nvPicPr>
        <p:blipFill rotWithShape="1">
          <a:blip r:embed="rId2"/>
          <a:srcRect t="9767" r="843" b="33954"/>
          <a:stretch/>
        </p:blipFill>
        <p:spPr>
          <a:xfrm>
            <a:off x="0" y="2541123"/>
            <a:ext cx="12089219" cy="3859620"/>
          </a:xfrm>
          <a:prstGeom prst="rect">
            <a:avLst/>
          </a:prstGeom>
        </p:spPr>
      </p:pic>
    </p:spTree>
    <p:extLst>
      <p:ext uri="{BB962C8B-B14F-4D97-AF65-F5344CB8AC3E}">
        <p14:creationId xmlns:p14="http://schemas.microsoft.com/office/powerpoint/2010/main" val="428090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12</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5" name="图片 4">
            <a:extLst>
              <a:ext uri="{FF2B5EF4-FFF2-40B4-BE49-F238E27FC236}">
                <a16:creationId xmlns:a16="http://schemas.microsoft.com/office/drawing/2014/main" id="{2126A9CD-624A-440E-BA74-31CC7F666E03}"/>
              </a:ext>
            </a:extLst>
          </p:cNvPr>
          <p:cNvPicPr>
            <a:picLocks noChangeAspect="1"/>
          </p:cNvPicPr>
          <p:nvPr/>
        </p:nvPicPr>
        <p:blipFill rotWithShape="1">
          <a:blip r:embed="rId2"/>
          <a:srcRect t="9767" r="1104" b="32869"/>
          <a:stretch/>
        </p:blipFill>
        <p:spPr>
          <a:xfrm>
            <a:off x="0" y="2539262"/>
            <a:ext cx="12057321" cy="3934048"/>
          </a:xfrm>
          <a:prstGeom prst="rect">
            <a:avLst/>
          </a:prstGeom>
        </p:spPr>
      </p:pic>
    </p:spTree>
    <p:extLst>
      <p:ext uri="{BB962C8B-B14F-4D97-AF65-F5344CB8AC3E}">
        <p14:creationId xmlns:p14="http://schemas.microsoft.com/office/powerpoint/2010/main" val="158175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13</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9" name="图片 8">
            <a:extLst>
              <a:ext uri="{FF2B5EF4-FFF2-40B4-BE49-F238E27FC236}">
                <a16:creationId xmlns:a16="http://schemas.microsoft.com/office/drawing/2014/main" id="{F269435E-4AD6-49F2-AE75-B938D2CEAD66}"/>
              </a:ext>
            </a:extLst>
          </p:cNvPr>
          <p:cNvPicPr>
            <a:picLocks noChangeAspect="1"/>
          </p:cNvPicPr>
          <p:nvPr/>
        </p:nvPicPr>
        <p:blipFill rotWithShape="1">
          <a:blip r:embed="rId2"/>
          <a:srcRect t="9458" r="930" b="33488"/>
          <a:stretch/>
        </p:blipFill>
        <p:spPr>
          <a:xfrm>
            <a:off x="0" y="2519923"/>
            <a:ext cx="12078586" cy="3912781"/>
          </a:xfrm>
          <a:prstGeom prst="rect">
            <a:avLst/>
          </a:prstGeom>
        </p:spPr>
      </p:pic>
    </p:spTree>
    <p:extLst>
      <p:ext uri="{BB962C8B-B14F-4D97-AF65-F5344CB8AC3E}">
        <p14:creationId xmlns:p14="http://schemas.microsoft.com/office/powerpoint/2010/main" val="182873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14</a:t>
            </a:fld>
            <a:endParaRPr lang="zh-CN" altLang="en-US">
              <a:cs typeface="+mn-ea"/>
              <a:sym typeface="+mn-lt"/>
            </a:endParaRPr>
          </a:p>
        </p:txBody>
      </p:sp>
      <p:sp>
        <p:nvSpPr>
          <p:cNvPr id="26" name="have-an-idea_65779">
            <a:extLst>
              <a:ext uri="{FF2B5EF4-FFF2-40B4-BE49-F238E27FC236}">
                <a16:creationId xmlns:a16="http://schemas.microsoft.com/office/drawing/2014/main" id="{FFBABB2C-8F2F-47C2-B897-46E9812F64D7}"/>
              </a:ext>
            </a:extLst>
          </p:cNvPr>
          <p:cNvSpPr>
            <a:spLocks noChangeAspect="1"/>
          </p:cNvSpPr>
          <p:nvPr/>
        </p:nvSpPr>
        <p:spPr bwMode="auto">
          <a:xfrm>
            <a:off x="1191579" y="4874406"/>
            <a:ext cx="484991" cy="504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chemeClr val="accent3"/>
          </a:solidFill>
          <a:ln>
            <a:noFill/>
          </a:ln>
        </p:spPr>
        <p:txBody>
          <a:bodyPr/>
          <a:lstStyle/>
          <a:p>
            <a:pPr>
              <a:lnSpc>
                <a:spcPct val="130000"/>
              </a:lnSpc>
            </a:pPr>
            <a:endParaRPr lang="zh-CN" altLang="en-US">
              <a:cs typeface="+mn-ea"/>
              <a:sym typeface="+mn-lt"/>
            </a:endParaRPr>
          </a:p>
        </p:txBody>
      </p:sp>
      <p:sp>
        <p:nvSpPr>
          <p:cNvPr id="28" name="light-bulb_62830">
            <a:extLst>
              <a:ext uri="{FF2B5EF4-FFF2-40B4-BE49-F238E27FC236}">
                <a16:creationId xmlns:a16="http://schemas.microsoft.com/office/drawing/2014/main" id="{70C03ED3-A69E-4690-9646-1A74C2273C6D}"/>
              </a:ext>
            </a:extLst>
          </p:cNvPr>
          <p:cNvSpPr>
            <a:spLocks noChangeAspect="1"/>
          </p:cNvSpPr>
          <p:nvPr/>
        </p:nvSpPr>
        <p:spPr bwMode="auto">
          <a:xfrm>
            <a:off x="1181993" y="3337865"/>
            <a:ext cx="504163" cy="504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chemeClr val="accent2"/>
          </a:solidFill>
          <a:ln>
            <a:noFill/>
          </a:ln>
        </p:spPr>
        <p:txBody>
          <a:bodyPr/>
          <a:lstStyle/>
          <a:p>
            <a:pPr>
              <a:lnSpc>
                <a:spcPct val="130000"/>
              </a:lnSpc>
            </a:pPr>
            <a:endParaRPr lang="zh-CN" altLang="en-US">
              <a:cs typeface="+mn-ea"/>
              <a:sym typeface="+mn-lt"/>
            </a:endParaRPr>
          </a:p>
        </p:txBody>
      </p:sp>
      <p:sp>
        <p:nvSpPr>
          <p:cNvPr id="29" name="矩形 28"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EC8E20E5-9F34-40EF-8AE7-0E782E38835A}"/>
              </a:ext>
            </a:extLst>
          </p:cNvPr>
          <p:cNvSpPr/>
          <p:nvPr/>
        </p:nvSpPr>
        <p:spPr>
          <a:xfrm>
            <a:off x="1899375" y="4502519"/>
            <a:ext cx="8743815"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匿名页会因为解压触发缺页异常而产生时延，文件页则会受限于磁盘</a:t>
            </a:r>
            <a:r>
              <a:rPr lang="en-US" altLang="zh-CN" sz="2000" dirty="0">
                <a:cs typeface="+mn-ea"/>
                <a:sym typeface="+mn-lt"/>
              </a:rPr>
              <a:t>I/O</a:t>
            </a:r>
            <a:r>
              <a:rPr lang="zh-CN" altLang="en-US" sz="2000" dirty="0">
                <a:cs typeface="+mn-ea"/>
                <a:sym typeface="+mn-lt"/>
              </a:rPr>
              <a:t>速度 </a:t>
            </a:r>
            <a:endParaRPr lang="en-US" altLang="zh-CN" sz="2000" dirty="0">
              <a:cs typeface="+mn-ea"/>
              <a:sym typeface="+mn-lt"/>
            </a:endParaRPr>
          </a:p>
          <a:p>
            <a:pPr algn="just">
              <a:lnSpc>
                <a:spcPct val="130000"/>
              </a:lnSpc>
            </a:pPr>
            <a:r>
              <a:rPr lang="en-US" altLang="zh-CN" sz="2000" dirty="0">
                <a:cs typeface="+mn-ea"/>
                <a:sym typeface="+mn-lt"/>
              </a:rPr>
              <a:t>(</a:t>
            </a:r>
            <a:r>
              <a:rPr lang="zh-CN" altLang="en-US" sz="2000" dirty="0">
                <a:cs typeface="+mn-ea"/>
                <a:sym typeface="+mn-lt"/>
              </a:rPr>
              <a:t>面临内存压力时，</a:t>
            </a:r>
            <a:r>
              <a:rPr lang="en-US" altLang="zh-CN" sz="2000" dirty="0">
                <a:cs typeface="+mn-ea"/>
                <a:sym typeface="+mn-lt"/>
              </a:rPr>
              <a:t>4</a:t>
            </a:r>
            <a:r>
              <a:rPr lang="zh-CN" altLang="en-US" sz="2000" dirty="0">
                <a:cs typeface="+mn-ea"/>
                <a:sym typeface="+mn-lt"/>
              </a:rPr>
              <a:t>倍时延</a:t>
            </a:r>
            <a:r>
              <a:rPr lang="en-US" altLang="zh-CN" sz="2000" dirty="0">
                <a:cs typeface="+mn-ea"/>
                <a:sym typeface="+mn-lt"/>
              </a:rPr>
              <a:t>)</a:t>
            </a:r>
            <a:endParaRPr lang="zh-CN" altLang="en-US" sz="2000" dirty="0">
              <a:cs typeface="+mn-ea"/>
              <a:sym typeface="+mn-lt"/>
            </a:endParaRPr>
          </a:p>
        </p:txBody>
      </p:sp>
      <p:sp>
        <p:nvSpPr>
          <p:cNvPr id="30" name="矩形 29"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18ACF4E4-0986-4FE3-A0C0-088DE98FB48A}"/>
              </a:ext>
            </a:extLst>
          </p:cNvPr>
          <p:cNvSpPr/>
          <p:nvPr/>
        </p:nvSpPr>
        <p:spPr>
          <a:xfrm>
            <a:off x="1899376" y="2965978"/>
            <a:ext cx="8648122"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然而，二者处理方式不同：匿名页被压缩进集中内存区，文件页则被换出到磁盘</a:t>
            </a: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248766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12EA85-F031-4A2A-9A76-BB9D6CB8BFFF}"/>
              </a:ext>
            </a:extLst>
          </p:cNvPr>
          <p:cNvSpPr>
            <a:spLocks noGrp="1"/>
          </p:cNvSpPr>
          <p:nvPr>
            <p:ph type="title"/>
          </p:nvPr>
        </p:nvSpPr>
        <p:spPr/>
        <p:txBody>
          <a:bodyPr/>
          <a:lstStyle/>
          <a:p>
            <a:r>
              <a:rPr lang="zh-CN" altLang="en-US" dirty="0"/>
              <a:t>启动时间</a:t>
            </a:r>
            <a:r>
              <a:rPr lang="en-US" altLang="zh-CN" dirty="0"/>
              <a:t>&amp;</a:t>
            </a:r>
            <a:r>
              <a:rPr lang="zh-CN" altLang="en-US" dirty="0"/>
              <a:t>切换时间</a:t>
            </a:r>
          </a:p>
        </p:txBody>
      </p:sp>
      <p:sp>
        <p:nvSpPr>
          <p:cNvPr id="3" name="灯片编号占位符 2">
            <a:extLst>
              <a:ext uri="{FF2B5EF4-FFF2-40B4-BE49-F238E27FC236}">
                <a16:creationId xmlns:a16="http://schemas.microsoft.com/office/drawing/2014/main" id="{D595A2E8-B916-4C69-9DCF-A5A1465A3A66}"/>
              </a:ext>
            </a:extLst>
          </p:cNvPr>
          <p:cNvSpPr>
            <a:spLocks noGrp="1"/>
          </p:cNvSpPr>
          <p:nvPr>
            <p:ph type="sldNum" sz="quarter" idx="12"/>
          </p:nvPr>
        </p:nvSpPr>
        <p:spPr/>
        <p:txBody>
          <a:bodyPr/>
          <a:lstStyle/>
          <a:p>
            <a:fld id="{2515AB8F-1C56-49E9-90C8-78D22B0C1B97}" type="slidenum">
              <a:rPr lang="zh-CN" altLang="en-US" smtClean="0"/>
              <a:pPr/>
              <a:t>15</a:t>
            </a:fld>
            <a:endParaRPr lang="zh-CN" altLang="en-US" dirty="0"/>
          </a:p>
        </p:txBody>
      </p:sp>
      <p:pic>
        <p:nvPicPr>
          <p:cNvPr id="5" name="图片 4">
            <a:extLst>
              <a:ext uri="{FF2B5EF4-FFF2-40B4-BE49-F238E27FC236}">
                <a16:creationId xmlns:a16="http://schemas.microsoft.com/office/drawing/2014/main" id="{A1B621AC-9477-4D7F-B015-3E887AA3E1F5}"/>
              </a:ext>
            </a:extLst>
          </p:cNvPr>
          <p:cNvPicPr>
            <a:picLocks noChangeAspect="1"/>
          </p:cNvPicPr>
          <p:nvPr/>
        </p:nvPicPr>
        <p:blipFill rotWithShape="1">
          <a:blip r:embed="rId2"/>
          <a:srcRect l="10815" t="40930" r="50988" b="27907"/>
          <a:stretch/>
        </p:blipFill>
        <p:spPr>
          <a:xfrm>
            <a:off x="498236" y="1706638"/>
            <a:ext cx="8654902" cy="3971772"/>
          </a:xfrm>
          <a:prstGeom prst="rect">
            <a:avLst/>
          </a:prstGeom>
        </p:spPr>
      </p:pic>
      <p:sp>
        <p:nvSpPr>
          <p:cNvPr id="6" name="文本框 5">
            <a:extLst>
              <a:ext uri="{FF2B5EF4-FFF2-40B4-BE49-F238E27FC236}">
                <a16:creationId xmlns:a16="http://schemas.microsoft.com/office/drawing/2014/main" id="{387272E8-291D-4C45-8B05-CBD3C696A752}"/>
              </a:ext>
            </a:extLst>
          </p:cNvPr>
          <p:cNvSpPr txBox="1"/>
          <p:nvPr/>
        </p:nvSpPr>
        <p:spPr>
          <a:xfrm>
            <a:off x="9068078" y="1706638"/>
            <a:ext cx="2505513" cy="2031325"/>
          </a:xfrm>
          <a:prstGeom prst="rect">
            <a:avLst/>
          </a:prstGeom>
          <a:noFill/>
        </p:spPr>
        <p:txBody>
          <a:bodyPr wrap="square" rtlCol="0">
            <a:spAutoFit/>
          </a:bodyPr>
          <a:lstStyle/>
          <a:p>
            <a:r>
              <a:rPr lang="zh-CN" altLang="en-US" dirty="0"/>
              <a:t>□ 无压缩、无交换</a:t>
            </a:r>
            <a:endParaRPr lang="en-US" altLang="zh-CN" dirty="0"/>
          </a:p>
          <a:p>
            <a:endParaRPr lang="en-US" altLang="zh-CN" dirty="0"/>
          </a:p>
          <a:p>
            <a:r>
              <a:rPr lang="zh-CN" altLang="en-US" dirty="0">
                <a:highlight>
                  <a:srgbClr val="C0C0C0"/>
                </a:highlight>
              </a:rPr>
              <a:t>□</a:t>
            </a:r>
            <a:r>
              <a:rPr lang="zh-CN" altLang="en-US" dirty="0"/>
              <a:t> 无压缩、有交换</a:t>
            </a:r>
            <a:endParaRPr lang="en-US" altLang="zh-CN" dirty="0"/>
          </a:p>
          <a:p>
            <a:endParaRPr lang="en-US" altLang="zh-CN" dirty="0"/>
          </a:p>
          <a:p>
            <a:r>
              <a:rPr lang="zh-CN" altLang="en-US" dirty="0">
                <a:highlight>
                  <a:srgbClr val="808080"/>
                </a:highlight>
              </a:rPr>
              <a:t>□</a:t>
            </a:r>
            <a:r>
              <a:rPr lang="zh-CN" altLang="en-US" dirty="0"/>
              <a:t> 有压缩、有交换</a:t>
            </a:r>
            <a:endParaRPr lang="en-US" altLang="zh-CN" dirty="0"/>
          </a:p>
          <a:p>
            <a:endParaRPr lang="en-US" altLang="zh-CN" dirty="0"/>
          </a:p>
          <a:p>
            <a:r>
              <a:rPr lang="en-US" altLang="zh-CN" dirty="0"/>
              <a:t>■ </a:t>
            </a:r>
            <a:r>
              <a:rPr lang="zh-CN" altLang="en-US" dirty="0"/>
              <a:t>冷启动</a:t>
            </a:r>
            <a:endParaRPr lang="en-US" altLang="zh-CN" dirty="0"/>
          </a:p>
        </p:txBody>
      </p:sp>
    </p:spTree>
    <p:extLst>
      <p:ext uri="{BB962C8B-B14F-4D97-AF65-F5344CB8AC3E}">
        <p14:creationId xmlns:p14="http://schemas.microsoft.com/office/powerpoint/2010/main" val="196660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B22B61-C234-4A1D-858A-5A5F8C48F5DC}"/>
              </a:ext>
            </a:extLst>
          </p:cNvPr>
          <p:cNvSpPr>
            <a:spLocks noGrp="1"/>
          </p:cNvSpPr>
          <p:nvPr>
            <p:ph type="title"/>
          </p:nvPr>
        </p:nvSpPr>
        <p:spPr/>
        <p:txBody>
          <a:bodyPr/>
          <a:lstStyle/>
          <a:p>
            <a:r>
              <a:rPr lang="en-US" altLang="zh-CN" dirty="0" err="1"/>
              <a:t>Prepaging</a:t>
            </a:r>
            <a:r>
              <a:rPr lang="zh-CN" altLang="en-US" dirty="0"/>
              <a:t>的不足</a:t>
            </a:r>
          </a:p>
        </p:txBody>
      </p:sp>
      <p:sp>
        <p:nvSpPr>
          <p:cNvPr id="3" name="灯片编号占位符 2">
            <a:extLst>
              <a:ext uri="{FF2B5EF4-FFF2-40B4-BE49-F238E27FC236}">
                <a16:creationId xmlns:a16="http://schemas.microsoft.com/office/drawing/2014/main" id="{D828E189-1EC4-47E7-BAF0-F6C8B2C5F6B7}"/>
              </a:ext>
            </a:extLst>
          </p:cNvPr>
          <p:cNvSpPr>
            <a:spLocks noGrp="1"/>
          </p:cNvSpPr>
          <p:nvPr>
            <p:ph type="sldNum" sz="quarter" idx="12"/>
          </p:nvPr>
        </p:nvSpPr>
        <p:spPr/>
        <p:txBody>
          <a:bodyPr/>
          <a:lstStyle/>
          <a:p>
            <a:fld id="{2515AB8F-1C56-49E9-90C8-78D22B0C1B97}" type="slidenum">
              <a:rPr lang="zh-CN" altLang="en-US" smtClean="0"/>
              <a:pPr/>
              <a:t>16</a:t>
            </a:fld>
            <a:endParaRPr lang="zh-CN" altLang="en-US" dirty="0"/>
          </a:p>
        </p:txBody>
      </p:sp>
      <p:pic>
        <p:nvPicPr>
          <p:cNvPr id="5" name="图片 4">
            <a:extLst>
              <a:ext uri="{FF2B5EF4-FFF2-40B4-BE49-F238E27FC236}">
                <a16:creationId xmlns:a16="http://schemas.microsoft.com/office/drawing/2014/main" id="{57BC507D-EAED-4406-978B-7515A56BE34E}"/>
              </a:ext>
            </a:extLst>
          </p:cNvPr>
          <p:cNvPicPr>
            <a:picLocks noChangeAspect="1"/>
          </p:cNvPicPr>
          <p:nvPr/>
        </p:nvPicPr>
        <p:blipFill rotWithShape="1">
          <a:blip r:embed="rId2"/>
          <a:srcRect l="11164" t="28527" r="52296" b="13334"/>
          <a:stretch/>
        </p:blipFill>
        <p:spPr>
          <a:xfrm>
            <a:off x="839970" y="1255765"/>
            <a:ext cx="5699053" cy="5100584"/>
          </a:xfrm>
          <a:prstGeom prst="rect">
            <a:avLst/>
          </a:prstGeom>
        </p:spPr>
      </p:pic>
      <p:sp>
        <p:nvSpPr>
          <p:cNvPr id="8" name="文本框 7">
            <a:extLst>
              <a:ext uri="{FF2B5EF4-FFF2-40B4-BE49-F238E27FC236}">
                <a16:creationId xmlns:a16="http://schemas.microsoft.com/office/drawing/2014/main" id="{67B5C812-38D2-404D-B983-32B21CEB70B9}"/>
              </a:ext>
            </a:extLst>
          </p:cNvPr>
          <p:cNvSpPr txBox="1"/>
          <p:nvPr/>
        </p:nvSpPr>
        <p:spPr>
          <a:xfrm>
            <a:off x="6847367" y="1488558"/>
            <a:ext cx="4504663" cy="41929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cs typeface="+mn-ea"/>
              </a:rPr>
              <a:t>理想情况下，</a:t>
            </a:r>
            <a:r>
              <a:rPr lang="en-US" altLang="zh-CN" sz="2000" dirty="0">
                <a:cs typeface="+mn-ea"/>
              </a:rPr>
              <a:t>CPU</a:t>
            </a:r>
            <a:r>
              <a:rPr lang="zh-CN" altLang="en-US" sz="2000" dirty="0">
                <a:cs typeface="+mn-ea"/>
              </a:rPr>
              <a:t>应该被充分利用来解压压缩的内存页，而磁盘带宽同样应被充分利用以从磁盘上检索文件页</a:t>
            </a:r>
            <a:endParaRPr lang="en-US" altLang="zh-CN" sz="2000" dirty="0">
              <a:cs typeface="+mn-ea"/>
            </a:endParaRPr>
          </a:p>
          <a:p>
            <a:pPr marL="342900" indent="-342900">
              <a:lnSpc>
                <a:spcPct val="150000"/>
              </a:lnSpc>
              <a:buFont typeface="Arial" panose="020B0604020202020204" pitchFamily="34" charset="0"/>
              <a:buChar char="•"/>
            </a:pPr>
            <a:r>
              <a:rPr lang="zh-CN" altLang="en-US" sz="2000" dirty="0">
                <a:cs typeface="+mn-ea"/>
              </a:rPr>
              <a:t>然而，由于默认的需求取页机制只有在发生缺页时才会启动内存页面的解压和</a:t>
            </a:r>
            <a:r>
              <a:rPr lang="en-US" altLang="zh-CN" sz="2000" dirty="0">
                <a:cs typeface="+mn-ea"/>
              </a:rPr>
              <a:t>I/O</a:t>
            </a:r>
            <a:r>
              <a:rPr lang="zh-CN" altLang="en-US" sz="2000" dirty="0">
                <a:cs typeface="+mn-ea"/>
              </a:rPr>
              <a:t>访问，系统浪费了可用的资源，并花费了更多的应用切换时间</a:t>
            </a:r>
          </a:p>
        </p:txBody>
      </p:sp>
    </p:spTree>
    <p:extLst>
      <p:ext uri="{BB962C8B-B14F-4D97-AF65-F5344CB8AC3E}">
        <p14:creationId xmlns:p14="http://schemas.microsoft.com/office/powerpoint/2010/main" val="267838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9A843-D829-49C2-A01A-4B7D9BD528C1}"/>
              </a:ext>
            </a:extLst>
          </p:cNvPr>
          <p:cNvSpPr>
            <a:spLocks noGrp="1"/>
          </p:cNvSpPr>
          <p:nvPr>
            <p:ph type="title"/>
          </p:nvPr>
        </p:nvSpPr>
        <p:spPr/>
        <p:txBody>
          <a:bodyPr/>
          <a:lstStyle/>
          <a:p>
            <a:r>
              <a:rPr lang="zh-CN" altLang="en-US" dirty="0">
                <a:latin typeface="+mn-lt"/>
                <a:ea typeface="+mn-ea"/>
                <a:cs typeface="+mn-ea"/>
                <a:sym typeface="+mn-lt"/>
              </a:rPr>
              <a:t>本文目的</a:t>
            </a:r>
            <a:endParaRPr lang="zh-CN" altLang="en-US" b="1" dirty="0">
              <a:latin typeface="+mn-lt"/>
              <a:ea typeface="+mn-ea"/>
              <a:cs typeface="+mn-ea"/>
              <a:sym typeface="+mn-lt"/>
            </a:endParaRPr>
          </a:p>
        </p:txBody>
      </p:sp>
      <p:sp>
        <p:nvSpPr>
          <p:cNvPr id="5" name="灯片编号占位符 4">
            <a:extLst>
              <a:ext uri="{FF2B5EF4-FFF2-40B4-BE49-F238E27FC236}">
                <a16:creationId xmlns:a16="http://schemas.microsoft.com/office/drawing/2014/main" id="{75A21381-93E7-4696-AA8D-3C561D27722F}"/>
              </a:ext>
            </a:extLst>
          </p:cNvPr>
          <p:cNvSpPr>
            <a:spLocks noGrp="1"/>
          </p:cNvSpPr>
          <p:nvPr>
            <p:ph type="sldNum" sz="quarter" idx="12"/>
          </p:nvPr>
        </p:nvSpPr>
        <p:spPr/>
        <p:txBody>
          <a:bodyPr/>
          <a:lstStyle/>
          <a:p>
            <a:fld id="{2515AB8F-1C56-49E9-90C8-78D22B0C1B97}" type="slidenum">
              <a:rPr lang="zh-CN" altLang="en-US" smtClean="0">
                <a:cs typeface="+mn-ea"/>
                <a:sym typeface="+mn-lt"/>
              </a:rPr>
              <a:t>17</a:t>
            </a:fld>
            <a:endParaRPr lang="zh-CN" altLang="en-US">
              <a:cs typeface="+mn-ea"/>
              <a:sym typeface="+mn-lt"/>
            </a:endParaRPr>
          </a:p>
        </p:txBody>
      </p:sp>
      <p:sp>
        <p:nvSpPr>
          <p:cNvPr id="4" name="矩形: 圆角 3">
            <a:extLst>
              <a:ext uri="{FF2B5EF4-FFF2-40B4-BE49-F238E27FC236}">
                <a16:creationId xmlns:a16="http://schemas.microsoft.com/office/drawing/2014/main" id="{FAFCCB1A-78EC-43B6-AA43-351B9950DE25}"/>
              </a:ext>
            </a:extLst>
          </p:cNvPr>
          <p:cNvSpPr/>
          <p:nvPr/>
        </p:nvSpPr>
        <p:spPr>
          <a:xfrm>
            <a:off x="2139068" y="1515542"/>
            <a:ext cx="8175058" cy="3592434"/>
          </a:xfrm>
          <a:prstGeom prst="roundRect">
            <a:avLst>
              <a:gd name="adj" fmla="val 2253"/>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圆角 2">
            <a:extLst>
              <a:ext uri="{FF2B5EF4-FFF2-40B4-BE49-F238E27FC236}">
                <a16:creationId xmlns:a16="http://schemas.microsoft.com/office/drawing/2014/main" id="{37B08C63-AB97-4DD8-8C8D-02160C63C10A}"/>
              </a:ext>
            </a:extLst>
          </p:cNvPr>
          <p:cNvSpPr/>
          <p:nvPr/>
        </p:nvSpPr>
        <p:spPr>
          <a:xfrm>
            <a:off x="1977541" y="1729561"/>
            <a:ext cx="8175058" cy="3592435"/>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F0456292-FE55-4149-80D1-4274CBD2D113}"/>
              </a:ext>
            </a:extLst>
          </p:cNvPr>
          <p:cNvSpPr txBox="1"/>
          <p:nvPr/>
        </p:nvSpPr>
        <p:spPr>
          <a:xfrm>
            <a:off x="2404952" y="2679405"/>
            <a:ext cx="7571439" cy="2319596"/>
          </a:xfrm>
          <a:prstGeom prst="rect">
            <a:avLst/>
          </a:prstGeom>
          <a:noFill/>
        </p:spPr>
        <p:txBody>
          <a:bodyPr wrap="square" rtlCol="0">
            <a:normAutofit/>
          </a:bodyPr>
          <a:lstStyle/>
          <a:p>
            <a:pPr algn="ctr">
              <a:lnSpc>
                <a:spcPct val="130000"/>
              </a:lnSpc>
            </a:pPr>
            <a:r>
              <a:rPr lang="zh-CN" altLang="en-US" sz="2800" dirty="0">
                <a:cs typeface="+mn-ea"/>
                <a:sym typeface="+mn-lt"/>
              </a:rPr>
              <a:t>本文的目的：</a:t>
            </a:r>
            <a:endParaRPr lang="en-US" altLang="zh-CN" sz="2800" dirty="0">
              <a:cs typeface="+mn-ea"/>
              <a:sym typeface="+mn-lt"/>
            </a:endParaRPr>
          </a:p>
          <a:p>
            <a:pPr algn="ctr">
              <a:lnSpc>
                <a:spcPct val="130000"/>
              </a:lnSpc>
            </a:pPr>
            <a:r>
              <a:rPr lang="zh-CN" altLang="en-US" sz="2800" dirty="0">
                <a:cs typeface="+mn-ea"/>
                <a:sym typeface="+mn-lt"/>
              </a:rPr>
              <a:t>通过尽可能减少与</a:t>
            </a:r>
            <a:r>
              <a:rPr lang="en-US" altLang="zh-CN" sz="2800" dirty="0">
                <a:cs typeface="+mn-ea"/>
                <a:sym typeface="+mn-lt"/>
              </a:rPr>
              <a:t>paging</a:t>
            </a:r>
            <a:r>
              <a:rPr lang="zh-CN" altLang="en-US" sz="2800" dirty="0">
                <a:cs typeface="+mn-ea"/>
                <a:sym typeface="+mn-lt"/>
              </a:rPr>
              <a:t>相关的时延，来减少应用切换的时延。</a:t>
            </a:r>
          </a:p>
        </p:txBody>
      </p:sp>
    </p:spTree>
    <p:extLst>
      <p:ext uri="{BB962C8B-B14F-4D97-AF65-F5344CB8AC3E}">
        <p14:creationId xmlns:p14="http://schemas.microsoft.com/office/powerpoint/2010/main" val="149601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09058D-7BFE-4FD6-AEF3-3D0FCF062E86}"/>
              </a:ext>
            </a:extLst>
          </p:cNvPr>
          <p:cNvSpPr>
            <a:spLocks noGrp="1"/>
          </p:cNvSpPr>
          <p:nvPr>
            <p:ph type="body" sz="quarter" idx="11"/>
          </p:nvPr>
        </p:nvSpPr>
        <p:spPr/>
        <p:txBody>
          <a:bodyPr/>
          <a:lstStyle/>
          <a:p>
            <a:r>
              <a:rPr lang="en-US" altLang="zh-CN" dirty="0"/>
              <a:t>ASAP</a:t>
            </a:r>
            <a:endParaRPr lang="zh-CN" altLang="en-US" dirty="0"/>
          </a:p>
        </p:txBody>
      </p:sp>
      <p:sp>
        <p:nvSpPr>
          <p:cNvPr id="3" name="black-text-page_20158">
            <a:extLst>
              <a:ext uri="{FF2B5EF4-FFF2-40B4-BE49-F238E27FC236}">
                <a16:creationId xmlns:a16="http://schemas.microsoft.com/office/drawing/2014/main" id="{54B749AF-45D1-47B2-A2CF-BBDAF3B12336}"/>
              </a:ext>
            </a:extLst>
          </p:cNvPr>
          <p:cNvSpPr>
            <a:spLocks noChangeAspect="1"/>
          </p:cNvSpPr>
          <p:nvPr/>
        </p:nvSpPr>
        <p:spPr bwMode="auto">
          <a:xfrm>
            <a:off x="5719589" y="2084337"/>
            <a:ext cx="752821" cy="769441"/>
          </a:xfrm>
          <a:custGeom>
            <a:avLst/>
            <a:gdLst>
              <a:gd name="connsiteX0" fmla="*/ 161282 w 594584"/>
              <a:gd name="connsiteY0" fmla="*/ 498228 h 607710"/>
              <a:gd name="connsiteX1" fmla="*/ 161282 w 594584"/>
              <a:gd name="connsiteY1" fmla="*/ 517026 h 607710"/>
              <a:gd name="connsiteX2" fmla="*/ 524261 w 594584"/>
              <a:gd name="connsiteY2" fmla="*/ 517026 h 607710"/>
              <a:gd name="connsiteX3" fmla="*/ 524261 w 594584"/>
              <a:gd name="connsiteY3" fmla="*/ 498228 h 607710"/>
              <a:gd name="connsiteX4" fmla="*/ 161282 w 594584"/>
              <a:gd name="connsiteY4" fmla="*/ 422914 h 607710"/>
              <a:gd name="connsiteX5" fmla="*/ 161282 w 594584"/>
              <a:gd name="connsiteY5" fmla="*/ 441713 h 607710"/>
              <a:gd name="connsiteX6" fmla="*/ 524261 w 594584"/>
              <a:gd name="connsiteY6" fmla="*/ 441713 h 607710"/>
              <a:gd name="connsiteX7" fmla="*/ 524261 w 594584"/>
              <a:gd name="connsiteY7" fmla="*/ 422914 h 607710"/>
              <a:gd name="connsiteX8" fmla="*/ 161282 w 594584"/>
              <a:gd name="connsiteY8" fmla="*/ 347719 h 607710"/>
              <a:gd name="connsiteX9" fmla="*/ 161282 w 594584"/>
              <a:gd name="connsiteY9" fmla="*/ 366518 h 607710"/>
              <a:gd name="connsiteX10" fmla="*/ 524261 w 594584"/>
              <a:gd name="connsiteY10" fmla="*/ 366518 h 607710"/>
              <a:gd name="connsiteX11" fmla="*/ 524261 w 594584"/>
              <a:gd name="connsiteY11" fmla="*/ 347719 h 607710"/>
              <a:gd name="connsiteX12" fmla="*/ 161282 w 594584"/>
              <a:gd name="connsiteY12" fmla="*/ 272405 h 607710"/>
              <a:gd name="connsiteX13" fmla="*/ 161282 w 594584"/>
              <a:gd name="connsiteY13" fmla="*/ 291204 h 607710"/>
              <a:gd name="connsiteX14" fmla="*/ 524261 w 594584"/>
              <a:gd name="connsiteY14" fmla="*/ 291204 h 607710"/>
              <a:gd name="connsiteX15" fmla="*/ 524261 w 594584"/>
              <a:gd name="connsiteY15" fmla="*/ 272405 h 607710"/>
              <a:gd name="connsiteX16" fmla="*/ 161282 w 594584"/>
              <a:gd name="connsiteY16" fmla="*/ 197210 h 607710"/>
              <a:gd name="connsiteX17" fmla="*/ 161282 w 594584"/>
              <a:gd name="connsiteY17" fmla="*/ 216009 h 607710"/>
              <a:gd name="connsiteX18" fmla="*/ 524261 w 594584"/>
              <a:gd name="connsiteY18" fmla="*/ 216009 h 607710"/>
              <a:gd name="connsiteX19" fmla="*/ 524261 w 594584"/>
              <a:gd name="connsiteY19" fmla="*/ 197210 h 607710"/>
              <a:gd name="connsiteX20" fmla="*/ 0 w 594584"/>
              <a:gd name="connsiteY20" fmla="*/ 140778 h 607710"/>
              <a:gd name="connsiteX21" fmla="*/ 72118 w 594584"/>
              <a:gd name="connsiteY21" fmla="*/ 140778 h 607710"/>
              <a:gd name="connsiteX22" fmla="*/ 72118 w 594584"/>
              <a:gd name="connsiteY22" fmla="*/ 607710 h 607710"/>
              <a:gd name="connsiteX23" fmla="*/ 0 w 594584"/>
              <a:gd name="connsiteY23" fmla="*/ 607710 h 607710"/>
              <a:gd name="connsiteX24" fmla="*/ 161282 w 594584"/>
              <a:gd name="connsiteY24" fmla="*/ 121897 h 607710"/>
              <a:gd name="connsiteX25" fmla="*/ 161282 w 594584"/>
              <a:gd name="connsiteY25" fmla="*/ 140814 h 607710"/>
              <a:gd name="connsiteX26" fmla="*/ 524261 w 594584"/>
              <a:gd name="connsiteY26" fmla="*/ 140814 h 607710"/>
              <a:gd name="connsiteX27" fmla="*/ 524261 w 594584"/>
              <a:gd name="connsiteY27" fmla="*/ 121897 h 607710"/>
              <a:gd name="connsiteX28" fmla="*/ 90959 w 594584"/>
              <a:gd name="connsiteY28" fmla="*/ 0 h 607710"/>
              <a:gd name="connsiteX29" fmla="*/ 594584 w 594584"/>
              <a:gd name="connsiteY29" fmla="*/ 0 h 607710"/>
              <a:gd name="connsiteX30" fmla="*/ 594584 w 594584"/>
              <a:gd name="connsiteY30" fmla="*/ 607710 h 607710"/>
              <a:gd name="connsiteX31" fmla="*/ 90959 w 594584"/>
              <a:gd name="connsiteY31" fmla="*/ 607710 h 607710"/>
              <a:gd name="connsiteX32" fmla="*/ 90959 w 594584"/>
              <a:gd name="connsiteY32" fmla="*/ 121897 h 60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4584" h="607710">
                <a:moveTo>
                  <a:pt x="161282" y="498228"/>
                </a:moveTo>
                <a:lnTo>
                  <a:pt x="161282" y="517026"/>
                </a:lnTo>
                <a:lnTo>
                  <a:pt x="524261" y="517026"/>
                </a:lnTo>
                <a:lnTo>
                  <a:pt x="524261" y="498228"/>
                </a:lnTo>
                <a:close/>
                <a:moveTo>
                  <a:pt x="161282" y="422914"/>
                </a:moveTo>
                <a:lnTo>
                  <a:pt x="161282" y="441713"/>
                </a:lnTo>
                <a:lnTo>
                  <a:pt x="524261" y="441713"/>
                </a:lnTo>
                <a:lnTo>
                  <a:pt x="524261" y="422914"/>
                </a:lnTo>
                <a:close/>
                <a:moveTo>
                  <a:pt x="161282" y="347719"/>
                </a:moveTo>
                <a:lnTo>
                  <a:pt x="161282" y="366518"/>
                </a:lnTo>
                <a:lnTo>
                  <a:pt x="524261" y="366518"/>
                </a:lnTo>
                <a:lnTo>
                  <a:pt x="524261" y="347719"/>
                </a:lnTo>
                <a:close/>
                <a:moveTo>
                  <a:pt x="161282" y="272405"/>
                </a:moveTo>
                <a:lnTo>
                  <a:pt x="161282" y="291204"/>
                </a:lnTo>
                <a:lnTo>
                  <a:pt x="524261" y="291204"/>
                </a:lnTo>
                <a:lnTo>
                  <a:pt x="524261" y="272405"/>
                </a:lnTo>
                <a:close/>
                <a:moveTo>
                  <a:pt x="161282" y="197210"/>
                </a:moveTo>
                <a:lnTo>
                  <a:pt x="161282" y="216009"/>
                </a:lnTo>
                <a:lnTo>
                  <a:pt x="524261" y="216009"/>
                </a:lnTo>
                <a:lnTo>
                  <a:pt x="524261" y="197210"/>
                </a:lnTo>
                <a:close/>
                <a:moveTo>
                  <a:pt x="0" y="140778"/>
                </a:moveTo>
                <a:lnTo>
                  <a:pt x="72118" y="140778"/>
                </a:lnTo>
                <a:lnTo>
                  <a:pt x="72118" y="607710"/>
                </a:lnTo>
                <a:lnTo>
                  <a:pt x="0" y="607710"/>
                </a:lnTo>
                <a:close/>
                <a:moveTo>
                  <a:pt x="161282" y="121897"/>
                </a:moveTo>
                <a:lnTo>
                  <a:pt x="161282" y="140814"/>
                </a:lnTo>
                <a:lnTo>
                  <a:pt x="524261" y="140814"/>
                </a:lnTo>
                <a:lnTo>
                  <a:pt x="524261" y="121897"/>
                </a:lnTo>
                <a:close/>
                <a:moveTo>
                  <a:pt x="90959" y="0"/>
                </a:moveTo>
                <a:lnTo>
                  <a:pt x="594584" y="0"/>
                </a:lnTo>
                <a:lnTo>
                  <a:pt x="594584" y="607710"/>
                </a:lnTo>
                <a:lnTo>
                  <a:pt x="90959" y="607710"/>
                </a:lnTo>
                <a:lnTo>
                  <a:pt x="90959" y="121897"/>
                </a:lnTo>
                <a:close/>
              </a:path>
            </a:pathLst>
          </a:custGeom>
          <a:solidFill>
            <a:schemeClr val="bg1"/>
          </a:solidFill>
          <a:ln>
            <a:noFill/>
          </a:ln>
        </p:spPr>
      </p:sp>
    </p:spTree>
    <p:extLst>
      <p:ext uri="{BB962C8B-B14F-4D97-AF65-F5344CB8AC3E}">
        <p14:creationId xmlns:p14="http://schemas.microsoft.com/office/powerpoint/2010/main" val="333959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9B1119-13E3-4B20-A062-E2FE09FA0AF3}"/>
              </a:ext>
            </a:extLst>
          </p:cNvPr>
          <p:cNvSpPr>
            <a:spLocks noGrp="1"/>
          </p:cNvSpPr>
          <p:nvPr>
            <p:ph type="title"/>
          </p:nvPr>
        </p:nvSpPr>
        <p:spPr/>
        <p:txBody>
          <a:bodyPr/>
          <a:lstStyle/>
          <a:p>
            <a:r>
              <a:rPr lang="en-US" altLang="zh-CN" dirty="0">
                <a:latin typeface="+mn-lt"/>
                <a:ea typeface="+mn-ea"/>
                <a:cs typeface="+mn-ea"/>
                <a:sym typeface="+mn-lt"/>
              </a:rPr>
              <a:t>ASAP</a:t>
            </a:r>
            <a:endParaRPr lang="zh-CN" altLang="en-US" dirty="0">
              <a:latin typeface="+mn-lt"/>
              <a:ea typeface="+mn-ea"/>
              <a:cs typeface="+mn-ea"/>
              <a:sym typeface="+mn-lt"/>
            </a:endParaRPr>
          </a:p>
        </p:txBody>
      </p:sp>
      <p:sp>
        <p:nvSpPr>
          <p:cNvPr id="3" name="灯片编号占位符 2">
            <a:extLst>
              <a:ext uri="{FF2B5EF4-FFF2-40B4-BE49-F238E27FC236}">
                <a16:creationId xmlns:a16="http://schemas.microsoft.com/office/drawing/2014/main" id="{98B6F661-B8F4-43E2-988B-41FE05354046}"/>
              </a:ext>
            </a:extLst>
          </p:cNvPr>
          <p:cNvSpPr>
            <a:spLocks noGrp="1"/>
          </p:cNvSpPr>
          <p:nvPr>
            <p:ph type="sldNum" sz="quarter" idx="12"/>
          </p:nvPr>
        </p:nvSpPr>
        <p:spPr/>
        <p:txBody>
          <a:bodyPr/>
          <a:lstStyle/>
          <a:p>
            <a:fld id="{2515AB8F-1C56-49E9-90C8-78D22B0C1B97}" type="slidenum">
              <a:rPr lang="zh-CN" altLang="en-US" smtClean="0">
                <a:cs typeface="+mn-ea"/>
                <a:sym typeface="+mn-lt"/>
              </a:rPr>
              <a:t>19</a:t>
            </a:fld>
            <a:endParaRPr lang="zh-CN" altLang="en-US">
              <a:cs typeface="+mn-ea"/>
              <a:sym typeface="+mn-lt"/>
            </a:endParaRPr>
          </a:p>
        </p:txBody>
      </p:sp>
      <p:sp>
        <p:nvSpPr>
          <p:cNvPr id="4" name="文本框 3">
            <a:extLst>
              <a:ext uri="{FF2B5EF4-FFF2-40B4-BE49-F238E27FC236}">
                <a16:creationId xmlns:a16="http://schemas.microsoft.com/office/drawing/2014/main" id="{EC4578AF-20AF-4123-8CE5-EB82F5072869}"/>
              </a:ext>
            </a:extLst>
          </p:cNvPr>
          <p:cNvSpPr txBox="1"/>
          <p:nvPr/>
        </p:nvSpPr>
        <p:spPr>
          <a:xfrm rot="5400000">
            <a:off x="10088296" y="893598"/>
            <a:ext cx="877163" cy="923330"/>
          </a:xfrm>
          <a:prstGeom prst="rect">
            <a:avLst/>
          </a:prstGeom>
          <a:noFill/>
        </p:spPr>
        <p:txBody>
          <a:bodyPr wrap="none" rtlCol="0">
            <a:spAutoFit/>
          </a:bodyPr>
          <a:lstStyle/>
          <a:p>
            <a:r>
              <a:rPr lang="zh-CN" altLang="en-US" sz="5400" dirty="0">
                <a:solidFill>
                  <a:schemeClr val="accent1"/>
                </a:solidFill>
                <a:cs typeface="+mn-ea"/>
                <a:sym typeface="+mn-lt"/>
              </a:rPr>
              <a:t>「</a:t>
            </a:r>
          </a:p>
        </p:txBody>
      </p:sp>
      <p:sp>
        <p:nvSpPr>
          <p:cNvPr id="5" name="文本框 4">
            <a:extLst>
              <a:ext uri="{FF2B5EF4-FFF2-40B4-BE49-F238E27FC236}">
                <a16:creationId xmlns:a16="http://schemas.microsoft.com/office/drawing/2014/main" id="{FC98E0D0-3D98-451F-983F-B915C091DCFB}"/>
              </a:ext>
            </a:extLst>
          </p:cNvPr>
          <p:cNvSpPr txBox="1"/>
          <p:nvPr/>
        </p:nvSpPr>
        <p:spPr>
          <a:xfrm rot="5400000">
            <a:off x="1251940" y="5348154"/>
            <a:ext cx="877163" cy="923330"/>
          </a:xfrm>
          <a:prstGeom prst="rect">
            <a:avLst/>
          </a:prstGeom>
          <a:noFill/>
        </p:spPr>
        <p:txBody>
          <a:bodyPr wrap="none" rtlCol="0">
            <a:spAutoFit/>
          </a:bodyPr>
          <a:lstStyle/>
          <a:p>
            <a:r>
              <a:rPr lang="zh-CN" altLang="en-US" sz="5400" dirty="0">
                <a:solidFill>
                  <a:schemeClr val="accent1"/>
                </a:solidFill>
                <a:cs typeface="+mn-ea"/>
                <a:sym typeface="+mn-lt"/>
              </a:rPr>
              <a:t>」</a:t>
            </a:r>
          </a:p>
        </p:txBody>
      </p:sp>
      <p:sp>
        <p:nvSpPr>
          <p:cNvPr id="6" name="矩形 5">
            <a:extLst>
              <a:ext uri="{FF2B5EF4-FFF2-40B4-BE49-F238E27FC236}">
                <a16:creationId xmlns:a16="http://schemas.microsoft.com/office/drawing/2014/main" id="{D2D3FAD5-1F8A-447D-B1B5-EB90FF421E2E}"/>
              </a:ext>
            </a:extLst>
          </p:cNvPr>
          <p:cNvSpPr/>
          <p:nvPr/>
        </p:nvSpPr>
        <p:spPr>
          <a:xfrm>
            <a:off x="1830222" y="1726059"/>
            <a:ext cx="8531556" cy="372951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normAutofit/>
          </a:bodyPr>
          <a:lstStyle/>
          <a:p>
            <a:pPr algn="ctr">
              <a:lnSpc>
                <a:spcPct val="130000"/>
              </a:lnSpc>
            </a:pPr>
            <a:r>
              <a:rPr lang="en-US" altLang="zh-CN" sz="2800" b="1" dirty="0">
                <a:solidFill>
                  <a:schemeClr val="tx1"/>
                </a:solidFill>
                <a:cs typeface="+mn-ea"/>
                <a:sym typeface="+mn-lt"/>
              </a:rPr>
              <a:t>ASAP:</a:t>
            </a:r>
            <a:r>
              <a:rPr lang="zh-CN" altLang="en-US" sz="2800" b="1" dirty="0">
                <a:solidFill>
                  <a:schemeClr val="tx1"/>
                </a:solidFill>
                <a:cs typeface="+mn-ea"/>
                <a:sym typeface="+mn-lt"/>
              </a:rPr>
              <a:t> </a:t>
            </a:r>
            <a:r>
              <a:rPr lang="en-US" altLang="zh-CN" sz="2400" b="1" dirty="0">
                <a:solidFill>
                  <a:schemeClr val="tx1"/>
                </a:solidFill>
                <a:cs typeface="+mn-ea"/>
                <a:sym typeface="+mn-lt"/>
              </a:rPr>
              <a:t>Application Switch via Adaptive </a:t>
            </a:r>
            <a:r>
              <a:rPr lang="en-US" altLang="zh-CN" sz="2400" b="1" dirty="0" err="1">
                <a:solidFill>
                  <a:schemeClr val="tx1"/>
                </a:solidFill>
                <a:cs typeface="+mn-ea"/>
                <a:sym typeface="+mn-lt"/>
              </a:rPr>
              <a:t>Prepaging</a:t>
            </a:r>
            <a:endParaRPr lang="en-US" altLang="zh-CN" sz="2400" b="1" dirty="0">
              <a:solidFill>
                <a:schemeClr val="tx1"/>
              </a:solidFill>
              <a:cs typeface="+mn-ea"/>
              <a:sym typeface="+mn-lt"/>
            </a:endParaRPr>
          </a:p>
          <a:p>
            <a:pPr algn="ctr">
              <a:lnSpc>
                <a:spcPct val="130000"/>
              </a:lnSpc>
            </a:pPr>
            <a:endParaRPr lang="en-US" altLang="zh-CN" sz="2400" dirty="0">
              <a:solidFill>
                <a:schemeClr val="tx1"/>
              </a:solidFill>
              <a:cs typeface="+mn-ea"/>
              <a:sym typeface="+mn-lt"/>
            </a:endParaRPr>
          </a:p>
          <a:p>
            <a:pPr algn="ctr">
              <a:lnSpc>
                <a:spcPct val="130000"/>
              </a:lnSpc>
            </a:pPr>
            <a:r>
              <a:rPr lang="zh-CN" altLang="en-US" sz="2400" dirty="0">
                <a:solidFill>
                  <a:schemeClr val="tx1"/>
                </a:solidFill>
                <a:cs typeface="+mn-ea"/>
                <a:sym typeface="+mn-lt"/>
              </a:rPr>
              <a:t>本文实现了一个自适应预取页的机制，通过高精度的页切换足迹预测和预取机制，实现快速应用切换。</a:t>
            </a:r>
            <a:r>
              <a:rPr lang="zh-CN" altLang="en-US" sz="2400" dirty="0">
                <a:cs typeface="+mn-ea"/>
                <a:sym typeface="+mn-lt"/>
              </a:rPr>
              <a:t>第一</a:t>
            </a:r>
            <a:r>
              <a:rPr lang="zh-CN" altLang="en-US" sz="2000" dirty="0">
                <a:cs typeface="+mn-ea"/>
                <a:sym typeface="+mn-lt"/>
              </a:rPr>
              <a:t>个双学位博士。</a:t>
            </a:r>
          </a:p>
        </p:txBody>
      </p:sp>
      <p:sp>
        <p:nvSpPr>
          <p:cNvPr id="12" name="文本框 11">
            <a:extLst>
              <a:ext uri="{FF2B5EF4-FFF2-40B4-BE49-F238E27FC236}">
                <a16:creationId xmlns:a16="http://schemas.microsoft.com/office/drawing/2014/main" id="{B0DFE52F-4B34-4F41-9DF3-14F3DF9DD246}"/>
              </a:ext>
            </a:extLst>
          </p:cNvPr>
          <p:cNvSpPr txBox="1"/>
          <p:nvPr/>
        </p:nvSpPr>
        <p:spPr>
          <a:xfrm rot="10800000">
            <a:off x="10498655" y="4936153"/>
            <a:ext cx="877163" cy="923330"/>
          </a:xfrm>
          <a:prstGeom prst="rect">
            <a:avLst/>
          </a:prstGeom>
          <a:noFill/>
        </p:spPr>
        <p:txBody>
          <a:bodyPr wrap="none" rtlCol="0">
            <a:spAutoFit/>
          </a:bodyPr>
          <a:lstStyle/>
          <a:p>
            <a:r>
              <a:rPr lang="zh-CN" altLang="en-US" sz="5400" dirty="0">
                <a:solidFill>
                  <a:schemeClr val="accent1"/>
                </a:solidFill>
                <a:cs typeface="+mn-ea"/>
                <a:sym typeface="+mn-lt"/>
              </a:rPr>
              <a:t>「</a:t>
            </a:r>
          </a:p>
        </p:txBody>
      </p:sp>
      <p:sp>
        <p:nvSpPr>
          <p:cNvPr id="13" name="文本框 12">
            <a:extLst>
              <a:ext uri="{FF2B5EF4-FFF2-40B4-BE49-F238E27FC236}">
                <a16:creationId xmlns:a16="http://schemas.microsoft.com/office/drawing/2014/main" id="{07119C05-D477-44E8-8883-9044F3AF6520}"/>
              </a:ext>
            </a:extLst>
          </p:cNvPr>
          <p:cNvSpPr txBox="1"/>
          <p:nvPr/>
        </p:nvSpPr>
        <p:spPr>
          <a:xfrm rot="10800000">
            <a:off x="828297" y="1328995"/>
            <a:ext cx="877163" cy="923330"/>
          </a:xfrm>
          <a:prstGeom prst="rect">
            <a:avLst/>
          </a:prstGeom>
          <a:noFill/>
        </p:spPr>
        <p:txBody>
          <a:bodyPr wrap="none" rtlCol="0">
            <a:spAutoFit/>
          </a:bodyPr>
          <a:lstStyle/>
          <a:p>
            <a:r>
              <a:rPr lang="zh-CN" altLang="en-US" sz="5400" dirty="0">
                <a:solidFill>
                  <a:schemeClr val="accent1"/>
                </a:solidFill>
                <a:cs typeface="+mn-ea"/>
                <a:sym typeface="+mn-lt"/>
              </a:rPr>
              <a:t>」</a:t>
            </a:r>
          </a:p>
        </p:txBody>
      </p:sp>
    </p:spTree>
    <p:extLst>
      <p:ext uri="{BB962C8B-B14F-4D97-AF65-F5344CB8AC3E}">
        <p14:creationId xmlns:p14="http://schemas.microsoft.com/office/powerpoint/2010/main" val="82217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0A3E8CC4-1818-4D10-86F3-154040FDC6C4}"/>
              </a:ext>
            </a:extLst>
          </p:cNvPr>
          <p:cNvSpPr>
            <a:spLocks noGrp="1"/>
          </p:cNvSpPr>
          <p:nvPr>
            <p:ph type="body" sz="quarter" idx="10"/>
          </p:nvPr>
        </p:nvSpPr>
        <p:spPr/>
        <p:txBody>
          <a:bodyPr/>
          <a:lstStyle/>
          <a:p>
            <a:r>
              <a:rPr lang="en-US" altLang="zh-CN" dirty="0">
                <a:cs typeface="+mn-ea"/>
                <a:sym typeface="+mn-lt"/>
              </a:rPr>
              <a:t>Background</a:t>
            </a:r>
            <a:endParaRPr lang="zh-CN" altLang="en-US" dirty="0">
              <a:cs typeface="+mn-ea"/>
              <a:sym typeface="+mn-lt"/>
            </a:endParaRPr>
          </a:p>
        </p:txBody>
      </p:sp>
      <p:sp>
        <p:nvSpPr>
          <p:cNvPr id="14" name="three-books_73757">
            <a:extLst>
              <a:ext uri="{FF2B5EF4-FFF2-40B4-BE49-F238E27FC236}">
                <a16:creationId xmlns:a16="http://schemas.microsoft.com/office/drawing/2014/main" id="{EC2B8D32-C0D9-4F52-AA32-513B2842F8D8}"/>
              </a:ext>
            </a:extLst>
          </p:cNvPr>
          <p:cNvSpPr>
            <a:spLocks/>
          </p:cNvSpPr>
          <p:nvPr/>
        </p:nvSpPr>
        <p:spPr bwMode="auto">
          <a:xfrm>
            <a:off x="5628000" y="2068866"/>
            <a:ext cx="936000" cy="828000"/>
          </a:xfrm>
          <a:custGeom>
            <a:avLst/>
            <a:gdLst>
              <a:gd name="T0" fmla="*/ 2471 w 2903"/>
              <a:gd name="T1" fmla="*/ 1598 h 2261"/>
              <a:gd name="T2" fmla="*/ 2471 w 2903"/>
              <a:gd name="T3" fmla="*/ 2127 h 2261"/>
              <a:gd name="T4" fmla="*/ 2505 w 2903"/>
              <a:gd name="T5" fmla="*/ 2127 h 2261"/>
              <a:gd name="T6" fmla="*/ 2572 w 2903"/>
              <a:gd name="T7" fmla="*/ 2194 h 2261"/>
              <a:gd name="T8" fmla="*/ 2505 w 2903"/>
              <a:gd name="T9" fmla="*/ 2261 h 2261"/>
              <a:gd name="T10" fmla="*/ 2405 w 2903"/>
              <a:gd name="T11" fmla="*/ 2261 h 2261"/>
              <a:gd name="T12" fmla="*/ 2124 w 2903"/>
              <a:gd name="T13" fmla="*/ 2261 h 2261"/>
              <a:gd name="T14" fmla="*/ 398 w 2903"/>
              <a:gd name="T15" fmla="*/ 2261 h 2261"/>
              <a:gd name="T16" fmla="*/ 0 w 2903"/>
              <a:gd name="T17" fmla="*/ 1863 h 2261"/>
              <a:gd name="T18" fmla="*/ 398 w 2903"/>
              <a:gd name="T19" fmla="*/ 1465 h 2261"/>
              <a:gd name="T20" fmla="*/ 2124 w 2903"/>
              <a:gd name="T21" fmla="*/ 1465 h 2261"/>
              <a:gd name="T22" fmla="*/ 2405 w 2903"/>
              <a:gd name="T23" fmla="*/ 1465 h 2261"/>
              <a:gd name="T24" fmla="*/ 2505 w 2903"/>
              <a:gd name="T25" fmla="*/ 1465 h 2261"/>
              <a:gd name="T26" fmla="*/ 2572 w 2903"/>
              <a:gd name="T27" fmla="*/ 1532 h 2261"/>
              <a:gd name="T28" fmla="*/ 2505 w 2903"/>
              <a:gd name="T29" fmla="*/ 1598 h 2261"/>
              <a:gd name="T30" fmla="*/ 2471 w 2903"/>
              <a:gd name="T31" fmla="*/ 1598 h 2261"/>
              <a:gd name="T32" fmla="*/ 2836 w 2903"/>
              <a:gd name="T33" fmla="*/ 1195 h 2261"/>
              <a:gd name="T34" fmla="*/ 2786 w 2903"/>
              <a:gd name="T35" fmla="*/ 1195 h 2261"/>
              <a:gd name="T36" fmla="*/ 2786 w 2903"/>
              <a:gd name="T37" fmla="*/ 786 h 2261"/>
              <a:gd name="T38" fmla="*/ 2836 w 2903"/>
              <a:gd name="T39" fmla="*/ 786 h 2261"/>
              <a:gd name="T40" fmla="*/ 2903 w 2903"/>
              <a:gd name="T41" fmla="*/ 720 h 2261"/>
              <a:gd name="T42" fmla="*/ 2836 w 2903"/>
              <a:gd name="T43" fmla="*/ 653 h 2261"/>
              <a:gd name="T44" fmla="*/ 2720 w 2903"/>
              <a:gd name="T45" fmla="*/ 653 h 2261"/>
              <a:gd name="T46" fmla="*/ 2455 w 2903"/>
              <a:gd name="T47" fmla="*/ 653 h 2261"/>
              <a:gd name="T48" fmla="*/ 1005 w 2903"/>
              <a:gd name="T49" fmla="*/ 653 h 2261"/>
              <a:gd name="T50" fmla="*/ 668 w 2903"/>
              <a:gd name="T51" fmla="*/ 991 h 2261"/>
              <a:gd name="T52" fmla="*/ 1005 w 2903"/>
              <a:gd name="T53" fmla="*/ 1328 h 2261"/>
              <a:gd name="T54" fmla="*/ 2455 w 2903"/>
              <a:gd name="T55" fmla="*/ 1328 h 2261"/>
              <a:gd name="T56" fmla="*/ 2720 w 2903"/>
              <a:gd name="T57" fmla="*/ 1328 h 2261"/>
              <a:gd name="T58" fmla="*/ 2836 w 2903"/>
              <a:gd name="T59" fmla="*/ 1328 h 2261"/>
              <a:gd name="T60" fmla="*/ 2903 w 2903"/>
              <a:gd name="T61" fmla="*/ 1262 h 2261"/>
              <a:gd name="T62" fmla="*/ 2836 w 2903"/>
              <a:gd name="T63" fmla="*/ 1195 h 2261"/>
              <a:gd name="T64" fmla="*/ 226 w 2903"/>
              <a:gd name="T65" fmla="*/ 405 h 2261"/>
              <a:gd name="T66" fmla="*/ 159 w 2903"/>
              <a:gd name="T67" fmla="*/ 472 h 2261"/>
              <a:gd name="T68" fmla="*/ 226 w 2903"/>
              <a:gd name="T69" fmla="*/ 539 h 2261"/>
              <a:gd name="T70" fmla="*/ 323 w 2903"/>
              <a:gd name="T71" fmla="*/ 539 h 2261"/>
              <a:gd name="T72" fmla="*/ 671 w 2903"/>
              <a:gd name="T73" fmla="*/ 539 h 2261"/>
              <a:gd name="T74" fmla="*/ 2248 w 2903"/>
              <a:gd name="T75" fmla="*/ 539 h 2261"/>
              <a:gd name="T76" fmla="*/ 2517 w 2903"/>
              <a:gd name="T77" fmla="*/ 269 h 2261"/>
              <a:gd name="T78" fmla="*/ 2248 w 2903"/>
              <a:gd name="T79" fmla="*/ 0 h 2261"/>
              <a:gd name="T80" fmla="*/ 671 w 2903"/>
              <a:gd name="T81" fmla="*/ 0 h 2261"/>
              <a:gd name="T82" fmla="*/ 323 w 2903"/>
              <a:gd name="T83" fmla="*/ 0 h 2261"/>
              <a:gd name="T84" fmla="*/ 226 w 2903"/>
              <a:gd name="T85" fmla="*/ 0 h 2261"/>
              <a:gd name="T86" fmla="*/ 159 w 2903"/>
              <a:gd name="T87" fmla="*/ 66 h 2261"/>
              <a:gd name="T88" fmla="*/ 226 w 2903"/>
              <a:gd name="T89" fmla="*/ 133 h 2261"/>
              <a:gd name="T90" fmla="*/ 257 w 2903"/>
              <a:gd name="T91" fmla="*/ 133 h 2261"/>
              <a:gd name="T92" fmla="*/ 257 w 2903"/>
              <a:gd name="T93" fmla="*/ 405 h 2261"/>
              <a:gd name="T94" fmla="*/ 226 w 2903"/>
              <a:gd name="T95" fmla="*/ 405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3" h="2261">
                <a:moveTo>
                  <a:pt x="2471" y="1598"/>
                </a:moveTo>
                <a:lnTo>
                  <a:pt x="2471" y="2127"/>
                </a:lnTo>
                <a:lnTo>
                  <a:pt x="2505" y="2127"/>
                </a:lnTo>
                <a:cubicBezTo>
                  <a:pt x="2542" y="2127"/>
                  <a:pt x="2572" y="2157"/>
                  <a:pt x="2572" y="2194"/>
                </a:cubicBezTo>
                <a:cubicBezTo>
                  <a:pt x="2572" y="2231"/>
                  <a:pt x="2542" y="2261"/>
                  <a:pt x="2505" y="2261"/>
                </a:cubicBezTo>
                <a:lnTo>
                  <a:pt x="2405" y="2261"/>
                </a:lnTo>
                <a:lnTo>
                  <a:pt x="2124" y="2261"/>
                </a:lnTo>
                <a:lnTo>
                  <a:pt x="398" y="2261"/>
                </a:lnTo>
                <a:cubicBezTo>
                  <a:pt x="178" y="2261"/>
                  <a:pt x="0" y="2082"/>
                  <a:pt x="0" y="1863"/>
                </a:cubicBezTo>
                <a:cubicBezTo>
                  <a:pt x="0" y="1643"/>
                  <a:pt x="178" y="1465"/>
                  <a:pt x="398" y="1465"/>
                </a:cubicBezTo>
                <a:lnTo>
                  <a:pt x="2124" y="1465"/>
                </a:lnTo>
                <a:lnTo>
                  <a:pt x="2405" y="1465"/>
                </a:lnTo>
                <a:lnTo>
                  <a:pt x="2505" y="1465"/>
                </a:lnTo>
                <a:cubicBezTo>
                  <a:pt x="2542" y="1465"/>
                  <a:pt x="2572" y="1495"/>
                  <a:pt x="2572" y="1532"/>
                </a:cubicBezTo>
                <a:cubicBezTo>
                  <a:pt x="2572" y="1568"/>
                  <a:pt x="2542" y="1598"/>
                  <a:pt x="2505" y="1598"/>
                </a:cubicBezTo>
                <a:lnTo>
                  <a:pt x="2471" y="1598"/>
                </a:lnTo>
                <a:close/>
                <a:moveTo>
                  <a:pt x="2836" y="1195"/>
                </a:moveTo>
                <a:lnTo>
                  <a:pt x="2786" y="1195"/>
                </a:lnTo>
                <a:lnTo>
                  <a:pt x="2786" y="786"/>
                </a:lnTo>
                <a:lnTo>
                  <a:pt x="2836" y="786"/>
                </a:lnTo>
                <a:cubicBezTo>
                  <a:pt x="2873" y="786"/>
                  <a:pt x="2903" y="757"/>
                  <a:pt x="2903" y="720"/>
                </a:cubicBezTo>
                <a:cubicBezTo>
                  <a:pt x="2903" y="683"/>
                  <a:pt x="2873" y="653"/>
                  <a:pt x="2836" y="653"/>
                </a:cubicBezTo>
                <a:lnTo>
                  <a:pt x="2720" y="653"/>
                </a:lnTo>
                <a:lnTo>
                  <a:pt x="2455" y="653"/>
                </a:lnTo>
                <a:lnTo>
                  <a:pt x="1005" y="653"/>
                </a:lnTo>
                <a:cubicBezTo>
                  <a:pt x="819" y="653"/>
                  <a:pt x="668" y="805"/>
                  <a:pt x="668" y="991"/>
                </a:cubicBezTo>
                <a:cubicBezTo>
                  <a:pt x="668" y="1177"/>
                  <a:pt x="819" y="1328"/>
                  <a:pt x="1005" y="1328"/>
                </a:cubicBezTo>
                <a:lnTo>
                  <a:pt x="2455" y="1328"/>
                </a:lnTo>
                <a:lnTo>
                  <a:pt x="2720" y="1328"/>
                </a:lnTo>
                <a:lnTo>
                  <a:pt x="2836" y="1328"/>
                </a:lnTo>
                <a:cubicBezTo>
                  <a:pt x="2873" y="1328"/>
                  <a:pt x="2903" y="1299"/>
                  <a:pt x="2903" y="1262"/>
                </a:cubicBezTo>
                <a:cubicBezTo>
                  <a:pt x="2903" y="1225"/>
                  <a:pt x="2873" y="1195"/>
                  <a:pt x="2836" y="1195"/>
                </a:cubicBezTo>
                <a:close/>
                <a:moveTo>
                  <a:pt x="226" y="405"/>
                </a:moveTo>
                <a:cubicBezTo>
                  <a:pt x="189" y="405"/>
                  <a:pt x="159" y="435"/>
                  <a:pt x="159" y="472"/>
                </a:cubicBezTo>
                <a:cubicBezTo>
                  <a:pt x="159" y="509"/>
                  <a:pt x="189" y="539"/>
                  <a:pt x="226" y="539"/>
                </a:cubicBezTo>
                <a:lnTo>
                  <a:pt x="323" y="539"/>
                </a:lnTo>
                <a:lnTo>
                  <a:pt x="671" y="539"/>
                </a:lnTo>
                <a:lnTo>
                  <a:pt x="2248" y="539"/>
                </a:lnTo>
                <a:cubicBezTo>
                  <a:pt x="2396" y="539"/>
                  <a:pt x="2517" y="418"/>
                  <a:pt x="2517" y="269"/>
                </a:cubicBezTo>
                <a:cubicBezTo>
                  <a:pt x="2517" y="121"/>
                  <a:pt x="2396" y="0"/>
                  <a:pt x="2248" y="0"/>
                </a:cubicBezTo>
                <a:lnTo>
                  <a:pt x="671" y="0"/>
                </a:lnTo>
                <a:lnTo>
                  <a:pt x="323" y="0"/>
                </a:lnTo>
                <a:lnTo>
                  <a:pt x="226" y="0"/>
                </a:lnTo>
                <a:cubicBezTo>
                  <a:pt x="189" y="0"/>
                  <a:pt x="159" y="30"/>
                  <a:pt x="159" y="66"/>
                </a:cubicBezTo>
                <a:cubicBezTo>
                  <a:pt x="159" y="103"/>
                  <a:pt x="189" y="133"/>
                  <a:pt x="226" y="133"/>
                </a:cubicBezTo>
                <a:lnTo>
                  <a:pt x="257" y="133"/>
                </a:lnTo>
                <a:lnTo>
                  <a:pt x="257" y="405"/>
                </a:lnTo>
                <a:lnTo>
                  <a:pt x="226" y="405"/>
                </a:lnTo>
                <a:close/>
              </a:path>
            </a:pathLst>
          </a:custGeom>
          <a:solidFill>
            <a:schemeClr val="bg1"/>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01711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ïşḷíḋe">
            <a:extLst>
              <a:ext uri="{FF2B5EF4-FFF2-40B4-BE49-F238E27FC236}">
                <a16:creationId xmlns:a16="http://schemas.microsoft.com/office/drawing/2014/main" id="{FBCD93F8-E159-4DBA-9FA9-58FB09B5635B}"/>
              </a:ext>
            </a:extLst>
          </p:cNvPr>
          <p:cNvSpPr/>
          <p:nvPr/>
        </p:nvSpPr>
        <p:spPr>
          <a:xfrm flipH="1">
            <a:off x="6603900" y="1968501"/>
            <a:ext cx="4608214" cy="3894374"/>
          </a:xfrm>
          <a:prstGeom prst="roundRect">
            <a:avLst>
              <a:gd name="adj" fmla="val 1435"/>
            </a:avLst>
          </a:prstGeom>
          <a:solidFill>
            <a:schemeClr val="bg1"/>
          </a:solidFill>
          <a:ln w="6350">
            <a:solidFill>
              <a:schemeClr val="accent2"/>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endParaRPr lang="zh-CN" altLang="en-US">
              <a:cs typeface="+mn-ea"/>
              <a:sym typeface="+mn-lt"/>
            </a:endParaRPr>
          </a:p>
        </p:txBody>
      </p:sp>
      <p:sp>
        <p:nvSpPr>
          <p:cNvPr id="6" name="ï$ḻiḓê">
            <a:extLst>
              <a:ext uri="{FF2B5EF4-FFF2-40B4-BE49-F238E27FC236}">
                <a16:creationId xmlns:a16="http://schemas.microsoft.com/office/drawing/2014/main" id="{5ED415B2-4403-4C02-804E-0C1FA6018206}"/>
              </a:ext>
            </a:extLst>
          </p:cNvPr>
          <p:cNvSpPr/>
          <p:nvPr/>
        </p:nvSpPr>
        <p:spPr>
          <a:xfrm>
            <a:off x="980667" y="1968501"/>
            <a:ext cx="4608214" cy="3894374"/>
          </a:xfrm>
          <a:prstGeom prst="roundRect">
            <a:avLst>
              <a:gd name="adj" fmla="val 1434"/>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endParaRPr lang="zh-CN" altLang="en-US">
              <a:cs typeface="+mn-ea"/>
              <a:sym typeface="+mn-lt"/>
            </a:endParaRPr>
          </a:p>
        </p:txBody>
      </p:sp>
      <p:sp>
        <p:nvSpPr>
          <p:cNvPr id="2" name="标题 1">
            <a:extLst>
              <a:ext uri="{FF2B5EF4-FFF2-40B4-BE49-F238E27FC236}">
                <a16:creationId xmlns:a16="http://schemas.microsoft.com/office/drawing/2014/main" id="{A4684CD5-744E-449A-9584-71775D277D31}"/>
              </a:ext>
            </a:extLst>
          </p:cNvPr>
          <p:cNvSpPr>
            <a:spLocks noGrp="1"/>
          </p:cNvSpPr>
          <p:nvPr>
            <p:ph type="title"/>
          </p:nvPr>
        </p:nvSpPr>
        <p:spPr/>
        <p:txBody>
          <a:bodyPr/>
          <a:lstStyle/>
          <a:p>
            <a:r>
              <a:rPr lang="en-US" altLang="zh-CN" dirty="0">
                <a:sym typeface="+mn-lt"/>
              </a:rPr>
              <a:t>ASAP</a:t>
            </a:r>
            <a:r>
              <a:rPr lang="zh-CN" altLang="en-US" dirty="0">
                <a:sym typeface="+mn-lt"/>
              </a:rPr>
              <a:t>解决的问题</a:t>
            </a:r>
          </a:p>
        </p:txBody>
      </p:sp>
      <p:sp>
        <p:nvSpPr>
          <p:cNvPr id="9" name="灯片编号占位符 8">
            <a:extLst>
              <a:ext uri="{FF2B5EF4-FFF2-40B4-BE49-F238E27FC236}">
                <a16:creationId xmlns:a16="http://schemas.microsoft.com/office/drawing/2014/main" id="{3846CD25-BE4D-467B-9E42-858939AA7340}"/>
              </a:ext>
            </a:extLst>
          </p:cNvPr>
          <p:cNvSpPr>
            <a:spLocks noGrp="1"/>
          </p:cNvSpPr>
          <p:nvPr>
            <p:ph type="sldNum" sz="quarter" idx="12"/>
          </p:nvPr>
        </p:nvSpPr>
        <p:spPr/>
        <p:txBody>
          <a:bodyPr/>
          <a:lstStyle/>
          <a:p>
            <a:fld id="{2515AB8F-1C56-49E9-90C8-78D22B0C1B97}" type="slidenum">
              <a:rPr lang="zh-CN" altLang="en-US" smtClean="0">
                <a:sym typeface="+mn-lt"/>
              </a:rPr>
              <a:pPr/>
              <a:t>20</a:t>
            </a:fld>
            <a:endParaRPr lang="zh-CN" altLang="en-US" dirty="0">
              <a:sym typeface="+mn-lt"/>
            </a:endParaRPr>
          </a:p>
        </p:txBody>
      </p:sp>
      <p:sp>
        <p:nvSpPr>
          <p:cNvPr id="5" name="ïṥľîdé">
            <a:extLst>
              <a:ext uri="{FF2B5EF4-FFF2-40B4-BE49-F238E27FC236}">
                <a16:creationId xmlns:a16="http://schemas.microsoft.com/office/drawing/2014/main" id="{00327D7F-75AF-46FB-9C35-7B50BF998C9A}"/>
              </a:ext>
            </a:extLst>
          </p:cNvPr>
          <p:cNvSpPr/>
          <p:nvPr/>
        </p:nvSpPr>
        <p:spPr>
          <a:xfrm flipH="1">
            <a:off x="980666" y="1168847"/>
            <a:ext cx="10231448" cy="559146"/>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2000" dirty="0">
                <a:cs typeface="+mn-ea"/>
                <a:sym typeface="+mn-lt"/>
              </a:rPr>
              <a:t>本文主要解决两个问题</a:t>
            </a:r>
          </a:p>
        </p:txBody>
      </p:sp>
      <p:sp>
        <p:nvSpPr>
          <p:cNvPr id="58" name="îṣlíḓê">
            <a:extLst>
              <a:ext uri="{FF2B5EF4-FFF2-40B4-BE49-F238E27FC236}">
                <a16:creationId xmlns:a16="http://schemas.microsoft.com/office/drawing/2014/main" id="{B3813673-69ED-41D4-B5BA-9C7A15AE040A}"/>
              </a:ext>
            </a:extLst>
          </p:cNvPr>
          <p:cNvSpPr/>
          <p:nvPr/>
        </p:nvSpPr>
        <p:spPr>
          <a:xfrm flipH="1">
            <a:off x="6853622" y="4355717"/>
            <a:ext cx="4091010" cy="1319612"/>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000" dirty="0">
                <a:cs typeface="+mn-ea"/>
                <a:sym typeface="+mn-lt"/>
              </a:rPr>
              <a:t>文件页的切换足迹基本保持不变，</a:t>
            </a:r>
            <a:endParaRPr lang="en-US" altLang="zh-CN" sz="2000" dirty="0">
              <a:cs typeface="+mn-ea"/>
              <a:sym typeface="+mn-lt"/>
            </a:endParaRPr>
          </a:p>
          <a:p>
            <a:pPr>
              <a:lnSpc>
                <a:spcPct val="130000"/>
              </a:lnSpc>
            </a:pPr>
            <a:r>
              <a:rPr lang="zh-CN" altLang="en-US" sz="2000" dirty="0">
                <a:cs typeface="+mn-ea"/>
                <a:sym typeface="+mn-lt"/>
              </a:rPr>
              <a:t>匿名页的切换足迹会随着系统运行不断发生变化</a:t>
            </a:r>
            <a:endParaRPr lang="en-US" altLang="zh-CN" sz="2000" dirty="0">
              <a:cs typeface="+mn-ea"/>
              <a:sym typeface="+mn-lt"/>
            </a:endParaRPr>
          </a:p>
        </p:txBody>
      </p:sp>
      <p:grpSp>
        <p:nvGrpSpPr>
          <p:cNvPr id="89" name="组合 88">
            <a:extLst>
              <a:ext uri="{FF2B5EF4-FFF2-40B4-BE49-F238E27FC236}">
                <a16:creationId xmlns:a16="http://schemas.microsoft.com/office/drawing/2014/main" id="{BC3613E1-BB99-40FC-B02C-AE65BC1C5944}"/>
              </a:ext>
            </a:extLst>
          </p:cNvPr>
          <p:cNvGrpSpPr/>
          <p:nvPr/>
        </p:nvGrpSpPr>
        <p:grpSpPr>
          <a:xfrm>
            <a:off x="6548912" y="3160768"/>
            <a:ext cx="153182" cy="1816049"/>
            <a:chOff x="11274277" y="3238826"/>
            <a:chExt cx="153182" cy="1816049"/>
          </a:xfrm>
        </p:grpSpPr>
        <p:sp>
          <p:nvSpPr>
            <p:cNvPr id="27" name="iṥḻîḓê">
              <a:extLst>
                <a:ext uri="{FF2B5EF4-FFF2-40B4-BE49-F238E27FC236}">
                  <a16:creationId xmlns:a16="http://schemas.microsoft.com/office/drawing/2014/main" id="{FBCE2834-1A0B-43C6-BCCA-75474E95ABB8}"/>
                </a:ext>
              </a:extLst>
            </p:cNvPr>
            <p:cNvSpPr/>
            <p:nvPr/>
          </p:nvSpPr>
          <p:spPr>
            <a:xfrm flipH="1">
              <a:off x="11274277" y="3238826"/>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23" name="íŝľïďe">
              <a:extLst>
                <a:ext uri="{FF2B5EF4-FFF2-40B4-BE49-F238E27FC236}">
                  <a16:creationId xmlns:a16="http://schemas.microsoft.com/office/drawing/2014/main" id="{81424A36-CCF6-4928-84B0-F20DB6EE3A4D}"/>
                </a:ext>
              </a:extLst>
            </p:cNvPr>
            <p:cNvSpPr/>
            <p:nvPr/>
          </p:nvSpPr>
          <p:spPr>
            <a:xfrm flipH="1">
              <a:off x="11274277" y="4070259"/>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19" name="îŝḻïḋe">
              <a:extLst>
                <a:ext uri="{FF2B5EF4-FFF2-40B4-BE49-F238E27FC236}">
                  <a16:creationId xmlns:a16="http://schemas.microsoft.com/office/drawing/2014/main" id="{A473F259-7810-4B00-9E3F-8D9AE873B5B6}"/>
                </a:ext>
              </a:extLst>
            </p:cNvPr>
            <p:cNvSpPr/>
            <p:nvPr/>
          </p:nvSpPr>
          <p:spPr>
            <a:xfrm flipH="1">
              <a:off x="11274277" y="4901693"/>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grpSp>
      <p:grpSp>
        <p:nvGrpSpPr>
          <p:cNvPr id="4" name="组合 3">
            <a:extLst>
              <a:ext uri="{FF2B5EF4-FFF2-40B4-BE49-F238E27FC236}">
                <a16:creationId xmlns:a16="http://schemas.microsoft.com/office/drawing/2014/main" id="{F85A9293-F9EA-43BE-A692-C0335BB5F275}"/>
              </a:ext>
            </a:extLst>
          </p:cNvPr>
          <p:cNvGrpSpPr/>
          <p:nvPr/>
        </p:nvGrpSpPr>
        <p:grpSpPr>
          <a:xfrm>
            <a:off x="8038875" y="2284408"/>
            <a:ext cx="1738265" cy="552035"/>
            <a:chOff x="8038875" y="2326325"/>
            <a:chExt cx="1738265" cy="552035"/>
          </a:xfrm>
        </p:grpSpPr>
        <p:sp>
          <p:nvSpPr>
            <p:cNvPr id="12" name="íŝliḓe">
              <a:extLst>
                <a:ext uri="{FF2B5EF4-FFF2-40B4-BE49-F238E27FC236}">
                  <a16:creationId xmlns:a16="http://schemas.microsoft.com/office/drawing/2014/main" id="{A4EDD653-4FF8-4B3F-B44F-3C406752DDDF}"/>
                </a:ext>
              </a:extLst>
            </p:cNvPr>
            <p:cNvSpPr/>
            <p:nvPr/>
          </p:nvSpPr>
          <p:spPr>
            <a:xfrm flipH="1">
              <a:off x="8038875" y="2326325"/>
              <a:ext cx="1738265" cy="55203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8" name="light-bulb_62830">
              <a:extLst>
                <a:ext uri="{FF2B5EF4-FFF2-40B4-BE49-F238E27FC236}">
                  <a16:creationId xmlns:a16="http://schemas.microsoft.com/office/drawing/2014/main" id="{46095B3F-0645-42D1-8BA1-5B623E81AE5D}"/>
                </a:ext>
              </a:extLst>
            </p:cNvPr>
            <p:cNvSpPr>
              <a:spLocks noChangeAspect="1"/>
            </p:cNvSpPr>
            <p:nvPr/>
          </p:nvSpPr>
          <p:spPr bwMode="auto">
            <a:xfrm>
              <a:off x="8727950" y="2422342"/>
              <a:ext cx="360115" cy="360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sp>
        <p:nvSpPr>
          <p:cNvPr id="44" name="îṣlíḓê">
            <a:extLst>
              <a:ext uri="{FF2B5EF4-FFF2-40B4-BE49-F238E27FC236}">
                <a16:creationId xmlns:a16="http://schemas.microsoft.com/office/drawing/2014/main" id="{AE96AADC-3C15-4B58-850F-2F41D1F50031}"/>
              </a:ext>
            </a:extLst>
          </p:cNvPr>
          <p:cNvSpPr/>
          <p:nvPr/>
        </p:nvSpPr>
        <p:spPr>
          <a:xfrm flipH="1">
            <a:off x="1262129" y="2954678"/>
            <a:ext cx="4091010" cy="906308"/>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000" dirty="0">
                <a:cs typeface="+mn-ea"/>
                <a:sym typeface="+mn-lt"/>
              </a:rPr>
              <a:t>在较高内存压力下，应用切换时的问题：</a:t>
            </a:r>
            <a:endParaRPr lang="en-US" altLang="zh-CN" sz="2000" dirty="0">
              <a:cs typeface="+mn-ea"/>
              <a:sym typeface="+mn-lt"/>
            </a:endParaRPr>
          </a:p>
        </p:txBody>
      </p:sp>
      <p:grpSp>
        <p:nvGrpSpPr>
          <p:cNvPr id="69" name="组合 68">
            <a:extLst>
              <a:ext uri="{FF2B5EF4-FFF2-40B4-BE49-F238E27FC236}">
                <a16:creationId xmlns:a16="http://schemas.microsoft.com/office/drawing/2014/main" id="{B4DBF9BC-411A-4026-B412-BAFC97EA294E}"/>
              </a:ext>
            </a:extLst>
          </p:cNvPr>
          <p:cNvGrpSpPr/>
          <p:nvPr/>
        </p:nvGrpSpPr>
        <p:grpSpPr>
          <a:xfrm>
            <a:off x="5537542" y="3164397"/>
            <a:ext cx="153182" cy="1816049"/>
            <a:chOff x="777401" y="3238826"/>
            <a:chExt cx="153182" cy="1816049"/>
          </a:xfrm>
        </p:grpSpPr>
        <p:sp>
          <p:nvSpPr>
            <p:cNvPr id="42" name="íşļîḓè">
              <a:extLst>
                <a:ext uri="{FF2B5EF4-FFF2-40B4-BE49-F238E27FC236}">
                  <a16:creationId xmlns:a16="http://schemas.microsoft.com/office/drawing/2014/main" id="{1E40F4A3-010A-4A27-9B67-1ACB6B0B2B76}"/>
                </a:ext>
              </a:extLst>
            </p:cNvPr>
            <p:cNvSpPr/>
            <p:nvPr/>
          </p:nvSpPr>
          <p:spPr>
            <a:xfrm>
              <a:off x="777401" y="3238826"/>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8" name="íṩ1íde">
              <a:extLst>
                <a:ext uri="{FF2B5EF4-FFF2-40B4-BE49-F238E27FC236}">
                  <a16:creationId xmlns:a16="http://schemas.microsoft.com/office/drawing/2014/main" id="{C99CA5B5-1B8F-4E4E-8C44-5A8224A500E8}"/>
                </a:ext>
              </a:extLst>
            </p:cNvPr>
            <p:cNvSpPr/>
            <p:nvPr/>
          </p:nvSpPr>
          <p:spPr>
            <a:xfrm>
              <a:off x="777401" y="4070259"/>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4" name="îSḷîḍé">
              <a:extLst>
                <a:ext uri="{FF2B5EF4-FFF2-40B4-BE49-F238E27FC236}">
                  <a16:creationId xmlns:a16="http://schemas.microsoft.com/office/drawing/2014/main" id="{E40F6244-DD94-4521-B0A5-0E80475FB626}"/>
                </a:ext>
              </a:extLst>
            </p:cNvPr>
            <p:cNvSpPr/>
            <p:nvPr/>
          </p:nvSpPr>
          <p:spPr>
            <a:xfrm>
              <a:off x="777401" y="4901693"/>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grpSp>
      <p:grpSp>
        <p:nvGrpSpPr>
          <p:cNvPr id="7" name="组合 6">
            <a:extLst>
              <a:ext uri="{FF2B5EF4-FFF2-40B4-BE49-F238E27FC236}">
                <a16:creationId xmlns:a16="http://schemas.microsoft.com/office/drawing/2014/main" id="{056F6CA5-FE95-4076-83F3-AD145ABF1B80}"/>
              </a:ext>
            </a:extLst>
          </p:cNvPr>
          <p:cNvGrpSpPr/>
          <p:nvPr/>
        </p:nvGrpSpPr>
        <p:grpSpPr>
          <a:xfrm>
            <a:off x="2415642" y="2284408"/>
            <a:ext cx="1738265" cy="552035"/>
            <a:chOff x="2415642" y="2284408"/>
            <a:chExt cx="1738265" cy="552035"/>
          </a:xfrm>
        </p:grpSpPr>
        <p:sp>
          <p:nvSpPr>
            <p:cNvPr id="14" name="î$ļïḋê">
              <a:extLst>
                <a:ext uri="{FF2B5EF4-FFF2-40B4-BE49-F238E27FC236}">
                  <a16:creationId xmlns:a16="http://schemas.microsoft.com/office/drawing/2014/main" id="{692DC750-6B3B-4390-B58D-C9B23C405634}"/>
                </a:ext>
              </a:extLst>
            </p:cNvPr>
            <p:cNvSpPr/>
            <p:nvPr/>
          </p:nvSpPr>
          <p:spPr>
            <a:xfrm>
              <a:off x="2415642" y="2284408"/>
              <a:ext cx="1738265" cy="5520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7" name="have-an-idea_65779">
              <a:extLst>
                <a:ext uri="{FF2B5EF4-FFF2-40B4-BE49-F238E27FC236}">
                  <a16:creationId xmlns:a16="http://schemas.microsoft.com/office/drawing/2014/main" id="{FAC616F7-B446-4BBD-B59F-C263A93BAAE6}"/>
                </a:ext>
              </a:extLst>
            </p:cNvPr>
            <p:cNvSpPr>
              <a:spLocks noChangeAspect="1"/>
            </p:cNvSpPr>
            <p:nvPr/>
          </p:nvSpPr>
          <p:spPr bwMode="auto">
            <a:xfrm>
              <a:off x="3111563" y="2380425"/>
              <a:ext cx="346423" cy="360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sp>
        <p:nvSpPr>
          <p:cNvPr id="10" name="弧形 9">
            <a:extLst>
              <a:ext uri="{FF2B5EF4-FFF2-40B4-BE49-F238E27FC236}">
                <a16:creationId xmlns:a16="http://schemas.microsoft.com/office/drawing/2014/main" id="{B54A34EF-651F-4EA1-8C66-301FC156BCB5}"/>
              </a:ext>
            </a:extLst>
          </p:cNvPr>
          <p:cNvSpPr/>
          <p:nvPr/>
        </p:nvSpPr>
        <p:spPr>
          <a:xfrm>
            <a:off x="5419347" y="3154426"/>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îṣlíḓê">
            <a:extLst>
              <a:ext uri="{FF2B5EF4-FFF2-40B4-BE49-F238E27FC236}">
                <a16:creationId xmlns:a16="http://schemas.microsoft.com/office/drawing/2014/main" id="{2822D027-C691-40B5-BE79-17EE690F29D2}"/>
              </a:ext>
            </a:extLst>
          </p:cNvPr>
          <p:cNvSpPr/>
          <p:nvPr/>
        </p:nvSpPr>
        <p:spPr>
          <a:xfrm flipH="1">
            <a:off x="1262129" y="3861403"/>
            <a:ext cx="4091010" cy="906308"/>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30000"/>
              </a:lnSpc>
            </a:pPr>
            <a:r>
              <a:rPr lang="zh-CN" altLang="en-US" sz="2000" dirty="0">
                <a:cs typeface="+mn-ea"/>
                <a:sym typeface="+mn-lt"/>
              </a:rPr>
              <a:t>用于获取非驻留页面的硬件资源没有得到充分利用</a:t>
            </a:r>
            <a:endParaRPr lang="en-US" altLang="zh-CN" sz="2000" dirty="0">
              <a:cs typeface="+mn-ea"/>
              <a:sym typeface="+mn-lt"/>
            </a:endParaRPr>
          </a:p>
        </p:txBody>
      </p:sp>
      <p:sp>
        <p:nvSpPr>
          <p:cNvPr id="46" name="îṣlíḓê">
            <a:extLst>
              <a:ext uri="{FF2B5EF4-FFF2-40B4-BE49-F238E27FC236}">
                <a16:creationId xmlns:a16="http://schemas.microsoft.com/office/drawing/2014/main" id="{02F425DA-8DF0-4B18-805F-4C3232B1714C}"/>
              </a:ext>
            </a:extLst>
          </p:cNvPr>
          <p:cNvSpPr/>
          <p:nvPr/>
        </p:nvSpPr>
        <p:spPr>
          <a:xfrm flipH="1">
            <a:off x="1262129" y="4768129"/>
            <a:ext cx="4091010" cy="906308"/>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2000" dirty="0">
                <a:cs typeface="+mn-ea"/>
                <a:sym typeface="+mn-lt"/>
              </a:rPr>
              <a:t>CPU</a:t>
            </a:r>
            <a:r>
              <a:rPr lang="zh-CN" altLang="en-US" sz="2000" dirty="0">
                <a:cs typeface="+mn-ea"/>
                <a:sym typeface="+mn-lt"/>
              </a:rPr>
              <a:t>利用率远高于硬件资源利用率</a:t>
            </a:r>
            <a:endParaRPr lang="en-US" altLang="zh-CN" sz="2000" dirty="0">
              <a:cs typeface="+mn-ea"/>
              <a:sym typeface="+mn-lt"/>
            </a:endParaRPr>
          </a:p>
        </p:txBody>
      </p:sp>
      <p:sp>
        <p:nvSpPr>
          <p:cNvPr id="50" name="îṣlíḓê">
            <a:extLst>
              <a:ext uri="{FF2B5EF4-FFF2-40B4-BE49-F238E27FC236}">
                <a16:creationId xmlns:a16="http://schemas.microsoft.com/office/drawing/2014/main" id="{2554AEC2-6122-4730-8FF8-842278879192}"/>
              </a:ext>
            </a:extLst>
          </p:cNvPr>
          <p:cNvSpPr/>
          <p:nvPr/>
        </p:nvSpPr>
        <p:spPr>
          <a:xfrm flipH="1">
            <a:off x="6853622" y="2912145"/>
            <a:ext cx="4091010" cy="1319612"/>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000" dirty="0">
                <a:cs typeface="+mn-ea"/>
                <a:sym typeface="+mn-lt"/>
              </a:rPr>
              <a:t>匿名页和文件页的切换足迹（在应用程序的切换时间内可能被访问的一组页面）不同：</a:t>
            </a:r>
            <a:endParaRPr lang="en-US" altLang="zh-CN" sz="2000" dirty="0">
              <a:cs typeface="+mn-ea"/>
              <a:sym typeface="+mn-lt"/>
            </a:endParaRPr>
          </a:p>
        </p:txBody>
      </p:sp>
      <p:sp>
        <p:nvSpPr>
          <p:cNvPr id="31" name="弧形 30">
            <a:extLst>
              <a:ext uri="{FF2B5EF4-FFF2-40B4-BE49-F238E27FC236}">
                <a16:creationId xmlns:a16="http://schemas.microsoft.com/office/drawing/2014/main" id="{6495E793-927D-46C3-9518-D9254316B18E}"/>
              </a:ext>
            </a:extLst>
          </p:cNvPr>
          <p:cNvSpPr/>
          <p:nvPr/>
        </p:nvSpPr>
        <p:spPr>
          <a:xfrm>
            <a:off x="5419347" y="3998377"/>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弧形 31">
            <a:extLst>
              <a:ext uri="{FF2B5EF4-FFF2-40B4-BE49-F238E27FC236}">
                <a16:creationId xmlns:a16="http://schemas.microsoft.com/office/drawing/2014/main" id="{E908A8B2-E7D1-4843-AC18-F9CF6A59B858}"/>
              </a:ext>
            </a:extLst>
          </p:cNvPr>
          <p:cNvSpPr/>
          <p:nvPr/>
        </p:nvSpPr>
        <p:spPr>
          <a:xfrm>
            <a:off x="5419347" y="4825934"/>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4977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ïşḷíḋe">
            <a:extLst>
              <a:ext uri="{FF2B5EF4-FFF2-40B4-BE49-F238E27FC236}">
                <a16:creationId xmlns:a16="http://schemas.microsoft.com/office/drawing/2014/main" id="{FBCD93F8-E159-4DBA-9FA9-58FB09B5635B}"/>
              </a:ext>
            </a:extLst>
          </p:cNvPr>
          <p:cNvSpPr/>
          <p:nvPr/>
        </p:nvSpPr>
        <p:spPr>
          <a:xfrm flipH="1">
            <a:off x="6603900" y="1968501"/>
            <a:ext cx="4608214" cy="3894374"/>
          </a:xfrm>
          <a:prstGeom prst="roundRect">
            <a:avLst>
              <a:gd name="adj" fmla="val 1435"/>
            </a:avLst>
          </a:prstGeom>
          <a:solidFill>
            <a:schemeClr val="bg1"/>
          </a:solidFill>
          <a:ln w="6350">
            <a:solidFill>
              <a:schemeClr val="accent2"/>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endParaRPr lang="zh-CN" altLang="en-US">
              <a:cs typeface="+mn-ea"/>
              <a:sym typeface="+mn-lt"/>
            </a:endParaRPr>
          </a:p>
        </p:txBody>
      </p:sp>
      <p:sp>
        <p:nvSpPr>
          <p:cNvPr id="6" name="ï$ḻiḓê">
            <a:extLst>
              <a:ext uri="{FF2B5EF4-FFF2-40B4-BE49-F238E27FC236}">
                <a16:creationId xmlns:a16="http://schemas.microsoft.com/office/drawing/2014/main" id="{5ED415B2-4403-4C02-804E-0C1FA6018206}"/>
              </a:ext>
            </a:extLst>
          </p:cNvPr>
          <p:cNvSpPr/>
          <p:nvPr/>
        </p:nvSpPr>
        <p:spPr>
          <a:xfrm>
            <a:off x="980667" y="1968501"/>
            <a:ext cx="4608214" cy="3894374"/>
          </a:xfrm>
          <a:prstGeom prst="roundRect">
            <a:avLst>
              <a:gd name="adj" fmla="val 1434"/>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r>
              <a:rPr lang="en-US" altLang="zh-CN" dirty="0">
                <a:cs typeface="+mn-ea"/>
                <a:sym typeface="+mn-lt"/>
              </a:rPr>
              <a:t>c</a:t>
            </a:r>
            <a:endParaRPr lang="zh-CN" altLang="en-US" dirty="0">
              <a:cs typeface="+mn-ea"/>
              <a:sym typeface="+mn-lt"/>
            </a:endParaRPr>
          </a:p>
        </p:txBody>
      </p:sp>
      <p:sp>
        <p:nvSpPr>
          <p:cNvPr id="2" name="标题 1">
            <a:extLst>
              <a:ext uri="{FF2B5EF4-FFF2-40B4-BE49-F238E27FC236}">
                <a16:creationId xmlns:a16="http://schemas.microsoft.com/office/drawing/2014/main" id="{A4684CD5-744E-449A-9584-71775D277D31}"/>
              </a:ext>
            </a:extLst>
          </p:cNvPr>
          <p:cNvSpPr>
            <a:spLocks noGrp="1"/>
          </p:cNvSpPr>
          <p:nvPr>
            <p:ph type="title"/>
          </p:nvPr>
        </p:nvSpPr>
        <p:spPr/>
        <p:txBody>
          <a:bodyPr/>
          <a:lstStyle/>
          <a:p>
            <a:r>
              <a:rPr lang="en-US" altLang="zh-CN" dirty="0">
                <a:sym typeface="+mn-lt"/>
              </a:rPr>
              <a:t>ASAP</a:t>
            </a:r>
            <a:r>
              <a:rPr lang="zh-CN" altLang="en-US" dirty="0">
                <a:sym typeface="+mn-lt"/>
              </a:rPr>
              <a:t>解决的问题</a:t>
            </a:r>
          </a:p>
        </p:txBody>
      </p:sp>
      <p:sp>
        <p:nvSpPr>
          <p:cNvPr id="9" name="灯片编号占位符 8">
            <a:extLst>
              <a:ext uri="{FF2B5EF4-FFF2-40B4-BE49-F238E27FC236}">
                <a16:creationId xmlns:a16="http://schemas.microsoft.com/office/drawing/2014/main" id="{3846CD25-BE4D-467B-9E42-858939AA7340}"/>
              </a:ext>
            </a:extLst>
          </p:cNvPr>
          <p:cNvSpPr>
            <a:spLocks noGrp="1"/>
          </p:cNvSpPr>
          <p:nvPr>
            <p:ph type="sldNum" sz="quarter" idx="12"/>
          </p:nvPr>
        </p:nvSpPr>
        <p:spPr/>
        <p:txBody>
          <a:bodyPr/>
          <a:lstStyle/>
          <a:p>
            <a:fld id="{2515AB8F-1C56-49E9-90C8-78D22B0C1B97}" type="slidenum">
              <a:rPr lang="zh-CN" altLang="en-US" smtClean="0">
                <a:sym typeface="+mn-lt"/>
              </a:rPr>
              <a:pPr/>
              <a:t>21</a:t>
            </a:fld>
            <a:endParaRPr lang="zh-CN" altLang="en-US" dirty="0">
              <a:sym typeface="+mn-lt"/>
            </a:endParaRPr>
          </a:p>
        </p:txBody>
      </p:sp>
      <p:sp>
        <p:nvSpPr>
          <p:cNvPr id="58" name="îṣlíḓê">
            <a:extLst>
              <a:ext uri="{FF2B5EF4-FFF2-40B4-BE49-F238E27FC236}">
                <a16:creationId xmlns:a16="http://schemas.microsoft.com/office/drawing/2014/main" id="{B3813673-69ED-41D4-B5BA-9C7A15AE040A}"/>
              </a:ext>
            </a:extLst>
          </p:cNvPr>
          <p:cNvSpPr/>
          <p:nvPr/>
        </p:nvSpPr>
        <p:spPr>
          <a:xfrm flipH="1">
            <a:off x="6853622" y="3160768"/>
            <a:ext cx="4091010" cy="2017288"/>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2000" dirty="0">
                <a:cs typeface="+mn-ea"/>
                <a:sym typeface="+mn-lt"/>
              </a:rPr>
              <a:t>Switch Footprint Estimator (SFE)</a:t>
            </a:r>
            <a:r>
              <a:rPr lang="zh-CN" altLang="en-US" sz="2000" dirty="0">
                <a:cs typeface="+mn-ea"/>
                <a:sym typeface="+mn-lt"/>
              </a:rPr>
              <a:t>：</a:t>
            </a:r>
            <a:endParaRPr lang="en-US" altLang="zh-CN" sz="2000" dirty="0">
              <a:cs typeface="+mn-ea"/>
              <a:sym typeface="+mn-lt"/>
            </a:endParaRPr>
          </a:p>
          <a:p>
            <a:pPr>
              <a:lnSpc>
                <a:spcPct val="130000"/>
              </a:lnSpc>
            </a:pPr>
            <a:endParaRPr lang="en-US" altLang="zh-CN" sz="2000" dirty="0">
              <a:cs typeface="+mn-ea"/>
              <a:sym typeface="+mn-lt"/>
            </a:endParaRPr>
          </a:p>
          <a:p>
            <a:pPr>
              <a:lnSpc>
                <a:spcPct val="130000"/>
              </a:lnSpc>
            </a:pPr>
            <a:r>
              <a:rPr lang="zh-CN" altLang="en-US" sz="2000" dirty="0">
                <a:cs typeface="+mn-ea"/>
                <a:sym typeface="+mn-lt"/>
              </a:rPr>
              <a:t>采用不同的策略，预测两种页面的切换足迹</a:t>
            </a:r>
            <a:endParaRPr lang="en-US" altLang="zh-CN" sz="2000" dirty="0">
              <a:cs typeface="+mn-ea"/>
              <a:sym typeface="+mn-lt"/>
            </a:endParaRPr>
          </a:p>
        </p:txBody>
      </p:sp>
      <p:grpSp>
        <p:nvGrpSpPr>
          <p:cNvPr id="89" name="组合 88">
            <a:extLst>
              <a:ext uri="{FF2B5EF4-FFF2-40B4-BE49-F238E27FC236}">
                <a16:creationId xmlns:a16="http://schemas.microsoft.com/office/drawing/2014/main" id="{BC3613E1-BB99-40FC-B02C-AE65BC1C5944}"/>
              </a:ext>
            </a:extLst>
          </p:cNvPr>
          <p:cNvGrpSpPr/>
          <p:nvPr/>
        </p:nvGrpSpPr>
        <p:grpSpPr>
          <a:xfrm>
            <a:off x="6548912" y="3160768"/>
            <a:ext cx="153182" cy="1816049"/>
            <a:chOff x="11274277" y="3238826"/>
            <a:chExt cx="153182" cy="1816049"/>
          </a:xfrm>
        </p:grpSpPr>
        <p:sp>
          <p:nvSpPr>
            <p:cNvPr id="27" name="iṥḻîḓê">
              <a:extLst>
                <a:ext uri="{FF2B5EF4-FFF2-40B4-BE49-F238E27FC236}">
                  <a16:creationId xmlns:a16="http://schemas.microsoft.com/office/drawing/2014/main" id="{FBCE2834-1A0B-43C6-BCCA-75474E95ABB8}"/>
                </a:ext>
              </a:extLst>
            </p:cNvPr>
            <p:cNvSpPr/>
            <p:nvPr/>
          </p:nvSpPr>
          <p:spPr>
            <a:xfrm flipH="1">
              <a:off x="11274277" y="3238826"/>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23" name="íŝľïďe">
              <a:extLst>
                <a:ext uri="{FF2B5EF4-FFF2-40B4-BE49-F238E27FC236}">
                  <a16:creationId xmlns:a16="http://schemas.microsoft.com/office/drawing/2014/main" id="{81424A36-CCF6-4928-84B0-F20DB6EE3A4D}"/>
                </a:ext>
              </a:extLst>
            </p:cNvPr>
            <p:cNvSpPr/>
            <p:nvPr/>
          </p:nvSpPr>
          <p:spPr>
            <a:xfrm flipH="1">
              <a:off x="11274277" y="4070259"/>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19" name="îŝḻïḋe">
              <a:extLst>
                <a:ext uri="{FF2B5EF4-FFF2-40B4-BE49-F238E27FC236}">
                  <a16:creationId xmlns:a16="http://schemas.microsoft.com/office/drawing/2014/main" id="{A473F259-7810-4B00-9E3F-8D9AE873B5B6}"/>
                </a:ext>
              </a:extLst>
            </p:cNvPr>
            <p:cNvSpPr/>
            <p:nvPr/>
          </p:nvSpPr>
          <p:spPr>
            <a:xfrm flipH="1">
              <a:off x="11274277" y="4901693"/>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grpSp>
      <p:grpSp>
        <p:nvGrpSpPr>
          <p:cNvPr id="4" name="组合 3">
            <a:extLst>
              <a:ext uri="{FF2B5EF4-FFF2-40B4-BE49-F238E27FC236}">
                <a16:creationId xmlns:a16="http://schemas.microsoft.com/office/drawing/2014/main" id="{F85A9293-F9EA-43BE-A692-C0335BB5F275}"/>
              </a:ext>
            </a:extLst>
          </p:cNvPr>
          <p:cNvGrpSpPr/>
          <p:nvPr/>
        </p:nvGrpSpPr>
        <p:grpSpPr>
          <a:xfrm>
            <a:off x="8038875" y="2284408"/>
            <a:ext cx="1738265" cy="552035"/>
            <a:chOff x="8038875" y="2326325"/>
            <a:chExt cx="1738265" cy="552035"/>
          </a:xfrm>
        </p:grpSpPr>
        <p:sp>
          <p:nvSpPr>
            <p:cNvPr id="12" name="íŝliḓe">
              <a:extLst>
                <a:ext uri="{FF2B5EF4-FFF2-40B4-BE49-F238E27FC236}">
                  <a16:creationId xmlns:a16="http://schemas.microsoft.com/office/drawing/2014/main" id="{A4EDD653-4FF8-4B3F-B44F-3C406752DDDF}"/>
                </a:ext>
              </a:extLst>
            </p:cNvPr>
            <p:cNvSpPr/>
            <p:nvPr/>
          </p:nvSpPr>
          <p:spPr>
            <a:xfrm flipH="1">
              <a:off x="8038875" y="2326325"/>
              <a:ext cx="1738265" cy="55203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8" name="light-bulb_62830">
              <a:extLst>
                <a:ext uri="{FF2B5EF4-FFF2-40B4-BE49-F238E27FC236}">
                  <a16:creationId xmlns:a16="http://schemas.microsoft.com/office/drawing/2014/main" id="{46095B3F-0645-42D1-8BA1-5B623E81AE5D}"/>
                </a:ext>
              </a:extLst>
            </p:cNvPr>
            <p:cNvSpPr>
              <a:spLocks noChangeAspect="1"/>
            </p:cNvSpPr>
            <p:nvPr/>
          </p:nvSpPr>
          <p:spPr bwMode="auto">
            <a:xfrm>
              <a:off x="8727950" y="2422342"/>
              <a:ext cx="360115" cy="360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grpSp>
        <p:nvGrpSpPr>
          <p:cNvPr id="69" name="组合 68">
            <a:extLst>
              <a:ext uri="{FF2B5EF4-FFF2-40B4-BE49-F238E27FC236}">
                <a16:creationId xmlns:a16="http://schemas.microsoft.com/office/drawing/2014/main" id="{B4DBF9BC-411A-4026-B412-BAFC97EA294E}"/>
              </a:ext>
            </a:extLst>
          </p:cNvPr>
          <p:cNvGrpSpPr/>
          <p:nvPr/>
        </p:nvGrpSpPr>
        <p:grpSpPr>
          <a:xfrm>
            <a:off x="5537542" y="3164397"/>
            <a:ext cx="153182" cy="1816049"/>
            <a:chOff x="777401" y="3238826"/>
            <a:chExt cx="153182" cy="1816049"/>
          </a:xfrm>
        </p:grpSpPr>
        <p:sp>
          <p:nvSpPr>
            <p:cNvPr id="42" name="íşļîḓè">
              <a:extLst>
                <a:ext uri="{FF2B5EF4-FFF2-40B4-BE49-F238E27FC236}">
                  <a16:creationId xmlns:a16="http://schemas.microsoft.com/office/drawing/2014/main" id="{1E40F4A3-010A-4A27-9B67-1ACB6B0B2B76}"/>
                </a:ext>
              </a:extLst>
            </p:cNvPr>
            <p:cNvSpPr/>
            <p:nvPr/>
          </p:nvSpPr>
          <p:spPr>
            <a:xfrm>
              <a:off x="777401" y="3238826"/>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8" name="íṩ1íde">
              <a:extLst>
                <a:ext uri="{FF2B5EF4-FFF2-40B4-BE49-F238E27FC236}">
                  <a16:creationId xmlns:a16="http://schemas.microsoft.com/office/drawing/2014/main" id="{C99CA5B5-1B8F-4E4E-8C44-5A8224A500E8}"/>
                </a:ext>
              </a:extLst>
            </p:cNvPr>
            <p:cNvSpPr/>
            <p:nvPr/>
          </p:nvSpPr>
          <p:spPr>
            <a:xfrm>
              <a:off x="777401" y="4070259"/>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4" name="îSḷîḍé">
              <a:extLst>
                <a:ext uri="{FF2B5EF4-FFF2-40B4-BE49-F238E27FC236}">
                  <a16:creationId xmlns:a16="http://schemas.microsoft.com/office/drawing/2014/main" id="{E40F6244-DD94-4521-B0A5-0E80475FB626}"/>
                </a:ext>
              </a:extLst>
            </p:cNvPr>
            <p:cNvSpPr/>
            <p:nvPr/>
          </p:nvSpPr>
          <p:spPr>
            <a:xfrm>
              <a:off x="777401" y="4901693"/>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grpSp>
      <p:grpSp>
        <p:nvGrpSpPr>
          <p:cNvPr id="7" name="组合 6">
            <a:extLst>
              <a:ext uri="{FF2B5EF4-FFF2-40B4-BE49-F238E27FC236}">
                <a16:creationId xmlns:a16="http://schemas.microsoft.com/office/drawing/2014/main" id="{056F6CA5-FE95-4076-83F3-AD145ABF1B80}"/>
              </a:ext>
            </a:extLst>
          </p:cNvPr>
          <p:cNvGrpSpPr/>
          <p:nvPr/>
        </p:nvGrpSpPr>
        <p:grpSpPr>
          <a:xfrm>
            <a:off x="2415642" y="2284408"/>
            <a:ext cx="1738265" cy="552035"/>
            <a:chOff x="2415642" y="2284408"/>
            <a:chExt cx="1738265" cy="552035"/>
          </a:xfrm>
        </p:grpSpPr>
        <p:sp>
          <p:nvSpPr>
            <p:cNvPr id="14" name="î$ļïḋê">
              <a:extLst>
                <a:ext uri="{FF2B5EF4-FFF2-40B4-BE49-F238E27FC236}">
                  <a16:creationId xmlns:a16="http://schemas.microsoft.com/office/drawing/2014/main" id="{692DC750-6B3B-4390-B58D-C9B23C405634}"/>
                </a:ext>
              </a:extLst>
            </p:cNvPr>
            <p:cNvSpPr/>
            <p:nvPr/>
          </p:nvSpPr>
          <p:spPr>
            <a:xfrm>
              <a:off x="2415642" y="2284408"/>
              <a:ext cx="1738265" cy="5520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7" name="have-an-idea_65779">
              <a:extLst>
                <a:ext uri="{FF2B5EF4-FFF2-40B4-BE49-F238E27FC236}">
                  <a16:creationId xmlns:a16="http://schemas.microsoft.com/office/drawing/2014/main" id="{FAC616F7-B446-4BBD-B59F-C263A93BAAE6}"/>
                </a:ext>
              </a:extLst>
            </p:cNvPr>
            <p:cNvSpPr>
              <a:spLocks noChangeAspect="1"/>
            </p:cNvSpPr>
            <p:nvPr/>
          </p:nvSpPr>
          <p:spPr bwMode="auto">
            <a:xfrm>
              <a:off x="3111563" y="2380425"/>
              <a:ext cx="346423" cy="360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sp>
        <p:nvSpPr>
          <p:cNvPr id="10" name="弧形 9">
            <a:extLst>
              <a:ext uri="{FF2B5EF4-FFF2-40B4-BE49-F238E27FC236}">
                <a16:creationId xmlns:a16="http://schemas.microsoft.com/office/drawing/2014/main" id="{B54A34EF-651F-4EA1-8C66-301FC156BCB5}"/>
              </a:ext>
            </a:extLst>
          </p:cNvPr>
          <p:cNvSpPr/>
          <p:nvPr/>
        </p:nvSpPr>
        <p:spPr>
          <a:xfrm>
            <a:off x="5419347" y="3154426"/>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îṣlíḓê">
            <a:extLst>
              <a:ext uri="{FF2B5EF4-FFF2-40B4-BE49-F238E27FC236}">
                <a16:creationId xmlns:a16="http://schemas.microsoft.com/office/drawing/2014/main" id="{2822D027-C691-40B5-BE79-17EE690F29D2}"/>
              </a:ext>
            </a:extLst>
          </p:cNvPr>
          <p:cNvSpPr/>
          <p:nvPr/>
        </p:nvSpPr>
        <p:spPr>
          <a:xfrm flipH="1">
            <a:off x="1262129" y="3160768"/>
            <a:ext cx="4091010" cy="2017288"/>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30000"/>
              </a:lnSpc>
            </a:pPr>
            <a:r>
              <a:rPr lang="en-US" altLang="zh-CN" sz="2000" dirty="0" err="1">
                <a:cs typeface="+mn-ea"/>
                <a:sym typeface="+mn-lt"/>
              </a:rPr>
              <a:t>Prepaging</a:t>
            </a:r>
            <a:r>
              <a:rPr lang="en-US" altLang="zh-CN" sz="2000" dirty="0">
                <a:cs typeface="+mn-ea"/>
                <a:sym typeface="+mn-lt"/>
              </a:rPr>
              <a:t> Manager</a:t>
            </a:r>
            <a:r>
              <a:rPr lang="zh-CN" altLang="en-US" sz="2000" dirty="0">
                <a:cs typeface="+mn-ea"/>
                <a:sym typeface="+mn-lt"/>
              </a:rPr>
              <a:t>：</a:t>
            </a:r>
            <a:endParaRPr lang="en-US" altLang="zh-CN" sz="2000" dirty="0">
              <a:cs typeface="+mn-ea"/>
              <a:sym typeface="+mn-lt"/>
            </a:endParaRPr>
          </a:p>
          <a:p>
            <a:pPr algn="just">
              <a:lnSpc>
                <a:spcPct val="130000"/>
              </a:lnSpc>
            </a:pPr>
            <a:endParaRPr lang="en-US" altLang="zh-CN" sz="2000" dirty="0">
              <a:cs typeface="+mn-ea"/>
              <a:sym typeface="+mn-lt"/>
            </a:endParaRPr>
          </a:p>
          <a:p>
            <a:pPr algn="just">
              <a:lnSpc>
                <a:spcPct val="130000"/>
              </a:lnSpc>
            </a:pPr>
            <a:r>
              <a:rPr lang="zh-CN" altLang="en-US" sz="2000" dirty="0">
                <a:cs typeface="+mn-ea"/>
                <a:sym typeface="+mn-lt"/>
              </a:rPr>
              <a:t>获取</a:t>
            </a:r>
            <a:r>
              <a:rPr lang="en-US" altLang="zh-CN" sz="2000" dirty="0">
                <a:cs typeface="+mn-ea"/>
                <a:sym typeface="+mn-lt"/>
              </a:rPr>
              <a:t>SFE</a:t>
            </a:r>
            <a:r>
              <a:rPr lang="zh-CN" altLang="en-US" sz="2000" dirty="0">
                <a:cs typeface="+mn-ea"/>
                <a:sym typeface="+mn-lt"/>
              </a:rPr>
              <a:t>产生的</a:t>
            </a:r>
            <a:r>
              <a:rPr lang="en-US" altLang="zh-CN" sz="2000" dirty="0" err="1">
                <a:cs typeface="+mn-ea"/>
                <a:sym typeface="+mn-lt"/>
              </a:rPr>
              <a:t>prepaging</a:t>
            </a:r>
            <a:r>
              <a:rPr lang="zh-CN" altLang="en-US" sz="2000" dirty="0">
                <a:cs typeface="+mn-ea"/>
                <a:sym typeface="+mn-lt"/>
              </a:rPr>
              <a:t>表，并在合适的时机启动预取机制</a:t>
            </a:r>
            <a:endParaRPr lang="en-US" altLang="zh-CN" sz="2000" dirty="0">
              <a:cs typeface="+mn-ea"/>
              <a:sym typeface="+mn-lt"/>
            </a:endParaRPr>
          </a:p>
        </p:txBody>
      </p:sp>
      <p:sp>
        <p:nvSpPr>
          <p:cNvPr id="31" name="弧形 30">
            <a:extLst>
              <a:ext uri="{FF2B5EF4-FFF2-40B4-BE49-F238E27FC236}">
                <a16:creationId xmlns:a16="http://schemas.microsoft.com/office/drawing/2014/main" id="{6495E793-927D-46C3-9518-D9254316B18E}"/>
              </a:ext>
            </a:extLst>
          </p:cNvPr>
          <p:cNvSpPr/>
          <p:nvPr/>
        </p:nvSpPr>
        <p:spPr>
          <a:xfrm>
            <a:off x="5419347" y="3998377"/>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弧形 31">
            <a:extLst>
              <a:ext uri="{FF2B5EF4-FFF2-40B4-BE49-F238E27FC236}">
                <a16:creationId xmlns:a16="http://schemas.microsoft.com/office/drawing/2014/main" id="{E908A8B2-E7D1-4843-AC18-F9CF6A59B858}"/>
              </a:ext>
            </a:extLst>
          </p:cNvPr>
          <p:cNvSpPr/>
          <p:nvPr/>
        </p:nvSpPr>
        <p:spPr>
          <a:xfrm>
            <a:off x="5419347" y="4825934"/>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7947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3D5E3-1CF8-4189-A2CA-A36BC44C03F2}"/>
              </a:ext>
            </a:extLst>
          </p:cNvPr>
          <p:cNvSpPr>
            <a:spLocks noGrp="1"/>
          </p:cNvSpPr>
          <p:nvPr>
            <p:ph type="title"/>
          </p:nvPr>
        </p:nvSpPr>
        <p:spPr/>
        <p:txBody>
          <a:bodyPr/>
          <a:lstStyle/>
          <a:p>
            <a:r>
              <a:rPr lang="en-US" altLang="zh-CN" dirty="0"/>
              <a:t>ASAP</a:t>
            </a:r>
            <a:r>
              <a:rPr lang="zh-CN" altLang="en-US" dirty="0"/>
              <a:t>总体设计</a:t>
            </a:r>
          </a:p>
        </p:txBody>
      </p:sp>
      <p:sp>
        <p:nvSpPr>
          <p:cNvPr id="3" name="灯片编号占位符 2">
            <a:extLst>
              <a:ext uri="{FF2B5EF4-FFF2-40B4-BE49-F238E27FC236}">
                <a16:creationId xmlns:a16="http://schemas.microsoft.com/office/drawing/2014/main" id="{AF8CFECF-522B-4144-B278-CD31250649C0}"/>
              </a:ext>
            </a:extLst>
          </p:cNvPr>
          <p:cNvSpPr>
            <a:spLocks noGrp="1"/>
          </p:cNvSpPr>
          <p:nvPr>
            <p:ph type="sldNum" sz="quarter" idx="12"/>
          </p:nvPr>
        </p:nvSpPr>
        <p:spPr/>
        <p:txBody>
          <a:bodyPr/>
          <a:lstStyle/>
          <a:p>
            <a:fld id="{2515AB8F-1C56-49E9-90C8-78D22B0C1B97}" type="slidenum">
              <a:rPr lang="zh-CN" altLang="en-US" smtClean="0"/>
              <a:pPr/>
              <a:t>22</a:t>
            </a:fld>
            <a:endParaRPr lang="zh-CN" altLang="en-US" dirty="0"/>
          </a:p>
        </p:txBody>
      </p:sp>
      <p:pic>
        <p:nvPicPr>
          <p:cNvPr id="5" name="图片 4">
            <a:extLst>
              <a:ext uri="{FF2B5EF4-FFF2-40B4-BE49-F238E27FC236}">
                <a16:creationId xmlns:a16="http://schemas.microsoft.com/office/drawing/2014/main" id="{4B6B764D-A5FA-46CB-BF97-EEDD383A6B57}"/>
              </a:ext>
            </a:extLst>
          </p:cNvPr>
          <p:cNvPicPr>
            <a:picLocks noChangeAspect="1"/>
          </p:cNvPicPr>
          <p:nvPr/>
        </p:nvPicPr>
        <p:blipFill rotWithShape="1">
          <a:blip r:embed="rId2"/>
          <a:srcRect l="11512" t="19845" r="53605" b="17520"/>
          <a:stretch/>
        </p:blipFill>
        <p:spPr>
          <a:xfrm>
            <a:off x="3062177" y="1028699"/>
            <a:ext cx="5443869" cy="5498310"/>
          </a:xfrm>
          <a:prstGeom prst="rect">
            <a:avLst/>
          </a:prstGeom>
        </p:spPr>
      </p:pic>
    </p:spTree>
    <p:extLst>
      <p:ext uri="{BB962C8B-B14F-4D97-AF65-F5344CB8AC3E}">
        <p14:creationId xmlns:p14="http://schemas.microsoft.com/office/powerpoint/2010/main" val="373926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88227D-A3B3-4394-9BF3-BAE278733071}"/>
              </a:ext>
            </a:extLst>
          </p:cNvPr>
          <p:cNvSpPr>
            <a:spLocks noGrp="1"/>
          </p:cNvSpPr>
          <p:nvPr>
            <p:ph type="title"/>
          </p:nvPr>
        </p:nvSpPr>
        <p:spPr/>
        <p:txBody>
          <a:bodyPr/>
          <a:lstStyle/>
          <a:p>
            <a:r>
              <a:rPr lang="en-US" altLang="zh-CN" dirty="0"/>
              <a:t>SFE</a:t>
            </a:r>
            <a:endParaRPr lang="zh-CN" altLang="en-US" dirty="0"/>
          </a:p>
        </p:txBody>
      </p:sp>
      <p:sp>
        <p:nvSpPr>
          <p:cNvPr id="3" name="灯片编号占位符 2">
            <a:extLst>
              <a:ext uri="{FF2B5EF4-FFF2-40B4-BE49-F238E27FC236}">
                <a16:creationId xmlns:a16="http://schemas.microsoft.com/office/drawing/2014/main" id="{01094846-8A6D-4978-8397-A008EAF9BC5D}"/>
              </a:ext>
            </a:extLst>
          </p:cNvPr>
          <p:cNvSpPr>
            <a:spLocks noGrp="1"/>
          </p:cNvSpPr>
          <p:nvPr>
            <p:ph type="sldNum" sz="quarter" idx="12"/>
          </p:nvPr>
        </p:nvSpPr>
        <p:spPr/>
        <p:txBody>
          <a:bodyPr/>
          <a:lstStyle/>
          <a:p>
            <a:fld id="{2515AB8F-1C56-49E9-90C8-78D22B0C1B97}" type="slidenum">
              <a:rPr lang="zh-CN" altLang="en-US" smtClean="0"/>
              <a:pPr/>
              <a:t>23</a:t>
            </a:fld>
            <a:endParaRPr lang="zh-CN" altLang="en-US" dirty="0"/>
          </a:p>
        </p:txBody>
      </p:sp>
      <p:pic>
        <p:nvPicPr>
          <p:cNvPr id="5" name="图片 4">
            <a:extLst>
              <a:ext uri="{FF2B5EF4-FFF2-40B4-BE49-F238E27FC236}">
                <a16:creationId xmlns:a16="http://schemas.microsoft.com/office/drawing/2014/main" id="{05BD6237-9B6D-4D9B-B4A9-2636316F5A36}"/>
              </a:ext>
            </a:extLst>
          </p:cNvPr>
          <p:cNvPicPr>
            <a:picLocks noChangeAspect="1"/>
          </p:cNvPicPr>
          <p:nvPr/>
        </p:nvPicPr>
        <p:blipFill rotWithShape="1">
          <a:blip r:embed="rId2"/>
          <a:srcRect l="50930" t="20000" r="12703" b="19070"/>
          <a:stretch/>
        </p:blipFill>
        <p:spPr>
          <a:xfrm>
            <a:off x="1016827" y="1028699"/>
            <a:ext cx="5500931" cy="5184330"/>
          </a:xfrm>
          <a:prstGeom prst="rect">
            <a:avLst/>
          </a:prstGeom>
        </p:spPr>
      </p:pic>
      <p:sp>
        <p:nvSpPr>
          <p:cNvPr id="6" name="矩形 5">
            <a:extLst>
              <a:ext uri="{FF2B5EF4-FFF2-40B4-BE49-F238E27FC236}">
                <a16:creationId xmlns:a16="http://schemas.microsoft.com/office/drawing/2014/main" id="{4948A8FC-0309-41B6-B28D-2AE6C448E84E}"/>
              </a:ext>
            </a:extLst>
          </p:cNvPr>
          <p:cNvSpPr/>
          <p:nvPr/>
        </p:nvSpPr>
        <p:spPr>
          <a:xfrm>
            <a:off x="4582633" y="3131767"/>
            <a:ext cx="1073888" cy="307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7807D1E-57E6-4317-817A-0C77AC5857D0}"/>
              </a:ext>
            </a:extLst>
          </p:cNvPr>
          <p:cNvSpPr/>
          <p:nvPr/>
        </p:nvSpPr>
        <p:spPr>
          <a:xfrm>
            <a:off x="4582633" y="5774366"/>
            <a:ext cx="1073888" cy="307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E5618E15-083B-4E3A-9122-218AFA6D024F}"/>
              </a:ext>
            </a:extLst>
          </p:cNvPr>
          <p:cNvSpPr txBox="1"/>
          <p:nvPr/>
        </p:nvSpPr>
        <p:spPr>
          <a:xfrm>
            <a:off x="6847367" y="1488558"/>
            <a:ext cx="4504663" cy="373127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cs typeface="+mn-ea"/>
              </a:rPr>
              <a:t>由于匿名页和文件支持页的切换足迹的特征不同，它们的切换足迹估计器也应该不同</a:t>
            </a:r>
            <a:endParaRPr lang="en-US" altLang="zh-CN" sz="2000" dirty="0">
              <a:cs typeface="+mn-ea"/>
            </a:endParaRPr>
          </a:p>
          <a:p>
            <a:pPr marL="342900" indent="-342900">
              <a:lnSpc>
                <a:spcPct val="150000"/>
              </a:lnSpc>
              <a:buFont typeface="Arial" panose="020B0604020202020204" pitchFamily="34" charset="0"/>
              <a:buChar char="•"/>
            </a:pPr>
            <a:r>
              <a:rPr lang="zh-CN" altLang="en-US" sz="2000" dirty="0">
                <a:cs typeface="+mn-ea"/>
              </a:rPr>
              <a:t>文件页的预测：利用文件页高度不变的事实，尽量减少运行时的开销</a:t>
            </a:r>
            <a:endParaRPr lang="en-US" altLang="zh-CN" sz="2000" dirty="0">
              <a:cs typeface="+mn-ea"/>
            </a:endParaRPr>
          </a:p>
          <a:p>
            <a:pPr marL="342900" indent="-342900">
              <a:lnSpc>
                <a:spcPct val="150000"/>
              </a:lnSpc>
              <a:buFont typeface="Arial" panose="020B0604020202020204" pitchFamily="34" charset="0"/>
              <a:buChar char="•"/>
            </a:pPr>
            <a:r>
              <a:rPr lang="zh-CN" altLang="en-US" sz="2000" dirty="0">
                <a:cs typeface="+mn-ea"/>
              </a:rPr>
              <a:t>匿名页的预测：需要更多依赖运行时信息，才能正确地跟踪切换足迹的动态变化。</a:t>
            </a:r>
          </a:p>
        </p:txBody>
      </p:sp>
    </p:spTree>
    <p:extLst>
      <p:ext uri="{BB962C8B-B14F-4D97-AF65-F5344CB8AC3E}">
        <p14:creationId xmlns:p14="http://schemas.microsoft.com/office/powerpoint/2010/main" val="428966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EC7FA-8616-4897-940D-027B2BF9F91D}"/>
              </a:ext>
            </a:extLst>
          </p:cNvPr>
          <p:cNvSpPr>
            <a:spLocks noGrp="1"/>
          </p:cNvSpPr>
          <p:nvPr>
            <p:ph type="title"/>
          </p:nvPr>
        </p:nvSpPr>
        <p:spPr/>
        <p:txBody>
          <a:bodyPr/>
          <a:lstStyle/>
          <a:p>
            <a:r>
              <a:rPr lang="en-US" altLang="zh-CN" dirty="0"/>
              <a:t>SFE-</a:t>
            </a:r>
            <a:r>
              <a:rPr lang="zh-CN" altLang="en-US" dirty="0"/>
              <a:t>文件页</a:t>
            </a:r>
          </a:p>
        </p:txBody>
      </p:sp>
      <p:sp>
        <p:nvSpPr>
          <p:cNvPr id="3" name="灯片编号占位符 2">
            <a:extLst>
              <a:ext uri="{FF2B5EF4-FFF2-40B4-BE49-F238E27FC236}">
                <a16:creationId xmlns:a16="http://schemas.microsoft.com/office/drawing/2014/main" id="{698103F5-35C2-4EC3-A223-FEFDD85CFFD4}"/>
              </a:ext>
            </a:extLst>
          </p:cNvPr>
          <p:cNvSpPr>
            <a:spLocks noGrp="1"/>
          </p:cNvSpPr>
          <p:nvPr>
            <p:ph type="sldNum" sz="quarter" idx="12"/>
          </p:nvPr>
        </p:nvSpPr>
        <p:spPr/>
        <p:txBody>
          <a:bodyPr/>
          <a:lstStyle/>
          <a:p>
            <a:fld id="{2515AB8F-1C56-49E9-90C8-78D22B0C1B97}" type="slidenum">
              <a:rPr lang="zh-CN" altLang="en-US" smtClean="0"/>
              <a:pPr/>
              <a:t>24</a:t>
            </a:fld>
            <a:endParaRPr lang="zh-CN" altLang="en-US" dirty="0"/>
          </a:p>
        </p:txBody>
      </p:sp>
      <p:sp>
        <p:nvSpPr>
          <p:cNvPr id="5" name="矩形: 圆角 4">
            <a:extLst>
              <a:ext uri="{FF2B5EF4-FFF2-40B4-BE49-F238E27FC236}">
                <a16:creationId xmlns:a16="http://schemas.microsoft.com/office/drawing/2014/main" id="{54D1A179-B655-49BE-9E21-6F44469234EF}"/>
              </a:ext>
            </a:extLst>
          </p:cNvPr>
          <p:cNvSpPr/>
          <p:nvPr/>
        </p:nvSpPr>
        <p:spPr>
          <a:xfrm>
            <a:off x="1003001" y="1270376"/>
            <a:ext cx="4828456" cy="4882392"/>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a:extLst>
              <a:ext uri="{FF2B5EF4-FFF2-40B4-BE49-F238E27FC236}">
                <a16:creationId xmlns:a16="http://schemas.microsoft.com/office/drawing/2014/main" id="{93087C51-12C1-4FB6-8A66-92899A4051B6}"/>
              </a:ext>
            </a:extLst>
          </p:cNvPr>
          <p:cNvSpPr/>
          <p:nvPr/>
        </p:nvSpPr>
        <p:spPr>
          <a:xfrm>
            <a:off x="1016775" y="1281924"/>
            <a:ext cx="4801362" cy="93075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íŝļiḓè">
            <a:extLst>
              <a:ext uri="{FF2B5EF4-FFF2-40B4-BE49-F238E27FC236}">
                <a16:creationId xmlns:a16="http://schemas.microsoft.com/office/drawing/2014/main" id="{A1A57679-60C0-4052-ADA6-4A9F3733CB44}"/>
              </a:ext>
            </a:extLst>
          </p:cNvPr>
          <p:cNvSpPr/>
          <p:nvPr/>
        </p:nvSpPr>
        <p:spPr bwMode="auto">
          <a:xfrm>
            <a:off x="1209670" y="2338931"/>
            <a:ext cx="4188422" cy="37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测量每个应用程序在</a:t>
            </a:r>
            <a:r>
              <a:rPr kumimoji="0" lang="en-US" altLang="zh-CN" sz="2000" b="0" i="0" u="none" strike="noStrike" kern="1200" cap="none" spc="0" normalizeH="0" baseline="0" noProof="0" dirty="0">
                <a:ln>
                  <a:noFill/>
                </a:ln>
                <a:solidFill>
                  <a:srgbClr val="000000"/>
                </a:solidFill>
                <a:effectLst/>
                <a:uLnTx/>
                <a:uFillTx/>
                <a:cs typeface="+mn-ea"/>
                <a:sym typeface="+mn-lt"/>
              </a:rPr>
              <a:t>10</a:t>
            </a:r>
            <a:r>
              <a:rPr kumimoji="0" lang="zh-CN" altLang="en-US" sz="2000" b="0" i="0" u="none" strike="noStrike" kern="1200" cap="none" spc="0" normalizeH="0" baseline="0" noProof="0" dirty="0">
                <a:ln>
                  <a:noFill/>
                </a:ln>
                <a:solidFill>
                  <a:srgbClr val="000000"/>
                </a:solidFill>
                <a:effectLst/>
                <a:uLnTx/>
                <a:uFillTx/>
                <a:cs typeface="+mn-ea"/>
                <a:sym typeface="+mn-lt"/>
              </a:rPr>
              <a:t>次切换中被访问的文件页</a:t>
            </a:r>
            <a:r>
              <a:rPr lang="zh-CN" altLang="en-US" sz="2000" dirty="0">
                <a:solidFill>
                  <a:srgbClr val="000000"/>
                </a:solidFill>
                <a:cs typeface="+mn-ea"/>
                <a:sym typeface="+mn-lt"/>
              </a:rPr>
              <a:t>，</a:t>
            </a:r>
            <a:r>
              <a:rPr kumimoji="0" lang="zh-CN" altLang="en-US" sz="2000" b="0" i="0" u="none" strike="noStrike" kern="1200" cap="none" spc="0" normalizeH="0" baseline="0" noProof="0" dirty="0">
                <a:ln>
                  <a:noFill/>
                </a:ln>
                <a:solidFill>
                  <a:srgbClr val="000000"/>
                </a:solidFill>
                <a:effectLst/>
                <a:uLnTx/>
                <a:uFillTx/>
                <a:cs typeface="+mn-ea"/>
                <a:sym typeface="+mn-lt"/>
              </a:rPr>
              <a:t>超过</a:t>
            </a:r>
            <a:r>
              <a:rPr kumimoji="0" lang="en-US" altLang="zh-CN" sz="2000" b="0" i="0" u="none" strike="noStrike" kern="1200" cap="none" spc="0" normalizeH="0" baseline="0" noProof="0" dirty="0">
                <a:ln>
                  <a:noFill/>
                </a:ln>
                <a:solidFill>
                  <a:srgbClr val="000000"/>
                </a:solidFill>
                <a:effectLst/>
                <a:uLnTx/>
                <a:uFillTx/>
                <a:cs typeface="+mn-ea"/>
                <a:sym typeface="+mn-lt"/>
              </a:rPr>
              <a:t>8</a:t>
            </a:r>
            <a:r>
              <a:rPr lang="zh-CN" altLang="en-US" sz="2000" dirty="0">
                <a:solidFill>
                  <a:srgbClr val="000000"/>
                </a:solidFill>
                <a:cs typeface="+mn-ea"/>
                <a:sym typeface="+mn-lt"/>
              </a:rPr>
              <a:t>次访问的</a:t>
            </a:r>
            <a:r>
              <a:rPr kumimoji="0" lang="zh-CN" altLang="en-US" sz="2000" b="0" i="0" u="none" strike="noStrike" kern="1200" cap="none" spc="0" normalizeH="0" baseline="0" noProof="0" dirty="0">
                <a:ln>
                  <a:noFill/>
                </a:ln>
                <a:solidFill>
                  <a:srgbClr val="000000"/>
                </a:solidFill>
                <a:effectLst/>
                <a:uLnTx/>
                <a:uFillTx/>
                <a:cs typeface="+mn-ea"/>
                <a:sym typeface="+mn-lt"/>
              </a:rPr>
              <a:t>页面被认为是频繁访问的</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由此产生的页面集被存储为一个</a:t>
            </a:r>
            <a:r>
              <a:rPr lang="zh-CN" altLang="en-US" sz="2000" dirty="0">
                <a:solidFill>
                  <a:srgbClr val="000000"/>
                </a:solidFill>
                <a:cs typeface="+mn-ea"/>
                <a:sym typeface="+mn-lt"/>
              </a:rPr>
              <a:t>离线候选</a:t>
            </a:r>
            <a:r>
              <a:rPr kumimoji="0" lang="zh-CN" altLang="en-US" sz="2000" b="0" u="none" strike="noStrike" kern="1200" cap="none" spc="0" normalizeH="0" baseline="0" noProof="0" dirty="0">
                <a:ln>
                  <a:noFill/>
                </a:ln>
                <a:solidFill>
                  <a:srgbClr val="000000"/>
                </a:solidFill>
                <a:effectLst/>
                <a:uLnTx/>
                <a:uFillTx/>
                <a:cs typeface="+mn-ea"/>
                <a:sym typeface="+mn-lt"/>
              </a:rPr>
              <a:t>表</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存储方式：</a:t>
            </a:r>
            <a:r>
              <a:rPr lang="en-US" altLang="zh-CN" sz="2000" dirty="0" err="1">
                <a:solidFill>
                  <a:srgbClr val="000000"/>
                </a:solidFill>
                <a:cs typeface="+mn-ea"/>
                <a:sym typeface="+mn-lt"/>
              </a:rPr>
              <a:t>kvmap</a:t>
            </a:r>
            <a:r>
              <a:rPr lang="zh-CN" altLang="en-US" sz="2000" dirty="0">
                <a:solidFill>
                  <a:srgbClr val="000000"/>
                </a:solidFill>
                <a:cs typeface="+mn-ea"/>
                <a:sym typeface="+mn-lt"/>
              </a:rPr>
              <a:t>，</a:t>
            </a:r>
            <a:r>
              <a:rPr lang="en-US" altLang="zh-CN" sz="2000" dirty="0">
                <a:solidFill>
                  <a:srgbClr val="000000"/>
                </a:solidFill>
                <a:cs typeface="+mn-ea"/>
                <a:sym typeface="+mn-lt"/>
              </a:rPr>
              <a:t>key</a:t>
            </a:r>
            <a:r>
              <a:rPr lang="zh-CN" altLang="en-US" sz="2000" dirty="0">
                <a:solidFill>
                  <a:srgbClr val="000000"/>
                </a:solidFill>
                <a:cs typeface="+mn-ea"/>
                <a:sym typeface="+mn-lt"/>
              </a:rPr>
              <a:t>是文件名，</a:t>
            </a:r>
            <a:r>
              <a:rPr lang="en-US" altLang="zh-CN" sz="2000" dirty="0">
                <a:solidFill>
                  <a:srgbClr val="000000"/>
                </a:solidFill>
                <a:cs typeface="+mn-ea"/>
                <a:sym typeface="+mn-lt"/>
              </a:rPr>
              <a:t>value</a:t>
            </a:r>
            <a:r>
              <a:rPr lang="zh-CN" altLang="en-US" sz="2000" dirty="0">
                <a:solidFill>
                  <a:srgbClr val="000000"/>
                </a:solidFill>
                <a:cs typeface="+mn-ea"/>
                <a:sym typeface="+mn-lt"/>
              </a:rPr>
              <a:t>是一个</a:t>
            </a:r>
            <a:r>
              <a:rPr lang="en-US" altLang="zh-CN" sz="2000" dirty="0">
                <a:solidFill>
                  <a:srgbClr val="000000"/>
                </a:solidFill>
                <a:cs typeface="+mn-ea"/>
                <a:sym typeface="+mn-lt"/>
              </a:rPr>
              <a:t>(offset, </a:t>
            </a:r>
            <a:r>
              <a:rPr lang="en-US" altLang="zh-CN" sz="2000" dirty="0" err="1">
                <a:solidFill>
                  <a:srgbClr val="000000"/>
                </a:solidFill>
                <a:cs typeface="+mn-ea"/>
                <a:sym typeface="+mn-lt"/>
              </a:rPr>
              <a:t>len</a:t>
            </a:r>
            <a:r>
              <a:rPr lang="en-US" altLang="zh-CN" sz="2000" dirty="0">
                <a:solidFill>
                  <a:srgbClr val="000000"/>
                </a:solidFill>
                <a:cs typeface="+mn-ea"/>
                <a:sym typeface="+mn-lt"/>
              </a:rPr>
              <a:t>)</a:t>
            </a:r>
            <a:r>
              <a:rPr lang="zh-CN" altLang="en-US" sz="2000" dirty="0">
                <a:solidFill>
                  <a:srgbClr val="000000"/>
                </a:solidFill>
                <a:cs typeface="+mn-ea"/>
                <a:sym typeface="+mn-lt"/>
              </a:rPr>
              <a:t>对的列表，每个对表示</a:t>
            </a:r>
            <a:r>
              <a:rPr lang="en-US" altLang="zh-CN" sz="2000" dirty="0">
                <a:solidFill>
                  <a:srgbClr val="000000"/>
                </a:solidFill>
                <a:cs typeface="+mn-ea"/>
                <a:sym typeface="+mn-lt"/>
              </a:rPr>
              <a:t>[offset, </a:t>
            </a:r>
            <a:r>
              <a:rPr lang="en-US" altLang="zh-CN" sz="2000" dirty="0" err="1">
                <a:solidFill>
                  <a:srgbClr val="000000"/>
                </a:solidFill>
                <a:cs typeface="+mn-ea"/>
                <a:sym typeface="+mn-lt"/>
              </a:rPr>
              <a:t>offset+len</a:t>
            </a:r>
            <a:r>
              <a:rPr lang="en-US" altLang="zh-CN" sz="2000" dirty="0">
                <a:solidFill>
                  <a:srgbClr val="000000"/>
                </a:solidFill>
                <a:cs typeface="+mn-ea"/>
                <a:sym typeface="+mn-lt"/>
              </a:rPr>
              <a:t>)</a:t>
            </a:r>
            <a:r>
              <a:rPr lang="zh-CN" altLang="en-US" sz="2000" dirty="0">
                <a:solidFill>
                  <a:srgbClr val="000000"/>
                </a:solidFill>
                <a:cs typeface="+mn-ea"/>
                <a:sym typeface="+mn-lt"/>
              </a:rPr>
              <a:t>页，称作</a:t>
            </a:r>
            <a:r>
              <a:rPr lang="zh-CN" altLang="en-US" sz="2000" b="1" dirty="0">
                <a:solidFill>
                  <a:srgbClr val="000000"/>
                </a:solidFill>
                <a:cs typeface="+mn-ea"/>
                <a:sym typeface="+mn-lt"/>
              </a:rPr>
              <a:t>范围</a:t>
            </a:r>
            <a:r>
              <a:rPr lang="en-US" altLang="zh-CN" sz="2000" dirty="0">
                <a:solidFill>
                  <a:srgbClr val="000000"/>
                </a:solidFill>
                <a:cs typeface="+mn-ea"/>
                <a:sym typeface="+mn-lt"/>
              </a:rPr>
              <a:t>(extent)</a:t>
            </a:r>
          </a:p>
        </p:txBody>
      </p:sp>
      <p:sp>
        <p:nvSpPr>
          <p:cNvPr id="8" name="íś1ïḍé">
            <a:extLst>
              <a:ext uri="{FF2B5EF4-FFF2-40B4-BE49-F238E27FC236}">
                <a16:creationId xmlns:a16="http://schemas.microsoft.com/office/drawing/2014/main" id="{D9F7138C-3974-44AB-BB06-B93EE3BF9F23}"/>
              </a:ext>
            </a:extLst>
          </p:cNvPr>
          <p:cNvSpPr txBox="1"/>
          <p:nvPr/>
        </p:nvSpPr>
        <p:spPr bwMode="auto">
          <a:xfrm>
            <a:off x="1273623" y="1319426"/>
            <a:ext cx="4060516" cy="7778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离线分析</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9" name="矩形: 圆角 8">
            <a:extLst>
              <a:ext uri="{FF2B5EF4-FFF2-40B4-BE49-F238E27FC236}">
                <a16:creationId xmlns:a16="http://schemas.microsoft.com/office/drawing/2014/main" id="{2F6E01B6-84E6-4CBB-B93B-2B82E5C76950}"/>
              </a:ext>
            </a:extLst>
          </p:cNvPr>
          <p:cNvSpPr/>
          <p:nvPr/>
        </p:nvSpPr>
        <p:spPr>
          <a:xfrm>
            <a:off x="7432384" y="1270376"/>
            <a:ext cx="2563721" cy="4882392"/>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a:extLst>
              <a:ext uri="{FF2B5EF4-FFF2-40B4-BE49-F238E27FC236}">
                <a16:creationId xmlns:a16="http://schemas.microsoft.com/office/drawing/2014/main" id="{7020B025-530E-4F3E-91B8-8BF29C3C2989}"/>
              </a:ext>
            </a:extLst>
          </p:cNvPr>
          <p:cNvSpPr/>
          <p:nvPr/>
        </p:nvSpPr>
        <p:spPr>
          <a:xfrm>
            <a:off x="7446158" y="1281923"/>
            <a:ext cx="2549335" cy="1018420"/>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íŝļiḓè">
            <a:extLst>
              <a:ext uri="{FF2B5EF4-FFF2-40B4-BE49-F238E27FC236}">
                <a16:creationId xmlns:a16="http://schemas.microsoft.com/office/drawing/2014/main" id="{B1A80F31-1C2E-4605-886A-A03A706D0C20}"/>
              </a:ext>
            </a:extLst>
          </p:cNvPr>
          <p:cNvSpPr/>
          <p:nvPr/>
        </p:nvSpPr>
        <p:spPr bwMode="auto">
          <a:xfrm>
            <a:off x="7602300" y="2515721"/>
            <a:ext cx="2223888" cy="37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每次切换流程中，</a:t>
            </a:r>
            <a:r>
              <a:rPr kumimoji="0" lang="en-US" altLang="zh-CN" sz="2000" b="0" i="0" u="none" strike="noStrike" kern="1200" cap="none" spc="0" normalizeH="0" baseline="0" noProof="0" dirty="0">
                <a:ln>
                  <a:noFill/>
                </a:ln>
                <a:solidFill>
                  <a:srgbClr val="000000"/>
                </a:solidFill>
                <a:effectLst/>
                <a:uLnTx/>
                <a:uFillTx/>
                <a:cs typeface="+mn-ea"/>
                <a:sym typeface="+mn-lt"/>
              </a:rPr>
              <a:t>SFE</a:t>
            </a:r>
            <a:r>
              <a:rPr kumimoji="0" lang="zh-CN" altLang="en-US" sz="2000" b="0" i="0" u="none" strike="noStrike" kern="1200" cap="none" spc="0" normalizeH="0" baseline="0" noProof="0" dirty="0">
                <a:ln>
                  <a:noFill/>
                </a:ln>
                <a:solidFill>
                  <a:srgbClr val="000000"/>
                </a:solidFill>
                <a:effectLst/>
                <a:uLnTx/>
                <a:uFillTx/>
                <a:cs typeface="+mn-ea"/>
                <a:sym typeface="+mn-lt"/>
              </a:rPr>
              <a:t>都会将所有的缺页记录到一个缓冲区中</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这个</a:t>
            </a:r>
            <a:r>
              <a:rPr kumimoji="0" lang="zh-CN" altLang="en-US" sz="2000" b="0" i="0" u="none" strike="noStrike" kern="1200" cap="none" spc="0" normalizeH="0" baseline="0" noProof="0" dirty="0">
                <a:ln>
                  <a:noFill/>
                </a:ln>
                <a:solidFill>
                  <a:srgbClr val="000000"/>
                </a:solidFill>
                <a:effectLst/>
                <a:uLnTx/>
                <a:uFillTx/>
                <a:cs typeface="+mn-ea"/>
                <a:sym typeface="+mn-lt"/>
              </a:rPr>
              <a:t>缓冲区</a:t>
            </a:r>
            <a:r>
              <a:rPr lang="zh-CN" altLang="en-US" sz="2000" dirty="0">
                <a:solidFill>
                  <a:srgbClr val="000000"/>
                </a:solidFill>
                <a:cs typeface="+mn-ea"/>
                <a:sym typeface="+mn-lt"/>
              </a:rPr>
              <a:t>将在切换结束后用于更新</a:t>
            </a:r>
            <a:r>
              <a:rPr lang="en-US" altLang="zh-CN" sz="2000" dirty="0" err="1">
                <a:solidFill>
                  <a:srgbClr val="000000"/>
                </a:solidFill>
                <a:cs typeface="+mn-ea"/>
                <a:sym typeface="+mn-lt"/>
              </a:rPr>
              <a:t>prepaging</a:t>
            </a:r>
            <a:r>
              <a:rPr lang="zh-CN" altLang="en-US" sz="2000" dirty="0">
                <a:solidFill>
                  <a:srgbClr val="000000"/>
                </a:solidFill>
                <a:cs typeface="+mn-ea"/>
                <a:sym typeface="+mn-lt"/>
              </a:rPr>
              <a:t>的目标</a:t>
            </a:r>
            <a:endParaRPr lang="en-US" altLang="zh-CN" sz="2000" dirty="0">
              <a:solidFill>
                <a:srgbClr val="000000"/>
              </a:solidFill>
              <a:cs typeface="+mn-ea"/>
              <a:sym typeface="+mn-lt"/>
            </a:endParaRPr>
          </a:p>
        </p:txBody>
      </p:sp>
      <p:sp>
        <p:nvSpPr>
          <p:cNvPr id="12" name="íś1ïḍé">
            <a:extLst>
              <a:ext uri="{FF2B5EF4-FFF2-40B4-BE49-F238E27FC236}">
                <a16:creationId xmlns:a16="http://schemas.microsoft.com/office/drawing/2014/main" id="{C4F03ADA-A8F4-43A7-A015-E00FC970EB72}"/>
              </a:ext>
            </a:extLst>
          </p:cNvPr>
          <p:cNvSpPr txBox="1"/>
          <p:nvPr/>
        </p:nvSpPr>
        <p:spPr bwMode="auto">
          <a:xfrm>
            <a:off x="7703006" y="1319426"/>
            <a:ext cx="2155975" cy="851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缺页记录</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3" name="箭头: 右 12">
            <a:extLst>
              <a:ext uri="{FF2B5EF4-FFF2-40B4-BE49-F238E27FC236}">
                <a16:creationId xmlns:a16="http://schemas.microsoft.com/office/drawing/2014/main" id="{E09D88C2-31CA-48C6-910B-27CFF954F443}"/>
              </a:ext>
            </a:extLst>
          </p:cNvPr>
          <p:cNvSpPr/>
          <p:nvPr/>
        </p:nvSpPr>
        <p:spPr>
          <a:xfrm>
            <a:off x="6038126" y="3429000"/>
            <a:ext cx="1173341"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290D1086-A32E-4728-AA7E-1FDBA5F40D6F}"/>
              </a:ext>
            </a:extLst>
          </p:cNvPr>
          <p:cNvSpPr/>
          <p:nvPr/>
        </p:nvSpPr>
        <p:spPr>
          <a:xfrm>
            <a:off x="10166021" y="3418367"/>
            <a:ext cx="1173341"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53517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A1418-D6DF-4A8A-B438-7ED4839F327C}"/>
              </a:ext>
            </a:extLst>
          </p:cNvPr>
          <p:cNvSpPr>
            <a:spLocks noGrp="1"/>
          </p:cNvSpPr>
          <p:nvPr>
            <p:ph type="title"/>
          </p:nvPr>
        </p:nvSpPr>
        <p:spPr/>
        <p:txBody>
          <a:bodyPr/>
          <a:lstStyle/>
          <a:p>
            <a:r>
              <a:rPr lang="en-US" altLang="zh-CN" dirty="0"/>
              <a:t>SFE-</a:t>
            </a:r>
            <a:r>
              <a:rPr lang="zh-CN" altLang="en-US" dirty="0"/>
              <a:t>文件页</a:t>
            </a:r>
          </a:p>
        </p:txBody>
      </p:sp>
      <p:sp>
        <p:nvSpPr>
          <p:cNvPr id="3" name="灯片编号占位符 2">
            <a:extLst>
              <a:ext uri="{FF2B5EF4-FFF2-40B4-BE49-F238E27FC236}">
                <a16:creationId xmlns:a16="http://schemas.microsoft.com/office/drawing/2014/main" id="{A8BD9C4E-49BC-44D5-A9C7-44B77AB177C0}"/>
              </a:ext>
            </a:extLst>
          </p:cNvPr>
          <p:cNvSpPr>
            <a:spLocks noGrp="1"/>
          </p:cNvSpPr>
          <p:nvPr>
            <p:ph type="sldNum" sz="quarter" idx="12"/>
          </p:nvPr>
        </p:nvSpPr>
        <p:spPr/>
        <p:txBody>
          <a:bodyPr/>
          <a:lstStyle/>
          <a:p>
            <a:fld id="{2515AB8F-1C56-49E9-90C8-78D22B0C1B97}" type="slidenum">
              <a:rPr lang="zh-CN" altLang="en-US" smtClean="0"/>
              <a:pPr/>
              <a:t>25</a:t>
            </a:fld>
            <a:endParaRPr lang="zh-CN" altLang="en-US" dirty="0"/>
          </a:p>
        </p:txBody>
      </p:sp>
      <p:sp>
        <p:nvSpPr>
          <p:cNvPr id="4" name="矩形: 圆角 3">
            <a:extLst>
              <a:ext uri="{FF2B5EF4-FFF2-40B4-BE49-F238E27FC236}">
                <a16:creationId xmlns:a16="http://schemas.microsoft.com/office/drawing/2014/main" id="{1B41466B-CC0F-4C1A-B10E-C759DCF3767B}"/>
              </a:ext>
            </a:extLst>
          </p:cNvPr>
          <p:cNvSpPr/>
          <p:nvPr/>
        </p:nvSpPr>
        <p:spPr>
          <a:xfrm>
            <a:off x="1286763" y="1372166"/>
            <a:ext cx="3551047" cy="4837248"/>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a:extLst>
              <a:ext uri="{FF2B5EF4-FFF2-40B4-BE49-F238E27FC236}">
                <a16:creationId xmlns:a16="http://schemas.microsoft.com/office/drawing/2014/main" id="{84A8C7C8-FA02-468B-B938-7942EA687B0A}"/>
              </a:ext>
            </a:extLst>
          </p:cNvPr>
          <p:cNvSpPr/>
          <p:nvPr/>
        </p:nvSpPr>
        <p:spPr>
          <a:xfrm>
            <a:off x="1300536" y="1383713"/>
            <a:ext cx="3531121" cy="1009003"/>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íŝļiḓè">
            <a:extLst>
              <a:ext uri="{FF2B5EF4-FFF2-40B4-BE49-F238E27FC236}">
                <a16:creationId xmlns:a16="http://schemas.microsoft.com/office/drawing/2014/main" id="{F8118784-6761-4F84-A6F0-200CA3E49C29}"/>
              </a:ext>
            </a:extLst>
          </p:cNvPr>
          <p:cNvSpPr/>
          <p:nvPr/>
        </p:nvSpPr>
        <p:spPr bwMode="auto">
          <a:xfrm>
            <a:off x="1467413" y="2505146"/>
            <a:ext cx="3189746" cy="37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en-US" altLang="zh-CN" sz="2000" dirty="0" err="1">
                <a:solidFill>
                  <a:srgbClr val="000000"/>
                </a:solidFill>
                <a:cs typeface="+mn-ea"/>
                <a:sym typeface="+mn-lt"/>
              </a:rPr>
              <a:t>Prepaging</a:t>
            </a:r>
            <a:r>
              <a:rPr lang="zh-CN" altLang="en-US" sz="2000" dirty="0">
                <a:solidFill>
                  <a:srgbClr val="000000"/>
                </a:solidFill>
                <a:cs typeface="+mn-ea"/>
                <a:sym typeface="+mn-lt"/>
              </a:rPr>
              <a:t>的目标管理在应用切换完成后启动</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en-US" altLang="zh-CN" sz="2000" dirty="0" err="1">
                <a:solidFill>
                  <a:srgbClr val="000000"/>
                </a:solidFill>
                <a:cs typeface="+mn-ea"/>
                <a:sym typeface="+mn-lt"/>
              </a:rPr>
              <a:t>Prepaging</a:t>
            </a:r>
            <a:r>
              <a:rPr lang="zh-CN" altLang="en-US" sz="2000" dirty="0">
                <a:solidFill>
                  <a:srgbClr val="000000"/>
                </a:solidFill>
                <a:cs typeface="+mn-ea"/>
                <a:sym typeface="+mn-lt"/>
              </a:rPr>
              <a:t>目标表中存储即将会被</a:t>
            </a:r>
            <a:r>
              <a:rPr lang="en-US" altLang="zh-CN" sz="2000" dirty="0" err="1">
                <a:solidFill>
                  <a:srgbClr val="000000"/>
                </a:solidFill>
                <a:cs typeface="+mn-ea"/>
                <a:sym typeface="+mn-lt"/>
              </a:rPr>
              <a:t>prepaging</a:t>
            </a:r>
            <a:r>
              <a:rPr lang="zh-CN" altLang="en-US" sz="2000" dirty="0">
                <a:solidFill>
                  <a:srgbClr val="000000"/>
                </a:solidFill>
                <a:cs typeface="+mn-ea"/>
                <a:sym typeface="+mn-lt"/>
              </a:rPr>
              <a:t>线程取走的范围</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首先检查缺页缓冲区，取得其中的范围，并检查其是否在离线候选表中。如果是，则加入目标表</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endParaRPr lang="en-US" altLang="zh-CN" sz="2000" dirty="0">
              <a:solidFill>
                <a:srgbClr val="000000"/>
              </a:solidFill>
              <a:cs typeface="+mn-ea"/>
              <a:sym typeface="+mn-lt"/>
            </a:endParaRPr>
          </a:p>
        </p:txBody>
      </p:sp>
      <p:sp>
        <p:nvSpPr>
          <p:cNvPr id="7" name="íś1ïḍé">
            <a:extLst>
              <a:ext uri="{FF2B5EF4-FFF2-40B4-BE49-F238E27FC236}">
                <a16:creationId xmlns:a16="http://schemas.microsoft.com/office/drawing/2014/main" id="{782BB942-51F0-4524-8E91-4200344B2865}"/>
              </a:ext>
            </a:extLst>
          </p:cNvPr>
          <p:cNvSpPr txBox="1"/>
          <p:nvPr/>
        </p:nvSpPr>
        <p:spPr bwMode="auto">
          <a:xfrm>
            <a:off x="1557385" y="1421216"/>
            <a:ext cx="2986272" cy="843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插入</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8" name="箭头: 右 7">
            <a:extLst>
              <a:ext uri="{FF2B5EF4-FFF2-40B4-BE49-F238E27FC236}">
                <a16:creationId xmlns:a16="http://schemas.microsoft.com/office/drawing/2014/main" id="{714658E9-5553-49AC-8DF5-9EBD81FED4F6}"/>
              </a:ext>
            </a:extLst>
          </p:cNvPr>
          <p:cNvSpPr/>
          <p:nvPr/>
        </p:nvSpPr>
        <p:spPr>
          <a:xfrm>
            <a:off x="340236" y="3429000"/>
            <a:ext cx="829670"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4BB84B39-4746-497A-8522-CFFB246F49EE}"/>
              </a:ext>
            </a:extLst>
          </p:cNvPr>
          <p:cNvSpPr/>
          <p:nvPr/>
        </p:nvSpPr>
        <p:spPr>
          <a:xfrm>
            <a:off x="6019062" y="1372644"/>
            <a:ext cx="2163606" cy="4836770"/>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a:extLst>
              <a:ext uri="{FF2B5EF4-FFF2-40B4-BE49-F238E27FC236}">
                <a16:creationId xmlns:a16="http://schemas.microsoft.com/office/drawing/2014/main" id="{A88EA642-28BE-40E7-B38C-18C6BC0A598A}"/>
              </a:ext>
            </a:extLst>
          </p:cNvPr>
          <p:cNvSpPr/>
          <p:nvPr/>
        </p:nvSpPr>
        <p:spPr>
          <a:xfrm>
            <a:off x="6032835" y="1384191"/>
            <a:ext cx="2149832" cy="981921"/>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íŝļiḓè">
            <a:extLst>
              <a:ext uri="{FF2B5EF4-FFF2-40B4-BE49-F238E27FC236}">
                <a16:creationId xmlns:a16="http://schemas.microsoft.com/office/drawing/2014/main" id="{201726A1-735B-4766-981F-378881604ACF}"/>
              </a:ext>
            </a:extLst>
          </p:cNvPr>
          <p:cNvSpPr/>
          <p:nvPr/>
        </p:nvSpPr>
        <p:spPr bwMode="auto">
          <a:xfrm>
            <a:off x="6199711" y="2505625"/>
            <a:ext cx="1816651" cy="3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如果同一文件的两个范围彼此相近（如，小于</a:t>
            </a:r>
            <a:r>
              <a:rPr lang="en-US" altLang="zh-CN" sz="2000" dirty="0">
                <a:solidFill>
                  <a:srgbClr val="000000"/>
                </a:solidFill>
                <a:cs typeface="+mn-ea"/>
                <a:sym typeface="+mn-lt"/>
              </a:rPr>
              <a:t>16</a:t>
            </a:r>
            <a:r>
              <a:rPr lang="zh-CN" altLang="en-US" sz="2000" dirty="0">
                <a:solidFill>
                  <a:srgbClr val="000000"/>
                </a:solidFill>
                <a:cs typeface="+mn-ea"/>
                <a:sym typeface="+mn-lt"/>
              </a:rPr>
              <a:t>个页），则将其合并</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避免产生过多</a:t>
            </a:r>
            <a:r>
              <a:rPr lang="en-US" altLang="zh-CN" sz="2000" dirty="0">
                <a:solidFill>
                  <a:srgbClr val="000000"/>
                </a:solidFill>
                <a:cs typeface="+mn-ea"/>
                <a:sym typeface="+mn-lt"/>
              </a:rPr>
              <a:t>I/O</a:t>
            </a:r>
            <a:r>
              <a:rPr lang="zh-CN" altLang="en-US" sz="2000" dirty="0">
                <a:solidFill>
                  <a:srgbClr val="000000"/>
                </a:solidFill>
                <a:cs typeface="+mn-ea"/>
                <a:sym typeface="+mn-lt"/>
              </a:rPr>
              <a:t>请求</a:t>
            </a:r>
            <a:endParaRPr lang="en-US" altLang="zh-CN" sz="2000" dirty="0">
              <a:solidFill>
                <a:srgbClr val="000000"/>
              </a:solidFill>
              <a:cs typeface="+mn-ea"/>
              <a:sym typeface="+mn-lt"/>
            </a:endParaRPr>
          </a:p>
        </p:txBody>
      </p:sp>
      <p:sp>
        <p:nvSpPr>
          <p:cNvPr id="13" name="íś1ïḍé">
            <a:extLst>
              <a:ext uri="{FF2B5EF4-FFF2-40B4-BE49-F238E27FC236}">
                <a16:creationId xmlns:a16="http://schemas.microsoft.com/office/drawing/2014/main" id="{87FD0F4A-B22E-4AE0-B733-CB25AB7CFCED}"/>
              </a:ext>
            </a:extLst>
          </p:cNvPr>
          <p:cNvSpPr txBox="1"/>
          <p:nvPr/>
        </p:nvSpPr>
        <p:spPr bwMode="auto">
          <a:xfrm>
            <a:off x="6289684" y="1421694"/>
            <a:ext cx="1700767" cy="9454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合并</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4" name="矩形: 圆角 13">
            <a:extLst>
              <a:ext uri="{FF2B5EF4-FFF2-40B4-BE49-F238E27FC236}">
                <a16:creationId xmlns:a16="http://schemas.microsoft.com/office/drawing/2014/main" id="{16B2BCDD-A71C-46BF-99F7-71F4F94E6848}"/>
              </a:ext>
            </a:extLst>
          </p:cNvPr>
          <p:cNvSpPr/>
          <p:nvPr/>
        </p:nvSpPr>
        <p:spPr>
          <a:xfrm>
            <a:off x="9261446" y="1372643"/>
            <a:ext cx="2444998" cy="4836770"/>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a16="http://schemas.microsoft.com/office/drawing/2014/main" id="{80309D8B-1CD6-4C4A-9C30-8AEACFD6BFFB}"/>
              </a:ext>
            </a:extLst>
          </p:cNvPr>
          <p:cNvSpPr/>
          <p:nvPr/>
        </p:nvSpPr>
        <p:spPr>
          <a:xfrm>
            <a:off x="9275219" y="1384191"/>
            <a:ext cx="2428143" cy="1008525"/>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íŝļiḓè">
            <a:extLst>
              <a:ext uri="{FF2B5EF4-FFF2-40B4-BE49-F238E27FC236}">
                <a16:creationId xmlns:a16="http://schemas.microsoft.com/office/drawing/2014/main" id="{EE8093D1-17E7-413D-AA57-766D2FEEF674}"/>
              </a:ext>
            </a:extLst>
          </p:cNvPr>
          <p:cNvSpPr/>
          <p:nvPr/>
        </p:nvSpPr>
        <p:spPr bwMode="auto">
          <a:xfrm>
            <a:off x="9442095" y="2505624"/>
            <a:ext cx="2051829" cy="359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如果预期的切换结束后，目标表中有页面没有被线程取走，则将其删除</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如果是范围的一部分，则拆分为两个更小的范围</a:t>
            </a:r>
            <a:endParaRPr lang="en-US" altLang="zh-CN" sz="2000" dirty="0">
              <a:solidFill>
                <a:srgbClr val="000000"/>
              </a:solidFill>
              <a:cs typeface="+mn-ea"/>
              <a:sym typeface="+mn-lt"/>
            </a:endParaRPr>
          </a:p>
        </p:txBody>
      </p:sp>
      <p:sp>
        <p:nvSpPr>
          <p:cNvPr id="17" name="íś1ïḍé">
            <a:extLst>
              <a:ext uri="{FF2B5EF4-FFF2-40B4-BE49-F238E27FC236}">
                <a16:creationId xmlns:a16="http://schemas.microsoft.com/office/drawing/2014/main" id="{FF508B08-F0F1-4DE1-B3C7-0E1B3112969A}"/>
              </a:ext>
            </a:extLst>
          </p:cNvPr>
          <p:cNvSpPr txBox="1"/>
          <p:nvPr/>
        </p:nvSpPr>
        <p:spPr bwMode="auto">
          <a:xfrm>
            <a:off x="9532069" y="1421694"/>
            <a:ext cx="1920944" cy="9710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驱逐</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9" name="箭头: 右 18">
            <a:extLst>
              <a:ext uri="{FF2B5EF4-FFF2-40B4-BE49-F238E27FC236}">
                <a16:creationId xmlns:a16="http://schemas.microsoft.com/office/drawing/2014/main" id="{64A457CF-BE7C-49E5-8E04-3575F930C34F}"/>
              </a:ext>
            </a:extLst>
          </p:cNvPr>
          <p:cNvSpPr/>
          <p:nvPr/>
        </p:nvSpPr>
        <p:spPr>
          <a:xfrm>
            <a:off x="5037084" y="3429000"/>
            <a:ext cx="829670"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1953EE9D-18A1-43AB-A16F-E25B8087EB1D}"/>
              </a:ext>
            </a:extLst>
          </p:cNvPr>
          <p:cNvSpPr/>
          <p:nvPr/>
        </p:nvSpPr>
        <p:spPr>
          <a:xfrm>
            <a:off x="8328488" y="3418735"/>
            <a:ext cx="829670"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6850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56871-09EC-4FE7-9DB7-A05D470F4F1B}"/>
              </a:ext>
            </a:extLst>
          </p:cNvPr>
          <p:cNvSpPr>
            <a:spLocks noGrp="1"/>
          </p:cNvSpPr>
          <p:nvPr>
            <p:ph type="title"/>
          </p:nvPr>
        </p:nvSpPr>
        <p:spPr/>
        <p:txBody>
          <a:bodyPr/>
          <a:lstStyle/>
          <a:p>
            <a:r>
              <a:rPr lang="en-US" altLang="zh-CN" dirty="0"/>
              <a:t>SFE-</a:t>
            </a:r>
            <a:r>
              <a:rPr lang="zh-CN" altLang="en-US" dirty="0"/>
              <a:t>文件页</a:t>
            </a:r>
          </a:p>
        </p:txBody>
      </p:sp>
      <p:sp>
        <p:nvSpPr>
          <p:cNvPr id="3" name="灯片编号占位符 2">
            <a:extLst>
              <a:ext uri="{FF2B5EF4-FFF2-40B4-BE49-F238E27FC236}">
                <a16:creationId xmlns:a16="http://schemas.microsoft.com/office/drawing/2014/main" id="{BC5089EE-5FD1-429A-B1A4-75BEC7102C14}"/>
              </a:ext>
            </a:extLst>
          </p:cNvPr>
          <p:cNvSpPr>
            <a:spLocks noGrp="1"/>
          </p:cNvSpPr>
          <p:nvPr>
            <p:ph type="sldNum" sz="quarter" idx="12"/>
          </p:nvPr>
        </p:nvSpPr>
        <p:spPr/>
        <p:txBody>
          <a:bodyPr/>
          <a:lstStyle/>
          <a:p>
            <a:fld id="{2515AB8F-1C56-49E9-90C8-78D22B0C1B97}" type="slidenum">
              <a:rPr lang="zh-CN" altLang="en-US" smtClean="0"/>
              <a:pPr/>
              <a:t>26</a:t>
            </a:fld>
            <a:endParaRPr lang="zh-CN" altLang="en-US" dirty="0"/>
          </a:p>
        </p:txBody>
      </p:sp>
      <p:pic>
        <p:nvPicPr>
          <p:cNvPr id="5" name="图片 4">
            <a:extLst>
              <a:ext uri="{FF2B5EF4-FFF2-40B4-BE49-F238E27FC236}">
                <a16:creationId xmlns:a16="http://schemas.microsoft.com/office/drawing/2014/main" id="{790C0ABD-CFDB-4BE7-9F8C-EA74F40965AB}"/>
              </a:ext>
            </a:extLst>
          </p:cNvPr>
          <p:cNvPicPr>
            <a:picLocks noChangeAspect="1"/>
          </p:cNvPicPr>
          <p:nvPr/>
        </p:nvPicPr>
        <p:blipFill rotWithShape="1">
          <a:blip r:embed="rId2"/>
          <a:srcRect l="9942" t="30698" r="11570" b="28217"/>
          <a:stretch/>
        </p:blipFill>
        <p:spPr>
          <a:xfrm>
            <a:off x="0" y="1909543"/>
            <a:ext cx="12110814" cy="3565962"/>
          </a:xfrm>
          <a:prstGeom prst="rect">
            <a:avLst/>
          </a:prstGeom>
        </p:spPr>
      </p:pic>
    </p:spTree>
    <p:extLst>
      <p:ext uri="{BB962C8B-B14F-4D97-AF65-F5344CB8AC3E}">
        <p14:creationId xmlns:p14="http://schemas.microsoft.com/office/powerpoint/2010/main" val="49030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428578-7DE2-48ED-AA2D-929BF08F50AC}"/>
              </a:ext>
            </a:extLst>
          </p:cNvPr>
          <p:cNvSpPr>
            <a:spLocks noGrp="1"/>
          </p:cNvSpPr>
          <p:nvPr>
            <p:ph type="title"/>
          </p:nvPr>
        </p:nvSpPr>
        <p:spPr/>
        <p:txBody>
          <a:bodyPr/>
          <a:lstStyle/>
          <a:p>
            <a:r>
              <a:rPr lang="en-US" altLang="zh-CN" dirty="0"/>
              <a:t>SFE-</a:t>
            </a:r>
            <a:r>
              <a:rPr lang="zh-CN" altLang="en-US" dirty="0"/>
              <a:t>匿名页</a:t>
            </a:r>
          </a:p>
        </p:txBody>
      </p:sp>
      <p:sp>
        <p:nvSpPr>
          <p:cNvPr id="3" name="灯片编号占位符 2">
            <a:extLst>
              <a:ext uri="{FF2B5EF4-FFF2-40B4-BE49-F238E27FC236}">
                <a16:creationId xmlns:a16="http://schemas.microsoft.com/office/drawing/2014/main" id="{100DC50A-02FD-4DC7-BCCF-4F45C18620B5}"/>
              </a:ext>
            </a:extLst>
          </p:cNvPr>
          <p:cNvSpPr>
            <a:spLocks noGrp="1"/>
          </p:cNvSpPr>
          <p:nvPr>
            <p:ph type="sldNum" sz="quarter" idx="12"/>
          </p:nvPr>
        </p:nvSpPr>
        <p:spPr/>
        <p:txBody>
          <a:bodyPr/>
          <a:lstStyle/>
          <a:p>
            <a:fld id="{2515AB8F-1C56-49E9-90C8-78D22B0C1B97}" type="slidenum">
              <a:rPr lang="zh-CN" altLang="en-US" smtClean="0"/>
              <a:pPr/>
              <a:t>27</a:t>
            </a:fld>
            <a:endParaRPr lang="zh-CN" altLang="en-US" dirty="0"/>
          </a:p>
        </p:txBody>
      </p:sp>
      <p:sp>
        <p:nvSpPr>
          <p:cNvPr id="4" name="矩形: 圆角 3">
            <a:extLst>
              <a:ext uri="{FF2B5EF4-FFF2-40B4-BE49-F238E27FC236}">
                <a16:creationId xmlns:a16="http://schemas.microsoft.com/office/drawing/2014/main" id="{D89B328E-9030-4B48-AAFA-7E630BCF5F48}"/>
              </a:ext>
            </a:extLst>
          </p:cNvPr>
          <p:cNvSpPr/>
          <p:nvPr/>
        </p:nvSpPr>
        <p:spPr>
          <a:xfrm>
            <a:off x="1447952" y="1096034"/>
            <a:ext cx="9484356" cy="880254"/>
          </a:xfrm>
          <a:prstGeom prst="roundRect">
            <a:avLst>
              <a:gd name="adj" fmla="val 2253"/>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圆角 4">
            <a:extLst>
              <a:ext uri="{FF2B5EF4-FFF2-40B4-BE49-F238E27FC236}">
                <a16:creationId xmlns:a16="http://schemas.microsoft.com/office/drawing/2014/main" id="{EC0C49AC-739F-4647-9375-0912D10A5F73}"/>
              </a:ext>
            </a:extLst>
          </p:cNvPr>
          <p:cNvSpPr/>
          <p:nvPr/>
        </p:nvSpPr>
        <p:spPr>
          <a:xfrm>
            <a:off x="1286425" y="1310053"/>
            <a:ext cx="9484356" cy="880254"/>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a:extLst>
              <a:ext uri="{FF2B5EF4-FFF2-40B4-BE49-F238E27FC236}">
                <a16:creationId xmlns:a16="http://schemas.microsoft.com/office/drawing/2014/main" id="{BC55EE7F-3BA7-426D-89F1-B6EF7238C62D}"/>
              </a:ext>
            </a:extLst>
          </p:cNvPr>
          <p:cNvSpPr txBox="1"/>
          <p:nvPr/>
        </p:nvSpPr>
        <p:spPr>
          <a:xfrm>
            <a:off x="1574117" y="1525686"/>
            <a:ext cx="8784063" cy="568369"/>
          </a:xfrm>
          <a:prstGeom prst="rect">
            <a:avLst/>
          </a:prstGeom>
          <a:noFill/>
        </p:spPr>
        <p:txBody>
          <a:bodyPr wrap="square" rtlCol="0">
            <a:normAutofit fontScale="85000" lnSpcReduction="10000"/>
          </a:bodyPr>
          <a:lstStyle/>
          <a:p>
            <a:pPr algn="ctr">
              <a:lnSpc>
                <a:spcPct val="130000"/>
              </a:lnSpc>
            </a:pPr>
            <a:r>
              <a:rPr lang="zh-CN" altLang="en-US" sz="2400" dirty="0">
                <a:cs typeface="+mn-ea"/>
                <a:sym typeface="+mn-lt"/>
              </a:rPr>
              <a:t>由于匿名页是应用程序启动时分配的，且变化十分频繁，因此离线分析无效</a:t>
            </a:r>
          </a:p>
        </p:txBody>
      </p:sp>
      <p:sp>
        <p:nvSpPr>
          <p:cNvPr id="7" name="矩形: 圆角 6">
            <a:extLst>
              <a:ext uri="{FF2B5EF4-FFF2-40B4-BE49-F238E27FC236}">
                <a16:creationId xmlns:a16="http://schemas.microsoft.com/office/drawing/2014/main" id="{77955E1A-99ED-42E5-BCFD-8FB38AED3612}"/>
              </a:ext>
            </a:extLst>
          </p:cNvPr>
          <p:cNvSpPr/>
          <p:nvPr/>
        </p:nvSpPr>
        <p:spPr>
          <a:xfrm>
            <a:off x="5846079" y="2721199"/>
            <a:ext cx="2651405" cy="3448154"/>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24966438-F97C-4E8E-B4EB-9A3F0E41BAE4}"/>
              </a:ext>
            </a:extLst>
          </p:cNvPr>
          <p:cNvSpPr/>
          <p:nvPr/>
        </p:nvSpPr>
        <p:spPr>
          <a:xfrm>
            <a:off x="5859853" y="2732745"/>
            <a:ext cx="2637631" cy="104226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íŝļiḓè">
            <a:extLst>
              <a:ext uri="{FF2B5EF4-FFF2-40B4-BE49-F238E27FC236}">
                <a16:creationId xmlns:a16="http://schemas.microsoft.com/office/drawing/2014/main" id="{F19E19E1-0FA8-4237-B05D-D2700ADF93B6}"/>
              </a:ext>
            </a:extLst>
          </p:cNvPr>
          <p:cNvSpPr/>
          <p:nvPr/>
        </p:nvSpPr>
        <p:spPr bwMode="auto">
          <a:xfrm>
            <a:off x="6015994" y="3966543"/>
            <a:ext cx="2256681" cy="145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与文件页类似，记录发生缺页的页面</a:t>
            </a:r>
            <a:r>
              <a:rPr lang="zh-CN" altLang="en-US" sz="2000" dirty="0">
                <a:solidFill>
                  <a:srgbClr val="000000"/>
                </a:solidFill>
                <a:cs typeface="+mn-ea"/>
                <a:sym typeface="+mn-lt"/>
              </a:rPr>
              <a:t>（不是范围）</a:t>
            </a:r>
            <a:endParaRPr lang="en-US" altLang="zh-CN" sz="2000" dirty="0">
              <a:solidFill>
                <a:srgbClr val="000000"/>
              </a:solidFill>
              <a:cs typeface="+mn-ea"/>
              <a:sym typeface="+mn-lt"/>
            </a:endParaRPr>
          </a:p>
        </p:txBody>
      </p:sp>
      <p:sp>
        <p:nvSpPr>
          <p:cNvPr id="10" name="íś1ïḍé">
            <a:extLst>
              <a:ext uri="{FF2B5EF4-FFF2-40B4-BE49-F238E27FC236}">
                <a16:creationId xmlns:a16="http://schemas.microsoft.com/office/drawing/2014/main" id="{FBBAD547-A4B6-4ABB-9EDB-C14935F718F3}"/>
              </a:ext>
            </a:extLst>
          </p:cNvPr>
          <p:cNvSpPr txBox="1"/>
          <p:nvPr/>
        </p:nvSpPr>
        <p:spPr bwMode="auto">
          <a:xfrm>
            <a:off x="6116701" y="2770248"/>
            <a:ext cx="2155975" cy="851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缺页记录</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1" name="矩形: 圆角 10">
            <a:extLst>
              <a:ext uri="{FF2B5EF4-FFF2-40B4-BE49-F238E27FC236}">
                <a16:creationId xmlns:a16="http://schemas.microsoft.com/office/drawing/2014/main" id="{60A6DC95-DF95-4F1E-BBB7-ED2E86B39A4C}"/>
              </a:ext>
            </a:extLst>
          </p:cNvPr>
          <p:cNvSpPr/>
          <p:nvPr/>
        </p:nvSpPr>
        <p:spPr>
          <a:xfrm>
            <a:off x="1580355" y="2733387"/>
            <a:ext cx="2651405" cy="3435966"/>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a:extLst>
              <a:ext uri="{FF2B5EF4-FFF2-40B4-BE49-F238E27FC236}">
                <a16:creationId xmlns:a16="http://schemas.microsoft.com/office/drawing/2014/main" id="{B12B5342-A8EE-48AE-B7EA-39DCE8A428FC}"/>
              </a:ext>
            </a:extLst>
          </p:cNvPr>
          <p:cNvSpPr/>
          <p:nvPr/>
        </p:nvSpPr>
        <p:spPr>
          <a:xfrm>
            <a:off x="1594129" y="2770247"/>
            <a:ext cx="2637631" cy="1004761"/>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íŝļiḓè">
            <a:extLst>
              <a:ext uri="{FF2B5EF4-FFF2-40B4-BE49-F238E27FC236}">
                <a16:creationId xmlns:a16="http://schemas.microsoft.com/office/drawing/2014/main" id="{3C6CE297-D215-4D50-96F8-79DD0D0F9FD4}"/>
              </a:ext>
            </a:extLst>
          </p:cNvPr>
          <p:cNvSpPr/>
          <p:nvPr/>
        </p:nvSpPr>
        <p:spPr bwMode="auto">
          <a:xfrm>
            <a:off x="1750270" y="3954997"/>
            <a:ext cx="2256682" cy="205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每次切换前，清除在线候选表和</a:t>
            </a:r>
            <a:r>
              <a:rPr kumimoji="0" lang="en-US" altLang="zh-CN" sz="2000" b="0" i="0" u="none" strike="noStrike" kern="1200" cap="none" spc="0" normalizeH="0" baseline="0" noProof="0" dirty="0" err="1">
                <a:ln>
                  <a:noFill/>
                </a:ln>
                <a:solidFill>
                  <a:srgbClr val="000000"/>
                </a:solidFill>
                <a:effectLst/>
                <a:uLnTx/>
                <a:uFillTx/>
                <a:cs typeface="+mn-ea"/>
                <a:sym typeface="+mn-lt"/>
              </a:rPr>
              <a:t>prepaging</a:t>
            </a:r>
            <a:r>
              <a:rPr kumimoji="0" lang="zh-CN" altLang="en-US" sz="2000" b="0" i="0" u="none" strike="noStrike" kern="1200" cap="none" spc="0" normalizeH="0" baseline="0" noProof="0" dirty="0">
                <a:ln>
                  <a:noFill/>
                </a:ln>
                <a:solidFill>
                  <a:srgbClr val="000000"/>
                </a:solidFill>
                <a:effectLst/>
                <a:uLnTx/>
                <a:uFillTx/>
                <a:cs typeface="+mn-ea"/>
                <a:sym typeface="+mn-lt"/>
              </a:rPr>
              <a:t>目标表中每个页的访问位（如果有）</a:t>
            </a:r>
            <a:endParaRPr lang="en-US" altLang="zh-CN" sz="2000" dirty="0">
              <a:solidFill>
                <a:srgbClr val="000000"/>
              </a:solidFill>
              <a:cs typeface="+mn-ea"/>
              <a:sym typeface="+mn-lt"/>
            </a:endParaRPr>
          </a:p>
        </p:txBody>
      </p:sp>
      <p:sp>
        <p:nvSpPr>
          <p:cNvPr id="14" name="íś1ïḍé">
            <a:extLst>
              <a:ext uri="{FF2B5EF4-FFF2-40B4-BE49-F238E27FC236}">
                <a16:creationId xmlns:a16="http://schemas.microsoft.com/office/drawing/2014/main" id="{1C3E5424-6FAF-4781-8932-60B5333ADE37}"/>
              </a:ext>
            </a:extLst>
          </p:cNvPr>
          <p:cNvSpPr txBox="1"/>
          <p:nvPr/>
        </p:nvSpPr>
        <p:spPr bwMode="auto">
          <a:xfrm>
            <a:off x="1850977" y="2758702"/>
            <a:ext cx="2155975" cy="851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访问</a:t>
            </a:r>
            <a:r>
              <a:rPr kumimoji="0" lang="zh-CN" altLang="en-US" sz="2400" b="1" i="0" u="none" strike="noStrike" kern="1200" cap="none" spc="0" normalizeH="0" baseline="0" noProof="0" dirty="0">
                <a:ln>
                  <a:noFill/>
                </a:ln>
                <a:solidFill>
                  <a:schemeClr val="accent1"/>
                </a:solidFill>
                <a:effectLst/>
                <a:uLnTx/>
                <a:uFillTx/>
                <a:cs typeface="+mn-ea"/>
                <a:sym typeface="+mn-lt"/>
              </a:rPr>
              <a:t>记录</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5" name="箭头: 右 14">
            <a:extLst>
              <a:ext uri="{FF2B5EF4-FFF2-40B4-BE49-F238E27FC236}">
                <a16:creationId xmlns:a16="http://schemas.microsoft.com/office/drawing/2014/main" id="{9334E812-5CEC-42E4-9F19-634D22F3AD28}"/>
              </a:ext>
            </a:extLst>
          </p:cNvPr>
          <p:cNvSpPr/>
          <p:nvPr/>
        </p:nvSpPr>
        <p:spPr>
          <a:xfrm>
            <a:off x="4452249" y="4256823"/>
            <a:ext cx="1173341"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3FA31823-1DEF-44CB-AFD1-015D67CC37AB}"/>
              </a:ext>
            </a:extLst>
          </p:cNvPr>
          <p:cNvSpPr/>
          <p:nvPr/>
        </p:nvSpPr>
        <p:spPr>
          <a:xfrm>
            <a:off x="8746825" y="4174521"/>
            <a:ext cx="1173341"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15733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C3E3-5C8C-435C-A209-38D3743176D9}"/>
              </a:ext>
            </a:extLst>
          </p:cNvPr>
          <p:cNvSpPr>
            <a:spLocks noGrp="1"/>
          </p:cNvSpPr>
          <p:nvPr>
            <p:ph type="title"/>
          </p:nvPr>
        </p:nvSpPr>
        <p:spPr/>
        <p:txBody>
          <a:bodyPr/>
          <a:lstStyle/>
          <a:p>
            <a:r>
              <a:rPr lang="en-US" altLang="zh-CN" dirty="0"/>
              <a:t>SFE-</a:t>
            </a:r>
            <a:r>
              <a:rPr lang="zh-CN" altLang="en-US" dirty="0"/>
              <a:t>匿名页</a:t>
            </a:r>
          </a:p>
        </p:txBody>
      </p:sp>
      <p:sp>
        <p:nvSpPr>
          <p:cNvPr id="3" name="灯片编号占位符 2">
            <a:extLst>
              <a:ext uri="{FF2B5EF4-FFF2-40B4-BE49-F238E27FC236}">
                <a16:creationId xmlns:a16="http://schemas.microsoft.com/office/drawing/2014/main" id="{D6E68DC5-BCF0-4505-8225-853B8EE8AF30}"/>
              </a:ext>
            </a:extLst>
          </p:cNvPr>
          <p:cNvSpPr>
            <a:spLocks noGrp="1"/>
          </p:cNvSpPr>
          <p:nvPr>
            <p:ph type="sldNum" sz="quarter" idx="12"/>
          </p:nvPr>
        </p:nvSpPr>
        <p:spPr/>
        <p:txBody>
          <a:bodyPr/>
          <a:lstStyle/>
          <a:p>
            <a:fld id="{2515AB8F-1C56-49E9-90C8-78D22B0C1B97}" type="slidenum">
              <a:rPr lang="zh-CN" altLang="en-US" smtClean="0"/>
              <a:pPr/>
              <a:t>28</a:t>
            </a:fld>
            <a:endParaRPr lang="zh-CN" altLang="en-US" dirty="0"/>
          </a:p>
        </p:txBody>
      </p:sp>
      <p:sp>
        <p:nvSpPr>
          <p:cNvPr id="4" name="矩形: 圆角 3">
            <a:extLst>
              <a:ext uri="{FF2B5EF4-FFF2-40B4-BE49-F238E27FC236}">
                <a16:creationId xmlns:a16="http://schemas.microsoft.com/office/drawing/2014/main" id="{7F313414-A748-423E-9A93-57015078D309}"/>
              </a:ext>
            </a:extLst>
          </p:cNvPr>
          <p:cNvSpPr/>
          <p:nvPr/>
        </p:nvSpPr>
        <p:spPr>
          <a:xfrm>
            <a:off x="1112519" y="1650153"/>
            <a:ext cx="2629153" cy="4272183"/>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圆角 4">
            <a:extLst>
              <a:ext uri="{FF2B5EF4-FFF2-40B4-BE49-F238E27FC236}">
                <a16:creationId xmlns:a16="http://schemas.microsoft.com/office/drawing/2014/main" id="{396A5DD5-F7C6-4EFE-A61D-C7C909E5E7D0}"/>
              </a:ext>
            </a:extLst>
          </p:cNvPr>
          <p:cNvSpPr/>
          <p:nvPr/>
        </p:nvSpPr>
        <p:spPr>
          <a:xfrm>
            <a:off x="1126291" y="1661701"/>
            <a:ext cx="2615381" cy="1008682"/>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íŝļiḓè">
            <a:extLst>
              <a:ext uri="{FF2B5EF4-FFF2-40B4-BE49-F238E27FC236}">
                <a16:creationId xmlns:a16="http://schemas.microsoft.com/office/drawing/2014/main" id="{027E8AE0-F563-4C30-89BE-46170604E451}"/>
              </a:ext>
            </a:extLst>
          </p:cNvPr>
          <p:cNvSpPr/>
          <p:nvPr/>
        </p:nvSpPr>
        <p:spPr bwMode="auto">
          <a:xfrm>
            <a:off x="1293168" y="2783133"/>
            <a:ext cx="2362537" cy="29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应用切换完成后，检查缺页缓冲区的</a:t>
            </a:r>
            <a:r>
              <a:rPr kumimoji="0" lang="zh-CN" altLang="en-US" sz="2000" b="0" i="0" u="none" strike="noStrike" kern="1200" cap="none" spc="0" normalizeH="0" baseline="0" noProof="0" dirty="0">
                <a:ln>
                  <a:noFill/>
                </a:ln>
                <a:solidFill>
                  <a:srgbClr val="000000"/>
                </a:solidFill>
                <a:effectLst/>
                <a:uLnTx/>
                <a:uFillTx/>
                <a:cs typeface="+mn-ea"/>
                <a:sym typeface="+mn-lt"/>
              </a:rPr>
              <a:t>页</a:t>
            </a:r>
            <a:r>
              <a:rPr lang="zh-CN" altLang="en-US" sz="2000" dirty="0">
                <a:solidFill>
                  <a:srgbClr val="000000"/>
                </a:solidFill>
                <a:cs typeface="+mn-ea"/>
                <a:sym typeface="+mn-lt"/>
              </a:rPr>
              <a:t>是否在目标表或在线候选表中</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如果都不在，则将其插入在线候选表</a:t>
            </a:r>
            <a:endParaRPr lang="en-US" altLang="zh-CN" sz="2000" dirty="0">
              <a:solidFill>
                <a:srgbClr val="000000"/>
              </a:solidFill>
              <a:cs typeface="+mn-ea"/>
              <a:sym typeface="+mn-lt"/>
            </a:endParaRPr>
          </a:p>
        </p:txBody>
      </p:sp>
      <p:sp>
        <p:nvSpPr>
          <p:cNvPr id="7" name="íś1ïḍé">
            <a:extLst>
              <a:ext uri="{FF2B5EF4-FFF2-40B4-BE49-F238E27FC236}">
                <a16:creationId xmlns:a16="http://schemas.microsoft.com/office/drawing/2014/main" id="{53D25623-90EB-4E6D-ABC9-40304266B134}"/>
              </a:ext>
            </a:extLst>
          </p:cNvPr>
          <p:cNvSpPr txBox="1"/>
          <p:nvPr/>
        </p:nvSpPr>
        <p:spPr bwMode="auto">
          <a:xfrm>
            <a:off x="1383140" y="1699203"/>
            <a:ext cx="2211830" cy="8429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插入</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8" name="箭头: 右 7">
            <a:extLst>
              <a:ext uri="{FF2B5EF4-FFF2-40B4-BE49-F238E27FC236}">
                <a16:creationId xmlns:a16="http://schemas.microsoft.com/office/drawing/2014/main" id="{291B3741-330C-45BF-BC2A-2EDCEFBC474E}"/>
              </a:ext>
            </a:extLst>
          </p:cNvPr>
          <p:cNvSpPr/>
          <p:nvPr/>
        </p:nvSpPr>
        <p:spPr>
          <a:xfrm>
            <a:off x="4033500" y="3643191"/>
            <a:ext cx="829670"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0A67B23-779F-41CC-B113-48683D5A113B}"/>
              </a:ext>
            </a:extLst>
          </p:cNvPr>
          <p:cNvSpPr/>
          <p:nvPr/>
        </p:nvSpPr>
        <p:spPr>
          <a:xfrm>
            <a:off x="5059305" y="1650153"/>
            <a:ext cx="2629153" cy="4272183"/>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圆角 9">
            <a:extLst>
              <a:ext uri="{FF2B5EF4-FFF2-40B4-BE49-F238E27FC236}">
                <a16:creationId xmlns:a16="http://schemas.microsoft.com/office/drawing/2014/main" id="{8960087A-BB8A-45C9-955A-BA0D5F89894B}"/>
              </a:ext>
            </a:extLst>
          </p:cNvPr>
          <p:cNvSpPr/>
          <p:nvPr/>
        </p:nvSpPr>
        <p:spPr>
          <a:xfrm>
            <a:off x="5073077" y="1661701"/>
            <a:ext cx="2615381" cy="1008682"/>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íŝļiḓè">
            <a:extLst>
              <a:ext uri="{FF2B5EF4-FFF2-40B4-BE49-F238E27FC236}">
                <a16:creationId xmlns:a16="http://schemas.microsoft.com/office/drawing/2014/main" id="{B8C226BE-2C68-4567-8940-981098DD198C}"/>
              </a:ext>
            </a:extLst>
          </p:cNvPr>
          <p:cNvSpPr/>
          <p:nvPr/>
        </p:nvSpPr>
        <p:spPr bwMode="auto">
          <a:xfrm>
            <a:off x="5239954" y="2783133"/>
            <a:ext cx="2362537" cy="29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检查在线候选表中的</a:t>
            </a:r>
            <a:r>
              <a:rPr kumimoji="0" lang="zh-CN" altLang="en-US" sz="2000" b="0" i="0" u="none" strike="noStrike" kern="1200" cap="none" spc="0" normalizeH="0" baseline="0" noProof="0" dirty="0">
                <a:ln>
                  <a:noFill/>
                </a:ln>
                <a:solidFill>
                  <a:srgbClr val="000000"/>
                </a:solidFill>
                <a:effectLst/>
                <a:uLnTx/>
                <a:uFillTx/>
                <a:cs typeface="+mn-ea"/>
                <a:sym typeface="+mn-lt"/>
              </a:rPr>
              <a:t>页，如果在切换中被访问了，则升级到</a:t>
            </a:r>
            <a:r>
              <a:rPr kumimoji="0" lang="en-US" altLang="zh-CN" sz="2000" b="0" i="0" u="none" strike="noStrike" kern="1200" cap="none" spc="0" normalizeH="0" baseline="0" noProof="0" dirty="0" err="1">
                <a:ln>
                  <a:noFill/>
                </a:ln>
                <a:solidFill>
                  <a:srgbClr val="000000"/>
                </a:solidFill>
                <a:effectLst/>
                <a:uLnTx/>
                <a:uFillTx/>
                <a:cs typeface="+mn-ea"/>
                <a:sym typeface="+mn-lt"/>
              </a:rPr>
              <a:t>prepaging</a:t>
            </a:r>
            <a:r>
              <a:rPr kumimoji="0" lang="zh-CN" altLang="en-US" sz="2000" b="0" i="0" u="none" strike="noStrike" kern="1200" cap="none" spc="0" normalizeH="0" baseline="0" noProof="0" dirty="0">
                <a:ln>
                  <a:noFill/>
                </a:ln>
                <a:solidFill>
                  <a:srgbClr val="000000"/>
                </a:solidFill>
                <a:effectLst/>
                <a:uLnTx/>
                <a:uFillTx/>
                <a:cs typeface="+mn-ea"/>
                <a:sym typeface="+mn-lt"/>
              </a:rPr>
              <a:t>目标表中，等待线程的预取</a:t>
            </a:r>
            <a:endParaRPr lang="en-US" altLang="zh-CN" sz="2000" dirty="0">
              <a:solidFill>
                <a:srgbClr val="000000"/>
              </a:solidFill>
              <a:cs typeface="+mn-ea"/>
              <a:sym typeface="+mn-lt"/>
            </a:endParaRPr>
          </a:p>
        </p:txBody>
      </p:sp>
      <p:sp>
        <p:nvSpPr>
          <p:cNvPr id="12" name="íś1ïḍé">
            <a:extLst>
              <a:ext uri="{FF2B5EF4-FFF2-40B4-BE49-F238E27FC236}">
                <a16:creationId xmlns:a16="http://schemas.microsoft.com/office/drawing/2014/main" id="{0A12F436-C204-497F-9A08-098C139B0BB5}"/>
              </a:ext>
            </a:extLst>
          </p:cNvPr>
          <p:cNvSpPr txBox="1"/>
          <p:nvPr/>
        </p:nvSpPr>
        <p:spPr bwMode="auto">
          <a:xfrm>
            <a:off x="5329926" y="1699203"/>
            <a:ext cx="2211830" cy="8429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升级</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18" name="箭头: 右 17">
            <a:extLst>
              <a:ext uri="{FF2B5EF4-FFF2-40B4-BE49-F238E27FC236}">
                <a16:creationId xmlns:a16="http://schemas.microsoft.com/office/drawing/2014/main" id="{05102B84-E45B-413F-BF02-42F4887387EC}"/>
              </a:ext>
            </a:extLst>
          </p:cNvPr>
          <p:cNvSpPr/>
          <p:nvPr/>
        </p:nvSpPr>
        <p:spPr>
          <a:xfrm>
            <a:off x="7963037" y="3654739"/>
            <a:ext cx="829670" cy="46251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69D9C8CC-281F-49EF-898C-88034077CBA1}"/>
              </a:ext>
            </a:extLst>
          </p:cNvPr>
          <p:cNvSpPr/>
          <p:nvPr/>
        </p:nvSpPr>
        <p:spPr>
          <a:xfrm>
            <a:off x="8988842" y="1661701"/>
            <a:ext cx="2629153" cy="4272183"/>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圆角 19">
            <a:extLst>
              <a:ext uri="{FF2B5EF4-FFF2-40B4-BE49-F238E27FC236}">
                <a16:creationId xmlns:a16="http://schemas.microsoft.com/office/drawing/2014/main" id="{B20BFFF2-9706-4B27-9AB7-91BEC56849A7}"/>
              </a:ext>
            </a:extLst>
          </p:cNvPr>
          <p:cNvSpPr/>
          <p:nvPr/>
        </p:nvSpPr>
        <p:spPr>
          <a:xfrm>
            <a:off x="9002614" y="1673249"/>
            <a:ext cx="2615381" cy="1008682"/>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íŝļiḓè">
            <a:extLst>
              <a:ext uri="{FF2B5EF4-FFF2-40B4-BE49-F238E27FC236}">
                <a16:creationId xmlns:a16="http://schemas.microsoft.com/office/drawing/2014/main" id="{9DBB29F7-0C18-4D1A-8BD3-E6CEE7D2E5EE}"/>
              </a:ext>
            </a:extLst>
          </p:cNvPr>
          <p:cNvSpPr/>
          <p:nvPr/>
        </p:nvSpPr>
        <p:spPr bwMode="auto">
          <a:xfrm>
            <a:off x="9169491" y="2794681"/>
            <a:ext cx="2362537" cy="29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两表中的每个页都有自己的超时计数器</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如果</a:t>
            </a:r>
            <a:r>
              <a:rPr lang="en-US" altLang="zh-CN" sz="2000" dirty="0">
                <a:solidFill>
                  <a:srgbClr val="000000"/>
                </a:solidFill>
                <a:cs typeface="+mn-ea"/>
                <a:sym typeface="+mn-lt"/>
              </a:rPr>
              <a:t>TTL</a:t>
            </a:r>
            <a:r>
              <a:rPr lang="zh-CN" altLang="en-US" sz="2000" dirty="0">
                <a:solidFill>
                  <a:srgbClr val="000000"/>
                </a:solidFill>
                <a:cs typeface="+mn-ea"/>
                <a:sym typeface="+mn-lt"/>
              </a:rPr>
              <a:t>降为</a:t>
            </a:r>
            <a:r>
              <a:rPr lang="en-US" altLang="zh-CN" sz="2000" dirty="0">
                <a:solidFill>
                  <a:srgbClr val="000000"/>
                </a:solidFill>
                <a:cs typeface="+mn-ea"/>
                <a:sym typeface="+mn-lt"/>
              </a:rPr>
              <a:t>0</a:t>
            </a:r>
            <a:r>
              <a:rPr lang="zh-CN" altLang="en-US" sz="2000" dirty="0">
                <a:solidFill>
                  <a:srgbClr val="000000"/>
                </a:solidFill>
                <a:cs typeface="+mn-ea"/>
                <a:sym typeface="+mn-lt"/>
              </a:rPr>
              <a:t>，则将其从对应的表中清除</a:t>
            </a:r>
            <a:endParaRPr lang="en-US" altLang="zh-CN" sz="2000" dirty="0">
              <a:solidFill>
                <a:srgbClr val="000000"/>
              </a:solidFill>
              <a:cs typeface="+mn-ea"/>
              <a:sym typeface="+mn-lt"/>
            </a:endParaRPr>
          </a:p>
        </p:txBody>
      </p:sp>
      <p:sp>
        <p:nvSpPr>
          <p:cNvPr id="22" name="íś1ïḍé">
            <a:extLst>
              <a:ext uri="{FF2B5EF4-FFF2-40B4-BE49-F238E27FC236}">
                <a16:creationId xmlns:a16="http://schemas.microsoft.com/office/drawing/2014/main" id="{964AD5B8-3E7C-41F2-8A6C-D2720BA020C0}"/>
              </a:ext>
            </a:extLst>
          </p:cNvPr>
          <p:cNvSpPr txBox="1"/>
          <p:nvPr/>
        </p:nvSpPr>
        <p:spPr bwMode="auto">
          <a:xfrm>
            <a:off x="9259463" y="1710751"/>
            <a:ext cx="2211830" cy="8429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lang="zh-CN" altLang="en-US" sz="2400" b="1" dirty="0">
                <a:solidFill>
                  <a:schemeClr val="accent1"/>
                </a:solidFill>
                <a:cs typeface="+mn-ea"/>
                <a:sym typeface="+mn-lt"/>
              </a:rPr>
              <a:t>目标管理</a:t>
            </a:r>
            <a:r>
              <a:rPr lang="en-US" altLang="zh-CN" sz="2400" b="1" dirty="0">
                <a:solidFill>
                  <a:schemeClr val="accent1"/>
                </a:solidFill>
                <a:cs typeface="+mn-ea"/>
                <a:sym typeface="+mn-lt"/>
              </a:rPr>
              <a:t>-</a:t>
            </a:r>
            <a:r>
              <a:rPr lang="zh-CN" altLang="en-US" sz="2400" b="1" dirty="0">
                <a:solidFill>
                  <a:schemeClr val="accent1"/>
                </a:solidFill>
                <a:cs typeface="+mn-ea"/>
                <a:sym typeface="+mn-lt"/>
              </a:rPr>
              <a:t>驱逐</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Tree>
    <p:extLst>
      <p:ext uri="{BB962C8B-B14F-4D97-AF65-F5344CB8AC3E}">
        <p14:creationId xmlns:p14="http://schemas.microsoft.com/office/powerpoint/2010/main" val="43589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97EEFE-1204-4ECD-A7D1-C3C09003B261}"/>
              </a:ext>
            </a:extLst>
          </p:cNvPr>
          <p:cNvSpPr>
            <a:spLocks noGrp="1"/>
          </p:cNvSpPr>
          <p:nvPr>
            <p:ph type="title"/>
          </p:nvPr>
        </p:nvSpPr>
        <p:spPr/>
        <p:txBody>
          <a:bodyPr/>
          <a:lstStyle/>
          <a:p>
            <a:r>
              <a:rPr lang="en-US" altLang="zh-CN" dirty="0"/>
              <a:t>SFE-</a:t>
            </a:r>
            <a:r>
              <a:rPr lang="zh-CN" altLang="en-US" dirty="0"/>
              <a:t>匿名页</a:t>
            </a:r>
          </a:p>
        </p:txBody>
      </p:sp>
      <p:sp>
        <p:nvSpPr>
          <p:cNvPr id="3" name="灯片编号占位符 2">
            <a:extLst>
              <a:ext uri="{FF2B5EF4-FFF2-40B4-BE49-F238E27FC236}">
                <a16:creationId xmlns:a16="http://schemas.microsoft.com/office/drawing/2014/main" id="{16C5AD0D-9251-41E8-8DC0-7108365DF87B}"/>
              </a:ext>
            </a:extLst>
          </p:cNvPr>
          <p:cNvSpPr>
            <a:spLocks noGrp="1"/>
          </p:cNvSpPr>
          <p:nvPr>
            <p:ph type="sldNum" sz="quarter" idx="12"/>
          </p:nvPr>
        </p:nvSpPr>
        <p:spPr/>
        <p:txBody>
          <a:bodyPr/>
          <a:lstStyle/>
          <a:p>
            <a:fld id="{2515AB8F-1C56-49E9-90C8-78D22B0C1B97}" type="slidenum">
              <a:rPr lang="zh-CN" altLang="en-US" smtClean="0"/>
              <a:pPr/>
              <a:t>29</a:t>
            </a:fld>
            <a:endParaRPr lang="zh-CN" altLang="en-US" dirty="0"/>
          </a:p>
        </p:txBody>
      </p:sp>
      <p:pic>
        <p:nvPicPr>
          <p:cNvPr id="5" name="图片 4">
            <a:extLst>
              <a:ext uri="{FF2B5EF4-FFF2-40B4-BE49-F238E27FC236}">
                <a16:creationId xmlns:a16="http://schemas.microsoft.com/office/drawing/2014/main" id="{55787D81-04F7-478D-AC61-CDCF957A7EE3}"/>
              </a:ext>
            </a:extLst>
          </p:cNvPr>
          <p:cNvPicPr>
            <a:picLocks noChangeAspect="1"/>
          </p:cNvPicPr>
          <p:nvPr/>
        </p:nvPicPr>
        <p:blipFill rotWithShape="1">
          <a:blip r:embed="rId2"/>
          <a:srcRect l="11599" t="36744" r="12529" b="19535"/>
          <a:stretch/>
        </p:blipFill>
        <p:spPr>
          <a:xfrm>
            <a:off x="224338" y="1906844"/>
            <a:ext cx="11743323" cy="3806457"/>
          </a:xfrm>
          <a:prstGeom prst="rect">
            <a:avLst/>
          </a:prstGeom>
        </p:spPr>
      </p:pic>
    </p:spTree>
    <p:extLst>
      <p:ext uri="{BB962C8B-B14F-4D97-AF65-F5344CB8AC3E}">
        <p14:creationId xmlns:p14="http://schemas.microsoft.com/office/powerpoint/2010/main" val="105005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2E0ED-7A18-4BC3-A99C-70428BE09589}"/>
              </a:ext>
            </a:extLst>
          </p:cNvPr>
          <p:cNvSpPr>
            <a:spLocks noGrp="1"/>
          </p:cNvSpPr>
          <p:nvPr>
            <p:ph type="title"/>
          </p:nvPr>
        </p:nvSpPr>
        <p:spPr/>
        <p:txBody>
          <a:bodyPr/>
          <a:lstStyle/>
          <a:p>
            <a:r>
              <a:rPr lang="zh-CN" altLang="en-US" dirty="0">
                <a:sym typeface="+mn-lt"/>
              </a:rPr>
              <a:t>安卓设备内存变化</a:t>
            </a:r>
          </a:p>
        </p:txBody>
      </p:sp>
      <p:sp>
        <p:nvSpPr>
          <p:cNvPr id="5" name="灯片编号占位符 4">
            <a:extLst>
              <a:ext uri="{FF2B5EF4-FFF2-40B4-BE49-F238E27FC236}">
                <a16:creationId xmlns:a16="http://schemas.microsoft.com/office/drawing/2014/main" id="{51EBA2B9-BEDD-46AE-A57A-A7253CB91353}"/>
              </a:ext>
            </a:extLst>
          </p:cNvPr>
          <p:cNvSpPr>
            <a:spLocks noGrp="1"/>
          </p:cNvSpPr>
          <p:nvPr>
            <p:ph type="sldNum" sz="quarter" idx="12"/>
          </p:nvPr>
        </p:nvSpPr>
        <p:spPr/>
        <p:txBody>
          <a:bodyPr/>
          <a:lstStyle/>
          <a:p>
            <a:fld id="{2515AB8F-1C56-49E9-90C8-78D22B0C1B97}" type="slidenum">
              <a:rPr lang="zh-CN" altLang="en-US" smtClean="0">
                <a:sym typeface="+mn-lt"/>
              </a:rPr>
              <a:pPr/>
              <a:t>3</a:t>
            </a:fld>
            <a:endParaRPr lang="zh-CN" altLang="en-US">
              <a:sym typeface="+mn-lt"/>
            </a:endParaRPr>
          </a:p>
        </p:txBody>
      </p:sp>
      <p:sp>
        <p:nvSpPr>
          <p:cNvPr id="34" name="íŝļiḓè">
            <a:extLst>
              <a:ext uri="{FF2B5EF4-FFF2-40B4-BE49-F238E27FC236}">
                <a16:creationId xmlns:a16="http://schemas.microsoft.com/office/drawing/2014/main" id="{7DD071D8-28C2-456B-AFEB-1D84400732C1}"/>
              </a:ext>
            </a:extLst>
          </p:cNvPr>
          <p:cNvSpPr/>
          <p:nvPr/>
        </p:nvSpPr>
        <p:spPr bwMode="auto">
          <a:xfrm>
            <a:off x="1200186" y="2753833"/>
            <a:ext cx="1935602" cy="275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kumimoji="0" lang="zh-CN" altLang="en-US" b="0" i="0" u="none" strike="noStrike" kern="1200" cap="none" spc="0" normalizeH="0" baseline="0" noProof="0" dirty="0">
                <a:ln>
                  <a:noFill/>
                </a:ln>
                <a:solidFill>
                  <a:srgbClr val="000000"/>
                </a:solidFill>
                <a:effectLst/>
                <a:uLnTx/>
                <a:uFillTx/>
                <a:cs typeface="+mn-ea"/>
                <a:sym typeface="+mn-lt"/>
              </a:rPr>
              <a:t>一个应用程序要么在前台（正在积极使用），要么在后台（已经启动但目前没有被使用）</a:t>
            </a:r>
            <a:endParaRPr kumimoji="0" lang="en-US" altLang="zh-CN" b="0" i="0" u="none" strike="noStrike" kern="1200" cap="none" spc="0" normalizeH="0" baseline="0" noProof="0" dirty="0">
              <a:ln>
                <a:noFill/>
              </a:ln>
              <a:solidFill>
                <a:srgbClr val="000000"/>
              </a:solidFill>
              <a:effectLst/>
              <a:uLnTx/>
              <a:uFillTx/>
              <a:cs typeface="+mn-ea"/>
              <a:sym typeface="+mn-lt"/>
            </a:endParaRPr>
          </a:p>
        </p:txBody>
      </p:sp>
      <p:sp>
        <p:nvSpPr>
          <p:cNvPr id="37" name="íŝļiḓè">
            <a:extLst>
              <a:ext uri="{FF2B5EF4-FFF2-40B4-BE49-F238E27FC236}">
                <a16:creationId xmlns:a16="http://schemas.microsoft.com/office/drawing/2014/main" id="{351C1976-723B-4CD9-A5DA-017F3118DE2B}"/>
              </a:ext>
            </a:extLst>
          </p:cNvPr>
          <p:cNvSpPr/>
          <p:nvPr/>
        </p:nvSpPr>
        <p:spPr bwMode="auto">
          <a:xfrm>
            <a:off x="3828578" y="3429000"/>
            <a:ext cx="1935602" cy="264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en-US" altLang="zh-CN" dirty="0">
                <a:solidFill>
                  <a:srgbClr val="000000"/>
                </a:solidFill>
                <a:cs typeface="+mn-ea"/>
              </a:rPr>
              <a:t>当系统有足够的DRAM时，所有的应用程序数据都保存在内存中</a:t>
            </a:r>
            <a:endParaRPr lang="en-US" altLang="zh-CN" dirty="0">
              <a:solidFill>
                <a:srgbClr val="000000"/>
              </a:solidFill>
              <a:cs typeface="+mn-ea"/>
              <a:sym typeface="+mn-lt"/>
            </a:endParaRPr>
          </a:p>
        </p:txBody>
      </p:sp>
      <p:sp>
        <p:nvSpPr>
          <p:cNvPr id="40" name="íŝļiḓè">
            <a:extLst>
              <a:ext uri="{FF2B5EF4-FFF2-40B4-BE49-F238E27FC236}">
                <a16:creationId xmlns:a16="http://schemas.microsoft.com/office/drawing/2014/main" id="{68969E6E-2439-4109-8AEC-B9C70C7E7BA6}"/>
              </a:ext>
            </a:extLst>
          </p:cNvPr>
          <p:cNvSpPr/>
          <p:nvPr/>
        </p:nvSpPr>
        <p:spPr bwMode="auto">
          <a:xfrm>
            <a:off x="6549394" y="2753834"/>
            <a:ext cx="1935602"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kumimoji="0" lang="zh-CN" altLang="en-US" b="0" i="0" u="none" strike="noStrike" kern="1200" cap="none" spc="0" normalizeH="0" baseline="0" noProof="0" dirty="0">
                <a:ln>
                  <a:noFill/>
                </a:ln>
                <a:solidFill>
                  <a:srgbClr val="000000"/>
                </a:solidFill>
                <a:effectLst/>
                <a:uLnTx/>
                <a:uFillTx/>
                <a:cs typeface="+mn-ea"/>
                <a:sym typeface="+mn-lt"/>
              </a:rPr>
              <a:t>用户经常会随着时间的推移使用许多不同的应用程序，最终应用程序数据会超过</a:t>
            </a:r>
            <a:r>
              <a:rPr kumimoji="0" lang="en-US" altLang="zh-CN" b="0" i="0" u="none" strike="noStrike" kern="1200" cap="none" spc="0" normalizeH="0" baseline="0" noProof="0" dirty="0">
                <a:ln>
                  <a:noFill/>
                </a:ln>
                <a:solidFill>
                  <a:srgbClr val="000000"/>
                </a:solidFill>
                <a:effectLst/>
                <a:uLnTx/>
                <a:uFillTx/>
                <a:cs typeface="+mn-ea"/>
                <a:sym typeface="+mn-lt"/>
              </a:rPr>
              <a:t>DRAM</a:t>
            </a:r>
            <a:r>
              <a:rPr kumimoji="0" lang="zh-CN" altLang="en-US" b="0" i="0" u="none" strike="noStrike" kern="1200" cap="none" spc="0" normalizeH="0" baseline="0" noProof="0" dirty="0">
                <a:ln>
                  <a:noFill/>
                </a:ln>
                <a:solidFill>
                  <a:srgbClr val="000000"/>
                </a:solidFill>
                <a:effectLst/>
                <a:uLnTx/>
                <a:uFillTx/>
                <a:cs typeface="+mn-ea"/>
                <a:sym typeface="+mn-lt"/>
              </a:rPr>
              <a:t>的容量</a:t>
            </a:r>
            <a:endParaRPr lang="en-US" altLang="zh-CN" dirty="0">
              <a:solidFill>
                <a:srgbClr val="000000"/>
              </a:solidFill>
              <a:cs typeface="+mn-ea"/>
              <a:sym typeface="+mn-lt"/>
            </a:endParaRPr>
          </a:p>
        </p:txBody>
      </p:sp>
      <p:grpSp>
        <p:nvGrpSpPr>
          <p:cNvPr id="16" name="组合 15">
            <a:extLst>
              <a:ext uri="{FF2B5EF4-FFF2-40B4-BE49-F238E27FC236}">
                <a16:creationId xmlns:a16="http://schemas.microsoft.com/office/drawing/2014/main" id="{4FFCA56E-7D34-4085-8F90-F99D40466A41}"/>
              </a:ext>
            </a:extLst>
          </p:cNvPr>
          <p:cNvGrpSpPr/>
          <p:nvPr/>
        </p:nvGrpSpPr>
        <p:grpSpPr>
          <a:xfrm>
            <a:off x="7112411" y="1617324"/>
            <a:ext cx="822599" cy="822598"/>
            <a:chOff x="7202905" y="3063495"/>
            <a:chExt cx="822599" cy="822598"/>
          </a:xfrm>
        </p:grpSpPr>
        <p:sp>
          <p:nvSpPr>
            <p:cNvPr id="17" name="ïṡḻídé">
              <a:extLst>
                <a:ext uri="{FF2B5EF4-FFF2-40B4-BE49-F238E27FC236}">
                  <a16:creationId xmlns:a16="http://schemas.microsoft.com/office/drawing/2014/main" id="{F0AC6C65-28DD-4EA9-974B-4EAFF30DE597}"/>
                </a:ext>
              </a:extLst>
            </p:cNvPr>
            <p:cNvSpPr/>
            <p:nvPr/>
          </p:nvSpPr>
          <p:spPr>
            <a:xfrm>
              <a:off x="7202905" y="3063495"/>
              <a:ext cx="822599" cy="822598"/>
            </a:xfrm>
            <a:prstGeom prst="ellipse">
              <a:avLst/>
            </a:prstGeom>
            <a:solidFill>
              <a:schemeClr val="accent2"/>
            </a:solidFill>
            <a:ln w="5715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30000"/>
                </a:lnSpc>
              </a:pPr>
              <a:endParaRPr dirty="0">
                <a:cs typeface="+mn-ea"/>
                <a:sym typeface="+mn-lt"/>
              </a:endParaRPr>
            </a:p>
          </p:txBody>
        </p:sp>
        <p:sp>
          <p:nvSpPr>
            <p:cNvPr id="45" name="íṣ1îḋê">
              <a:extLst>
                <a:ext uri="{FF2B5EF4-FFF2-40B4-BE49-F238E27FC236}">
                  <a16:creationId xmlns:a16="http://schemas.microsoft.com/office/drawing/2014/main" id="{53758D6D-9A9C-4ECC-9B26-D138FB3C2891}"/>
                </a:ext>
              </a:extLst>
            </p:cNvPr>
            <p:cNvSpPr/>
            <p:nvPr/>
          </p:nvSpPr>
          <p:spPr>
            <a:xfrm>
              <a:off x="7396502" y="3260587"/>
              <a:ext cx="435404" cy="428414"/>
            </a:xfrm>
            <a:custGeom>
              <a:avLst/>
              <a:gdLst>
                <a:gd name="connsiteX0" fmla="*/ 396980 w 599394"/>
                <a:gd name="connsiteY0" fmla="*/ 411566 h 589770"/>
                <a:gd name="connsiteX1" fmla="*/ 485009 w 599394"/>
                <a:gd name="connsiteY1" fmla="*/ 411566 h 589770"/>
                <a:gd name="connsiteX2" fmla="*/ 485009 w 599394"/>
                <a:gd name="connsiteY2" fmla="*/ 499521 h 589770"/>
                <a:gd name="connsiteX3" fmla="*/ 396980 w 599394"/>
                <a:gd name="connsiteY3" fmla="*/ 499521 h 589770"/>
                <a:gd name="connsiteX4" fmla="*/ 255424 w 599394"/>
                <a:gd name="connsiteY4" fmla="*/ 411566 h 589770"/>
                <a:gd name="connsiteX5" fmla="*/ 343453 w 599394"/>
                <a:gd name="connsiteY5" fmla="*/ 411566 h 589770"/>
                <a:gd name="connsiteX6" fmla="*/ 343453 w 599394"/>
                <a:gd name="connsiteY6" fmla="*/ 499521 h 589770"/>
                <a:gd name="connsiteX7" fmla="*/ 255424 w 599394"/>
                <a:gd name="connsiteY7" fmla="*/ 499521 h 589770"/>
                <a:gd name="connsiteX8" fmla="*/ 114311 w 599394"/>
                <a:gd name="connsiteY8" fmla="*/ 411566 h 589770"/>
                <a:gd name="connsiteX9" fmla="*/ 202414 w 599394"/>
                <a:gd name="connsiteY9" fmla="*/ 411566 h 589770"/>
                <a:gd name="connsiteX10" fmla="*/ 202414 w 599394"/>
                <a:gd name="connsiteY10" fmla="*/ 499521 h 589770"/>
                <a:gd name="connsiteX11" fmla="*/ 114311 w 599394"/>
                <a:gd name="connsiteY11" fmla="*/ 499521 h 589770"/>
                <a:gd name="connsiteX12" fmla="*/ 396980 w 599394"/>
                <a:gd name="connsiteY12" fmla="*/ 289110 h 589770"/>
                <a:gd name="connsiteX13" fmla="*/ 485009 w 599394"/>
                <a:gd name="connsiteY13" fmla="*/ 289110 h 589770"/>
                <a:gd name="connsiteX14" fmla="*/ 485009 w 599394"/>
                <a:gd name="connsiteY14" fmla="*/ 377065 h 589770"/>
                <a:gd name="connsiteX15" fmla="*/ 396980 w 599394"/>
                <a:gd name="connsiteY15" fmla="*/ 377065 h 589770"/>
                <a:gd name="connsiteX16" fmla="*/ 255424 w 599394"/>
                <a:gd name="connsiteY16" fmla="*/ 289110 h 589770"/>
                <a:gd name="connsiteX17" fmla="*/ 343453 w 599394"/>
                <a:gd name="connsiteY17" fmla="*/ 289110 h 589770"/>
                <a:gd name="connsiteX18" fmla="*/ 343453 w 599394"/>
                <a:gd name="connsiteY18" fmla="*/ 377065 h 589770"/>
                <a:gd name="connsiteX19" fmla="*/ 255424 w 599394"/>
                <a:gd name="connsiteY19" fmla="*/ 377065 h 589770"/>
                <a:gd name="connsiteX20" fmla="*/ 114311 w 599394"/>
                <a:gd name="connsiteY20" fmla="*/ 289110 h 589770"/>
                <a:gd name="connsiteX21" fmla="*/ 202414 w 599394"/>
                <a:gd name="connsiteY21" fmla="*/ 289110 h 589770"/>
                <a:gd name="connsiteX22" fmla="*/ 202414 w 599394"/>
                <a:gd name="connsiteY22" fmla="*/ 377065 h 589770"/>
                <a:gd name="connsiteX23" fmla="*/ 114311 w 599394"/>
                <a:gd name="connsiteY23" fmla="*/ 377065 h 589770"/>
                <a:gd name="connsiteX24" fmla="*/ 73311 w 599394"/>
                <a:gd name="connsiteY24" fmla="*/ 262427 h 589770"/>
                <a:gd name="connsiteX25" fmla="*/ 64089 w 599394"/>
                <a:gd name="connsiteY25" fmla="*/ 271635 h 589770"/>
                <a:gd name="connsiteX26" fmla="*/ 64089 w 599394"/>
                <a:gd name="connsiteY26" fmla="*/ 517027 h 589770"/>
                <a:gd name="connsiteX27" fmla="*/ 73311 w 599394"/>
                <a:gd name="connsiteY27" fmla="*/ 526235 h 589770"/>
                <a:gd name="connsiteX28" fmla="*/ 526083 w 599394"/>
                <a:gd name="connsiteY28" fmla="*/ 526235 h 589770"/>
                <a:gd name="connsiteX29" fmla="*/ 535305 w 599394"/>
                <a:gd name="connsiteY29" fmla="*/ 517027 h 589770"/>
                <a:gd name="connsiteX30" fmla="*/ 535305 w 599394"/>
                <a:gd name="connsiteY30" fmla="*/ 271635 h 589770"/>
                <a:gd name="connsiteX31" fmla="*/ 526083 w 599394"/>
                <a:gd name="connsiteY31" fmla="*/ 262427 h 589770"/>
                <a:gd name="connsiteX32" fmla="*/ 437558 w 599394"/>
                <a:gd name="connsiteY32" fmla="*/ 35911 h 589770"/>
                <a:gd name="connsiteX33" fmla="*/ 428336 w 599394"/>
                <a:gd name="connsiteY33" fmla="*/ 45119 h 589770"/>
                <a:gd name="connsiteX34" fmla="*/ 428336 w 599394"/>
                <a:gd name="connsiteY34" fmla="*/ 169887 h 589770"/>
                <a:gd name="connsiteX35" fmla="*/ 437558 w 599394"/>
                <a:gd name="connsiteY35" fmla="*/ 179095 h 589770"/>
                <a:gd name="connsiteX36" fmla="*/ 473982 w 599394"/>
                <a:gd name="connsiteY36" fmla="*/ 179095 h 589770"/>
                <a:gd name="connsiteX37" fmla="*/ 483204 w 599394"/>
                <a:gd name="connsiteY37" fmla="*/ 169887 h 589770"/>
                <a:gd name="connsiteX38" fmla="*/ 483204 w 599394"/>
                <a:gd name="connsiteY38" fmla="*/ 45119 h 589770"/>
                <a:gd name="connsiteX39" fmla="*/ 473982 w 599394"/>
                <a:gd name="connsiteY39" fmla="*/ 35911 h 589770"/>
                <a:gd name="connsiteX40" fmla="*/ 125412 w 599394"/>
                <a:gd name="connsiteY40" fmla="*/ 35911 h 589770"/>
                <a:gd name="connsiteX41" fmla="*/ 116190 w 599394"/>
                <a:gd name="connsiteY41" fmla="*/ 45119 h 589770"/>
                <a:gd name="connsiteX42" fmla="*/ 116190 w 599394"/>
                <a:gd name="connsiteY42" fmla="*/ 169887 h 589770"/>
                <a:gd name="connsiteX43" fmla="*/ 125412 w 599394"/>
                <a:gd name="connsiteY43" fmla="*/ 179095 h 589770"/>
                <a:gd name="connsiteX44" fmla="*/ 161836 w 599394"/>
                <a:gd name="connsiteY44" fmla="*/ 179095 h 589770"/>
                <a:gd name="connsiteX45" fmla="*/ 171058 w 599394"/>
                <a:gd name="connsiteY45" fmla="*/ 169887 h 589770"/>
                <a:gd name="connsiteX46" fmla="*/ 171058 w 599394"/>
                <a:gd name="connsiteY46" fmla="*/ 45119 h 589770"/>
                <a:gd name="connsiteX47" fmla="*/ 161836 w 599394"/>
                <a:gd name="connsiteY47" fmla="*/ 35911 h 589770"/>
                <a:gd name="connsiteX48" fmla="*/ 92676 w 599394"/>
                <a:gd name="connsiteY48" fmla="*/ 0 h 589770"/>
                <a:gd name="connsiteX49" fmla="*/ 194573 w 599394"/>
                <a:gd name="connsiteY49" fmla="*/ 0 h 589770"/>
                <a:gd name="connsiteX50" fmla="*/ 207021 w 599394"/>
                <a:gd name="connsiteY50" fmla="*/ 12431 h 589770"/>
                <a:gd name="connsiteX51" fmla="*/ 207021 w 599394"/>
                <a:gd name="connsiteY51" fmla="*/ 84713 h 589770"/>
                <a:gd name="connsiteX52" fmla="*/ 392373 w 599394"/>
                <a:gd name="connsiteY52" fmla="*/ 84713 h 589770"/>
                <a:gd name="connsiteX53" fmla="*/ 392373 w 599394"/>
                <a:gd name="connsiteY53" fmla="*/ 12431 h 589770"/>
                <a:gd name="connsiteX54" fmla="*/ 404360 w 599394"/>
                <a:gd name="connsiteY54" fmla="*/ 0 h 589770"/>
                <a:gd name="connsiteX55" fmla="*/ 506718 w 599394"/>
                <a:gd name="connsiteY55" fmla="*/ 0 h 589770"/>
                <a:gd name="connsiteX56" fmla="*/ 519167 w 599394"/>
                <a:gd name="connsiteY56" fmla="*/ 12431 h 589770"/>
                <a:gd name="connsiteX57" fmla="*/ 519167 w 599394"/>
                <a:gd name="connsiteY57" fmla="*/ 84713 h 589770"/>
                <a:gd name="connsiteX58" fmla="*/ 586945 w 599394"/>
                <a:gd name="connsiteY58" fmla="*/ 84713 h 589770"/>
                <a:gd name="connsiteX59" fmla="*/ 599394 w 599394"/>
                <a:gd name="connsiteY59" fmla="*/ 97144 h 589770"/>
                <a:gd name="connsiteX60" fmla="*/ 599394 w 599394"/>
                <a:gd name="connsiteY60" fmla="*/ 577800 h 589770"/>
                <a:gd name="connsiteX61" fmla="*/ 586945 w 599394"/>
                <a:gd name="connsiteY61" fmla="*/ 589770 h 589770"/>
                <a:gd name="connsiteX62" fmla="*/ 12449 w 599394"/>
                <a:gd name="connsiteY62" fmla="*/ 589770 h 589770"/>
                <a:gd name="connsiteX63" fmla="*/ 0 w 599394"/>
                <a:gd name="connsiteY63" fmla="*/ 577800 h 589770"/>
                <a:gd name="connsiteX64" fmla="*/ 0 w 599394"/>
                <a:gd name="connsiteY64" fmla="*/ 97144 h 589770"/>
                <a:gd name="connsiteX65" fmla="*/ 12449 w 599394"/>
                <a:gd name="connsiteY65" fmla="*/ 84713 h 589770"/>
                <a:gd name="connsiteX66" fmla="*/ 80227 w 599394"/>
                <a:gd name="connsiteY66" fmla="*/ 84713 h 589770"/>
                <a:gd name="connsiteX67" fmla="*/ 80227 w 599394"/>
                <a:gd name="connsiteY67" fmla="*/ 12431 h 589770"/>
                <a:gd name="connsiteX68" fmla="*/ 92676 w 599394"/>
                <a:gd name="connsiteY68" fmla="*/ 0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9394" h="589770">
                  <a:moveTo>
                    <a:pt x="396980" y="411566"/>
                  </a:moveTo>
                  <a:lnTo>
                    <a:pt x="485009" y="411566"/>
                  </a:lnTo>
                  <a:lnTo>
                    <a:pt x="485009" y="499521"/>
                  </a:lnTo>
                  <a:lnTo>
                    <a:pt x="396980" y="499521"/>
                  </a:lnTo>
                  <a:close/>
                  <a:moveTo>
                    <a:pt x="255424" y="411566"/>
                  </a:moveTo>
                  <a:lnTo>
                    <a:pt x="343453" y="411566"/>
                  </a:lnTo>
                  <a:lnTo>
                    <a:pt x="343453" y="499521"/>
                  </a:lnTo>
                  <a:lnTo>
                    <a:pt x="255424" y="499521"/>
                  </a:lnTo>
                  <a:close/>
                  <a:moveTo>
                    <a:pt x="114311" y="411566"/>
                  </a:moveTo>
                  <a:lnTo>
                    <a:pt x="202414" y="411566"/>
                  </a:lnTo>
                  <a:lnTo>
                    <a:pt x="202414" y="499521"/>
                  </a:lnTo>
                  <a:lnTo>
                    <a:pt x="114311" y="499521"/>
                  </a:lnTo>
                  <a:close/>
                  <a:moveTo>
                    <a:pt x="396980" y="289110"/>
                  </a:moveTo>
                  <a:lnTo>
                    <a:pt x="485009" y="289110"/>
                  </a:lnTo>
                  <a:lnTo>
                    <a:pt x="485009" y="377065"/>
                  </a:lnTo>
                  <a:lnTo>
                    <a:pt x="396980" y="377065"/>
                  </a:lnTo>
                  <a:close/>
                  <a:moveTo>
                    <a:pt x="255424" y="289110"/>
                  </a:moveTo>
                  <a:lnTo>
                    <a:pt x="343453" y="289110"/>
                  </a:lnTo>
                  <a:lnTo>
                    <a:pt x="343453" y="377065"/>
                  </a:lnTo>
                  <a:lnTo>
                    <a:pt x="255424" y="377065"/>
                  </a:lnTo>
                  <a:close/>
                  <a:moveTo>
                    <a:pt x="114311" y="289110"/>
                  </a:moveTo>
                  <a:lnTo>
                    <a:pt x="202414" y="289110"/>
                  </a:lnTo>
                  <a:lnTo>
                    <a:pt x="202414" y="377065"/>
                  </a:lnTo>
                  <a:lnTo>
                    <a:pt x="114311" y="377065"/>
                  </a:lnTo>
                  <a:close/>
                  <a:moveTo>
                    <a:pt x="73311" y="262427"/>
                  </a:moveTo>
                  <a:cubicBezTo>
                    <a:pt x="68239" y="262427"/>
                    <a:pt x="64089" y="266570"/>
                    <a:pt x="64089" y="271635"/>
                  </a:cubicBezTo>
                  <a:lnTo>
                    <a:pt x="64089" y="517027"/>
                  </a:lnTo>
                  <a:cubicBezTo>
                    <a:pt x="64089" y="522091"/>
                    <a:pt x="68239" y="526235"/>
                    <a:pt x="73311" y="526235"/>
                  </a:cubicBezTo>
                  <a:lnTo>
                    <a:pt x="526083" y="526235"/>
                  </a:lnTo>
                  <a:cubicBezTo>
                    <a:pt x="531155" y="526235"/>
                    <a:pt x="535305" y="522091"/>
                    <a:pt x="535305" y="517027"/>
                  </a:cubicBezTo>
                  <a:lnTo>
                    <a:pt x="535305" y="271635"/>
                  </a:lnTo>
                  <a:cubicBezTo>
                    <a:pt x="535305" y="266570"/>
                    <a:pt x="531155" y="262427"/>
                    <a:pt x="526083" y="262427"/>
                  </a:cubicBezTo>
                  <a:close/>
                  <a:moveTo>
                    <a:pt x="437558" y="35911"/>
                  </a:moveTo>
                  <a:cubicBezTo>
                    <a:pt x="432486" y="35911"/>
                    <a:pt x="428336" y="40055"/>
                    <a:pt x="428336" y="45119"/>
                  </a:cubicBezTo>
                  <a:lnTo>
                    <a:pt x="428336" y="169887"/>
                  </a:lnTo>
                  <a:cubicBezTo>
                    <a:pt x="428336" y="174951"/>
                    <a:pt x="432486" y="179095"/>
                    <a:pt x="437558" y="179095"/>
                  </a:cubicBezTo>
                  <a:lnTo>
                    <a:pt x="473982" y="179095"/>
                  </a:lnTo>
                  <a:cubicBezTo>
                    <a:pt x="479054" y="179095"/>
                    <a:pt x="483204" y="174951"/>
                    <a:pt x="483204" y="169887"/>
                  </a:cubicBezTo>
                  <a:lnTo>
                    <a:pt x="483204" y="45119"/>
                  </a:lnTo>
                  <a:cubicBezTo>
                    <a:pt x="483204" y="40055"/>
                    <a:pt x="479054" y="35911"/>
                    <a:pt x="473982" y="35911"/>
                  </a:cubicBezTo>
                  <a:close/>
                  <a:moveTo>
                    <a:pt x="125412" y="35911"/>
                  </a:moveTo>
                  <a:cubicBezTo>
                    <a:pt x="120340" y="35911"/>
                    <a:pt x="116190" y="40055"/>
                    <a:pt x="116190" y="45119"/>
                  </a:cubicBezTo>
                  <a:lnTo>
                    <a:pt x="116190" y="169887"/>
                  </a:lnTo>
                  <a:cubicBezTo>
                    <a:pt x="116190" y="174951"/>
                    <a:pt x="120340" y="179095"/>
                    <a:pt x="125412" y="179095"/>
                  </a:cubicBezTo>
                  <a:lnTo>
                    <a:pt x="161836" y="179095"/>
                  </a:lnTo>
                  <a:cubicBezTo>
                    <a:pt x="166908" y="179095"/>
                    <a:pt x="171058" y="174951"/>
                    <a:pt x="171058" y="169887"/>
                  </a:cubicBezTo>
                  <a:lnTo>
                    <a:pt x="171058" y="45119"/>
                  </a:lnTo>
                  <a:cubicBezTo>
                    <a:pt x="171058" y="40055"/>
                    <a:pt x="166908" y="35911"/>
                    <a:pt x="161836" y="35911"/>
                  </a:cubicBezTo>
                  <a:close/>
                  <a:moveTo>
                    <a:pt x="92676" y="0"/>
                  </a:moveTo>
                  <a:lnTo>
                    <a:pt x="194573" y="0"/>
                  </a:lnTo>
                  <a:cubicBezTo>
                    <a:pt x="201489" y="0"/>
                    <a:pt x="207021" y="5525"/>
                    <a:pt x="207021" y="12431"/>
                  </a:cubicBezTo>
                  <a:lnTo>
                    <a:pt x="207021" y="84713"/>
                  </a:lnTo>
                  <a:lnTo>
                    <a:pt x="392373" y="84713"/>
                  </a:lnTo>
                  <a:lnTo>
                    <a:pt x="392373" y="12431"/>
                  </a:lnTo>
                  <a:cubicBezTo>
                    <a:pt x="392373" y="5525"/>
                    <a:pt x="397905" y="0"/>
                    <a:pt x="404360" y="0"/>
                  </a:cubicBezTo>
                  <a:lnTo>
                    <a:pt x="506718" y="0"/>
                  </a:lnTo>
                  <a:cubicBezTo>
                    <a:pt x="513635" y="0"/>
                    <a:pt x="519167" y="5525"/>
                    <a:pt x="519167" y="12431"/>
                  </a:cubicBezTo>
                  <a:lnTo>
                    <a:pt x="519167" y="84713"/>
                  </a:lnTo>
                  <a:lnTo>
                    <a:pt x="586945" y="84713"/>
                  </a:lnTo>
                  <a:cubicBezTo>
                    <a:pt x="593861" y="84713"/>
                    <a:pt x="599394" y="90238"/>
                    <a:pt x="599394" y="97144"/>
                  </a:cubicBezTo>
                  <a:lnTo>
                    <a:pt x="599394" y="577800"/>
                  </a:lnTo>
                  <a:cubicBezTo>
                    <a:pt x="599394" y="584245"/>
                    <a:pt x="593861" y="589770"/>
                    <a:pt x="586945" y="589770"/>
                  </a:cubicBezTo>
                  <a:lnTo>
                    <a:pt x="12449" y="589770"/>
                  </a:lnTo>
                  <a:cubicBezTo>
                    <a:pt x="5533" y="589770"/>
                    <a:pt x="0" y="584245"/>
                    <a:pt x="0" y="577800"/>
                  </a:cubicBezTo>
                  <a:lnTo>
                    <a:pt x="0" y="97144"/>
                  </a:lnTo>
                  <a:cubicBezTo>
                    <a:pt x="0" y="90238"/>
                    <a:pt x="5533" y="84713"/>
                    <a:pt x="12449" y="84713"/>
                  </a:cubicBezTo>
                  <a:lnTo>
                    <a:pt x="80227" y="84713"/>
                  </a:lnTo>
                  <a:lnTo>
                    <a:pt x="80227" y="12431"/>
                  </a:lnTo>
                  <a:cubicBezTo>
                    <a:pt x="80227" y="5525"/>
                    <a:pt x="85759" y="0"/>
                    <a:pt x="92676"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140000"/>
                </a:lnSpc>
                <a:spcBef>
                  <a:spcPct val="0"/>
                </a:spcBef>
                <a:spcAft>
                  <a:spcPct val="0"/>
                </a:spcAft>
              </a:pPr>
              <a:endParaRPr lang="en-US" sz="2200" kern="1200">
                <a:cs typeface="+mn-ea"/>
                <a:sym typeface="+mn-lt"/>
              </a:endParaRPr>
            </a:p>
          </p:txBody>
        </p:sp>
      </p:grpSp>
      <p:grpSp>
        <p:nvGrpSpPr>
          <p:cNvPr id="13" name="组合 12">
            <a:extLst>
              <a:ext uri="{FF2B5EF4-FFF2-40B4-BE49-F238E27FC236}">
                <a16:creationId xmlns:a16="http://schemas.microsoft.com/office/drawing/2014/main" id="{F8F7B5D6-B147-47F7-AD63-BB7F2B429C01}"/>
              </a:ext>
            </a:extLst>
          </p:cNvPr>
          <p:cNvGrpSpPr/>
          <p:nvPr/>
        </p:nvGrpSpPr>
        <p:grpSpPr>
          <a:xfrm>
            <a:off x="4434347" y="2335241"/>
            <a:ext cx="822599" cy="822598"/>
            <a:chOff x="4184116" y="3781412"/>
            <a:chExt cx="822599" cy="822598"/>
          </a:xfrm>
        </p:grpSpPr>
        <p:sp>
          <p:nvSpPr>
            <p:cNvPr id="15" name="i$ḷïḋé">
              <a:extLst>
                <a:ext uri="{FF2B5EF4-FFF2-40B4-BE49-F238E27FC236}">
                  <a16:creationId xmlns:a16="http://schemas.microsoft.com/office/drawing/2014/main" id="{36FBF5F8-455B-4334-83AF-340EEAA6FEC0}"/>
                </a:ext>
              </a:extLst>
            </p:cNvPr>
            <p:cNvSpPr/>
            <p:nvPr/>
          </p:nvSpPr>
          <p:spPr>
            <a:xfrm>
              <a:off x="4184116" y="3781412"/>
              <a:ext cx="822599" cy="822598"/>
            </a:xfrm>
            <a:prstGeom prst="ellipse">
              <a:avLst/>
            </a:prstGeom>
            <a:solidFill>
              <a:schemeClr val="accent3"/>
            </a:solidFill>
            <a:ln w="5715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30000"/>
                </a:lnSpc>
              </a:pPr>
              <a:endParaRPr dirty="0">
                <a:cs typeface="+mn-ea"/>
                <a:sym typeface="+mn-lt"/>
              </a:endParaRPr>
            </a:p>
          </p:txBody>
        </p:sp>
        <p:sp>
          <p:nvSpPr>
            <p:cNvPr id="44" name="i$liďê">
              <a:extLst>
                <a:ext uri="{FF2B5EF4-FFF2-40B4-BE49-F238E27FC236}">
                  <a16:creationId xmlns:a16="http://schemas.microsoft.com/office/drawing/2014/main" id="{EB17FA79-3543-4EE5-BD7E-A1BD0FE399C0}"/>
                </a:ext>
              </a:extLst>
            </p:cNvPr>
            <p:cNvSpPr>
              <a:spLocks noChangeAspect="1"/>
            </p:cNvSpPr>
            <p:nvPr/>
          </p:nvSpPr>
          <p:spPr>
            <a:xfrm>
              <a:off x="4366184" y="3922711"/>
              <a:ext cx="458463" cy="540000"/>
            </a:xfrm>
            <a:custGeom>
              <a:avLst/>
              <a:gdLst>
                <a:gd name="T0" fmla="*/ 94 w 294"/>
                <a:gd name="T1" fmla="*/ 150 h 347"/>
                <a:gd name="T2" fmla="*/ 94 w 294"/>
                <a:gd name="T3" fmla="*/ 277 h 347"/>
                <a:gd name="T4" fmla="*/ 85 w 294"/>
                <a:gd name="T5" fmla="*/ 290 h 347"/>
                <a:gd name="T6" fmla="*/ 58 w 294"/>
                <a:gd name="T7" fmla="*/ 294 h 347"/>
                <a:gd name="T8" fmla="*/ 58 w 294"/>
                <a:gd name="T9" fmla="*/ 294 h 347"/>
                <a:gd name="T10" fmla="*/ 1 w 294"/>
                <a:gd name="T11" fmla="*/ 257 h 347"/>
                <a:gd name="T12" fmla="*/ 1 w 294"/>
                <a:gd name="T13" fmla="*/ 94 h 347"/>
                <a:gd name="T14" fmla="*/ 23 w 294"/>
                <a:gd name="T15" fmla="*/ 52 h 347"/>
                <a:gd name="T16" fmla="*/ 100 w 294"/>
                <a:gd name="T17" fmla="*/ 3 h 347"/>
                <a:gd name="T18" fmla="*/ 114 w 294"/>
                <a:gd name="T19" fmla="*/ 3 h 347"/>
                <a:gd name="T20" fmla="*/ 121 w 294"/>
                <a:gd name="T21" fmla="*/ 14 h 347"/>
                <a:gd name="T22" fmla="*/ 121 w 294"/>
                <a:gd name="T23" fmla="*/ 34 h 347"/>
                <a:gd name="T24" fmla="*/ 107 w 294"/>
                <a:gd name="T25" fmla="*/ 47 h 347"/>
                <a:gd name="T26" fmla="*/ 95 w 294"/>
                <a:gd name="T27" fmla="*/ 38 h 347"/>
                <a:gd name="T28" fmla="*/ 36 w 294"/>
                <a:gd name="T29" fmla="*/ 76 h 347"/>
                <a:gd name="T30" fmla="*/ 27 w 294"/>
                <a:gd name="T31" fmla="*/ 90 h 347"/>
                <a:gd name="T32" fmla="*/ 30 w 294"/>
                <a:gd name="T33" fmla="*/ 100 h 347"/>
                <a:gd name="T34" fmla="*/ 68 w 294"/>
                <a:gd name="T35" fmla="*/ 92 h 347"/>
                <a:gd name="T36" fmla="*/ 166 w 294"/>
                <a:gd name="T37" fmla="*/ 27 h 347"/>
                <a:gd name="T38" fmla="*/ 180 w 294"/>
                <a:gd name="T39" fmla="*/ 26 h 347"/>
                <a:gd name="T40" fmla="*/ 187 w 294"/>
                <a:gd name="T41" fmla="*/ 38 h 347"/>
                <a:gd name="T42" fmla="*/ 187 w 294"/>
                <a:gd name="T43" fmla="*/ 40 h 347"/>
                <a:gd name="T44" fmla="*/ 181 w 294"/>
                <a:gd name="T45" fmla="*/ 51 h 347"/>
                <a:gd name="T46" fmla="*/ 120 w 294"/>
                <a:gd name="T47" fmla="*/ 92 h 347"/>
                <a:gd name="T48" fmla="*/ 94 w 294"/>
                <a:gd name="T49" fmla="*/ 150 h 347"/>
                <a:gd name="T50" fmla="*/ 294 w 294"/>
                <a:gd name="T51" fmla="*/ 85 h 347"/>
                <a:gd name="T52" fmla="*/ 294 w 294"/>
                <a:gd name="T53" fmla="*/ 258 h 347"/>
                <a:gd name="T54" fmla="*/ 288 w 294"/>
                <a:gd name="T55" fmla="*/ 270 h 347"/>
                <a:gd name="T56" fmla="*/ 194 w 294"/>
                <a:gd name="T57" fmla="*/ 340 h 347"/>
                <a:gd name="T58" fmla="*/ 164 w 294"/>
                <a:gd name="T59" fmla="*/ 347 h 347"/>
                <a:gd name="T60" fmla="*/ 107 w 294"/>
                <a:gd name="T61" fmla="*/ 307 h 347"/>
                <a:gd name="T62" fmla="*/ 107 w 294"/>
                <a:gd name="T63" fmla="*/ 146 h 347"/>
                <a:gd name="T64" fmla="*/ 107 w 294"/>
                <a:gd name="T65" fmla="*/ 142 h 347"/>
                <a:gd name="T66" fmla="*/ 107 w 294"/>
                <a:gd name="T67" fmla="*/ 142 h 347"/>
                <a:gd name="T68" fmla="*/ 128 w 294"/>
                <a:gd name="T69" fmla="*/ 105 h 347"/>
                <a:gd name="T70" fmla="*/ 206 w 294"/>
                <a:gd name="T71" fmla="*/ 50 h 347"/>
                <a:gd name="T72" fmla="*/ 220 w 294"/>
                <a:gd name="T73" fmla="*/ 50 h 347"/>
                <a:gd name="T74" fmla="*/ 227 w 294"/>
                <a:gd name="T75" fmla="*/ 61 h 347"/>
                <a:gd name="T76" fmla="*/ 227 w 294"/>
                <a:gd name="T77" fmla="*/ 81 h 347"/>
                <a:gd name="T78" fmla="*/ 214 w 294"/>
                <a:gd name="T79" fmla="*/ 94 h 347"/>
                <a:gd name="T80" fmla="*/ 202 w 294"/>
                <a:gd name="T81" fmla="*/ 86 h 347"/>
                <a:gd name="T82" fmla="*/ 144 w 294"/>
                <a:gd name="T83" fmla="*/ 126 h 347"/>
                <a:gd name="T84" fmla="*/ 134 w 294"/>
                <a:gd name="T85" fmla="*/ 142 h 347"/>
                <a:gd name="T86" fmla="*/ 137 w 294"/>
                <a:gd name="T87" fmla="*/ 151 h 347"/>
                <a:gd name="T88" fmla="*/ 180 w 294"/>
                <a:gd name="T89" fmla="*/ 144 h 347"/>
                <a:gd name="T90" fmla="*/ 272 w 294"/>
                <a:gd name="T91" fmla="*/ 75 h 347"/>
                <a:gd name="T92" fmla="*/ 286 w 294"/>
                <a:gd name="T93" fmla="*/ 73 h 347"/>
                <a:gd name="T94" fmla="*/ 294 w 294"/>
                <a:gd name="T95" fmla="*/ 85 h 347"/>
                <a:gd name="T96" fmla="*/ 267 w 294"/>
                <a:gd name="T97" fmla="*/ 145 h 347"/>
                <a:gd name="T98" fmla="*/ 201 w 294"/>
                <a:gd name="T99" fmla="*/ 196 h 347"/>
                <a:gd name="T100" fmla="*/ 201 w 294"/>
                <a:gd name="T101" fmla="*/ 223 h 347"/>
                <a:gd name="T102" fmla="*/ 267 w 294"/>
                <a:gd name="T103" fmla="*/ 171 h 347"/>
                <a:gd name="T104" fmla="*/ 267 w 294"/>
                <a:gd name="T105" fmla="*/ 1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 h="347">
                  <a:moveTo>
                    <a:pt x="94" y="150"/>
                  </a:moveTo>
                  <a:lnTo>
                    <a:pt x="94" y="277"/>
                  </a:lnTo>
                  <a:cubicBezTo>
                    <a:pt x="94" y="283"/>
                    <a:pt x="90" y="288"/>
                    <a:pt x="85" y="290"/>
                  </a:cubicBezTo>
                  <a:cubicBezTo>
                    <a:pt x="77" y="292"/>
                    <a:pt x="68" y="294"/>
                    <a:pt x="58" y="294"/>
                  </a:cubicBezTo>
                  <a:lnTo>
                    <a:pt x="58" y="294"/>
                  </a:lnTo>
                  <a:cubicBezTo>
                    <a:pt x="31" y="294"/>
                    <a:pt x="1" y="282"/>
                    <a:pt x="1" y="257"/>
                  </a:cubicBezTo>
                  <a:lnTo>
                    <a:pt x="1" y="94"/>
                  </a:lnTo>
                  <a:cubicBezTo>
                    <a:pt x="0" y="83"/>
                    <a:pt x="4" y="63"/>
                    <a:pt x="23" y="52"/>
                  </a:cubicBezTo>
                  <a:cubicBezTo>
                    <a:pt x="31" y="47"/>
                    <a:pt x="77" y="18"/>
                    <a:pt x="100" y="3"/>
                  </a:cubicBezTo>
                  <a:cubicBezTo>
                    <a:pt x="104" y="0"/>
                    <a:pt x="109" y="0"/>
                    <a:pt x="114" y="3"/>
                  </a:cubicBezTo>
                  <a:cubicBezTo>
                    <a:pt x="118" y="5"/>
                    <a:pt x="121" y="9"/>
                    <a:pt x="121" y="14"/>
                  </a:cubicBezTo>
                  <a:lnTo>
                    <a:pt x="121" y="34"/>
                  </a:lnTo>
                  <a:cubicBezTo>
                    <a:pt x="121" y="41"/>
                    <a:pt x="115" y="47"/>
                    <a:pt x="107" y="47"/>
                  </a:cubicBezTo>
                  <a:cubicBezTo>
                    <a:pt x="101" y="47"/>
                    <a:pt x="97" y="43"/>
                    <a:pt x="95" y="38"/>
                  </a:cubicBezTo>
                  <a:cubicBezTo>
                    <a:pt x="74" y="52"/>
                    <a:pt x="43" y="71"/>
                    <a:pt x="36" y="76"/>
                  </a:cubicBezTo>
                  <a:cubicBezTo>
                    <a:pt x="29" y="79"/>
                    <a:pt x="27" y="87"/>
                    <a:pt x="27" y="90"/>
                  </a:cubicBezTo>
                  <a:cubicBezTo>
                    <a:pt x="27" y="95"/>
                    <a:pt x="28" y="98"/>
                    <a:pt x="30" y="100"/>
                  </a:cubicBezTo>
                  <a:cubicBezTo>
                    <a:pt x="35" y="105"/>
                    <a:pt x="50" y="102"/>
                    <a:pt x="68" y="92"/>
                  </a:cubicBezTo>
                  <a:cubicBezTo>
                    <a:pt x="84" y="82"/>
                    <a:pt x="166" y="28"/>
                    <a:pt x="166" y="27"/>
                  </a:cubicBezTo>
                  <a:cubicBezTo>
                    <a:pt x="171" y="24"/>
                    <a:pt x="176" y="24"/>
                    <a:pt x="180" y="26"/>
                  </a:cubicBezTo>
                  <a:cubicBezTo>
                    <a:pt x="184" y="29"/>
                    <a:pt x="187" y="33"/>
                    <a:pt x="187" y="38"/>
                  </a:cubicBezTo>
                  <a:lnTo>
                    <a:pt x="187" y="40"/>
                  </a:lnTo>
                  <a:cubicBezTo>
                    <a:pt x="187" y="44"/>
                    <a:pt x="185" y="48"/>
                    <a:pt x="181" y="51"/>
                  </a:cubicBezTo>
                  <a:cubicBezTo>
                    <a:pt x="181" y="51"/>
                    <a:pt x="125" y="89"/>
                    <a:pt x="120" y="92"/>
                  </a:cubicBezTo>
                  <a:cubicBezTo>
                    <a:pt x="100" y="104"/>
                    <a:pt x="94" y="119"/>
                    <a:pt x="94" y="150"/>
                  </a:cubicBezTo>
                  <a:close/>
                  <a:moveTo>
                    <a:pt x="294" y="85"/>
                  </a:moveTo>
                  <a:lnTo>
                    <a:pt x="294" y="258"/>
                  </a:lnTo>
                  <a:cubicBezTo>
                    <a:pt x="294" y="263"/>
                    <a:pt x="291" y="267"/>
                    <a:pt x="288" y="270"/>
                  </a:cubicBezTo>
                  <a:cubicBezTo>
                    <a:pt x="288" y="270"/>
                    <a:pt x="210" y="330"/>
                    <a:pt x="194" y="340"/>
                  </a:cubicBezTo>
                  <a:cubicBezTo>
                    <a:pt x="186" y="345"/>
                    <a:pt x="175" y="347"/>
                    <a:pt x="164" y="347"/>
                  </a:cubicBezTo>
                  <a:cubicBezTo>
                    <a:pt x="136" y="347"/>
                    <a:pt x="107" y="332"/>
                    <a:pt x="107" y="307"/>
                  </a:cubicBezTo>
                  <a:lnTo>
                    <a:pt x="107" y="146"/>
                  </a:lnTo>
                  <a:lnTo>
                    <a:pt x="107" y="142"/>
                  </a:lnTo>
                  <a:cubicBezTo>
                    <a:pt x="107" y="142"/>
                    <a:pt x="107" y="142"/>
                    <a:pt x="107" y="142"/>
                  </a:cubicBezTo>
                  <a:cubicBezTo>
                    <a:pt x="107" y="132"/>
                    <a:pt x="110" y="118"/>
                    <a:pt x="128" y="105"/>
                  </a:cubicBezTo>
                  <a:cubicBezTo>
                    <a:pt x="139" y="97"/>
                    <a:pt x="204" y="52"/>
                    <a:pt x="206" y="50"/>
                  </a:cubicBezTo>
                  <a:cubicBezTo>
                    <a:pt x="210" y="48"/>
                    <a:pt x="216" y="47"/>
                    <a:pt x="220" y="50"/>
                  </a:cubicBezTo>
                  <a:cubicBezTo>
                    <a:pt x="224" y="52"/>
                    <a:pt x="227" y="57"/>
                    <a:pt x="227" y="61"/>
                  </a:cubicBezTo>
                  <a:lnTo>
                    <a:pt x="227" y="81"/>
                  </a:lnTo>
                  <a:cubicBezTo>
                    <a:pt x="227" y="88"/>
                    <a:pt x="221" y="94"/>
                    <a:pt x="214" y="94"/>
                  </a:cubicBezTo>
                  <a:cubicBezTo>
                    <a:pt x="208" y="94"/>
                    <a:pt x="204" y="91"/>
                    <a:pt x="202" y="86"/>
                  </a:cubicBezTo>
                  <a:cubicBezTo>
                    <a:pt x="181" y="100"/>
                    <a:pt x="151" y="121"/>
                    <a:pt x="144" y="126"/>
                  </a:cubicBezTo>
                  <a:cubicBezTo>
                    <a:pt x="135" y="132"/>
                    <a:pt x="134" y="137"/>
                    <a:pt x="134" y="142"/>
                  </a:cubicBezTo>
                  <a:cubicBezTo>
                    <a:pt x="134" y="146"/>
                    <a:pt x="135" y="149"/>
                    <a:pt x="137" y="151"/>
                  </a:cubicBezTo>
                  <a:cubicBezTo>
                    <a:pt x="144" y="157"/>
                    <a:pt x="162" y="155"/>
                    <a:pt x="180" y="144"/>
                  </a:cubicBezTo>
                  <a:cubicBezTo>
                    <a:pt x="194" y="136"/>
                    <a:pt x="251" y="91"/>
                    <a:pt x="272" y="75"/>
                  </a:cubicBezTo>
                  <a:cubicBezTo>
                    <a:pt x="276" y="72"/>
                    <a:pt x="282" y="71"/>
                    <a:pt x="286" y="73"/>
                  </a:cubicBezTo>
                  <a:cubicBezTo>
                    <a:pt x="291" y="76"/>
                    <a:pt x="294" y="80"/>
                    <a:pt x="294" y="85"/>
                  </a:cubicBezTo>
                  <a:close/>
                  <a:moveTo>
                    <a:pt x="267" y="145"/>
                  </a:moveTo>
                  <a:lnTo>
                    <a:pt x="201" y="196"/>
                  </a:lnTo>
                  <a:lnTo>
                    <a:pt x="201" y="223"/>
                  </a:lnTo>
                  <a:lnTo>
                    <a:pt x="267" y="171"/>
                  </a:lnTo>
                  <a:lnTo>
                    <a:pt x="267" y="145"/>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130000"/>
                </a:lnSpc>
                <a:spcBef>
                  <a:spcPct val="0"/>
                </a:spcBef>
                <a:spcAft>
                  <a:spcPct val="0"/>
                </a:spcAft>
              </a:pPr>
              <a:endParaRPr lang="en-US" sz="2200" kern="1200">
                <a:cs typeface="+mn-ea"/>
                <a:sym typeface="+mn-lt"/>
              </a:endParaRPr>
            </a:p>
          </p:txBody>
        </p:sp>
      </p:grpSp>
      <p:grpSp>
        <p:nvGrpSpPr>
          <p:cNvPr id="14" name="组合 13">
            <a:extLst>
              <a:ext uri="{FF2B5EF4-FFF2-40B4-BE49-F238E27FC236}">
                <a16:creationId xmlns:a16="http://schemas.microsoft.com/office/drawing/2014/main" id="{A1A7D629-11BE-4657-B678-F1ABB221DD8C}"/>
              </a:ext>
            </a:extLst>
          </p:cNvPr>
          <p:cNvGrpSpPr/>
          <p:nvPr/>
        </p:nvGrpSpPr>
        <p:grpSpPr>
          <a:xfrm>
            <a:off x="1756283" y="1617324"/>
            <a:ext cx="822599" cy="822598"/>
            <a:chOff x="1672327" y="3063495"/>
            <a:chExt cx="822599" cy="822598"/>
          </a:xfrm>
        </p:grpSpPr>
        <p:sp>
          <p:nvSpPr>
            <p:cNvPr id="21" name="ïṧľíḑè">
              <a:extLst>
                <a:ext uri="{FF2B5EF4-FFF2-40B4-BE49-F238E27FC236}">
                  <a16:creationId xmlns:a16="http://schemas.microsoft.com/office/drawing/2014/main" id="{ADDBAFC2-7A5F-421F-B3D4-828B7424B4DC}"/>
                </a:ext>
              </a:extLst>
            </p:cNvPr>
            <p:cNvSpPr/>
            <p:nvPr/>
          </p:nvSpPr>
          <p:spPr>
            <a:xfrm>
              <a:off x="1672327" y="3063495"/>
              <a:ext cx="822599" cy="822598"/>
            </a:xfrm>
            <a:prstGeom prst="ellipse">
              <a:avLst/>
            </a:prstGeom>
            <a:solidFill>
              <a:schemeClr val="accent2"/>
            </a:solidFill>
            <a:ln w="5715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30000"/>
                </a:lnSpc>
              </a:pPr>
              <a:endParaRPr dirty="0">
                <a:cs typeface="+mn-ea"/>
                <a:sym typeface="+mn-lt"/>
              </a:endParaRPr>
            </a:p>
          </p:txBody>
        </p:sp>
        <p:sp>
          <p:nvSpPr>
            <p:cNvPr id="48" name="íṣ1íḋê">
              <a:extLst>
                <a:ext uri="{FF2B5EF4-FFF2-40B4-BE49-F238E27FC236}">
                  <a16:creationId xmlns:a16="http://schemas.microsoft.com/office/drawing/2014/main" id="{A8FDBA86-DCB8-481A-92CA-FEAA820FD847}"/>
                </a:ext>
              </a:extLst>
            </p:cNvPr>
            <p:cNvSpPr/>
            <p:nvPr/>
          </p:nvSpPr>
          <p:spPr>
            <a:xfrm>
              <a:off x="1860373" y="3272786"/>
              <a:ext cx="446506" cy="404016"/>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150000"/>
                </a:lnSpc>
                <a:spcBef>
                  <a:spcPct val="0"/>
                </a:spcBef>
                <a:spcAft>
                  <a:spcPct val="0"/>
                </a:spcAft>
              </a:pPr>
              <a:endParaRPr lang="en-US" sz="2200" kern="1200">
                <a:cs typeface="+mn-ea"/>
                <a:sym typeface="+mn-lt"/>
              </a:endParaRPr>
            </a:p>
          </p:txBody>
        </p:sp>
      </p:grpSp>
      <p:grpSp>
        <p:nvGrpSpPr>
          <p:cNvPr id="4" name="组合 3">
            <a:extLst>
              <a:ext uri="{FF2B5EF4-FFF2-40B4-BE49-F238E27FC236}">
                <a16:creationId xmlns:a16="http://schemas.microsoft.com/office/drawing/2014/main" id="{B891C958-4F90-4947-8A34-4A5F7CB3248A}"/>
              </a:ext>
            </a:extLst>
          </p:cNvPr>
          <p:cNvGrpSpPr/>
          <p:nvPr/>
        </p:nvGrpSpPr>
        <p:grpSpPr>
          <a:xfrm>
            <a:off x="9790474" y="2335241"/>
            <a:ext cx="822599" cy="822598"/>
            <a:chOff x="9764010" y="3096941"/>
            <a:chExt cx="822599" cy="822598"/>
          </a:xfrm>
        </p:grpSpPr>
        <p:sp>
          <p:nvSpPr>
            <p:cNvPr id="19" name="îṩ1íḓê">
              <a:extLst>
                <a:ext uri="{FF2B5EF4-FFF2-40B4-BE49-F238E27FC236}">
                  <a16:creationId xmlns:a16="http://schemas.microsoft.com/office/drawing/2014/main" id="{C153FF28-E364-43F4-AC6A-B51D764C76A8}"/>
                </a:ext>
              </a:extLst>
            </p:cNvPr>
            <p:cNvSpPr/>
            <p:nvPr/>
          </p:nvSpPr>
          <p:spPr>
            <a:xfrm>
              <a:off x="9764010" y="3096941"/>
              <a:ext cx="822599" cy="822598"/>
            </a:xfrm>
            <a:prstGeom prst="ellipse">
              <a:avLst/>
            </a:prstGeom>
            <a:solidFill>
              <a:schemeClr val="accent3"/>
            </a:solidFill>
            <a:ln w="5715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30000"/>
                </a:lnSpc>
              </a:pPr>
              <a:endParaRPr dirty="0">
                <a:cs typeface="+mn-ea"/>
                <a:sym typeface="+mn-lt"/>
              </a:endParaRPr>
            </a:p>
          </p:txBody>
        </p:sp>
        <p:sp>
          <p:nvSpPr>
            <p:cNvPr id="26" name="investments-files_73192">
              <a:extLst>
                <a:ext uri="{FF2B5EF4-FFF2-40B4-BE49-F238E27FC236}">
                  <a16:creationId xmlns:a16="http://schemas.microsoft.com/office/drawing/2014/main" id="{2A16B376-1F73-4CCD-B50B-8718CC680D1D}"/>
                </a:ext>
              </a:extLst>
            </p:cNvPr>
            <p:cNvSpPr>
              <a:spLocks noChangeAspect="1"/>
            </p:cNvSpPr>
            <p:nvPr/>
          </p:nvSpPr>
          <p:spPr bwMode="auto">
            <a:xfrm>
              <a:off x="9980271" y="3256240"/>
              <a:ext cx="390076" cy="504000"/>
            </a:xfrm>
            <a:custGeom>
              <a:avLst/>
              <a:gdLst>
                <a:gd name="T0" fmla="*/ 1610 w 1986"/>
                <a:gd name="T1" fmla="*/ 2299 h 2570"/>
                <a:gd name="T2" fmla="*/ 1610 w 1986"/>
                <a:gd name="T3" fmla="*/ 2493 h 2570"/>
                <a:gd name="T4" fmla="*/ 1533 w 1986"/>
                <a:gd name="T5" fmla="*/ 2570 h 2570"/>
                <a:gd name="T6" fmla="*/ 77 w 1986"/>
                <a:gd name="T7" fmla="*/ 2570 h 2570"/>
                <a:gd name="T8" fmla="*/ 0 w 1986"/>
                <a:gd name="T9" fmla="*/ 2493 h 2570"/>
                <a:gd name="T10" fmla="*/ 0 w 1986"/>
                <a:gd name="T11" fmla="*/ 482 h 2570"/>
                <a:gd name="T12" fmla="*/ 77 w 1986"/>
                <a:gd name="T13" fmla="*/ 405 h 2570"/>
                <a:gd name="T14" fmla="*/ 243 w 1986"/>
                <a:gd name="T15" fmla="*/ 405 h 2570"/>
                <a:gd name="T16" fmla="*/ 243 w 1986"/>
                <a:gd name="T17" fmla="*/ 2125 h 2570"/>
                <a:gd name="T18" fmla="*/ 417 w 1986"/>
                <a:gd name="T19" fmla="*/ 2299 h 2570"/>
                <a:gd name="T20" fmla="*/ 1610 w 1986"/>
                <a:gd name="T21" fmla="*/ 2299 h 2570"/>
                <a:gd name="T22" fmla="*/ 1986 w 1986"/>
                <a:gd name="T23" fmla="*/ 40 h 2570"/>
                <a:gd name="T24" fmla="*/ 1986 w 1986"/>
                <a:gd name="T25" fmla="*/ 2125 h 2570"/>
                <a:gd name="T26" fmla="*/ 1946 w 1986"/>
                <a:gd name="T27" fmla="*/ 2166 h 2570"/>
                <a:gd name="T28" fmla="*/ 417 w 1986"/>
                <a:gd name="T29" fmla="*/ 2166 h 2570"/>
                <a:gd name="T30" fmla="*/ 376 w 1986"/>
                <a:gd name="T31" fmla="*/ 2125 h 2570"/>
                <a:gd name="T32" fmla="*/ 376 w 1986"/>
                <a:gd name="T33" fmla="*/ 40 h 2570"/>
                <a:gd name="T34" fmla="*/ 417 w 1986"/>
                <a:gd name="T35" fmla="*/ 0 h 2570"/>
                <a:gd name="T36" fmla="*/ 1946 w 1986"/>
                <a:gd name="T37" fmla="*/ 0 h 2570"/>
                <a:gd name="T38" fmla="*/ 1986 w 1986"/>
                <a:gd name="T39" fmla="*/ 40 h 2570"/>
                <a:gd name="T40" fmla="*/ 1777 w 1986"/>
                <a:gd name="T41" fmla="*/ 1517 h 2570"/>
                <a:gd name="T42" fmla="*/ 1711 w 1986"/>
                <a:gd name="T43" fmla="*/ 1450 h 2570"/>
                <a:gd name="T44" fmla="*/ 652 w 1986"/>
                <a:gd name="T45" fmla="*/ 1450 h 2570"/>
                <a:gd name="T46" fmla="*/ 585 w 1986"/>
                <a:gd name="T47" fmla="*/ 1517 h 2570"/>
                <a:gd name="T48" fmla="*/ 652 w 1986"/>
                <a:gd name="T49" fmla="*/ 1583 h 2570"/>
                <a:gd name="T50" fmla="*/ 1711 w 1986"/>
                <a:gd name="T51" fmla="*/ 1583 h 2570"/>
                <a:gd name="T52" fmla="*/ 1777 w 1986"/>
                <a:gd name="T53" fmla="*/ 1517 h 2570"/>
                <a:gd name="T54" fmla="*/ 1777 w 1986"/>
                <a:gd name="T55" fmla="*/ 1114 h 2570"/>
                <a:gd name="T56" fmla="*/ 1711 w 1986"/>
                <a:gd name="T57" fmla="*/ 1048 h 2570"/>
                <a:gd name="T58" fmla="*/ 652 w 1986"/>
                <a:gd name="T59" fmla="*/ 1048 h 2570"/>
                <a:gd name="T60" fmla="*/ 585 w 1986"/>
                <a:gd name="T61" fmla="*/ 1114 h 2570"/>
                <a:gd name="T62" fmla="*/ 652 w 1986"/>
                <a:gd name="T63" fmla="*/ 1181 h 2570"/>
                <a:gd name="T64" fmla="*/ 1711 w 1986"/>
                <a:gd name="T65" fmla="*/ 1181 h 2570"/>
                <a:gd name="T66" fmla="*/ 1777 w 1986"/>
                <a:gd name="T67" fmla="*/ 1114 h 2570"/>
                <a:gd name="T68" fmla="*/ 1777 w 1986"/>
                <a:gd name="T69" fmla="*/ 712 h 2570"/>
                <a:gd name="T70" fmla="*/ 1711 w 1986"/>
                <a:gd name="T71" fmla="*/ 646 h 2570"/>
                <a:gd name="T72" fmla="*/ 652 w 1986"/>
                <a:gd name="T73" fmla="*/ 646 h 2570"/>
                <a:gd name="T74" fmla="*/ 585 w 1986"/>
                <a:gd name="T75" fmla="*/ 712 h 2570"/>
                <a:gd name="T76" fmla="*/ 652 w 1986"/>
                <a:gd name="T77" fmla="*/ 779 h 2570"/>
                <a:gd name="T78" fmla="*/ 1711 w 1986"/>
                <a:gd name="T79" fmla="*/ 779 h 2570"/>
                <a:gd name="T80" fmla="*/ 1777 w 1986"/>
                <a:gd name="T81" fmla="*/ 712 h 2570"/>
                <a:gd name="T82" fmla="*/ 1777 w 1986"/>
                <a:gd name="T83" fmla="*/ 310 h 2570"/>
                <a:gd name="T84" fmla="*/ 1711 w 1986"/>
                <a:gd name="T85" fmla="*/ 243 h 2570"/>
                <a:gd name="T86" fmla="*/ 652 w 1986"/>
                <a:gd name="T87" fmla="*/ 243 h 2570"/>
                <a:gd name="T88" fmla="*/ 585 w 1986"/>
                <a:gd name="T89" fmla="*/ 310 h 2570"/>
                <a:gd name="T90" fmla="*/ 652 w 1986"/>
                <a:gd name="T91" fmla="*/ 377 h 2570"/>
                <a:gd name="T92" fmla="*/ 1711 w 1986"/>
                <a:gd name="T93" fmla="*/ 377 h 2570"/>
                <a:gd name="T94" fmla="*/ 1777 w 1986"/>
                <a:gd name="T95" fmla="*/ 310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6" h="2570">
                  <a:moveTo>
                    <a:pt x="1610" y="2299"/>
                  </a:moveTo>
                  <a:lnTo>
                    <a:pt x="1610" y="2493"/>
                  </a:lnTo>
                  <a:cubicBezTo>
                    <a:pt x="1610" y="2536"/>
                    <a:pt x="1575" y="2570"/>
                    <a:pt x="1533" y="2570"/>
                  </a:cubicBezTo>
                  <a:lnTo>
                    <a:pt x="77" y="2570"/>
                  </a:lnTo>
                  <a:cubicBezTo>
                    <a:pt x="35" y="2570"/>
                    <a:pt x="0" y="2536"/>
                    <a:pt x="0" y="2493"/>
                  </a:cubicBezTo>
                  <a:lnTo>
                    <a:pt x="0" y="482"/>
                  </a:lnTo>
                  <a:cubicBezTo>
                    <a:pt x="0" y="439"/>
                    <a:pt x="35" y="405"/>
                    <a:pt x="77" y="405"/>
                  </a:cubicBezTo>
                  <a:lnTo>
                    <a:pt x="243" y="405"/>
                  </a:lnTo>
                  <a:lnTo>
                    <a:pt x="243" y="2125"/>
                  </a:lnTo>
                  <a:cubicBezTo>
                    <a:pt x="243" y="2221"/>
                    <a:pt x="321" y="2299"/>
                    <a:pt x="417" y="2299"/>
                  </a:cubicBezTo>
                  <a:lnTo>
                    <a:pt x="1610" y="2299"/>
                  </a:lnTo>
                  <a:close/>
                  <a:moveTo>
                    <a:pt x="1986" y="40"/>
                  </a:moveTo>
                  <a:lnTo>
                    <a:pt x="1986" y="2125"/>
                  </a:lnTo>
                  <a:cubicBezTo>
                    <a:pt x="1986" y="2148"/>
                    <a:pt x="1968" y="2166"/>
                    <a:pt x="1946" y="2166"/>
                  </a:cubicBezTo>
                  <a:lnTo>
                    <a:pt x="417" y="2166"/>
                  </a:lnTo>
                  <a:cubicBezTo>
                    <a:pt x="394" y="2166"/>
                    <a:pt x="376" y="2148"/>
                    <a:pt x="376" y="2125"/>
                  </a:cubicBezTo>
                  <a:lnTo>
                    <a:pt x="376" y="40"/>
                  </a:lnTo>
                  <a:cubicBezTo>
                    <a:pt x="376" y="18"/>
                    <a:pt x="394" y="0"/>
                    <a:pt x="417" y="0"/>
                  </a:cubicBezTo>
                  <a:lnTo>
                    <a:pt x="1946" y="0"/>
                  </a:lnTo>
                  <a:cubicBezTo>
                    <a:pt x="1968" y="0"/>
                    <a:pt x="1986" y="18"/>
                    <a:pt x="1986" y="40"/>
                  </a:cubicBezTo>
                  <a:close/>
                  <a:moveTo>
                    <a:pt x="1777" y="1517"/>
                  </a:moveTo>
                  <a:cubicBezTo>
                    <a:pt x="1777" y="1480"/>
                    <a:pt x="1748" y="1450"/>
                    <a:pt x="1711" y="1450"/>
                  </a:cubicBezTo>
                  <a:lnTo>
                    <a:pt x="652" y="1450"/>
                  </a:lnTo>
                  <a:cubicBezTo>
                    <a:pt x="615" y="1450"/>
                    <a:pt x="585" y="1480"/>
                    <a:pt x="585" y="1517"/>
                  </a:cubicBezTo>
                  <a:cubicBezTo>
                    <a:pt x="585" y="1553"/>
                    <a:pt x="615" y="1583"/>
                    <a:pt x="652" y="1583"/>
                  </a:cubicBezTo>
                  <a:lnTo>
                    <a:pt x="1711" y="1583"/>
                  </a:lnTo>
                  <a:cubicBezTo>
                    <a:pt x="1748" y="1583"/>
                    <a:pt x="1777" y="1553"/>
                    <a:pt x="1777" y="1517"/>
                  </a:cubicBezTo>
                  <a:close/>
                  <a:moveTo>
                    <a:pt x="1777" y="1114"/>
                  </a:moveTo>
                  <a:cubicBezTo>
                    <a:pt x="1777" y="1078"/>
                    <a:pt x="1748" y="1048"/>
                    <a:pt x="1711" y="1048"/>
                  </a:cubicBezTo>
                  <a:lnTo>
                    <a:pt x="652" y="1048"/>
                  </a:lnTo>
                  <a:cubicBezTo>
                    <a:pt x="615" y="1048"/>
                    <a:pt x="585" y="1078"/>
                    <a:pt x="585" y="1114"/>
                  </a:cubicBezTo>
                  <a:cubicBezTo>
                    <a:pt x="585" y="1151"/>
                    <a:pt x="615" y="1181"/>
                    <a:pt x="652" y="1181"/>
                  </a:cubicBezTo>
                  <a:lnTo>
                    <a:pt x="1711" y="1181"/>
                  </a:lnTo>
                  <a:cubicBezTo>
                    <a:pt x="1748" y="1181"/>
                    <a:pt x="1777" y="1151"/>
                    <a:pt x="1777" y="1114"/>
                  </a:cubicBezTo>
                  <a:close/>
                  <a:moveTo>
                    <a:pt x="1777" y="712"/>
                  </a:moveTo>
                  <a:cubicBezTo>
                    <a:pt x="1777" y="675"/>
                    <a:pt x="1748" y="646"/>
                    <a:pt x="1711" y="646"/>
                  </a:cubicBezTo>
                  <a:lnTo>
                    <a:pt x="652" y="646"/>
                  </a:lnTo>
                  <a:cubicBezTo>
                    <a:pt x="615" y="646"/>
                    <a:pt x="585" y="675"/>
                    <a:pt x="585" y="712"/>
                  </a:cubicBezTo>
                  <a:cubicBezTo>
                    <a:pt x="585" y="749"/>
                    <a:pt x="615" y="779"/>
                    <a:pt x="652" y="779"/>
                  </a:cubicBezTo>
                  <a:lnTo>
                    <a:pt x="1711" y="779"/>
                  </a:lnTo>
                  <a:cubicBezTo>
                    <a:pt x="1748" y="779"/>
                    <a:pt x="1777" y="749"/>
                    <a:pt x="1777" y="712"/>
                  </a:cubicBezTo>
                  <a:close/>
                  <a:moveTo>
                    <a:pt x="1777" y="310"/>
                  </a:moveTo>
                  <a:cubicBezTo>
                    <a:pt x="1777" y="273"/>
                    <a:pt x="1748" y="243"/>
                    <a:pt x="1711" y="243"/>
                  </a:cubicBezTo>
                  <a:lnTo>
                    <a:pt x="652" y="243"/>
                  </a:lnTo>
                  <a:cubicBezTo>
                    <a:pt x="615" y="243"/>
                    <a:pt x="585" y="273"/>
                    <a:pt x="585" y="310"/>
                  </a:cubicBezTo>
                  <a:cubicBezTo>
                    <a:pt x="585" y="347"/>
                    <a:pt x="615" y="377"/>
                    <a:pt x="652" y="377"/>
                  </a:cubicBezTo>
                  <a:lnTo>
                    <a:pt x="1711" y="377"/>
                  </a:lnTo>
                  <a:cubicBezTo>
                    <a:pt x="1748" y="377"/>
                    <a:pt x="1777" y="347"/>
                    <a:pt x="1777" y="310"/>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cxnSp>
        <p:nvCxnSpPr>
          <p:cNvPr id="11" name="直接连接符 10">
            <a:extLst>
              <a:ext uri="{FF2B5EF4-FFF2-40B4-BE49-F238E27FC236}">
                <a16:creationId xmlns:a16="http://schemas.microsoft.com/office/drawing/2014/main" id="{98A847D9-C088-41D7-93F8-BE9B1D6A67AD}"/>
              </a:ext>
            </a:extLst>
          </p:cNvPr>
          <p:cNvCxnSpPr/>
          <p:nvPr/>
        </p:nvCxnSpPr>
        <p:spPr>
          <a:xfrm>
            <a:off x="2921330" y="2186029"/>
            <a:ext cx="1161976" cy="4151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0F9A2266-6EC3-44AA-9E6A-DD39AFF556C8}"/>
              </a:ext>
            </a:extLst>
          </p:cNvPr>
          <p:cNvCxnSpPr/>
          <p:nvPr/>
        </p:nvCxnSpPr>
        <p:spPr>
          <a:xfrm>
            <a:off x="8282030" y="2196748"/>
            <a:ext cx="1161976" cy="4151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FD14455C-AE14-4F30-AA43-E81CBCA30D81}"/>
              </a:ext>
            </a:extLst>
          </p:cNvPr>
          <p:cNvCxnSpPr>
            <a:cxnSpLocks/>
          </p:cNvCxnSpPr>
          <p:nvPr/>
        </p:nvCxnSpPr>
        <p:spPr>
          <a:xfrm flipV="1">
            <a:off x="5598968" y="2207127"/>
            <a:ext cx="1161976" cy="4151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0" name="íŝļiḓè">
            <a:extLst>
              <a:ext uri="{FF2B5EF4-FFF2-40B4-BE49-F238E27FC236}">
                <a16:creationId xmlns:a16="http://schemas.microsoft.com/office/drawing/2014/main" id="{0BCA6BDC-1C28-439B-B28C-A6B9C87302D1}"/>
              </a:ext>
            </a:extLst>
          </p:cNvPr>
          <p:cNvSpPr/>
          <p:nvPr/>
        </p:nvSpPr>
        <p:spPr bwMode="auto">
          <a:xfrm>
            <a:off x="9234183" y="3313090"/>
            <a:ext cx="1935602" cy="27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zh-CN" altLang="en-US" dirty="0">
                <a:solidFill>
                  <a:srgbClr val="000000"/>
                </a:solidFill>
                <a:cs typeface="+mn-ea"/>
                <a:sym typeface="+mn-lt"/>
              </a:rPr>
              <a:t>在这种情况下，安卓的低内存杀手守护程序（</a:t>
            </a:r>
            <a:r>
              <a:rPr lang="en-US" altLang="zh-CN" dirty="0" err="1">
                <a:solidFill>
                  <a:srgbClr val="000000"/>
                </a:solidFill>
                <a:cs typeface="+mn-ea"/>
                <a:sym typeface="+mn-lt"/>
              </a:rPr>
              <a:t>lmkd</a:t>
            </a:r>
            <a:r>
              <a:rPr lang="zh-CN" altLang="en-US" dirty="0">
                <a:solidFill>
                  <a:srgbClr val="000000"/>
                </a:solidFill>
                <a:cs typeface="+mn-ea"/>
                <a:sym typeface="+mn-lt"/>
              </a:rPr>
              <a:t>）会识别出最不重要的应用程序（例如，在后台的应用程序）并杀死它</a:t>
            </a:r>
            <a:endParaRPr lang="en-US" altLang="zh-CN" dirty="0">
              <a:solidFill>
                <a:srgbClr val="000000"/>
              </a:solidFill>
              <a:cs typeface="+mn-ea"/>
              <a:sym typeface="+mn-lt"/>
            </a:endParaRPr>
          </a:p>
        </p:txBody>
      </p:sp>
    </p:spTree>
    <p:extLst>
      <p:ext uri="{BB962C8B-B14F-4D97-AF65-F5344CB8AC3E}">
        <p14:creationId xmlns:p14="http://schemas.microsoft.com/office/powerpoint/2010/main" val="304380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80FF4E-48DC-4905-ADE4-CAC6C83728D1}"/>
              </a:ext>
            </a:extLst>
          </p:cNvPr>
          <p:cNvSpPr>
            <a:spLocks noGrp="1"/>
          </p:cNvSpPr>
          <p:nvPr>
            <p:ph type="title"/>
          </p:nvPr>
        </p:nvSpPr>
        <p:spPr/>
        <p:txBody>
          <a:bodyPr/>
          <a:lstStyle/>
          <a:p>
            <a:r>
              <a:rPr lang="en-US" altLang="zh-CN" sz="3200" dirty="0" err="1">
                <a:cs typeface="+mn-ea"/>
                <a:sym typeface="+mn-lt"/>
              </a:rPr>
              <a:t>Prepaging</a:t>
            </a:r>
            <a:r>
              <a:rPr lang="en-US" altLang="zh-CN" sz="3200" dirty="0">
                <a:cs typeface="+mn-ea"/>
                <a:sym typeface="+mn-lt"/>
              </a:rPr>
              <a:t> Manager – </a:t>
            </a:r>
            <a:r>
              <a:rPr lang="zh-CN" altLang="en-US" sz="3200" dirty="0">
                <a:cs typeface="+mn-ea"/>
                <a:sym typeface="+mn-lt"/>
              </a:rPr>
              <a:t>匿名页</a:t>
            </a:r>
            <a:endParaRPr lang="zh-CN" altLang="en-US" dirty="0"/>
          </a:p>
        </p:txBody>
      </p:sp>
      <p:sp>
        <p:nvSpPr>
          <p:cNvPr id="3" name="灯片编号占位符 2">
            <a:extLst>
              <a:ext uri="{FF2B5EF4-FFF2-40B4-BE49-F238E27FC236}">
                <a16:creationId xmlns:a16="http://schemas.microsoft.com/office/drawing/2014/main" id="{A6808233-7E57-4AEA-9409-54714F9DED67}"/>
              </a:ext>
            </a:extLst>
          </p:cNvPr>
          <p:cNvSpPr>
            <a:spLocks noGrp="1"/>
          </p:cNvSpPr>
          <p:nvPr>
            <p:ph type="sldNum" sz="quarter" idx="12"/>
          </p:nvPr>
        </p:nvSpPr>
        <p:spPr/>
        <p:txBody>
          <a:bodyPr/>
          <a:lstStyle/>
          <a:p>
            <a:fld id="{2515AB8F-1C56-49E9-90C8-78D22B0C1B97}" type="slidenum">
              <a:rPr lang="zh-CN" altLang="en-US" smtClean="0"/>
              <a:pPr/>
              <a:t>30</a:t>
            </a:fld>
            <a:endParaRPr lang="zh-CN" altLang="en-US" dirty="0"/>
          </a:p>
        </p:txBody>
      </p:sp>
      <p:sp>
        <p:nvSpPr>
          <p:cNvPr id="6" name="矩形: 圆角 5">
            <a:extLst>
              <a:ext uri="{FF2B5EF4-FFF2-40B4-BE49-F238E27FC236}">
                <a16:creationId xmlns:a16="http://schemas.microsoft.com/office/drawing/2014/main" id="{75739A59-737A-41DF-AC7E-5E3B2C605DBA}"/>
              </a:ext>
            </a:extLst>
          </p:cNvPr>
          <p:cNvSpPr/>
          <p:nvPr/>
        </p:nvSpPr>
        <p:spPr>
          <a:xfrm>
            <a:off x="1286425" y="1310052"/>
            <a:ext cx="9484356" cy="4591018"/>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E83479AC-5A2A-4ECB-B490-82DA35B3C9A5}"/>
              </a:ext>
            </a:extLst>
          </p:cNvPr>
          <p:cNvSpPr txBox="1"/>
          <p:nvPr/>
        </p:nvSpPr>
        <p:spPr>
          <a:xfrm>
            <a:off x="1574117" y="1525685"/>
            <a:ext cx="8784063" cy="4269059"/>
          </a:xfrm>
          <a:prstGeom prst="rect">
            <a:avLst/>
          </a:prstGeom>
          <a:noFill/>
        </p:spPr>
        <p:txBody>
          <a:bodyPr wrap="square" rtlCol="0">
            <a:normAutofit/>
          </a:bodyPr>
          <a:lstStyle/>
          <a:p>
            <a:pPr marL="342900" indent="-342900">
              <a:lnSpc>
                <a:spcPct val="150000"/>
              </a:lnSpc>
              <a:buFont typeface="Arial" panose="020B0604020202020204" pitchFamily="34" charset="0"/>
              <a:buChar char="•"/>
            </a:pPr>
            <a:r>
              <a:rPr lang="zh-CN" altLang="en-US" sz="2200" dirty="0">
                <a:cs typeface="+mn-ea"/>
                <a:sym typeface="+mn-lt"/>
              </a:rPr>
              <a:t>每当应用程序切换事件发生时，</a:t>
            </a:r>
            <a:r>
              <a:rPr lang="en-US" altLang="zh-CN" sz="2200" dirty="0">
                <a:cs typeface="+mn-ea"/>
                <a:sym typeface="+mn-lt"/>
              </a:rPr>
              <a:t>ASAP</a:t>
            </a:r>
            <a:r>
              <a:rPr lang="zh-CN" altLang="en-US" sz="2200" dirty="0">
                <a:cs typeface="+mn-ea"/>
                <a:sym typeface="+mn-lt"/>
              </a:rPr>
              <a:t>的预取管理器就会唤醒线程</a:t>
            </a:r>
            <a:endParaRPr lang="en-US" altLang="zh-CN" sz="2200" dirty="0">
              <a:cs typeface="+mn-ea"/>
              <a:sym typeface="+mn-lt"/>
            </a:endParaRPr>
          </a:p>
          <a:p>
            <a:pPr marL="342900" indent="-342900">
              <a:lnSpc>
                <a:spcPct val="150000"/>
              </a:lnSpc>
              <a:buFont typeface="Arial" panose="020B0604020202020204" pitchFamily="34" charset="0"/>
              <a:buChar char="•"/>
            </a:pPr>
            <a:r>
              <a:rPr lang="zh-CN" altLang="en-US" sz="2200" dirty="0">
                <a:cs typeface="+mn-ea"/>
                <a:sym typeface="+mn-lt"/>
              </a:rPr>
              <a:t>匿名页的预取需要在压缩的内存交换空间中解压被换出的页面，因此该任务是计算密集型的</a:t>
            </a:r>
            <a:endParaRPr lang="en-US" altLang="zh-CN" sz="2200" dirty="0">
              <a:cs typeface="+mn-ea"/>
              <a:sym typeface="+mn-lt"/>
            </a:endParaRPr>
          </a:p>
          <a:p>
            <a:pPr marL="342900" indent="-342900">
              <a:lnSpc>
                <a:spcPct val="150000"/>
              </a:lnSpc>
              <a:buFont typeface="Arial" panose="020B0604020202020204" pitchFamily="34" charset="0"/>
              <a:buChar char="•"/>
            </a:pPr>
            <a:r>
              <a:rPr lang="zh-CN" altLang="en-US" sz="2200" dirty="0">
                <a:cs typeface="+mn-ea"/>
                <a:sym typeface="+mn-lt"/>
              </a:rPr>
              <a:t>预取管理器为匿名页预取维护了一组线程，在每个核上创建一个，并给它分配了最低的优先级</a:t>
            </a:r>
            <a:r>
              <a:rPr lang="en-US" altLang="zh-CN" sz="2200" dirty="0">
                <a:cs typeface="+mn-ea"/>
                <a:sym typeface="+mn-lt"/>
              </a:rPr>
              <a:t>——</a:t>
            </a:r>
            <a:r>
              <a:rPr lang="zh-CN" altLang="en-US" sz="2200" dirty="0">
                <a:cs typeface="+mn-ea"/>
                <a:sym typeface="+mn-lt"/>
              </a:rPr>
              <a:t>这使我们能够适时地利用多余的</a:t>
            </a:r>
            <a:r>
              <a:rPr lang="en-US" altLang="zh-CN" sz="2200" dirty="0">
                <a:cs typeface="+mn-ea"/>
                <a:sym typeface="+mn-lt"/>
              </a:rPr>
              <a:t>CPU</a:t>
            </a:r>
            <a:r>
              <a:rPr lang="zh-CN" altLang="en-US" sz="2200" dirty="0">
                <a:cs typeface="+mn-ea"/>
                <a:sym typeface="+mn-lt"/>
              </a:rPr>
              <a:t>资源来进行匿名页的预取，同时不会引起任何与应用线程的</a:t>
            </a:r>
            <a:r>
              <a:rPr lang="en-US" altLang="zh-CN" sz="2200" dirty="0">
                <a:cs typeface="+mn-ea"/>
                <a:sym typeface="+mn-lt"/>
              </a:rPr>
              <a:t>CPU</a:t>
            </a:r>
            <a:r>
              <a:rPr lang="zh-CN" altLang="en-US" sz="2200" dirty="0">
                <a:cs typeface="+mn-ea"/>
                <a:sym typeface="+mn-lt"/>
              </a:rPr>
              <a:t>争夺事件</a:t>
            </a:r>
            <a:endParaRPr lang="en-US" altLang="zh-CN" sz="2200" dirty="0">
              <a:cs typeface="+mn-ea"/>
              <a:sym typeface="+mn-lt"/>
            </a:endParaRPr>
          </a:p>
          <a:p>
            <a:pPr marL="342900" indent="-342900">
              <a:lnSpc>
                <a:spcPct val="150000"/>
              </a:lnSpc>
              <a:buFont typeface="Arial" panose="020B0604020202020204" pitchFamily="34" charset="0"/>
              <a:buChar char="•"/>
            </a:pPr>
            <a:r>
              <a:rPr lang="zh-CN" altLang="en-US" sz="2200" dirty="0">
                <a:cs typeface="+mn-ea"/>
                <a:sym typeface="+mn-lt"/>
              </a:rPr>
              <a:t>预取按批次（</a:t>
            </a:r>
            <a:r>
              <a:rPr lang="en-US" altLang="zh-CN" sz="2200" dirty="0">
                <a:cs typeface="+mn-ea"/>
                <a:sym typeface="+mn-lt"/>
              </a:rPr>
              <a:t>16</a:t>
            </a:r>
            <a:r>
              <a:rPr lang="zh-CN" altLang="en-US" sz="2200" dirty="0">
                <a:cs typeface="+mn-ea"/>
                <a:sym typeface="+mn-lt"/>
              </a:rPr>
              <a:t>个页）进行</a:t>
            </a:r>
          </a:p>
        </p:txBody>
      </p:sp>
    </p:spTree>
    <p:extLst>
      <p:ext uri="{BB962C8B-B14F-4D97-AF65-F5344CB8AC3E}">
        <p14:creationId xmlns:p14="http://schemas.microsoft.com/office/powerpoint/2010/main" val="238733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80FF4E-48DC-4905-ADE4-CAC6C83728D1}"/>
              </a:ext>
            </a:extLst>
          </p:cNvPr>
          <p:cNvSpPr>
            <a:spLocks noGrp="1"/>
          </p:cNvSpPr>
          <p:nvPr>
            <p:ph type="title"/>
          </p:nvPr>
        </p:nvSpPr>
        <p:spPr/>
        <p:txBody>
          <a:bodyPr/>
          <a:lstStyle/>
          <a:p>
            <a:r>
              <a:rPr lang="en-US" altLang="zh-CN" sz="3200" dirty="0" err="1">
                <a:cs typeface="+mn-ea"/>
                <a:sym typeface="+mn-lt"/>
              </a:rPr>
              <a:t>Prepaging</a:t>
            </a:r>
            <a:r>
              <a:rPr lang="en-US" altLang="zh-CN" sz="3200" dirty="0">
                <a:cs typeface="+mn-ea"/>
                <a:sym typeface="+mn-lt"/>
              </a:rPr>
              <a:t> Manager – </a:t>
            </a:r>
            <a:r>
              <a:rPr lang="zh-CN" altLang="en-US" sz="3200" dirty="0">
                <a:cs typeface="+mn-ea"/>
                <a:sym typeface="+mn-lt"/>
              </a:rPr>
              <a:t>文件页</a:t>
            </a:r>
            <a:endParaRPr lang="zh-CN" altLang="en-US" dirty="0"/>
          </a:p>
        </p:txBody>
      </p:sp>
      <p:sp>
        <p:nvSpPr>
          <p:cNvPr id="3" name="灯片编号占位符 2">
            <a:extLst>
              <a:ext uri="{FF2B5EF4-FFF2-40B4-BE49-F238E27FC236}">
                <a16:creationId xmlns:a16="http://schemas.microsoft.com/office/drawing/2014/main" id="{A6808233-7E57-4AEA-9409-54714F9DED67}"/>
              </a:ext>
            </a:extLst>
          </p:cNvPr>
          <p:cNvSpPr>
            <a:spLocks noGrp="1"/>
          </p:cNvSpPr>
          <p:nvPr>
            <p:ph type="sldNum" sz="quarter" idx="12"/>
          </p:nvPr>
        </p:nvSpPr>
        <p:spPr/>
        <p:txBody>
          <a:bodyPr/>
          <a:lstStyle/>
          <a:p>
            <a:fld id="{2515AB8F-1C56-49E9-90C8-78D22B0C1B97}" type="slidenum">
              <a:rPr lang="zh-CN" altLang="en-US" smtClean="0"/>
              <a:pPr/>
              <a:t>31</a:t>
            </a:fld>
            <a:endParaRPr lang="zh-CN" altLang="en-US" dirty="0"/>
          </a:p>
        </p:txBody>
      </p:sp>
      <p:sp>
        <p:nvSpPr>
          <p:cNvPr id="6" name="矩形: 圆角 5">
            <a:extLst>
              <a:ext uri="{FF2B5EF4-FFF2-40B4-BE49-F238E27FC236}">
                <a16:creationId xmlns:a16="http://schemas.microsoft.com/office/drawing/2014/main" id="{75739A59-737A-41DF-AC7E-5E3B2C605DBA}"/>
              </a:ext>
            </a:extLst>
          </p:cNvPr>
          <p:cNvSpPr/>
          <p:nvPr/>
        </p:nvSpPr>
        <p:spPr>
          <a:xfrm>
            <a:off x="1286425" y="1310052"/>
            <a:ext cx="8931463" cy="1837595"/>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E83479AC-5A2A-4ECB-B490-82DA35B3C9A5}"/>
              </a:ext>
            </a:extLst>
          </p:cNvPr>
          <p:cNvSpPr txBox="1"/>
          <p:nvPr/>
        </p:nvSpPr>
        <p:spPr>
          <a:xfrm>
            <a:off x="1608950" y="1381001"/>
            <a:ext cx="8271994" cy="1674714"/>
          </a:xfrm>
          <a:prstGeom prst="rect">
            <a:avLst/>
          </a:prstGeom>
          <a:noFill/>
        </p:spPr>
        <p:txBody>
          <a:bodyPr wrap="square" rtlCol="0">
            <a:normAutofit/>
          </a:bodyPr>
          <a:lstStyle/>
          <a:p>
            <a:pPr marL="342900" indent="-342900">
              <a:lnSpc>
                <a:spcPct val="150000"/>
              </a:lnSpc>
              <a:buFont typeface="Arial" panose="020B0604020202020204" pitchFamily="34" charset="0"/>
              <a:buChar char="•"/>
            </a:pPr>
            <a:r>
              <a:rPr lang="zh-CN" altLang="en-US" sz="2200" dirty="0">
                <a:cs typeface="+mn-ea"/>
                <a:sym typeface="+mn-lt"/>
              </a:rPr>
              <a:t>文件页的预取由另一组线程完成，由于磁盘</a:t>
            </a:r>
            <a:r>
              <a:rPr lang="en-US" altLang="zh-CN" sz="2200" dirty="0">
                <a:cs typeface="+mn-ea"/>
                <a:sym typeface="+mn-lt"/>
              </a:rPr>
              <a:t>I/O</a:t>
            </a:r>
            <a:r>
              <a:rPr lang="zh-CN" altLang="en-US" sz="2200" dirty="0">
                <a:cs typeface="+mn-ea"/>
                <a:sym typeface="+mn-lt"/>
              </a:rPr>
              <a:t>时间较长，文件页比匿名页的时延高很多，因此也更为复杂</a:t>
            </a:r>
            <a:endParaRPr lang="en-US" altLang="zh-CN" sz="2200" dirty="0">
              <a:cs typeface="+mn-ea"/>
              <a:sym typeface="+mn-lt"/>
            </a:endParaRPr>
          </a:p>
          <a:p>
            <a:pPr marL="342900" indent="-342900">
              <a:lnSpc>
                <a:spcPct val="150000"/>
              </a:lnSpc>
              <a:buFont typeface="Arial" panose="020B0604020202020204" pitchFamily="34" charset="0"/>
              <a:buChar char="•"/>
            </a:pPr>
            <a:r>
              <a:rPr lang="zh-CN" altLang="en-US" sz="2200" dirty="0">
                <a:cs typeface="+mn-ea"/>
                <a:sym typeface="+mn-lt"/>
              </a:rPr>
              <a:t>预取工作以文件为单位进行，每个线程操作一个文件</a:t>
            </a:r>
            <a:endParaRPr lang="en-US" altLang="zh-CN" sz="2200" dirty="0">
              <a:cs typeface="+mn-ea"/>
              <a:sym typeface="+mn-lt"/>
            </a:endParaRPr>
          </a:p>
          <a:p>
            <a:pPr marL="342900" indent="-342900">
              <a:lnSpc>
                <a:spcPct val="150000"/>
              </a:lnSpc>
              <a:buFont typeface="Arial" panose="020B0604020202020204" pitchFamily="34" charset="0"/>
              <a:buChar char="•"/>
            </a:pPr>
            <a:endParaRPr lang="zh-CN" altLang="en-US" sz="2200" dirty="0">
              <a:cs typeface="+mn-ea"/>
              <a:sym typeface="+mn-lt"/>
            </a:endParaRPr>
          </a:p>
        </p:txBody>
      </p:sp>
      <p:sp>
        <p:nvSpPr>
          <p:cNvPr id="8" name="矩形: 圆角 7">
            <a:extLst>
              <a:ext uri="{FF2B5EF4-FFF2-40B4-BE49-F238E27FC236}">
                <a16:creationId xmlns:a16="http://schemas.microsoft.com/office/drawing/2014/main" id="{360167D3-E034-4D0C-A238-5C35ACF0BA8A}"/>
              </a:ext>
            </a:extLst>
          </p:cNvPr>
          <p:cNvSpPr/>
          <p:nvPr/>
        </p:nvSpPr>
        <p:spPr>
          <a:xfrm>
            <a:off x="1378333" y="3593805"/>
            <a:ext cx="8733229" cy="2615610"/>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íŝļiḓè">
            <a:extLst>
              <a:ext uri="{FF2B5EF4-FFF2-40B4-BE49-F238E27FC236}">
                <a16:creationId xmlns:a16="http://schemas.microsoft.com/office/drawing/2014/main" id="{39286320-2CF2-465E-9ADE-0154C05CD6F0}"/>
              </a:ext>
            </a:extLst>
          </p:cNvPr>
          <p:cNvSpPr/>
          <p:nvPr/>
        </p:nvSpPr>
        <p:spPr bwMode="auto">
          <a:xfrm>
            <a:off x="1558982" y="3710763"/>
            <a:ext cx="8107670" cy="249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对</a:t>
            </a:r>
            <a:r>
              <a:rPr lang="en-US" altLang="zh-CN" sz="2000" dirty="0" err="1">
                <a:solidFill>
                  <a:srgbClr val="000000"/>
                </a:solidFill>
                <a:cs typeface="+mn-ea"/>
                <a:sym typeface="+mn-lt"/>
              </a:rPr>
              <a:t>prepaging</a:t>
            </a:r>
            <a:r>
              <a:rPr lang="zh-CN" altLang="en-US" sz="2000" dirty="0">
                <a:solidFill>
                  <a:srgbClr val="000000"/>
                </a:solidFill>
                <a:cs typeface="+mn-ea"/>
                <a:sym typeface="+mn-lt"/>
              </a:rPr>
              <a:t>目标表中相应的范围发起读取，将获取的页放入页面缓存中</a:t>
            </a:r>
            <a:r>
              <a:rPr lang="en-US" altLang="zh-CN" sz="2000" dirty="0">
                <a:solidFill>
                  <a:srgbClr val="000000"/>
                </a:solidFill>
                <a:cs typeface="+mn-ea"/>
                <a:sym typeface="+mn-lt"/>
              </a:rPr>
              <a:t>——</a:t>
            </a:r>
            <a:r>
              <a:rPr lang="zh-CN" altLang="en-US" sz="2000" dirty="0">
                <a:solidFill>
                  <a:srgbClr val="000000"/>
                </a:solidFill>
                <a:cs typeface="+mn-ea"/>
                <a:sym typeface="+mn-lt"/>
              </a:rPr>
              <a:t>之后如果发生文件页缺页，从缓存读取的时延大大低于磁盘</a:t>
            </a:r>
            <a:r>
              <a:rPr lang="en-US" altLang="zh-CN" sz="2000" dirty="0">
                <a:solidFill>
                  <a:srgbClr val="000000"/>
                </a:solidFill>
                <a:cs typeface="+mn-ea"/>
                <a:sym typeface="+mn-lt"/>
              </a:rPr>
              <a:t>I/O</a:t>
            </a: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至少创建一个线程负责大文件的页（根据实验，</a:t>
            </a:r>
            <a:r>
              <a:rPr lang="en-US" altLang="zh-CN" sz="2000" dirty="0">
                <a:solidFill>
                  <a:srgbClr val="000000"/>
                </a:solidFill>
                <a:cs typeface="+mn-ea"/>
                <a:sym typeface="+mn-lt"/>
              </a:rPr>
              <a:t>90%</a:t>
            </a:r>
            <a:r>
              <a:rPr lang="zh-CN" altLang="en-US" sz="2000" dirty="0">
                <a:solidFill>
                  <a:srgbClr val="000000"/>
                </a:solidFill>
                <a:cs typeface="+mn-ea"/>
                <a:sym typeface="+mn-lt"/>
              </a:rPr>
              <a:t>的页访问量来自前</a:t>
            </a:r>
            <a:r>
              <a:rPr lang="en-US" altLang="zh-CN" sz="2000" dirty="0">
                <a:solidFill>
                  <a:srgbClr val="000000"/>
                </a:solidFill>
                <a:cs typeface="+mn-ea"/>
                <a:sym typeface="+mn-lt"/>
              </a:rPr>
              <a:t>15%</a:t>
            </a:r>
            <a:r>
              <a:rPr lang="zh-CN" altLang="en-US" sz="2000" dirty="0">
                <a:solidFill>
                  <a:srgbClr val="000000"/>
                </a:solidFill>
                <a:cs typeface="+mn-ea"/>
                <a:sym typeface="+mn-lt"/>
              </a:rPr>
              <a:t>大的文件），为这个线程赋予较高的优先级以防止长时间等待</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预取时优先读取元数据，避免阻塞：按照文件系统的特性选择读取顺序（较大偏移量的文件页）</a:t>
            </a:r>
            <a:endParaRPr lang="en-US" altLang="zh-CN" sz="2000" dirty="0">
              <a:solidFill>
                <a:srgbClr val="000000"/>
              </a:solidFill>
              <a:cs typeface="+mn-ea"/>
              <a:sym typeface="+mn-lt"/>
            </a:endParaRPr>
          </a:p>
        </p:txBody>
      </p:sp>
    </p:spTree>
    <p:extLst>
      <p:ext uri="{BB962C8B-B14F-4D97-AF65-F5344CB8AC3E}">
        <p14:creationId xmlns:p14="http://schemas.microsoft.com/office/powerpoint/2010/main" val="181351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84BAE0DF-112C-41A4-B7CD-451ED69D16D6}"/>
              </a:ext>
            </a:extLst>
          </p:cNvPr>
          <p:cNvSpPr>
            <a:spLocks noGrp="1"/>
          </p:cNvSpPr>
          <p:nvPr>
            <p:ph type="body" sz="quarter" idx="10"/>
          </p:nvPr>
        </p:nvSpPr>
        <p:spPr/>
        <p:txBody>
          <a:bodyPr/>
          <a:lstStyle/>
          <a:p>
            <a:r>
              <a:rPr lang="en-US" altLang="zh-CN" dirty="0"/>
              <a:t>Evaluation</a:t>
            </a:r>
            <a:endParaRPr lang="zh-CN" altLang="en-US" dirty="0"/>
          </a:p>
        </p:txBody>
      </p:sp>
      <p:sp>
        <p:nvSpPr>
          <p:cNvPr id="4" name="laboratory-microscope_73379">
            <a:extLst>
              <a:ext uri="{FF2B5EF4-FFF2-40B4-BE49-F238E27FC236}">
                <a16:creationId xmlns:a16="http://schemas.microsoft.com/office/drawing/2014/main" id="{634B9C75-3C46-45A5-AA28-804A0D3B1B60}"/>
              </a:ext>
            </a:extLst>
          </p:cNvPr>
          <p:cNvSpPr>
            <a:spLocks noChangeAspect="1"/>
          </p:cNvSpPr>
          <p:nvPr/>
        </p:nvSpPr>
        <p:spPr bwMode="auto">
          <a:xfrm>
            <a:off x="5718000" y="1793118"/>
            <a:ext cx="756000" cy="1067096"/>
          </a:xfrm>
          <a:custGeom>
            <a:avLst/>
            <a:gdLst>
              <a:gd name="T0" fmla="*/ 1973 w 1985"/>
              <a:gd name="T1" fmla="*/ 439 h 2806"/>
              <a:gd name="T2" fmla="*/ 1546 w 1985"/>
              <a:gd name="T3" fmla="*/ 11 h 2806"/>
              <a:gd name="T4" fmla="*/ 1505 w 1985"/>
              <a:gd name="T5" fmla="*/ 11 h 2806"/>
              <a:gd name="T6" fmla="*/ 1480 w 1985"/>
              <a:gd name="T7" fmla="*/ 37 h 2806"/>
              <a:gd name="T8" fmla="*/ 1480 w 1985"/>
              <a:gd name="T9" fmla="*/ 78 h 2806"/>
              <a:gd name="T10" fmla="*/ 1507 w 1985"/>
              <a:gd name="T11" fmla="*/ 105 h 2806"/>
              <a:gd name="T12" fmla="*/ 653 w 1985"/>
              <a:gd name="T13" fmla="*/ 958 h 2806"/>
              <a:gd name="T14" fmla="*/ 626 w 1985"/>
              <a:gd name="T15" fmla="*/ 931 h 2806"/>
              <a:gd name="T16" fmla="*/ 586 w 1985"/>
              <a:gd name="T17" fmla="*/ 931 h 2806"/>
              <a:gd name="T18" fmla="*/ 560 w 1985"/>
              <a:gd name="T19" fmla="*/ 956 h 2806"/>
              <a:gd name="T20" fmla="*/ 560 w 1985"/>
              <a:gd name="T21" fmla="*/ 997 h 2806"/>
              <a:gd name="T22" fmla="*/ 988 w 1985"/>
              <a:gd name="T23" fmla="*/ 1425 h 2806"/>
              <a:gd name="T24" fmla="*/ 1028 w 1985"/>
              <a:gd name="T25" fmla="*/ 1425 h 2806"/>
              <a:gd name="T26" fmla="*/ 1054 w 1985"/>
              <a:gd name="T27" fmla="*/ 1399 h 2806"/>
              <a:gd name="T28" fmla="*/ 1054 w 1985"/>
              <a:gd name="T29" fmla="*/ 1358 h 2806"/>
              <a:gd name="T30" fmla="*/ 1029 w 1985"/>
              <a:gd name="T31" fmla="*/ 1333 h 2806"/>
              <a:gd name="T32" fmla="*/ 1217 w 1985"/>
              <a:gd name="T33" fmla="*/ 1144 h 2806"/>
              <a:gd name="T34" fmla="*/ 1479 w 1985"/>
              <a:gd name="T35" fmla="*/ 1263 h 2806"/>
              <a:gd name="T36" fmla="*/ 1666 w 1985"/>
              <a:gd name="T37" fmla="*/ 1208 h 2806"/>
              <a:gd name="T38" fmla="*/ 1709 w 1985"/>
              <a:gd name="T39" fmla="*/ 1432 h 2806"/>
              <a:gd name="T40" fmla="*/ 1097 w 1985"/>
              <a:gd name="T41" fmla="*/ 2044 h 2806"/>
              <a:gd name="T42" fmla="*/ 1096 w 1985"/>
              <a:gd name="T43" fmla="*/ 2044 h 2806"/>
              <a:gd name="T44" fmla="*/ 555 w 1985"/>
              <a:gd name="T45" fmla="*/ 1718 h 2806"/>
              <a:gd name="T46" fmla="*/ 848 w 1985"/>
              <a:gd name="T47" fmla="*/ 1718 h 2806"/>
              <a:gd name="T48" fmla="*/ 919 w 1985"/>
              <a:gd name="T49" fmla="*/ 1647 h 2806"/>
              <a:gd name="T50" fmla="*/ 919 w 1985"/>
              <a:gd name="T51" fmla="*/ 1592 h 2806"/>
              <a:gd name="T52" fmla="*/ 848 w 1985"/>
              <a:gd name="T53" fmla="*/ 1521 h 2806"/>
              <a:gd name="T54" fmla="*/ 71 w 1985"/>
              <a:gd name="T55" fmla="*/ 1521 h 2806"/>
              <a:gd name="T56" fmla="*/ 0 w 1985"/>
              <a:gd name="T57" fmla="*/ 1592 h 2806"/>
              <a:gd name="T58" fmla="*/ 0 w 1985"/>
              <a:gd name="T59" fmla="*/ 1647 h 2806"/>
              <a:gd name="T60" fmla="*/ 71 w 1985"/>
              <a:gd name="T61" fmla="*/ 1718 h 2806"/>
              <a:gd name="T62" fmla="*/ 408 w 1985"/>
              <a:gd name="T63" fmla="*/ 1718 h 2806"/>
              <a:gd name="T64" fmla="*/ 940 w 1985"/>
              <a:gd name="T65" fmla="*/ 2160 h 2806"/>
              <a:gd name="T66" fmla="*/ 940 w 1985"/>
              <a:gd name="T67" fmla="*/ 2391 h 2806"/>
              <a:gd name="T68" fmla="*/ 423 w 1985"/>
              <a:gd name="T69" fmla="*/ 2806 h 2806"/>
              <a:gd name="T70" fmla="*/ 1814 w 1985"/>
              <a:gd name="T71" fmla="*/ 2806 h 2806"/>
              <a:gd name="T72" fmla="*/ 1296 w 1985"/>
              <a:gd name="T73" fmla="*/ 2391 h 2806"/>
              <a:gd name="T74" fmla="*/ 1296 w 1985"/>
              <a:gd name="T75" fmla="*/ 2152 h 2806"/>
              <a:gd name="T76" fmla="*/ 1290 w 1985"/>
              <a:gd name="T77" fmla="*/ 2152 h 2806"/>
              <a:gd name="T78" fmla="*/ 1842 w 1985"/>
              <a:gd name="T79" fmla="*/ 1432 h 2806"/>
              <a:gd name="T80" fmla="*/ 1769 w 1985"/>
              <a:gd name="T81" fmla="*/ 1109 h 2806"/>
              <a:gd name="T82" fmla="*/ 1829 w 1985"/>
              <a:gd name="T83" fmla="*/ 913 h 2806"/>
              <a:gd name="T84" fmla="*/ 1711 w 1985"/>
              <a:gd name="T85" fmla="*/ 651 h 2806"/>
              <a:gd name="T86" fmla="*/ 1882 w 1985"/>
              <a:gd name="T87" fmla="*/ 480 h 2806"/>
              <a:gd name="T88" fmla="*/ 1907 w 1985"/>
              <a:gd name="T89" fmla="*/ 505 h 2806"/>
              <a:gd name="T90" fmla="*/ 1948 w 1985"/>
              <a:gd name="T91" fmla="*/ 505 h 2806"/>
              <a:gd name="T92" fmla="*/ 1973 w 1985"/>
              <a:gd name="T93" fmla="*/ 480 h 2806"/>
              <a:gd name="T94" fmla="*/ 1973 w 1985"/>
              <a:gd name="T95" fmla="*/ 439 h 2806"/>
              <a:gd name="T96" fmla="*/ 1479 w 1985"/>
              <a:gd name="T97" fmla="*/ 1129 h 2806"/>
              <a:gd name="T98" fmla="*/ 1263 w 1985"/>
              <a:gd name="T99" fmla="*/ 913 h 2806"/>
              <a:gd name="T100" fmla="*/ 1479 w 1985"/>
              <a:gd name="T101" fmla="*/ 696 h 2806"/>
              <a:gd name="T102" fmla="*/ 1696 w 1985"/>
              <a:gd name="T103" fmla="*/ 913 h 2806"/>
              <a:gd name="T104" fmla="*/ 1479 w 1985"/>
              <a:gd name="T105" fmla="*/ 1129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5" h="2806">
                <a:moveTo>
                  <a:pt x="1973" y="439"/>
                </a:moveTo>
                <a:lnTo>
                  <a:pt x="1546" y="11"/>
                </a:lnTo>
                <a:cubicBezTo>
                  <a:pt x="1535" y="0"/>
                  <a:pt x="1516" y="0"/>
                  <a:pt x="1505" y="11"/>
                </a:cubicBezTo>
                <a:lnTo>
                  <a:pt x="1480" y="37"/>
                </a:lnTo>
                <a:cubicBezTo>
                  <a:pt x="1468" y="48"/>
                  <a:pt x="1468" y="66"/>
                  <a:pt x="1480" y="78"/>
                </a:cubicBezTo>
                <a:lnTo>
                  <a:pt x="1507" y="105"/>
                </a:lnTo>
                <a:lnTo>
                  <a:pt x="653" y="958"/>
                </a:lnTo>
                <a:lnTo>
                  <a:pt x="626" y="931"/>
                </a:lnTo>
                <a:cubicBezTo>
                  <a:pt x="615" y="920"/>
                  <a:pt x="597" y="920"/>
                  <a:pt x="586" y="931"/>
                </a:cubicBezTo>
                <a:lnTo>
                  <a:pt x="560" y="956"/>
                </a:lnTo>
                <a:cubicBezTo>
                  <a:pt x="549" y="968"/>
                  <a:pt x="549" y="986"/>
                  <a:pt x="560" y="997"/>
                </a:cubicBezTo>
                <a:lnTo>
                  <a:pt x="988" y="1425"/>
                </a:lnTo>
                <a:cubicBezTo>
                  <a:pt x="999" y="1436"/>
                  <a:pt x="1017" y="1436"/>
                  <a:pt x="1028" y="1425"/>
                </a:cubicBezTo>
                <a:lnTo>
                  <a:pt x="1054" y="1399"/>
                </a:lnTo>
                <a:cubicBezTo>
                  <a:pt x="1065" y="1388"/>
                  <a:pt x="1065" y="1370"/>
                  <a:pt x="1054" y="1358"/>
                </a:cubicBezTo>
                <a:lnTo>
                  <a:pt x="1029" y="1333"/>
                </a:lnTo>
                <a:lnTo>
                  <a:pt x="1217" y="1144"/>
                </a:lnTo>
                <a:cubicBezTo>
                  <a:pt x="1281" y="1217"/>
                  <a:pt x="1375" y="1263"/>
                  <a:pt x="1479" y="1263"/>
                </a:cubicBezTo>
                <a:cubicBezTo>
                  <a:pt x="1548" y="1263"/>
                  <a:pt x="1612" y="1243"/>
                  <a:pt x="1666" y="1208"/>
                </a:cubicBezTo>
                <a:cubicBezTo>
                  <a:pt x="1694" y="1278"/>
                  <a:pt x="1709" y="1353"/>
                  <a:pt x="1709" y="1432"/>
                </a:cubicBezTo>
                <a:cubicBezTo>
                  <a:pt x="1709" y="1769"/>
                  <a:pt x="1435" y="2044"/>
                  <a:pt x="1097" y="2044"/>
                </a:cubicBezTo>
                <a:lnTo>
                  <a:pt x="1096" y="2044"/>
                </a:lnTo>
                <a:cubicBezTo>
                  <a:pt x="869" y="2044"/>
                  <a:pt x="660" y="1916"/>
                  <a:pt x="555" y="1718"/>
                </a:cubicBezTo>
                <a:lnTo>
                  <a:pt x="848" y="1718"/>
                </a:lnTo>
                <a:cubicBezTo>
                  <a:pt x="887" y="1718"/>
                  <a:pt x="919" y="1687"/>
                  <a:pt x="919" y="1647"/>
                </a:cubicBezTo>
                <a:lnTo>
                  <a:pt x="919" y="1592"/>
                </a:lnTo>
                <a:cubicBezTo>
                  <a:pt x="919" y="1553"/>
                  <a:pt x="887" y="1521"/>
                  <a:pt x="848" y="1521"/>
                </a:cubicBezTo>
                <a:lnTo>
                  <a:pt x="71" y="1521"/>
                </a:lnTo>
                <a:cubicBezTo>
                  <a:pt x="32" y="1521"/>
                  <a:pt x="0" y="1553"/>
                  <a:pt x="0" y="1592"/>
                </a:cubicBezTo>
                <a:lnTo>
                  <a:pt x="0" y="1647"/>
                </a:lnTo>
                <a:cubicBezTo>
                  <a:pt x="0" y="1687"/>
                  <a:pt x="32" y="1718"/>
                  <a:pt x="71" y="1718"/>
                </a:cubicBezTo>
                <a:lnTo>
                  <a:pt x="408" y="1718"/>
                </a:lnTo>
                <a:cubicBezTo>
                  <a:pt x="503" y="1945"/>
                  <a:pt x="704" y="2109"/>
                  <a:pt x="940" y="2160"/>
                </a:cubicBezTo>
                <a:lnTo>
                  <a:pt x="940" y="2391"/>
                </a:lnTo>
                <a:cubicBezTo>
                  <a:pt x="643" y="2439"/>
                  <a:pt x="423" y="2607"/>
                  <a:pt x="423" y="2806"/>
                </a:cubicBezTo>
                <a:lnTo>
                  <a:pt x="1814" y="2806"/>
                </a:lnTo>
                <a:cubicBezTo>
                  <a:pt x="1814" y="2607"/>
                  <a:pt x="1594" y="2439"/>
                  <a:pt x="1296" y="2391"/>
                </a:cubicBezTo>
                <a:lnTo>
                  <a:pt x="1296" y="2152"/>
                </a:lnTo>
                <a:lnTo>
                  <a:pt x="1290" y="2152"/>
                </a:lnTo>
                <a:cubicBezTo>
                  <a:pt x="1608" y="2067"/>
                  <a:pt x="1842" y="1776"/>
                  <a:pt x="1842" y="1432"/>
                </a:cubicBezTo>
                <a:cubicBezTo>
                  <a:pt x="1842" y="1316"/>
                  <a:pt x="1816" y="1207"/>
                  <a:pt x="1769" y="1109"/>
                </a:cubicBezTo>
                <a:cubicBezTo>
                  <a:pt x="1807" y="1053"/>
                  <a:pt x="1829" y="986"/>
                  <a:pt x="1829" y="913"/>
                </a:cubicBezTo>
                <a:cubicBezTo>
                  <a:pt x="1829" y="808"/>
                  <a:pt x="1783" y="715"/>
                  <a:pt x="1711" y="651"/>
                </a:cubicBezTo>
                <a:lnTo>
                  <a:pt x="1882" y="480"/>
                </a:lnTo>
                <a:lnTo>
                  <a:pt x="1907" y="505"/>
                </a:lnTo>
                <a:cubicBezTo>
                  <a:pt x="1918" y="517"/>
                  <a:pt x="1937" y="517"/>
                  <a:pt x="1948" y="505"/>
                </a:cubicBezTo>
                <a:lnTo>
                  <a:pt x="1973" y="480"/>
                </a:lnTo>
                <a:cubicBezTo>
                  <a:pt x="1985" y="469"/>
                  <a:pt x="1985" y="450"/>
                  <a:pt x="1973" y="439"/>
                </a:cubicBezTo>
                <a:close/>
                <a:moveTo>
                  <a:pt x="1479" y="1129"/>
                </a:moveTo>
                <a:cubicBezTo>
                  <a:pt x="1360" y="1129"/>
                  <a:pt x="1263" y="1032"/>
                  <a:pt x="1263" y="913"/>
                </a:cubicBezTo>
                <a:cubicBezTo>
                  <a:pt x="1263" y="793"/>
                  <a:pt x="1360" y="696"/>
                  <a:pt x="1479" y="696"/>
                </a:cubicBezTo>
                <a:cubicBezTo>
                  <a:pt x="1599" y="696"/>
                  <a:pt x="1696" y="793"/>
                  <a:pt x="1696" y="913"/>
                </a:cubicBezTo>
                <a:cubicBezTo>
                  <a:pt x="1696" y="1032"/>
                  <a:pt x="1599" y="1129"/>
                  <a:pt x="1479" y="1129"/>
                </a:cubicBezTo>
                <a:close/>
              </a:path>
            </a:pathLst>
          </a:custGeom>
          <a:solidFill>
            <a:schemeClr val="bg1"/>
          </a:solidFill>
          <a:ln>
            <a:noFill/>
          </a:ln>
        </p:spPr>
      </p:sp>
    </p:spTree>
    <p:extLst>
      <p:ext uri="{BB962C8B-B14F-4D97-AF65-F5344CB8AC3E}">
        <p14:creationId xmlns:p14="http://schemas.microsoft.com/office/powerpoint/2010/main" val="412693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80C20-2E59-45A8-A9E0-3DE6E7D2CE68}"/>
              </a:ext>
            </a:extLst>
          </p:cNvPr>
          <p:cNvSpPr>
            <a:spLocks noGrp="1"/>
          </p:cNvSpPr>
          <p:nvPr>
            <p:ph type="title"/>
          </p:nvPr>
        </p:nvSpPr>
        <p:spPr/>
        <p:txBody>
          <a:bodyPr/>
          <a:lstStyle/>
          <a:p>
            <a:r>
              <a:rPr lang="zh-CN" altLang="en-US" dirty="0"/>
              <a:t>实验环境</a:t>
            </a:r>
          </a:p>
        </p:txBody>
      </p:sp>
      <p:sp>
        <p:nvSpPr>
          <p:cNvPr id="3" name="灯片编号占位符 2">
            <a:extLst>
              <a:ext uri="{FF2B5EF4-FFF2-40B4-BE49-F238E27FC236}">
                <a16:creationId xmlns:a16="http://schemas.microsoft.com/office/drawing/2014/main" id="{490524C1-D3A6-4489-9A79-C8081416EC0B}"/>
              </a:ext>
            </a:extLst>
          </p:cNvPr>
          <p:cNvSpPr>
            <a:spLocks noGrp="1"/>
          </p:cNvSpPr>
          <p:nvPr>
            <p:ph type="sldNum" sz="quarter" idx="12"/>
          </p:nvPr>
        </p:nvSpPr>
        <p:spPr/>
        <p:txBody>
          <a:bodyPr/>
          <a:lstStyle/>
          <a:p>
            <a:fld id="{2515AB8F-1C56-49E9-90C8-78D22B0C1B97}" type="slidenum">
              <a:rPr lang="zh-CN" altLang="en-US" smtClean="0"/>
              <a:pPr/>
              <a:t>33</a:t>
            </a:fld>
            <a:endParaRPr lang="zh-CN" altLang="en-US" dirty="0"/>
          </a:p>
        </p:txBody>
      </p:sp>
      <p:sp>
        <p:nvSpPr>
          <p:cNvPr id="4" name="矩形: 圆角 3">
            <a:extLst>
              <a:ext uri="{FF2B5EF4-FFF2-40B4-BE49-F238E27FC236}">
                <a16:creationId xmlns:a16="http://schemas.microsoft.com/office/drawing/2014/main" id="{E1BC51C0-7D97-49E8-A058-B97A350964EF}"/>
              </a:ext>
            </a:extLst>
          </p:cNvPr>
          <p:cNvSpPr/>
          <p:nvPr/>
        </p:nvSpPr>
        <p:spPr>
          <a:xfrm>
            <a:off x="1286424" y="1028699"/>
            <a:ext cx="8931463" cy="3155623"/>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zh-CN" altLang="en-US" sz="2000" dirty="0">
                <a:solidFill>
                  <a:schemeClr val="tx1"/>
                </a:solidFill>
                <a:cs typeface="+mn-ea"/>
                <a:sym typeface="+mn-lt"/>
              </a:rPr>
              <a:t>实验设备：</a:t>
            </a:r>
            <a:r>
              <a:rPr lang="en-US" altLang="zh-CN" sz="2000" dirty="0">
                <a:solidFill>
                  <a:schemeClr val="tx1"/>
                </a:solidFill>
                <a:cs typeface="+mn-ea"/>
                <a:sym typeface="+mn-lt"/>
              </a:rPr>
              <a:t>Google Pixel </a:t>
            </a:r>
            <a:r>
              <a:rPr lang="zh-CN" altLang="en-US" sz="2000" dirty="0">
                <a:solidFill>
                  <a:schemeClr val="tx1"/>
                </a:solidFill>
                <a:cs typeface="+mn-ea"/>
                <a:sym typeface="+mn-lt"/>
              </a:rPr>
              <a:t>智能手机</a:t>
            </a:r>
            <a:endParaRPr lang="en-US" altLang="zh-CN" sz="2000" dirty="0">
              <a:solidFill>
                <a:schemeClr val="tx1"/>
              </a:solidFill>
              <a:cs typeface="+mn-ea"/>
              <a:sym typeface="+mn-lt"/>
            </a:endParaRPr>
          </a:p>
          <a:p>
            <a:pPr marL="342900" indent="-342900">
              <a:lnSpc>
                <a:spcPct val="150000"/>
              </a:lnSpc>
              <a:buFont typeface="Arial" panose="020B0604020202020204" pitchFamily="34" charset="0"/>
              <a:buChar char="•"/>
            </a:pPr>
            <a:r>
              <a:rPr lang="en-US" altLang="zh-CN" sz="2000" dirty="0">
                <a:solidFill>
                  <a:schemeClr val="tx1"/>
                </a:solidFill>
                <a:cs typeface="+mn-ea"/>
                <a:sym typeface="+mn-lt"/>
              </a:rPr>
              <a:t>Benchmark</a:t>
            </a:r>
            <a:r>
              <a:rPr lang="zh-CN" altLang="en-US" sz="2000" dirty="0">
                <a:solidFill>
                  <a:schemeClr val="tx1"/>
                </a:solidFill>
                <a:cs typeface="+mn-ea"/>
                <a:sym typeface="+mn-lt"/>
              </a:rPr>
              <a:t>：</a:t>
            </a:r>
            <a:r>
              <a:rPr lang="en-US" altLang="zh-CN" sz="2000" dirty="0">
                <a:solidFill>
                  <a:schemeClr val="tx1"/>
                </a:solidFill>
                <a:cs typeface="+mn-ea"/>
                <a:sym typeface="+mn-lt"/>
              </a:rPr>
              <a:t>8</a:t>
            </a:r>
            <a:r>
              <a:rPr lang="zh-CN" altLang="en-US" sz="2000" dirty="0">
                <a:solidFill>
                  <a:schemeClr val="tx1"/>
                </a:solidFill>
                <a:cs typeface="+mn-ea"/>
                <a:sym typeface="+mn-lt"/>
              </a:rPr>
              <a:t>个真实世界的手机应用：</a:t>
            </a:r>
            <a:r>
              <a:rPr lang="en-US" altLang="zh-CN" sz="2000" dirty="0">
                <a:solidFill>
                  <a:schemeClr val="tx1"/>
                </a:solidFill>
                <a:cs typeface="+mn-ea"/>
              </a:rPr>
              <a:t>Angry Bird (AB) </a:t>
            </a:r>
            <a:r>
              <a:rPr lang="zh-CN" altLang="en-US" sz="2000" dirty="0">
                <a:solidFill>
                  <a:schemeClr val="tx1"/>
                </a:solidFill>
                <a:cs typeface="+mn-ea"/>
              </a:rPr>
              <a:t>、</a:t>
            </a:r>
            <a:r>
              <a:rPr lang="en-US" altLang="zh-CN" sz="2000" dirty="0">
                <a:solidFill>
                  <a:schemeClr val="tx1"/>
                </a:solidFill>
                <a:cs typeface="+mn-ea"/>
              </a:rPr>
              <a:t>Candy Crush (CC) </a:t>
            </a:r>
            <a:r>
              <a:rPr lang="zh-CN" altLang="en-US" sz="2000" dirty="0">
                <a:solidFill>
                  <a:schemeClr val="tx1"/>
                </a:solidFill>
                <a:cs typeface="+mn-ea"/>
              </a:rPr>
              <a:t>、</a:t>
            </a:r>
            <a:r>
              <a:rPr lang="en-US" altLang="zh-CN" sz="2000" dirty="0">
                <a:solidFill>
                  <a:schemeClr val="tx1"/>
                </a:solidFill>
                <a:cs typeface="+mn-ea"/>
              </a:rPr>
              <a:t>New York Times (NY) </a:t>
            </a:r>
            <a:r>
              <a:rPr lang="zh-CN" altLang="en-US" sz="2000" dirty="0">
                <a:solidFill>
                  <a:schemeClr val="tx1"/>
                </a:solidFill>
                <a:cs typeface="+mn-ea"/>
              </a:rPr>
              <a:t>、</a:t>
            </a:r>
            <a:r>
              <a:rPr lang="en-US" altLang="zh-CN" sz="2000" dirty="0" err="1">
                <a:solidFill>
                  <a:schemeClr val="tx1"/>
                </a:solidFill>
                <a:cs typeface="+mn-ea"/>
              </a:rPr>
              <a:t>Youtube</a:t>
            </a:r>
            <a:r>
              <a:rPr lang="en-US" altLang="zh-CN" sz="2000" dirty="0">
                <a:solidFill>
                  <a:schemeClr val="tx1"/>
                </a:solidFill>
                <a:cs typeface="+mn-ea"/>
              </a:rPr>
              <a:t> (YT) </a:t>
            </a:r>
            <a:r>
              <a:rPr lang="zh-CN" altLang="en-US" sz="2000" dirty="0">
                <a:solidFill>
                  <a:schemeClr val="tx1"/>
                </a:solidFill>
                <a:cs typeface="+mn-ea"/>
              </a:rPr>
              <a:t>、</a:t>
            </a:r>
            <a:r>
              <a:rPr lang="en-US" altLang="zh-CN" sz="2000" dirty="0">
                <a:solidFill>
                  <a:schemeClr val="tx1"/>
                </a:solidFill>
                <a:cs typeface="+mn-ea"/>
              </a:rPr>
              <a:t>Facebook (FB) </a:t>
            </a:r>
            <a:r>
              <a:rPr lang="zh-CN" altLang="en-US" sz="2000" dirty="0">
                <a:solidFill>
                  <a:schemeClr val="tx1"/>
                </a:solidFill>
                <a:cs typeface="+mn-ea"/>
              </a:rPr>
              <a:t>、</a:t>
            </a:r>
            <a:r>
              <a:rPr lang="en-US" altLang="zh-CN" sz="2000" dirty="0">
                <a:solidFill>
                  <a:schemeClr val="tx1"/>
                </a:solidFill>
                <a:cs typeface="+mn-ea"/>
              </a:rPr>
              <a:t>Twitter (TW) </a:t>
            </a:r>
            <a:r>
              <a:rPr lang="zh-CN" altLang="en-US" sz="2000" dirty="0">
                <a:solidFill>
                  <a:schemeClr val="tx1"/>
                </a:solidFill>
                <a:cs typeface="+mn-ea"/>
              </a:rPr>
              <a:t>、</a:t>
            </a:r>
            <a:r>
              <a:rPr lang="en-US" altLang="zh-CN" sz="2000" dirty="0">
                <a:solidFill>
                  <a:schemeClr val="tx1"/>
                </a:solidFill>
                <a:cs typeface="+mn-ea"/>
              </a:rPr>
              <a:t>Chrome (CH) </a:t>
            </a:r>
            <a:r>
              <a:rPr lang="zh-CN" altLang="en-US" sz="2000" dirty="0">
                <a:solidFill>
                  <a:schemeClr val="tx1"/>
                </a:solidFill>
                <a:cs typeface="+mn-ea"/>
              </a:rPr>
              <a:t>、</a:t>
            </a:r>
            <a:r>
              <a:rPr lang="en-US" altLang="zh-CN" sz="2000" dirty="0">
                <a:solidFill>
                  <a:schemeClr val="tx1"/>
                </a:solidFill>
                <a:cs typeface="+mn-ea"/>
              </a:rPr>
              <a:t>Quora (QR)</a:t>
            </a:r>
          </a:p>
          <a:p>
            <a:pPr marL="342900" indent="-342900">
              <a:lnSpc>
                <a:spcPct val="150000"/>
              </a:lnSpc>
              <a:buFont typeface="Arial" panose="020B0604020202020204" pitchFamily="34" charset="0"/>
              <a:buChar char="•"/>
            </a:pPr>
            <a:r>
              <a:rPr lang="zh-CN" altLang="en-US" sz="2000" dirty="0">
                <a:solidFill>
                  <a:schemeClr val="tx1"/>
                </a:solidFill>
                <a:cs typeface="+mn-ea"/>
              </a:rPr>
              <a:t>测试方法：</a:t>
            </a:r>
            <a:r>
              <a:rPr lang="en-US" altLang="zh-CN" sz="2000" dirty="0">
                <a:solidFill>
                  <a:schemeClr val="tx1"/>
                </a:solidFill>
                <a:cs typeface="+mn-ea"/>
              </a:rPr>
              <a:t> </a:t>
            </a:r>
            <a:r>
              <a:rPr lang="zh-CN" altLang="en-US" sz="2000" dirty="0">
                <a:solidFill>
                  <a:schemeClr val="tx1"/>
                </a:solidFill>
                <a:cs typeface="+mn-ea"/>
              </a:rPr>
              <a:t>禁用</a:t>
            </a:r>
            <a:r>
              <a:rPr lang="en-US" altLang="zh-CN" sz="2000" dirty="0" err="1">
                <a:solidFill>
                  <a:schemeClr val="tx1"/>
                </a:solidFill>
                <a:cs typeface="+mn-ea"/>
              </a:rPr>
              <a:t>lmkd</a:t>
            </a:r>
            <a:r>
              <a:rPr lang="zh-CN" altLang="en-US" sz="2000" dirty="0">
                <a:solidFill>
                  <a:schemeClr val="tx1"/>
                </a:solidFill>
                <a:cs typeface="+mn-ea"/>
              </a:rPr>
              <a:t>、用精心设计的脚本访问一个应用并按随机序列切换到下一个应用，循环</a:t>
            </a:r>
            <a:r>
              <a:rPr lang="en-US" altLang="zh-CN" sz="2000" dirty="0">
                <a:solidFill>
                  <a:schemeClr val="tx1"/>
                </a:solidFill>
                <a:cs typeface="+mn-ea"/>
              </a:rPr>
              <a:t>10</a:t>
            </a:r>
            <a:r>
              <a:rPr lang="zh-CN" altLang="en-US" sz="2000" dirty="0">
                <a:solidFill>
                  <a:schemeClr val="tx1"/>
                </a:solidFill>
                <a:cs typeface="+mn-ea"/>
              </a:rPr>
              <a:t>次</a:t>
            </a:r>
            <a:endParaRPr lang="zh-CN" altLang="en-US" sz="2000" dirty="0">
              <a:solidFill>
                <a:schemeClr val="tx1"/>
              </a:solidFill>
              <a:cs typeface="+mn-ea"/>
              <a:sym typeface="+mn-lt"/>
            </a:endParaRPr>
          </a:p>
        </p:txBody>
      </p:sp>
    </p:spTree>
    <p:extLst>
      <p:ext uri="{BB962C8B-B14F-4D97-AF65-F5344CB8AC3E}">
        <p14:creationId xmlns:p14="http://schemas.microsoft.com/office/powerpoint/2010/main" val="242342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A3BEB-4CAE-43CA-A400-A86EDF8BDFB2}"/>
              </a:ext>
            </a:extLst>
          </p:cNvPr>
          <p:cNvSpPr>
            <a:spLocks noGrp="1"/>
          </p:cNvSpPr>
          <p:nvPr>
            <p:ph type="title"/>
          </p:nvPr>
        </p:nvSpPr>
        <p:spPr/>
        <p:txBody>
          <a:bodyPr/>
          <a:lstStyle/>
          <a:p>
            <a:r>
              <a:rPr lang="zh-CN" altLang="en-US" dirty="0"/>
              <a:t>实验结果</a:t>
            </a:r>
          </a:p>
        </p:txBody>
      </p:sp>
      <p:sp>
        <p:nvSpPr>
          <p:cNvPr id="3" name="灯片编号占位符 2">
            <a:extLst>
              <a:ext uri="{FF2B5EF4-FFF2-40B4-BE49-F238E27FC236}">
                <a16:creationId xmlns:a16="http://schemas.microsoft.com/office/drawing/2014/main" id="{0FB1E966-D95C-45DA-A10F-412ABA65912C}"/>
              </a:ext>
            </a:extLst>
          </p:cNvPr>
          <p:cNvSpPr>
            <a:spLocks noGrp="1"/>
          </p:cNvSpPr>
          <p:nvPr>
            <p:ph type="sldNum" sz="quarter" idx="12"/>
          </p:nvPr>
        </p:nvSpPr>
        <p:spPr/>
        <p:txBody>
          <a:bodyPr/>
          <a:lstStyle/>
          <a:p>
            <a:fld id="{2515AB8F-1C56-49E9-90C8-78D22B0C1B97}" type="slidenum">
              <a:rPr lang="zh-CN" altLang="en-US" smtClean="0"/>
              <a:pPr/>
              <a:t>34</a:t>
            </a:fld>
            <a:endParaRPr lang="zh-CN" altLang="en-US" dirty="0"/>
          </a:p>
        </p:txBody>
      </p:sp>
      <p:pic>
        <p:nvPicPr>
          <p:cNvPr id="5" name="图片 4">
            <a:extLst>
              <a:ext uri="{FF2B5EF4-FFF2-40B4-BE49-F238E27FC236}">
                <a16:creationId xmlns:a16="http://schemas.microsoft.com/office/drawing/2014/main" id="{B119C118-D570-4D60-A78C-EB1FEF3683C8}"/>
              </a:ext>
            </a:extLst>
          </p:cNvPr>
          <p:cNvPicPr>
            <a:picLocks noChangeAspect="1"/>
          </p:cNvPicPr>
          <p:nvPr/>
        </p:nvPicPr>
        <p:blipFill rotWithShape="1">
          <a:blip r:embed="rId2"/>
          <a:srcRect l="14303" t="47751" r="13052" b="22171"/>
          <a:stretch/>
        </p:blipFill>
        <p:spPr>
          <a:xfrm>
            <a:off x="343568" y="2296633"/>
            <a:ext cx="11504864" cy="2679404"/>
          </a:xfrm>
          <a:prstGeom prst="rect">
            <a:avLst/>
          </a:prstGeom>
        </p:spPr>
      </p:pic>
      <p:sp>
        <p:nvSpPr>
          <p:cNvPr id="11" name="文本框 10">
            <a:extLst>
              <a:ext uri="{FF2B5EF4-FFF2-40B4-BE49-F238E27FC236}">
                <a16:creationId xmlns:a16="http://schemas.microsoft.com/office/drawing/2014/main" id="{2A830F85-CEA4-42E3-8932-6F6EE915EE28}"/>
              </a:ext>
            </a:extLst>
          </p:cNvPr>
          <p:cNvSpPr txBox="1"/>
          <p:nvPr/>
        </p:nvSpPr>
        <p:spPr>
          <a:xfrm>
            <a:off x="3929173" y="5407098"/>
            <a:ext cx="4333653" cy="400110"/>
          </a:xfrm>
          <a:prstGeom prst="rect">
            <a:avLst/>
          </a:prstGeom>
          <a:noFill/>
        </p:spPr>
        <p:txBody>
          <a:bodyPr wrap="square">
            <a:spAutoFit/>
          </a:bodyPr>
          <a:lstStyle/>
          <a:p>
            <a:r>
              <a:rPr lang="zh-CN" altLang="en-US" sz="2000" dirty="0"/>
              <a:t>平均减少</a:t>
            </a:r>
            <a:r>
              <a:rPr lang="en-US" altLang="zh-CN" sz="2000" dirty="0"/>
              <a:t>22.2%</a:t>
            </a:r>
            <a:r>
              <a:rPr lang="zh-CN" altLang="en-US" sz="2000" dirty="0"/>
              <a:t>和</a:t>
            </a:r>
            <a:r>
              <a:rPr lang="en-US" altLang="zh-CN" sz="2000" dirty="0"/>
              <a:t>28.3%</a:t>
            </a:r>
            <a:r>
              <a:rPr lang="zh-CN" altLang="en-US" sz="2000" dirty="0"/>
              <a:t>的切换时间</a:t>
            </a:r>
          </a:p>
        </p:txBody>
      </p:sp>
    </p:spTree>
    <p:extLst>
      <p:ext uri="{BB962C8B-B14F-4D97-AF65-F5344CB8AC3E}">
        <p14:creationId xmlns:p14="http://schemas.microsoft.com/office/powerpoint/2010/main" val="8410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A3BEB-4CAE-43CA-A400-A86EDF8BDFB2}"/>
              </a:ext>
            </a:extLst>
          </p:cNvPr>
          <p:cNvSpPr>
            <a:spLocks noGrp="1"/>
          </p:cNvSpPr>
          <p:nvPr>
            <p:ph type="title"/>
          </p:nvPr>
        </p:nvSpPr>
        <p:spPr/>
        <p:txBody>
          <a:bodyPr/>
          <a:lstStyle/>
          <a:p>
            <a:r>
              <a:rPr lang="zh-CN" altLang="en-US" dirty="0"/>
              <a:t>实验结果</a:t>
            </a:r>
          </a:p>
        </p:txBody>
      </p:sp>
      <p:sp>
        <p:nvSpPr>
          <p:cNvPr id="3" name="灯片编号占位符 2">
            <a:extLst>
              <a:ext uri="{FF2B5EF4-FFF2-40B4-BE49-F238E27FC236}">
                <a16:creationId xmlns:a16="http://schemas.microsoft.com/office/drawing/2014/main" id="{0FB1E966-D95C-45DA-A10F-412ABA65912C}"/>
              </a:ext>
            </a:extLst>
          </p:cNvPr>
          <p:cNvSpPr>
            <a:spLocks noGrp="1"/>
          </p:cNvSpPr>
          <p:nvPr>
            <p:ph type="sldNum" sz="quarter" idx="12"/>
          </p:nvPr>
        </p:nvSpPr>
        <p:spPr/>
        <p:txBody>
          <a:bodyPr/>
          <a:lstStyle/>
          <a:p>
            <a:fld id="{2515AB8F-1C56-49E9-90C8-78D22B0C1B97}" type="slidenum">
              <a:rPr lang="zh-CN" altLang="en-US" smtClean="0"/>
              <a:pPr/>
              <a:t>35</a:t>
            </a:fld>
            <a:endParaRPr lang="zh-CN" altLang="en-US" dirty="0"/>
          </a:p>
        </p:txBody>
      </p:sp>
      <p:pic>
        <p:nvPicPr>
          <p:cNvPr id="6" name="图片 5">
            <a:extLst>
              <a:ext uri="{FF2B5EF4-FFF2-40B4-BE49-F238E27FC236}">
                <a16:creationId xmlns:a16="http://schemas.microsoft.com/office/drawing/2014/main" id="{EBE9FB72-5816-49EB-A1EE-C1517B523114}"/>
              </a:ext>
            </a:extLst>
          </p:cNvPr>
          <p:cNvPicPr>
            <a:picLocks noChangeAspect="1"/>
          </p:cNvPicPr>
          <p:nvPr/>
        </p:nvPicPr>
        <p:blipFill rotWithShape="1">
          <a:blip r:embed="rId2"/>
          <a:srcRect l="50000" t="17054" r="12529" b="21550"/>
          <a:stretch/>
        </p:blipFill>
        <p:spPr>
          <a:xfrm>
            <a:off x="1091255" y="911740"/>
            <a:ext cx="5738037" cy="5288432"/>
          </a:xfrm>
          <a:prstGeom prst="rect">
            <a:avLst/>
          </a:prstGeom>
        </p:spPr>
      </p:pic>
      <p:sp>
        <p:nvSpPr>
          <p:cNvPr id="7" name="íŝļiḓè">
            <a:extLst>
              <a:ext uri="{FF2B5EF4-FFF2-40B4-BE49-F238E27FC236}">
                <a16:creationId xmlns:a16="http://schemas.microsoft.com/office/drawing/2014/main" id="{9066BE32-A98F-482A-B0C6-955B41602901}"/>
              </a:ext>
            </a:extLst>
          </p:cNvPr>
          <p:cNvSpPr/>
          <p:nvPr/>
        </p:nvSpPr>
        <p:spPr bwMode="auto">
          <a:xfrm>
            <a:off x="7565556" y="1528491"/>
            <a:ext cx="3535189" cy="29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lang="en-US" altLang="zh-CN" sz="2000" dirty="0">
                <a:solidFill>
                  <a:srgbClr val="000000"/>
                </a:solidFill>
                <a:cs typeface="+mn-ea"/>
                <a:sym typeface="+mn-lt"/>
              </a:rPr>
              <a:t>Precision</a:t>
            </a:r>
            <a:r>
              <a:rPr lang="zh-CN" altLang="en-US" sz="2000" dirty="0">
                <a:solidFill>
                  <a:srgbClr val="000000"/>
                </a:solidFill>
                <a:cs typeface="+mn-ea"/>
                <a:sym typeface="+mn-lt"/>
              </a:rPr>
              <a:t>：正确预取的页占总预取页数的比率</a:t>
            </a: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endParaRPr lang="en-US" altLang="zh-CN" sz="2000" dirty="0">
              <a:solidFill>
                <a:srgbClr val="000000"/>
              </a:solidFill>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en-US" altLang="zh-CN" sz="2000" dirty="0">
                <a:solidFill>
                  <a:srgbClr val="000000"/>
                </a:solidFill>
                <a:cs typeface="+mn-ea"/>
                <a:sym typeface="+mn-lt"/>
              </a:rPr>
              <a:t>Recall</a:t>
            </a:r>
            <a:r>
              <a:rPr lang="zh-CN" altLang="en-US" sz="2000" dirty="0">
                <a:solidFill>
                  <a:srgbClr val="000000"/>
                </a:solidFill>
                <a:cs typeface="+mn-ea"/>
                <a:sym typeface="+mn-lt"/>
              </a:rPr>
              <a:t>：正确预取的页占总的缺页页数的比率</a:t>
            </a:r>
            <a:endParaRPr lang="en-US" altLang="zh-CN" sz="2000" dirty="0">
              <a:solidFill>
                <a:srgbClr val="000000"/>
              </a:solidFill>
              <a:cs typeface="+mn-ea"/>
              <a:sym typeface="+mn-lt"/>
            </a:endParaRPr>
          </a:p>
        </p:txBody>
      </p:sp>
    </p:spTree>
    <p:extLst>
      <p:ext uri="{BB962C8B-B14F-4D97-AF65-F5344CB8AC3E}">
        <p14:creationId xmlns:p14="http://schemas.microsoft.com/office/powerpoint/2010/main" val="2727943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496CA2-64AB-4FA2-A3DA-DC2D450E787F}"/>
              </a:ext>
            </a:extLst>
          </p:cNvPr>
          <p:cNvSpPr>
            <a:spLocks noGrp="1"/>
          </p:cNvSpPr>
          <p:nvPr>
            <p:ph type="title"/>
          </p:nvPr>
        </p:nvSpPr>
        <p:spPr/>
        <p:txBody>
          <a:bodyPr/>
          <a:lstStyle/>
          <a:p>
            <a:r>
              <a:rPr lang="zh-CN" altLang="en-US" dirty="0"/>
              <a:t>实验结果</a:t>
            </a:r>
          </a:p>
        </p:txBody>
      </p:sp>
      <p:sp>
        <p:nvSpPr>
          <p:cNvPr id="3" name="灯片编号占位符 2">
            <a:extLst>
              <a:ext uri="{FF2B5EF4-FFF2-40B4-BE49-F238E27FC236}">
                <a16:creationId xmlns:a16="http://schemas.microsoft.com/office/drawing/2014/main" id="{EA606EFB-3000-40F7-B61C-C5D5632FBAE4}"/>
              </a:ext>
            </a:extLst>
          </p:cNvPr>
          <p:cNvSpPr>
            <a:spLocks noGrp="1"/>
          </p:cNvSpPr>
          <p:nvPr>
            <p:ph type="sldNum" sz="quarter" idx="12"/>
          </p:nvPr>
        </p:nvSpPr>
        <p:spPr/>
        <p:txBody>
          <a:bodyPr/>
          <a:lstStyle/>
          <a:p>
            <a:fld id="{2515AB8F-1C56-49E9-90C8-78D22B0C1B97}" type="slidenum">
              <a:rPr lang="zh-CN" altLang="en-US" smtClean="0"/>
              <a:pPr/>
              <a:t>36</a:t>
            </a:fld>
            <a:endParaRPr lang="zh-CN" altLang="en-US" dirty="0"/>
          </a:p>
        </p:txBody>
      </p:sp>
      <p:pic>
        <p:nvPicPr>
          <p:cNvPr id="5" name="图片 4">
            <a:extLst>
              <a:ext uri="{FF2B5EF4-FFF2-40B4-BE49-F238E27FC236}">
                <a16:creationId xmlns:a16="http://schemas.microsoft.com/office/drawing/2014/main" id="{14F7D21E-A725-45FC-81FF-8932B7CB1015}"/>
              </a:ext>
            </a:extLst>
          </p:cNvPr>
          <p:cNvPicPr>
            <a:picLocks noChangeAspect="1"/>
          </p:cNvPicPr>
          <p:nvPr/>
        </p:nvPicPr>
        <p:blipFill rotWithShape="1">
          <a:blip r:embed="rId2"/>
          <a:srcRect l="12122" t="27287" r="14186" b="35813"/>
          <a:stretch/>
        </p:blipFill>
        <p:spPr>
          <a:xfrm>
            <a:off x="1069872" y="886557"/>
            <a:ext cx="9998830" cy="2816239"/>
          </a:xfrm>
          <a:prstGeom prst="rect">
            <a:avLst/>
          </a:prstGeom>
        </p:spPr>
      </p:pic>
      <p:pic>
        <p:nvPicPr>
          <p:cNvPr id="7" name="图片 6">
            <a:extLst>
              <a:ext uri="{FF2B5EF4-FFF2-40B4-BE49-F238E27FC236}">
                <a16:creationId xmlns:a16="http://schemas.microsoft.com/office/drawing/2014/main" id="{698C7281-F13E-47C2-9CB9-C84017B7EAC5}"/>
              </a:ext>
            </a:extLst>
          </p:cNvPr>
          <p:cNvPicPr>
            <a:picLocks noChangeAspect="1"/>
          </p:cNvPicPr>
          <p:nvPr/>
        </p:nvPicPr>
        <p:blipFill rotWithShape="1">
          <a:blip r:embed="rId3"/>
          <a:srcRect l="13081" t="46017" r="14448" b="19194"/>
          <a:stretch/>
        </p:blipFill>
        <p:spPr>
          <a:xfrm>
            <a:off x="1165799" y="3817088"/>
            <a:ext cx="9860399" cy="2539261"/>
          </a:xfrm>
          <a:prstGeom prst="rect">
            <a:avLst/>
          </a:prstGeom>
        </p:spPr>
      </p:pic>
    </p:spTree>
    <p:extLst>
      <p:ext uri="{BB962C8B-B14F-4D97-AF65-F5344CB8AC3E}">
        <p14:creationId xmlns:p14="http://schemas.microsoft.com/office/powerpoint/2010/main" val="234214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3CCF343B-4E0B-4154-8946-89391E5C2A8C}"/>
              </a:ext>
            </a:extLst>
          </p:cNvPr>
          <p:cNvSpPr>
            <a:spLocks noGrp="1"/>
          </p:cNvSpPr>
          <p:nvPr>
            <p:ph type="body" sz="quarter" idx="10"/>
          </p:nvPr>
        </p:nvSpPr>
        <p:spPr>
          <a:xfrm>
            <a:off x="3540868" y="2971800"/>
            <a:ext cx="7978032" cy="914400"/>
          </a:xfrm>
        </p:spPr>
        <p:txBody>
          <a:bodyPr/>
          <a:lstStyle/>
          <a:p>
            <a:r>
              <a:rPr lang="zh-CN" altLang="en-US" dirty="0"/>
              <a:t>谢谢！</a:t>
            </a:r>
          </a:p>
        </p:txBody>
      </p:sp>
      <p:sp>
        <p:nvSpPr>
          <p:cNvPr id="3" name="文本占位符 13">
            <a:extLst>
              <a:ext uri="{FF2B5EF4-FFF2-40B4-BE49-F238E27FC236}">
                <a16:creationId xmlns:a16="http://schemas.microsoft.com/office/drawing/2014/main" id="{C707BCBD-CB98-40A2-A5D5-9BA833CBFA50}"/>
              </a:ext>
            </a:extLst>
          </p:cNvPr>
          <p:cNvSpPr txBox="1">
            <a:spLocks/>
          </p:cNvSpPr>
          <p:nvPr/>
        </p:nvSpPr>
        <p:spPr>
          <a:xfrm>
            <a:off x="4058467" y="5144387"/>
            <a:ext cx="6942834" cy="91440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5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dirty="0"/>
              <a:t>请各位老师同学提问指导</a:t>
            </a:r>
          </a:p>
        </p:txBody>
      </p:sp>
    </p:spTree>
    <p:extLst>
      <p:ext uri="{BB962C8B-B14F-4D97-AF65-F5344CB8AC3E}">
        <p14:creationId xmlns:p14="http://schemas.microsoft.com/office/powerpoint/2010/main" val="215495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C37D10C8-966B-4F51-B2C6-5B63C922C47D}"/>
              </a:ext>
            </a:extLst>
          </p:cNvPr>
          <p:cNvSpPr/>
          <p:nvPr/>
        </p:nvSpPr>
        <p:spPr>
          <a:xfrm>
            <a:off x="934391" y="1390817"/>
            <a:ext cx="3403096" cy="3388222"/>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a:extLst>
              <a:ext uri="{FF2B5EF4-FFF2-40B4-BE49-F238E27FC236}">
                <a16:creationId xmlns:a16="http://schemas.microsoft.com/office/drawing/2014/main" id="{A6B0197C-6FB0-4815-88E8-C7CEEC8BD007}"/>
              </a:ext>
            </a:extLst>
          </p:cNvPr>
          <p:cNvSpPr/>
          <p:nvPr/>
        </p:nvSpPr>
        <p:spPr>
          <a:xfrm>
            <a:off x="948165" y="1402365"/>
            <a:ext cx="3384000" cy="76825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a16="http://schemas.microsoft.com/office/drawing/2014/main" id="{1DEC9526-D2D2-4122-93FA-9E8F7EEBFC56}"/>
              </a:ext>
            </a:extLst>
          </p:cNvPr>
          <p:cNvSpPr/>
          <p:nvPr/>
        </p:nvSpPr>
        <p:spPr>
          <a:xfrm>
            <a:off x="7855640" y="1390817"/>
            <a:ext cx="3403096" cy="4542150"/>
          </a:xfrm>
          <a:prstGeom prst="roundRect">
            <a:avLst>
              <a:gd name="adj" fmla="val 2036"/>
            </a:avLst>
          </a:prstGeom>
          <a:solidFill>
            <a:schemeClr val="bg1"/>
          </a:solidFill>
          <a:ln w="6350">
            <a:solidFill>
              <a:schemeClr val="accent2"/>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EFA3AC8B-DC8E-4C4A-8EFE-D8007D793C91}"/>
              </a:ext>
            </a:extLst>
          </p:cNvPr>
          <p:cNvSpPr>
            <a:spLocks noGrp="1"/>
          </p:cNvSpPr>
          <p:nvPr>
            <p:ph type="title"/>
          </p:nvPr>
        </p:nvSpPr>
        <p:spPr/>
        <p:txBody>
          <a:bodyPr/>
          <a:lstStyle/>
          <a:p>
            <a:r>
              <a:rPr lang="zh-CN" altLang="en-US" dirty="0">
                <a:sym typeface="+mn-lt"/>
              </a:rPr>
              <a:t>移动存储的困境</a:t>
            </a:r>
          </a:p>
        </p:txBody>
      </p:sp>
      <p:sp>
        <p:nvSpPr>
          <p:cNvPr id="3" name="灯片编号占位符 2">
            <a:extLst>
              <a:ext uri="{FF2B5EF4-FFF2-40B4-BE49-F238E27FC236}">
                <a16:creationId xmlns:a16="http://schemas.microsoft.com/office/drawing/2014/main" id="{54C83408-0A87-4660-A9D0-AB9F1DBC565A}"/>
              </a:ext>
            </a:extLst>
          </p:cNvPr>
          <p:cNvSpPr>
            <a:spLocks noGrp="1"/>
          </p:cNvSpPr>
          <p:nvPr>
            <p:ph type="sldNum" sz="quarter" idx="12"/>
          </p:nvPr>
        </p:nvSpPr>
        <p:spPr/>
        <p:txBody>
          <a:bodyPr/>
          <a:lstStyle/>
          <a:p>
            <a:fld id="{2515AB8F-1C56-49E9-90C8-78D22B0C1B97}" type="slidenum">
              <a:rPr lang="zh-CN" altLang="en-US" smtClean="0">
                <a:sym typeface="+mn-lt"/>
              </a:rPr>
              <a:pPr/>
              <a:t>4</a:t>
            </a:fld>
            <a:endParaRPr lang="zh-CN" altLang="en-US" dirty="0">
              <a:sym typeface="+mn-lt"/>
            </a:endParaRPr>
          </a:p>
        </p:txBody>
      </p:sp>
      <p:sp>
        <p:nvSpPr>
          <p:cNvPr id="17" name="íŝļiḓè">
            <a:extLst>
              <a:ext uri="{FF2B5EF4-FFF2-40B4-BE49-F238E27FC236}">
                <a16:creationId xmlns:a16="http://schemas.microsoft.com/office/drawing/2014/main" id="{358A7C57-0954-433B-B9A0-B4AAF90D9F2D}"/>
              </a:ext>
            </a:extLst>
          </p:cNvPr>
          <p:cNvSpPr/>
          <p:nvPr/>
        </p:nvSpPr>
        <p:spPr bwMode="auto">
          <a:xfrm>
            <a:off x="1159939" y="2330728"/>
            <a:ext cx="2952000" cy="19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单个应用的内存需求不断增大</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同时处于运行状态的进程数不断增多</a:t>
            </a:r>
            <a:endParaRPr lang="en-US" altLang="zh-CN" sz="2000" dirty="0">
              <a:solidFill>
                <a:srgbClr val="000000"/>
              </a:solidFill>
              <a:cs typeface="+mn-ea"/>
              <a:sym typeface="+mn-lt"/>
            </a:endParaRPr>
          </a:p>
        </p:txBody>
      </p:sp>
      <p:sp>
        <p:nvSpPr>
          <p:cNvPr id="20" name="íŝļiḓè">
            <a:extLst>
              <a:ext uri="{FF2B5EF4-FFF2-40B4-BE49-F238E27FC236}">
                <a16:creationId xmlns:a16="http://schemas.microsoft.com/office/drawing/2014/main" id="{BD2F44C2-318C-48B9-A64D-48487CB13CA4}"/>
              </a:ext>
            </a:extLst>
          </p:cNvPr>
          <p:cNvSpPr/>
          <p:nvPr/>
        </p:nvSpPr>
        <p:spPr bwMode="auto">
          <a:xfrm>
            <a:off x="8081188" y="2370138"/>
            <a:ext cx="2952000" cy="343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4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移动端内存总量受限</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4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在内存用量接近上限时，不得不中止某些进程，导致下一次冷启动</a:t>
            </a:r>
            <a:r>
              <a:rPr lang="en-US" altLang="zh-CN" sz="2000" dirty="0">
                <a:solidFill>
                  <a:srgbClr val="000000"/>
                </a:solidFill>
                <a:cs typeface="+mn-ea"/>
                <a:sym typeface="+mn-lt"/>
              </a:rPr>
              <a:t>*</a:t>
            </a:r>
            <a:r>
              <a:rPr lang="zh-CN" altLang="en-US" sz="2000" dirty="0">
                <a:solidFill>
                  <a:srgbClr val="000000"/>
                </a:solidFill>
                <a:cs typeface="+mn-ea"/>
                <a:sym typeface="+mn-lt"/>
              </a:rPr>
              <a:t>时的高额时间开销</a:t>
            </a:r>
            <a:endParaRPr lang="en-US" altLang="zh-CN" sz="2000" dirty="0">
              <a:solidFill>
                <a:srgbClr val="000000"/>
              </a:solidFill>
              <a:cs typeface="+mn-ea"/>
              <a:sym typeface="+mn-lt"/>
            </a:endParaRPr>
          </a:p>
          <a:p>
            <a:pPr marL="628650" lvl="1" indent="-171450" algn="just">
              <a:lnSpc>
                <a:spcPct val="140000"/>
              </a:lnSpc>
              <a:spcBef>
                <a:spcPct val="0"/>
              </a:spcBef>
              <a:spcAft>
                <a:spcPct val="0"/>
              </a:spcAft>
              <a:buFont typeface="Arial" panose="020B0604020202020204" pitchFamily="34" charset="0"/>
              <a:buChar char="•"/>
              <a:defRPr/>
            </a:pPr>
            <a:r>
              <a:rPr lang="en-US" altLang="zh-CN" sz="1400" dirty="0">
                <a:solidFill>
                  <a:srgbClr val="000000"/>
                </a:solidFill>
                <a:cs typeface="+mn-ea"/>
                <a:sym typeface="+mn-lt"/>
              </a:rPr>
              <a:t>*</a:t>
            </a:r>
            <a:r>
              <a:rPr lang="zh-CN" altLang="en-US" sz="1400" dirty="0">
                <a:solidFill>
                  <a:srgbClr val="000000"/>
                </a:solidFill>
                <a:cs typeface="+mn-ea"/>
                <a:sym typeface="+mn-lt"/>
              </a:rPr>
              <a:t>注意，此处冷启动并非完全重新启动。安卓系统会通常会存储其最小的状态集，从该状态集开始启动</a:t>
            </a:r>
            <a:endParaRPr lang="en-US" altLang="zh-CN" sz="1200" dirty="0">
              <a:solidFill>
                <a:srgbClr val="000000"/>
              </a:solidFill>
              <a:cs typeface="+mn-ea"/>
              <a:sym typeface="+mn-lt"/>
            </a:endParaRPr>
          </a:p>
        </p:txBody>
      </p:sp>
      <p:grpSp>
        <p:nvGrpSpPr>
          <p:cNvPr id="7" name="组合 6">
            <a:extLst>
              <a:ext uri="{FF2B5EF4-FFF2-40B4-BE49-F238E27FC236}">
                <a16:creationId xmlns:a16="http://schemas.microsoft.com/office/drawing/2014/main" id="{27D1CE57-BEF4-4BF6-ACF1-4FBFADED507A}"/>
              </a:ext>
            </a:extLst>
          </p:cNvPr>
          <p:cNvGrpSpPr/>
          <p:nvPr/>
        </p:nvGrpSpPr>
        <p:grpSpPr>
          <a:xfrm>
            <a:off x="4731970" y="742834"/>
            <a:ext cx="2853048" cy="4036205"/>
            <a:chOff x="4487552" y="1686948"/>
            <a:chExt cx="3215348" cy="4548751"/>
          </a:xfrm>
        </p:grpSpPr>
        <p:sp>
          <p:nvSpPr>
            <p:cNvPr id="8" name="矩形: 圆角 7">
              <a:extLst>
                <a:ext uri="{FF2B5EF4-FFF2-40B4-BE49-F238E27FC236}">
                  <a16:creationId xmlns:a16="http://schemas.microsoft.com/office/drawing/2014/main" id="{FE66A1A6-F66E-43C9-90BE-14A28F6F4E91}"/>
                </a:ext>
              </a:extLst>
            </p:cNvPr>
            <p:cNvSpPr/>
            <p:nvPr/>
          </p:nvSpPr>
          <p:spPr>
            <a:xfrm>
              <a:off x="5874259" y="1686948"/>
              <a:ext cx="474596" cy="4548751"/>
            </a:xfrm>
            <a:prstGeom prst="roundRect">
              <a:avLst>
                <a:gd name="adj" fmla="val 138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14" name="组合 13">
              <a:extLst>
                <a:ext uri="{FF2B5EF4-FFF2-40B4-BE49-F238E27FC236}">
                  <a16:creationId xmlns:a16="http://schemas.microsoft.com/office/drawing/2014/main" id="{D0CC93E8-C8D3-47C4-B110-FEE38CB60761}"/>
                </a:ext>
              </a:extLst>
            </p:cNvPr>
            <p:cNvGrpSpPr/>
            <p:nvPr/>
          </p:nvGrpSpPr>
          <p:grpSpPr>
            <a:xfrm>
              <a:off x="4896548" y="3568835"/>
              <a:ext cx="2806352" cy="1085850"/>
              <a:chOff x="4898564" y="2195007"/>
              <a:chExt cx="2806352" cy="1085850"/>
            </a:xfrm>
          </p:grpSpPr>
          <p:sp>
            <p:nvSpPr>
              <p:cNvPr id="25" name="任意多边形: 形状 24">
                <a:extLst>
                  <a:ext uri="{FF2B5EF4-FFF2-40B4-BE49-F238E27FC236}">
                    <a16:creationId xmlns:a16="http://schemas.microsoft.com/office/drawing/2014/main" id="{6AC36C9C-A25C-4B0F-9143-A5427711FCC2}"/>
                  </a:ext>
                </a:extLst>
              </p:cNvPr>
              <p:cNvSpPr/>
              <p:nvPr/>
            </p:nvSpPr>
            <p:spPr>
              <a:xfrm>
                <a:off x="4898564" y="2195007"/>
                <a:ext cx="2806352" cy="1085850"/>
              </a:xfrm>
              <a:custGeom>
                <a:avLst/>
                <a:gdLst>
                  <a:gd name="connsiteX0" fmla="*/ 32391 w 2772062"/>
                  <a:gd name="connsiteY0" fmla="*/ 0 h 1085850"/>
                  <a:gd name="connsiteX1" fmla="*/ 1074420 w 2772062"/>
                  <a:gd name="connsiteY1" fmla="*/ 0 h 1085850"/>
                  <a:gd name="connsiteX2" fmla="*/ 1167759 w 2772062"/>
                  <a:gd name="connsiteY2" fmla="*/ 0 h 1085850"/>
                  <a:gd name="connsiteX3" fmla="*/ 2320576 w 2772062"/>
                  <a:gd name="connsiteY3" fmla="*/ 0 h 1085850"/>
                  <a:gd name="connsiteX4" fmla="*/ 2772062 w 2772062"/>
                  <a:gd name="connsiteY4" fmla="*/ 542925 h 1085850"/>
                  <a:gd name="connsiteX5" fmla="*/ 2320576 w 2772062"/>
                  <a:gd name="connsiteY5" fmla="*/ 1085850 h 1085850"/>
                  <a:gd name="connsiteX6" fmla="*/ 1167759 w 2772062"/>
                  <a:gd name="connsiteY6" fmla="*/ 1085850 h 1085850"/>
                  <a:gd name="connsiteX7" fmla="*/ 1074420 w 2772062"/>
                  <a:gd name="connsiteY7" fmla="*/ 1085850 h 1085850"/>
                  <a:gd name="connsiteX8" fmla="*/ 32391 w 2772062"/>
                  <a:gd name="connsiteY8" fmla="*/ 1085850 h 1085850"/>
                  <a:gd name="connsiteX9" fmla="*/ 0 w 2772062"/>
                  <a:gd name="connsiteY9" fmla="*/ 1053459 h 1085850"/>
                  <a:gd name="connsiteX10" fmla="*/ 0 w 2772062"/>
                  <a:gd name="connsiteY10" fmla="*/ 32391 h 1085850"/>
                  <a:gd name="connsiteX11" fmla="*/ 32391 w 2772062"/>
                  <a:gd name="connsiteY11"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062" h="1085850">
                    <a:moveTo>
                      <a:pt x="32391" y="0"/>
                    </a:moveTo>
                    <a:lnTo>
                      <a:pt x="1074420" y="0"/>
                    </a:lnTo>
                    <a:lnTo>
                      <a:pt x="1167759" y="0"/>
                    </a:lnTo>
                    <a:lnTo>
                      <a:pt x="2320576" y="0"/>
                    </a:lnTo>
                    <a:lnTo>
                      <a:pt x="2772062" y="542925"/>
                    </a:lnTo>
                    <a:lnTo>
                      <a:pt x="2320576" y="1085850"/>
                    </a:lnTo>
                    <a:lnTo>
                      <a:pt x="1167759" y="1085850"/>
                    </a:lnTo>
                    <a:lnTo>
                      <a:pt x="1074420" y="1085850"/>
                    </a:lnTo>
                    <a:lnTo>
                      <a:pt x="32391" y="1085850"/>
                    </a:lnTo>
                    <a:cubicBezTo>
                      <a:pt x="14502" y="1085850"/>
                      <a:pt x="0" y="1071348"/>
                      <a:pt x="0" y="1053459"/>
                    </a:cubicBezTo>
                    <a:lnTo>
                      <a:pt x="0" y="32391"/>
                    </a:lnTo>
                    <a:cubicBezTo>
                      <a:pt x="0" y="14502"/>
                      <a:pt x="14502" y="0"/>
                      <a:pt x="323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1" name="capital-letter_235479">
                <a:extLst>
                  <a:ext uri="{FF2B5EF4-FFF2-40B4-BE49-F238E27FC236}">
                    <a16:creationId xmlns:a16="http://schemas.microsoft.com/office/drawing/2014/main" id="{3E0E6854-2780-4072-82BC-696550031CA5}"/>
                  </a:ext>
                </a:extLst>
              </p:cNvPr>
              <p:cNvSpPr>
                <a:spLocks noChangeAspect="1"/>
              </p:cNvSpPr>
              <p:nvPr/>
            </p:nvSpPr>
            <p:spPr bwMode="auto">
              <a:xfrm>
                <a:off x="6578287" y="2539932"/>
                <a:ext cx="393465" cy="396000"/>
              </a:xfrm>
              <a:custGeom>
                <a:avLst/>
                <a:gdLst>
                  <a:gd name="connsiteX0" fmla="*/ 423 w 602840"/>
                  <a:gd name="connsiteY0" fmla="*/ 520420 h 606722"/>
                  <a:gd name="connsiteX1" fmla="*/ 602840 w 602840"/>
                  <a:gd name="connsiteY1" fmla="*/ 520420 h 606722"/>
                  <a:gd name="connsiteX2" fmla="*/ 602840 w 602840"/>
                  <a:gd name="connsiteY2" fmla="*/ 606722 h 606722"/>
                  <a:gd name="connsiteX3" fmla="*/ 423 w 602840"/>
                  <a:gd name="connsiteY3" fmla="*/ 606722 h 606722"/>
                  <a:gd name="connsiteX4" fmla="*/ 423 w 602840"/>
                  <a:gd name="connsiteY4" fmla="*/ 347817 h 606722"/>
                  <a:gd name="connsiteX5" fmla="*/ 602840 w 602840"/>
                  <a:gd name="connsiteY5" fmla="*/ 347817 h 606722"/>
                  <a:gd name="connsiteX6" fmla="*/ 602840 w 602840"/>
                  <a:gd name="connsiteY6" fmla="*/ 434119 h 606722"/>
                  <a:gd name="connsiteX7" fmla="*/ 423 w 602840"/>
                  <a:gd name="connsiteY7" fmla="*/ 434119 h 606722"/>
                  <a:gd name="connsiteX8" fmla="*/ 301667 w 602840"/>
                  <a:gd name="connsiteY8" fmla="*/ 172603 h 606722"/>
                  <a:gd name="connsiteX9" fmla="*/ 602840 w 602840"/>
                  <a:gd name="connsiteY9" fmla="*/ 172603 h 606722"/>
                  <a:gd name="connsiteX10" fmla="*/ 602840 w 602840"/>
                  <a:gd name="connsiteY10" fmla="*/ 258905 h 606722"/>
                  <a:gd name="connsiteX11" fmla="*/ 301667 w 602840"/>
                  <a:gd name="connsiteY11" fmla="*/ 258905 h 606722"/>
                  <a:gd name="connsiteX12" fmla="*/ 114918 w 602840"/>
                  <a:gd name="connsiteY12" fmla="*/ 70599 h 606722"/>
                  <a:gd name="connsiteX13" fmla="*/ 88125 w 602840"/>
                  <a:gd name="connsiteY13" fmla="*/ 164804 h 606722"/>
                  <a:gd name="connsiteX14" fmla="*/ 142869 w 602840"/>
                  <a:gd name="connsiteY14" fmla="*/ 164804 h 606722"/>
                  <a:gd name="connsiteX15" fmla="*/ 115987 w 602840"/>
                  <a:gd name="connsiteY15" fmla="*/ 70599 h 606722"/>
                  <a:gd name="connsiteX16" fmla="*/ 83318 w 602840"/>
                  <a:gd name="connsiteY16" fmla="*/ 2611 h 606722"/>
                  <a:gd name="connsiteX17" fmla="*/ 147676 w 602840"/>
                  <a:gd name="connsiteY17" fmla="*/ 2611 h 606722"/>
                  <a:gd name="connsiteX18" fmla="*/ 231172 w 602840"/>
                  <a:gd name="connsiteY18" fmla="*/ 261586 h 606722"/>
                  <a:gd name="connsiteX19" fmla="*/ 170909 w 602840"/>
                  <a:gd name="connsiteY19" fmla="*/ 261586 h 606722"/>
                  <a:gd name="connsiteX20" fmla="*/ 156221 w 602840"/>
                  <a:gd name="connsiteY20" fmla="*/ 209240 h 606722"/>
                  <a:gd name="connsiteX21" fmla="*/ 74773 w 602840"/>
                  <a:gd name="connsiteY21" fmla="*/ 209240 h 606722"/>
                  <a:gd name="connsiteX22" fmla="*/ 60263 w 602840"/>
                  <a:gd name="connsiteY22" fmla="*/ 261586 h 606722"/>
                  <a:gd name="connsiteX23" fmla="*/ 0 w 602840"/>
                  <a:gd name="connsiteY23" fmla="*/ 261586 h 606722"/>
                  <a:gd name="connsiteX24" fmla="*/ 301667 w 602840"/>
                  <a:gd name="connsiteY24" fmla="*/ 0 h 606722"/>
                  <a:gd name="connsiteX25" fmla="*/ 602840 w 602840"/>
                  <a:gd name="connsiteY25" fmla="*/ 0 h 606722"/>
                  <a:gd name="connsiteX26" fmla="*/ 602840 w 602840"/>
                  <a:gd name="connsiteY26" fmla="*/ 86302 h 606722"/>
                  <a:gd name="connsiteX27" fmla="*/ 301667 w 602840"/>
                  <a:gd name="connsiteY27" fmla="*/ 8630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840" h="606722">
                    <a:moveTo>
                      <a:pt x="423" y="520420"/>
                    </a:moveTo>
                    <a:lnTo>
                      <a:pt x="602840" y="520420"/>
                    </a:lnTo>
                    <a:lnTo>
                      <a:pt x="602840" y="606722"/>
                    </a:lnTo>
                    <a:lnTo>
                      <a:pt x="423" y="606722"/>
                    </a:lnTo>
                    <a:close/>
                    <a:moveTo>
                      <a:pt x="423" y="347817"/>
                    </a:moveTo>
                    <a:lnTo>
                      <a:pt x="602840" y="347817"/>
                    </a:lnTo>
                    <a:lnTo>
                      <a:pt x="602840" y="434119"/>
                    </a:lnTo>
                    <a:lnTo>
                      <a:pt x="423" y="434119"/>
                    </a:lnTo>
                    <a:close/>
                    <a:moveTo>
                      <a:pt x="301667" y="172603"/>
                    </a:moveTo>
                    <a:lnTo>
                      <a:pt x="602840" y="172603"/>
                    </a:lnTo>
                    <a:lnTo>
                      <a:pt x="602840" y="258905"/>
                    </a:lnTo>
                    <a:lnTo>
                      <a:pt x="301667" y="258905"/>
                    </a:lnTo>
                    <a:close/>
                    <a:moveTo>
                      <a:pt x="114918" y="70599"/>
                    </a:moveTo>
                    <a:lnTo>
                      <a:pt x="88125" y="164804"/>
                    </a:lnTo>
                    <a:lnTo>
                      <a:pt x="142869" y="164804"/>
                    </a:lnTo>
                    <a:lnTo>
                      <a:pt x="115987" y="70599"/>
                    </a:lnTo>
                    <a:close/>
                    <a:moveTo>
                      <a:pt x="83318" y="2611"/>
                    </a:moveTo>
                    <a:lnTo>
                      <a:pt x="147676" y="2611"/>
                    </a:lnTo>
                    <a:lnTo>
                      <a:pt x="231172" y="261586"/>
                    </a:lnTo>
                    <a:lnTo>
                      <a:pt x="170909" y="261586"/>
                    </a:lnTo>
                    <a:lnTo>
                      <a:pt x="156221" y="209240"/>
                    </a:lnTo>
                    <a:lnTo>
                      <a:pt x="74773" y="209240"/>
                    </a:lnTo>
                    <a:lnTo>
                      <a:pt x="60263" y="261586"/>
                    </a:lnTo>
                    <a:lnTo>
                      <a:pt x="0" y="261586"/>
                    </a:lnTo>
                    <a:close/>
                    <a:moveTo>
                      <a:pt x="301667" y="0"/>
                    </a:moveTo>
                    <a:lnTo>
                      <a:pt x="602840" y="0"/>
                    </a:lnTo>
                    <a:lnTo>
                      <a:pt x="602840" y="86302"/>
                    </a:lnTo>
                    <a:lnTo>
                      <a:pt x="301667" y="86302"/>
                    </a:lnTo>
                    <a:close/>
                  </a:path>
                </a:pathLst>
              </a:custGeom>
              <a:solidFill>
                <a:schemeClr val="bg1"/>
              </a:solidFill>
              <a:ln>
                <a:noFill/>
              </a:ln>
            </p:spPr>
            <p:txBody>
              <a:bodyPr/>
              <a:lstStyle/>
              <a:p>
                <a:pPr>
                  <a:lnSpc>
                    <a:spcPct val="130000"/>
                  </a:lnSpc>
                </a:pPr>
                <a:endParaRPr lang="zh-CN" altLang="en-US">
                  <a:cs typeface="+mn-ea"/>
                  <a:sym typeface="+mn-lt"/>
                </a:endParaRPr>
              </a:p>
            </p:txBody>
          </p:sp>
        </p:grpSp>
        <p:grpSp>
          <p:nvGrpSpPr>
            <p:cNvPr id="27" name="组合 26">
              <a:extLst>
                <a:ext uri="{FF2B5EF4-FFF2-40B4-BE49-F238E27FC236}">
                  <a16:creationId xmlns:a16="http://schemas.microsoft.com/office/drawing/2014/main" id="{4FCF3557-283E-45CE-9E28-B851A661FF92}"/>
                </a:ext>
              </a:extLst>
            </p:cNvPr>
            <p:cNvGrpSpPr/>
            <p:nvPr/>
          </p:nvGrpSpPr>
          <p:grpSpPr>
            <a:xfrm>
              <a:off x="4487552" y="2108271"/>
              <a:ext cx="2806352" cy="1085850"/>
              <a:chOff x="4487084" y="3657735"/>
              <a:chExt cx="2806352" cy="1085850"/>
            </a:xfrm>
          </p:grpSpPr>
          <p:sp>
            <p:nvSpPr>
              <p:cNvPr id="28" name="任意多边形: 形状 27">
                <a:extLst>
                  <a:ext uri="{FF2B5EF4-FFF2-40B4-BE49-F238E27FC236}">
                    <a16:creationId xmlns:a16="http://schemas.microsoft.com/office/drawing/2014/main" id="{28D20D02-1827-4D32-B904-E15287785085}"/>
                  </a:ext>
                </a:extLst>
              </p:cNvPr>
              <p:cNvSpPr/>
              <p:nvPr/>
            </p:nvSpPr>
            <p:spPr>
              <a:xfrm flipH="1">
                <a:off x="4487084" y="3657735"/>
                <a:ext cx="2806352" cy="1085850"/>
              </a:xfrm>
              <a:custGeom>
                <a:avLst/>
                <a:gdLst>
                  <a:gd name="connsiteX0" fmla="*/ 32391 w 2772062"/>
                  <a:gd name="connsiteY0" fmla="*/ 0 h 1085850"/>
                  <a:gd name="connsiteX1" fmla="*/ 1074420 w 2772062"/>
                  <a:gd name="connsiteY1" fmla="*/ 0 h 1085850"/>
                  <a:gd name="connsiteX2" fmla="*/ 1167759 w 2772062"/>
                  <a:gd name="connsiteY2" fmla="*/ 0 h 1085850"/>
                  <a:gd name="connsiteX3" fmla="*/ 2320576 w 2772062"/>
                  <a:gd name="connsiteY3" fmla="*/ 0 h 1085850"/>
                  <a:gd name="connsiteX4" fmla="*/ 2772062 w 2772062"/>
                  <a:gd name="connsiteY4" fmla="*/ 542925 h 1085850"/>
                  <a:gd name="connsiteX5" fmla="*/ 2320576 w 2772062"/>
                  <a:gd name="connsiteY5" fmla="*/ 1085850 h 1085850"/>
                  <a:gd name="connsiteX6" fmla="*/ 1167759 w 2772062"/>
                  <a:gd name="connsiteY6" fmla="*/ 1085850 h 1085850"/>
                  <a:gd name="connsiteX7" fmla="*/ 1074420 w 2772062"/>
                  <a:gd name="connsiteY7" fmla="*/ 1085850 h 1085850"/>
                  <a:gd name="connsiteX8" fmla="*/ 32391 w 2772062"/>
                  <a:gd name="connsiteY8" fmla="*/ 1085850 h 1085850"/>
                  <a:gd name="connsiteX9" fmla="*/ 0 w 2772062"/>
                  <a:gd name="connsiteY9" fmla="*/ 1053459 h 1085850"/>
                  <a:gd name="connsiteX10" fmla="*/ 0 w 2772062"/>
                  <a:gd name="connsiteY10" fmla="*/ 32391 h 1085850"/>
                  <a:gd name="connsiteX11" fmla="*/ 32391 w 2772062"/>
                  <a:gd name="connsiteY11"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062" h="1085850">
                    <a:moveTo>
                      <a:pt x="32391" y="0"/>
                    </a:moveTo>
                    <a:lnTo>
                      <a:pt x="1074420" y="0"/>
                    </a:lnTo>
                    <a:lnTo>
                      <a:pt x="1167759" y="0"/>
                    </a:lnTo>
                    <a:lnTo>
                      <a:pt x="2320576" y="0"/>
                    </a:lnTo>
                    <a:lnTo>
                      <a:pt x="2772062" y="542925"/>
                    </a:lnTo>
                    <a:lnTo>
                      <a:pt x="2320576" y="1085850"/>
                    </a:lnTo>
                    <a:lnTo>
                      <a:pt x="1167759" y="1085850"/>
                    </a:lnTo>
                    <a:lnTo>
                      <a:pt x="1074420" y="1085850"/>
                    </a:lnTo>
                    <a:lnTo>
                      <a:pt x="32391" y="1085850"/>
                    </a:lnTo>
                    <a:cubicBezTo>
                      <a:pt x="14502" y="1085850"/>
                      <a:pt x="0" y="1071348"/>
                      <a:pt x="0" y="1053459"/>
                    </a:cubicBezTo>
                    <a:lnTo>
                      <a:pt x="0" y="32391"/>
                    </a:lnTo>
                    <a:cubicBezTo>
                      <a:pt x="0" y="14502"/>
                      <a:pt x="14502" y="0"/>
                      <a:pt x="323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9" name="left-indent_114297">
                <a:extLst>
                  <a:ext uri="{FF2B5EF4-FFF2-40B4-BE49-F238E27FC236}">
                    <a16:creationId xmlns:a16="http://schemas.microsoft.com/office/drawing/2014/main" id="{0EB5E354-8AAA-45E7-B18A-3A9A734B9861}"/>
                  </a:ext>
                </a:extLst>
              </p:cNvPr>
              <p:cNvSpPr>
                <a:spLocks noChangeAspect="1"/>
              </p:cNvSpPr>
              <p:nvPr/>
            </p:nvSpPr>
            <p:spPr bwMode="auto">
              <a:xfrm>
                <a:off x="5248291" y="4002660"/>
                <a:ext cx="394792" cy="396000"/>
              </a:xfrm>
              <a:custGeom>
                <a:avLst/>
                <a:gdLst>
                  <a:gd name="connsiteX0" fmla="*/ 0 w 599594"/>
                  <a:gd name="connsiteY0" fmla="*/ 515480 h 601429"/>
                  <a:gd name="connsiteX1" fmla="*/ 599594 w 599594"/>
                  <a:gd name="connsiteY1" fmla="*/ 515480 h 601429"/>
                  <a:gd name="connsiteX2" fmla="*/ 599594 w 599594"/>
                  <a:gd name="connsiteY2" fmla="*/ 601429 h 601429"/>
                  <a:gd name="connsiteX3" fmla="*/ 0 w 599594"/>
                  <a:gd name="connsiteY3" fmla="*/ 601429 h 601429"/>
                  <a:gd name="connsiteX4" fmla="*/ 2540 w 599594"/>
                  <a:gd name="connsiteY4" fmla="*/ 346194 h 601429"/>
                  <a:gd name="connsiteX5" fmla="*/ 344218 w 599594"/>
                  <a:gd name="connsiteY5" fmla="*/ 346194 h 601429"/>
                  <a:gd name="connsiteX6" fmla="*/ 344218 w 599594"/>
                  <a:gd name="connsiteY6" fmla="*/ 432143 h 601429"/>
                  <a:gd name="connsiteX7" fmla="*/ 2540 w 599594"/>
                  <a:gd name="connsiteY7" fmla="*/ 432143 h 601429"/>
                  <a:gd name="connsiteX8" fmla="*/ 513549 w 599594"/>
                  <a:gd name="connsiteY8" fmla="*/ 216142 h 601429"/>
                  <a:gd name="connsiteX9" fmla="*/ 513549 w 599594"/>
                  <a:gd name="connsiteY9" fmla="*/ 257732 h 601429"/>
                  <a:gd name="connsiteX10" fmla="*/ 599594 w 599594"/>
                  <a:gd name="connsiteY10" fmla="*/ 257732 h 601429"/>
                  <a:gd name="connsiteX11" fmla="*/ 599594 w 599594"/>
                  <a:gd name="connsiteY11" fmla="*/ 343645 h 601429"/>
                  <a:gd name="connsiteX12" fmla="*/ 513549 w 599594"/>
                  <a:gd name="connsiteY12" fmla="*/ 343645 h 601429"/>
                  <a:gd name="connsiteX13" fmla="*/ 513549 w 599594"/>
                  <a:gd name="connsiteY13" fmla="*/ 387969 h 601429"/>
                  <a:gd name="connsiteX14" fmla="*/ 385851 w 599594"/>
                  <a:gd name="connsiteY14" fmla="*/ 302055 h 601429"/>
                  <a:gd name="connsiteX15" fmla="*/ 2540 w 599594"/>
                  <a:gd name="connsiteY15" fmla="*/ 171827 h 601429"/>
                  <a:gd name="connsiteX16" fmla="*/ 344218 w 599594"/>
                  <a:gd name="connsiteY16" fmla="*/ 171827 h 601429"/>
                  <a:gd name="connsiteX17" fmla="*/ 344218 w 599594"/>
                  <a:gd name="connsiteY17" fmla="*/ 257776 h 601429"/>
                  <a:gd name="connsiteX18" fmla="*/ 2540 w 599594"/>
                  <a:gd name="connsiteY18" fmla="*/ 257776 h 601429"/>
                  <a:gd name="connsiteX19" fmla="*/ 0 w 599594"/>
                  <a:gd name="connsiteY19" fmla="*/ 0 h 601429"/>
                  <a:gd name="connsiteX20" fmla="*/ 599594 w 599594"/>
                  <a:gd name="connsiteY20" fmla="*/ 0 h 601429"/>
                  <a:gd name="connsiteX21" fmla="*/ 599594 w 599594"/>
                  <a:gd name="connsiteY21" fmla="*/ 85949 h 601429"/>
                  <a:gd name="connsiteX22" fmla="*/ 0 w 599594"/>
                  <a:gd name="connsiteY22" fmla="*/ 85949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9594" h="601429">
                    <a:moveTo>
                      <a:pt x="0" y="515480"/>
                    </a:moveTo>
                    <a:lnTo>
                      <a:pt x="599594" y="515480"/>
                    </a:lnTo>
                    <a:lnTo>
                      <a:pt x="599594" y="601429"/>
                    </a:lnTo>
                    <a:lnTo>
                      <a:pt x="0" y="601429"/>
                    </a:lnTo>
                    <a:close/>
                    <a:moveTo>
                      <a:pt x="2540" y="346194"/>
                    </a:moveTo>
                    <a:lnTo>
                      <a:pt x="344218" y="346194"/>
                    </a:lnTo>
                    <a:lnTo>
                      <a:pt x="344218" y="432143"/>
                    </a:lnTo>
                    <a:lnTo>
                      <a:pt x="2540" y="432143"/>
                    </a:lnTo>
                    <a:close/>
                    <a:moveTo>
                      <a:pt x="513549" y="216142"/>
                    </a:moveTo>
                    <a:lnTo>
                      <a:pt x="513549" y="257732"/>
                    </a:lnTo>
                    <a:lnTo>
                      <a:pt x="599594" y="257732"/>
                    </a:lnTo>
                    <a:lnTo>
                      <a:pt x="599594" y="343645"/>
                    </a:lnTo>
                    <a:lnTo>
                      <a:pt x="513549" y="343645"/>
                    </a:lnTo>
                    <a:lnTo>
                      <a:pt x="513549" y="387969"/>
                    </a:lnTo>
                    <a:lnTo>
                      <a:pt x="385851" y="302055"/>
                    </a:lnTo>
                    <a:close/>
                    <a:moveTo>
                      <a:pt x="2540" y="171827"/>
                    </a:moveTo>
                    <a:lnTo>
                      <a:pt x="344218" y="171827"/>
                    </a:lnTo>
                    <a:lnTo>
                      <a:pt x="344218" y="257776"/>
                    </a:lnTo>
                    <a:lnTo>
                      <a:pt x="2540" y="257776"/>
                    </a:lnTo>
                    <a:close/>
                    <a:moveTo>
                      <a:pt x="0" y="0"/>
                    </a:moveTo>
                    <a:lnTo>
                      <a:pt x="599594" y="0"/>
                    </a:lnTo>
                    <a:lnTo>
                      <a:pt x="599594" y="85949"/>
                    </a:lnTo>
                    <a:lnTo>
                      <a:pt x="0" y="85949"/>
                    </a:lnTo>
                    <a:close/>
                  </a:path>
                </a:pathLst>
              </a:custGeom>
              <a:solidFill>
                <a:schemeClr val="bg1"/>
              </a:solidFill>
              <a:ln>
                <a:noFill/>
              </a:ln>
            </p:spPr>
            <p:txBody>
              <a:bodyPr/>
              <a:lstStyle/>
              <a:p>
                <a:pPr>
                  <a:lnSpc>
                    <a:spcPct val="130000"/>
                  </a:lnSpc>
                </a:pPr>
                <a:endParaRPr lang="zh-CN" altLang="en-US">
                  <a:cs typeface="+mn-ea"/>
                  <a:sym typeface="+mn-lt"/>
                </a:endParaRPr>
              </a:p>
            </p:txBody>
          </p:sp>
        </p:grpSp>
      </p:grpSp>
      <p:sp>
        <p:nvSpPr>
          <p:cNvPr id="16" name="íś1ïḍé">
            <a:extLst>
              <a:ext uri="{FF2B5EF4-FFF2-40B4-BE49-F238E27FC236}">
                <a16:creationId xmlns:a16="http://schemas.microsoft.com/office/drawing/2014/main" id="{49CA5E93-C2EB-4DD1-B138-D7CD77D206BA}"/>
              </a:ext>
            </a:extLst>
          </p:cNvPr>
          <p:cNvSpPr txBox="1"/>
          <p:nvPr/>
        </p:nvSpPr>
        <p:spPr bwMode="auto">
          <a:xfrm>
            <a:off x="1205013" y="1439867"/>
            <a:ext cx="2861852" cy="6420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内存需求</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24" name="矩形: 圆角 23">
            <a:extLst>
              <a:ext uri="{FF2B5EF4-FFF2-40B4-BE49-F238E27FC236}">
                <a16:creationId xmlns:a16="http://schemas.microsoft.com/office/drawing/2014/main" id="{522C18F0-1132-416E-B323-E4D6A1EBAD39}"/>
              </a:ext>
            </a:extLst>
          </p:cNvPr>
          <p:cNvSpPr/>
          <p:nvPr/>
        </p:nvSpPr>
        <p:spPr>
          <a:xfrm>
            <a:off x="7874813" y="1402365"/>
            <a:ext cx="3384000" cy="76825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íś1ïḍé">
            <a:extLst>
              <a:ext uri="{FF2B5EF4-FFF2-40B4-BE49-F238E27FC236}">
                <a16:creationId xmlns:a16="http://schemas.microsoft.com/office/drawing/2014/main" id="{E9DFE068-2DDC-4CC0-9D70-D120CB1A3A12}"/>
              </a:ext>
            </a:extLst>
          </p:cNvPr>
          <p:cNvSpPr txBox="1"/>
          <p:nvPr/>
        </p:nvSpPr>
        <p:spPr bwMode="auto">
          <a:xfrm>
            <a:off x="8168966" y="1439867"/>
            <a:ext cx="2776444" cy="6420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2"/>
                </a:solidFill>
                <a:effectLst/>
                <a:uLnTx/>
                <a:uFillTx/>
                <a:cs typeface="+mn-ea"/>
                <a:sym typeface="+mn-lt"/>
              </a:rPr>
              <a:t>内存容量</a:t>
            </a:r>
            <a:endParaRPr kumimoji="0" lang="en-US" altLang="zh-CN" sz="2400" b="1" i="0" u="none" strike="noStrike" kern="1200" cap="none" spc="0" normalizeH="0" baseline="0" noProof="0" dirty="0">
              <a:ln>
                <a:noFill/>
              </a:ln>
              <a:solidFill>
                <a:schemeClr val="accent2"/>
              </a:solidFill>
              <a:effectLst/>
              <a:uLnTx/>
              <a:uFillTx/>
              <a:cs typeface="+mn-ea"/>
              <a:sym typeface="+mn-lt"/>
            </a:endParaRPr>
          </a:p>
        </p:txBody>
      </p:sp>
    </p:spTree>
    <p:extLst>
      <p:ext uri="{BB962C8B-B14F-4D97-AF65-F5344CB8AC3E}">
        <p14:creationId xmlns:p14="http://schemas.microsoft.com/office/powerpoint/2010/main" val="215739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C37D10C8-966B-4F51-B2C6-5B63C922C47D}"/>
              </a:ext>
            </a:extLst>
          </p:cNvPr>
          <p:cNvSpPr/>
          <p:nvPr/>
        </p:nvSpPr>
        <p:spPr>
          <a:xfrm>
            <a:off x="934391" y="1390817"/>
            <a:ext cx="3403096" cy="3388222"/>
          </a:xfrm>
          <a:prstGeom prst="roundRect">
            <a:avLst>
              <a:gd name="adj" fmla="val 2110"/>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a:extLst>
              <a:ext uri="{FF2B5EF4-FFF2-40B4-BE49-F238E27FC236}">
                <a16:creationId xmlns:a16="http://schemas.microsoft.com/office/drawing/2014/main" id="{A6B0197C-6FB0-4815-88E8-C7CEEC8BD007}"/>
              </a:ext>
            </a:extLst>
          </p:cNvPr>
          <p:cNvSpPr/>
          <p:nvPr/>
        </p:nvSpPr>
        <p:spPr>
          <a:xfrm>
            <a:off x="948165" y="1402365"/>
            <a:ext cx="3384000" cy="76825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a16="http://schemas.microsoft.com/office/drawing/2014/main" id="{1DEC9526-D2D2-4122-93FA-9E8F7EEBFC56}"/>
              </a:ext>
            </a:extLst>
          </p:cNvPr>
          <p:cNvSpPr/>
          <p:nvPr/>
        </p:nvSpPr>
        <p:spPr>
          <a:xfrm>
            <a:off x="7855640" y="1390817"/>
            <a:ext cx="3403096" cy="4542150"/>
          </a:xfrm>
          <a:prstGeom prst="roundRect">
            <a:avLst>
              <a:gd name="adj" fmla="val 2036"/>
            </a:avLst>
          </a:prstGeom>
          <a:solidFill>
            <a:schemeClr val="bg1"/>
          </a:solidFill>
          <a:ln w="6350">
            <a:solidFill>
              <a:schemeClr val="accent2"/>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EFA3AC8B-DC8E-4C4A-8EFE-D8007D793C91}"/>
              </a:ext>
            </a:extLst>
          </p:cNvPr>
          <p:cNvSpPr>
            <a:spLocks noGrp="1"/>
          </p:cNvSpPr>
          <p:nvPr>
            <p:ph type="title"/>
          </p:nvPr>
        </p:nvSpPr>
        <p:spPr/>
        <p:txBody>
          <a:bodyPr/>
          <a:lstStyle/>
          <a:p>
            <a:r>
              <a:rPr lang="zh-CN" altLang="en-US" dirty="0">
                <a:sym typeface="+mn-lt"/>
              </a:rPr>
              <a:t>移动存储的困境</a:t>
            </a:r>
          </a:p>
        </p:txBody>
      </p:sp>
      <p:sp>
        <p:nvSpPr>
          <p:cNvPr id="3" name="灯片编号占位符 2">
            <a:extLst>
              <a:ext uri="{FF2B5EF4-FFF2-40B4-BE49-F238E27FC236}">
                <a16:creationId xmlns:a16="http://schemas.microsoft.com/office/drawing/2014/main" id="{54C83408-0A87-4660-A9D0-AB9F1DBC565A}"/>
              </a:ext>
            </a:extLst>
          </p:cNvPr>
          <p:cNvSpPr>
            <a:spLocks noGrp="1"/>
          </p:cNvSpPr>
          <p:nvPr>
            <p:ph type="sldNum" sz="quarter" idx="12"/>
          </p:nvPr>
        </p:nvSpPr>
        <p:spPr/>
        <p:txBody>
          <a:bodyPr/>
          <a:lstStyle/>
          <a:p>
            <a:fld id="{2515AB8F-1C56-49E9-90C8-78D22B0C1B97}" type="slidenum">
              <a:rPr lang="zh-CN" altLang="en-US" smtClean="0">
                <a:sym typeface="+mn-lt"/>
              </a:rPr>
              <a:pPr/>
              <a:t>5</a:t>
            </a:fld>
            <a:endParaRPr lang="zh-CN" altLang="en-US" dirty="0">
              <a:sym typeface="+mn-lt"/>
            </a:endParaRPr>
          </a:p>
        </p:txBody>
      </p:sp>
      <p:sp>
        <p:nvSpPr>
          <p:cNvPr id="17" name="íŝļiḓè">
            <a:extLst>
              <a:ext uri="{FF2B5EF4-FFF2-40B4-BE49-F238E27FC236}">
                <a16:creationId xmlns:a16="http://schemas.microsoft.com/office/drawing/2014/main" id="{358A7C57-0954-433B-B9A0-B4AAF90D9F2D}"/>
              </a:ext>
            </a:extLst>
          </p:cNvPr>
          <p:cNvSpPr/>
          <p:nvPr/>
        </p:nvSpPr>
        <p:spPr bwMode="auto">
          <a:xfrm>
            <a:off x="1159939" y="2330728"/>
            <a:ext cx="2952000" cy="19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3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单个应用的内存需求不断增大</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3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同时处于运行状态的进程数不断增多</a:t>
            </a:r>
            <a:endParaRPr lang="en-US" altLang="zh-CN" sz="2000" dirty="0">
              <a:solidFill>
                <a:srgbClr val="000000"/>
              </a:solidFill>
              <a:cs typeface="+mn-ea"/>
              <a:sym typeface="+mn-lt"/>
            </a:endParaRPr>
          </a:p>
        </p:txBody>
      </p:sp>
      <p:sp>
        <p:nvSpPr>
          <p:cNvPr id="20" name="íŝļiḓè">
            <a:extLst>
              <a:ext uri="{FF2B5EF4-FFF2-40B4-BE49-F238E27FC236}">
                <a16:creationId xmlns:a16="http://schemas.microsoft.com/office/drawing/2014/main" id="{BD2F44C2-318C-48B9-A64D-48487CB13CA4}"/>
              </a:ext>
            </a:extLst>
          </p:cNvPr>
          <p:cNvSpPr/>
          <p:nvPr/>
        </p:nvSpPr>
        <p:spPr bwMode="auto">
          <a:xfrm>
            <a:off x="8081188" y="2370138"/>
            <a:ext cx="2952000" cy="343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gn="just">
              <a:lnSpc>
                <a:spcPct val="140000"/>
              </a:lnSpc>
              <a:spcBef>
                <a:spcPct val="0"/>
              </a:spcBef>
              <a:spcAft>
                <a:spcPct val="0"/>
              </a:spcAft>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cs typeface="+mn-ea"/>
                <a:sym typeface="+mn-lt"/>
              </a:rPr>
              <a:t>移动端内存总量受限</a:t>
            </a:r>
            <a:endParaRPr kumimoji="0" lang="en-US" altLang="zh-CN" sz="2000" b="0" i="0" u="none" strike="noStrike" kern="1200" cap="none" spc="0" normalizeH="0" baseline="0" noProof="0" dirty="0">
              <a:ln>
                <a:noFill/>
              </a:ln>
              <a:solidFill>
                <a:srgbClr val="000000"/>
              </a:solidFill>
              <a:effectLst/>
              <a:uLnTx/>
              <a:uFillTx/>
              <a:cs typeface="+mn-ea"/>
              <a:sym typeface="+mn-lt"/>
            </a:endParaRPr>
          </a:p>
          <a:p>
            <a:pPr marL="171450" lvl="0" indent="-171450" algn="just">
              <a:lnSpc>
                <a:spcPct val="140000"/>
              </a:lnSpc>
              <a:spcBef>
                <a:spcPct val="0"/>
              </a:spcBef>
              <a:spcAft>
                <a:spcPct val="0"/>
              </a:spcAft>
              <a:buFont typeface="Arial" panose="020B0604020202020204" pitchFamily="34" charset="0"/>
              <a:buChar char="•"/>
              <a:defRPr/>
            </a:pPr>
            <a:r>
              <a:rPr lang="zh-CN" altLang="en-US" sz="2000" dirty="0">
                <a:solidFill>
                  <a:srgbClr val="000000"/>
                </a:solidFill>
                <a:cs typeface="+mn-ea"/>
                <a:sym typeface="+mn-lt"/>
              </a:rPr>
              <a:t>在内存用量接近上限时，不得不中止某些进程，导致下一次冷启动</a:t>
            </a:r>
            <a:r>
              <a:rPr lang="en-US" altLang="zh-CN" sz="2000" dirty="0">
                <a:solidFill>
                  <a:srgbClr val="000000"/>
                </a:solidFill>
                <a:cs typeface="+mn-ea"/>
                <a:sym typeface="+mn-lt"/>
              </a:rPr>
              <a:t>*</a:t>
            </a:r>
            <a:r>
              <a:rPr lang="zh-CN" altLang="en-US" sz="2000" dirty="0">
                <a:solidFill>
                  <a:srgbClr val="000000"/>
                </a:solidFill>
                <a:cs typeface="+mn-ea"/>
                <a:sym typeface="+mn-lt"/>
              </a:rPr>
              <a:t>时的高额时间开销</a:t>
            </a:r>
            <a:endParaRPr lang="en-US" altLang="zh-CN" sz="2000" dirty="0">
              <a:solidFill>
                <a:srgbClr val="000000"/>
              </a:solidFill>
              <a:cs typeface="+mn-ea"/>
              <a:sym typeface="+mn-lt"/>
            </a:endParaRPr>
          </a:p>
          <a:p>
            <a:pPr marL="628650" lvl="1" indent="-171450" algn="just">
              <a:lnSpc>
                <a:spcPct val="140000"/>
              </a:lnSpc>
              <a:spcBef>
                <a:spcPct val="0"/>
              </a:spcBef>
              <a:spcAft>
                <a:spcPct val="0"/>
              </a:spcAft>
              <a:buFont typeface="Arial" panose="020B0604020202020204" pitchFamily="34" charset="0"/>
              <a:buChar char="•"/>
              <a:defRPr/>
            </a:pPr>
            <a:r>
              <a:rPr lang="en-US" altLang="zh-CN" sz="1400" dirty="0">
                <a:solidFill>
                  <a:srgbClr val="000000"/>
                </a:solidFill>
                <a:cs typeface="+mn-ea"/>
                <a:sym typeface="+mn-lt"/>
              </a:rPr>
              <a:t>*</a:t>
            </a:r>
            <a:r>
              <a:rPr lang="zh-CN" altLang="en-US" sz="1400" dirty="0">
                <a:solidFill>
                  <a:srgbClr val="000000"/>
                </a:solidFill>
                <a:cs typeface="+mn-ea"/>
                <a:sym typeface="+mn-lt"/>
              </a:rPr>
              <a:t>注意，此处冷启动并非完全重新启动。安卓系统会通常会存储其最小的状态集，从该状态集开始启动</a:t>
            </a:r>
            <a:endParaRPr lang="en-US" altLang="zh-CN" sz="1200" dirty="0">
              <a:solidFill>
                <a:srgbClr val="000000"/>
              </a:solidFill>
              <a:cs typeface="+mn-ea"/>
              <a:sym typeface="+mn-lt"/>
            </a:endParaRPr>
          </a:p>
        </p:txBody>
      </p:sp>
      <p:grpSp>
        <p:nvGrpSpPr>
          <p:cNvPr id="7" name="组合 6">
            <a:extLst>
              <a:ext uri="{FF2B5EF4-FFF2-40B4-BE49-F238E27FC236}">
                <a16:creationId xmlns:a16="http://schemas.microsoft.com/office/drawing/2014/main" id="{27D1CE57-BEF4-4BF6-ACF1-4FBFADED507A}"/>
              </a:ext>
            </a:extLst>
          </p:cNvPr>
          <p:cNvGrpSpPr/>
          <p:nvPr/>
        </p:nvGrpSpPr>
        <p:grpSpPr>
          <a:xfrm>
            <a:off x="4731970" y="742834"/>
            <a:ext cx="2853048" cy="4036205"/>
            <a:chOff x="4487552" y="1686948"/>
            <a:chExt cx="3215348" cy="4548751"/>
          </a:xfrm>
        </p:grpSpPr>
        <p:sp>
          <p:nvSpPr>
            <p:cNvPr id="8" name="矩形: 圆角 7">
              <a:extLst>
                <a:ext uri="{FF2B5EF4-FFF2-40B4-BE49-F238E27FC236}">
                  <a16:creationId xmlns:a16="http://schemas.microsoft.com/office/drawing/2014/main" id="{FE66A1A6-F66E-43C9-90BE-14A28F6F4E91}"/>
                </a:ext>
              </a:extLst>
            </p:cNvPr>
            <p:cNvSpPr/>
            <p:nvPr/>
          </p:nvSpPr>
          <p:spPr>
            <a:xfrm>
              <a:off x="5874259" y="1686948"/>
              <a:ext cx="474596" cy="4548751"/>
            </a:xfrm>
            <a:prstGeom prst="roundRect">
              <a:avLst>
                <a:gd name="adj" fmla="val 138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14" name="组合 13">
              <a:extLst>
                <a:ext uri="{FF2B5EF4-FFF2-40B4-BE49-F238E27FC236}">
                  <a16:creationId xmlns:a16="http://schemas.microsoft.com/office/drawing/2014/main" id="{D0CC93E8-C8D3-47C4-B110-FEE38CB60761}"/>
                </a:ext>
              </a:extLst>
            </p:cNvPr>
            <p:cNvGrpSpPr/>
            <p:nvPr/>
          </p:nvGrpSpPr>
          <p:grpSpPr>
            <a:xfrm>
              <a:off x="4896548" y="3568835"/>
              <a:ext cx="2806352" cy="1085850"/>
              <a:chOff x="4898564" y="2195007"/>
              <a:chExt cx="2806352" cy="1085850"/>
            </a:xfrm>
          </p:grpSpPr>
          <p:sp>
            <p:nvSpPr>
              <p:cNvPr id="25" name="任意多边形: 形状 24">
                <a:extLst>
                  <a:ext uri="{FF2B5EF4-FFF2-40B4-BE49-F238E27FC236}">
                    <a16:creationId xmlns:a16="http://schemas.microsoft.com/office/drawing/2014/main" id="{6AC36C9C-A25C-4B0F-9143-A5427711FCC2}"/>
                  </a:ext>
                </a:extLst>
              </p:cNvPr>
              <p:cNvSpPr/>
              <p:nvPr/>
            </p:nvSpPr>
            <p:spPr>
              <a:xfrm>
                <a:off x="4898564" y="2195007"/>
                <a:ext cx="2806352" cy="1085850"/>
              </a:xfrm>
              <a:custGeom>
                <a:avLst/>
                <a:gdLst>
                  <a:gd name="connsiteX0" fmla="*/ 32391 w 2772062"/>
                  <a:gd name="connsiteY0" fmla="*/ 0 h 1085850"/>
                  <a:gd name="connsiteX1" fmla="*/ 1074420 w 2772062"/>
                  <a:gd name="connsiteY1" fmla="*/ 0 h 1085850"/>
                  <a:gd name="connsiteX2" fmla="*/ 1167759 w 2772062"/>
                  <a:gd name="connsiteY2" fmla="*/ 0 h 1085850"/>
                  <a:gd name="connsiteX3" fmla="*/ 2320576 w 2772062"/>
                  <a:gd name="connsiteY3" fmla="*/ 0 h 1085850"/>
                  <a:gd name="connsiteX4" fmla="*/ 2772062 w 2772062"/>
                  <a:gd name="connsiteY4" fmla="*/ 542925 h 1085850"/>
                  <a:gd name="connsiteX5" fmla="*/ 2320576 w 2772062"/>
                  <a:gd name="connsiteY5" fmla="*/ 1085850 h 1085850"/>
                  <a:gd name="connsiteX6" fmla="*/ 1167759 w 2772062"/>
                  <a:gd name="connsiteY6" fmla="*/ 1085850 h 1085850"/>
                  <a:gd name="connsiteX7" fmla="*/ 1074420 w 2772062"/>
                  <a:gd name="connsiteY7" fmla="*/ 1085850 h 1085850"/>
                  <a:gd name="connsiteX8" fmla="*/ 32391 w 2772062"/>
                  <a:gd name="connsiteY8" fmla="*/ 1085850 h 1085850"/>
                  <a:gd name="connsiteX9" fmla="*/ 0 w 2772062"/>
                  <a:gd name="connsiteY9" fmla="*/ 1053459 h 1085850"/>
                  <a:gd name="connsiteX10" fmla="*/ 0 w 2772062"/>
                  <a:gd name="connsiteY10" fmla="*/ 32391 h 1085850"/>
                  <a:gd name="connsiteX11" fmla="*/ 32391 w 2772062"/>
                  <a:gd name="connsiteY11"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062" h="1085850">
                    <a:moveTo>
                      <a:pt x="32391" y="0"/>
                    </a:moveTo>
                    <a:lnTo>
                      <a:pt x="1074420" y="0"/>
                    </a:lnTo>
                    <a:lnTo>
                      <a:pt x="1167759" y="0"/>
                    </a:lnTo>
                    <a:lnTo>
                      <a:pt x="2320576" y="0"/>
                    </a:lnTo>
                    <a:lnTo>
                      <a:pt x="2772062" y="542925"/>
                    </a:lnTo>
                    <a:lnTo>
                      <a:pt x="2320576" y="1085850"/>
                    </a:lnTo>
                    <a:lnTo>
                      <a:pt x="1167759" y="1085850"/>
                    </a:lnTo>
                    <a:lnTo>
                      <a:pt x="1074420" y="1085850"/>
                    </a:lnTo>
                    <a:lnTo>
                      <a:pt x="32391" y="1085850"/>
                    </a:lnTo>
                    <a:cubicBezTo>
                      <a:pt x="14502" y="1085850"/>
                      <a:pt x="0" y="1071348"/>
                      <a:pt x="0" y="1053459"/>
                    </a:cubicBezTo>
                    <a:lnTo>
                      <a:pt x="0" y="32391"/>
                    </a:lnTo>
                    <a:cubicBezTo>
                      <a:pt x="0" y="14502"/>
                      <a:pt x="14502" y="0"/>
                      <a:pt x="323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1" name="capital-letter_235479">
                <a:extLst>
                  <a:ext uri="{FF2B5EF4-FFF2-40B4-BE49-F238E27FC236}">
                    <a16:creationId xmlns:a16="http://schemas.microsoft.com/office/drawing/2014/main" id="{3E0E6854-2780-4072-82BC-696550031CA5}"/>
                  </a:ext>
                </a:extLst>
              </p:cNvPr>
              <p:cNvSpPr>
                <a:spLocks noChangeAspect="1"/>
              </p:cNvSpPr>
              <p:nvPr/>
            </p:nvSpPr>
            <p:spPr bwMode="auto">
              <a:xfrm>
                <a:off x="6578287" y="2539932"/>
                <a:ext cx="393465" cy="396000"/>
              </a:xfrm>
              <a:custGeom>
                <a:avLst/>
                <a:gdLst>
                  <a:gd name="connsiteX0" fmla="*/ 423 w 602840"/>
                  <a:gd name="connsiteY0" fmla="*/ 520420 h 606722"/>
                  <a:gd name="connsiteX1" fmla="*/ 602840 w 602840"/>
                  <a:gd name="connsiteY1" fmla="*/ 520420 h 606722"/>
                  <a:gd name="connsiteX2" fmla="*/ 602840 w 602840"/>
                  <a:gd name="connsiteY2" fmla="*/ 606722 h 606722"/>
                  <a:gd name="connsiteX3" fmla="*/ 423 w 602840"/>
                  <a:gd name="connsiteY3" fmla="*/ 606722 h 606722"/>
                  <a:gd name="connsiteX4" fmla="*/ 423 w 602840"/>
                  <a:gd name="connsiteY4" fmla="*/ 347817 h 606722"/>
                  <a:gd name="connsiteX5" fmla="*/ 602840 w 602840"/>
                  <a:gd name="connsiteY5" fmla="*/ 347817 h 606722"/>
                  <a:gd name="connsiteX6" fmla="*/ 602840 w 602840"/>
                  <a:gd name="connsiteY6" fmla="*/ 434119 h 606722"/>
                  <a:gd name="connsiteX7" fmla="*/ 423 w 602840"/>
                  <a:gd name="connsiteY7" fmla="*/ 434119 h 606722"/>
                  <a:gd name="connsiteX8" fmla="*/ 301667 w 602840"/>
                  <a:gd name="connsiteY8" fmla="*/ 172603 h 606722"/>
                  <a:gd name="connsiteX9" fmla="*/ 602840 w 602840"/>
                  <a:gd name="connsiteY9" fmla="*/ 172603 h 606722"/>
                  <a:gd name="connsiteX10" fmla="*/ 602840 w 602840"/>
                  <a:gd name="connsiteY10" fmla="*/ 258905 h 606722"/>
                  <a:gd name="connsiteX11" fmla="*/ 301667 w 602840"/>
                  <a:gd name="connsiteY11" fmla="*/ 258905 h 606722"/>
                  <a:gd name="connsiteX12" fmla="*/ 114918 w 602840"/>
                  <a:gd name="connsiteY12" fmla="*/ 70599 h 606722"/>
                  <a:gd name="connsiteX13" fmla="*/ 88125 w 602840"/>
                  <a:gd name="connsiteY13" fmla="*/ 164804 h 606722"/>
                  <a:gd name="connsiteX14" fmla="*/ 142869 w 602840"/>
                  <a:gd name="connsiteY14" fmla="*/ 164804 h 606722"/>
                  <a:gd name="connsiteX15" fmla="*/ 115987 w 602840"/>
                  <a:gd name="connsiteY15" fmla="*/ 70599 h 606722"/>
                  <a:gd name="connsiteX16" fmla="*/ 83318 w 602840"/>
                  <a:gd name="connsiteY16" fmla="*/ 2611 h 606722"/>
                  <a:gd name="connsiteX17" fmla="*/ 147676 w 602840"/>
                  <a:gd name="connsiteY17" fmla="*/ 2611 h 606722"/>
                  <a:gd name="connsiteX18" fmla="*/ 231172 w 602840"/>
                  <a:gd name="connsiteY18" fmla="*/ 261586 h 606722"/>
                  <a:gd name="connsiteX19" fmla="*/ 170909 w 602840"/>
                  <a:gd name="connsiteY19" fmla="*/ 261586 h 606722"/>
                  <a:gd name="connsiteX20" fmla="*/ 156221 w 602840"/>
                  <a:gd name="connsiteY20" fmla="*/ 209240 h 606722"/>
                  <a:gd name="connsiteX21" fmla="*/ 74773 w 602840"/>
                  <a:gd name="connsiteY21" fmla="*/ 209240 h 606722"/>
                  <a:gd name="connsiteX22" fmla="*/ 60263 w 602840"/>
                  <a:gd name="connsiteY22" fmla="*/ 261586 h 606722"/>
                  <a:gd name="connsiteX23" fmla="*/ 0 w 602840"/>
                  <a:gd name="connsiteY23" fmla="*/ 261586 h 606722"/>
                  <a:gd name="connsiteX24" fmla="*/ 301667 w 602840"/>
                  <a:gd name="connsiteY24" fmla="*/ 0 h 606722"/>
                  <a:gd name="connsiteX25" fmla="*/ 602840 w 602840"/>
                  <a:gd name="connsiteY25" fmla="*/ 0 h 606722"/>
                  <a:gd name="connsiteX26" fmla="*/ 602840 w 602840"/>
                  <a:gd name="connsiteY26" fmla="*/ 86302 h 606722"/>
                  <a:gd name="connsiteX27" fmla="*/ 301667 w 602840"/>
                  <a:gd name="connsiteY27" fmla="*/ 8630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840" h="606722">
                    <a:moveTo>
                      <a:pt x="423" y="520420"/>
                    </a:moveTo>
                    <a:lnTo>
                      <a:pt x="602840" y="520420"/>
                    </a:lnTo>
                    <a:lnTo>
                      <a:pt x="602840" y="606722"/>
                    </a:lnTo>
                    <a:lnTo>
                      <a:pt x="423" y="606722"/>
                    </a:lnTo>
                    <a:close/>
                    <a:moveTo>
                      <a:pt x="423" y="347817"/>
                    </a:moveTo>
                    <a:lnTo>
                      <a:pt x="602840" y="347817"/>
                    </a:lnTo>
                    <a:lnTo>
                      <a:pt x="602840" y="434119"/>
                    </a:lnTo>
                    <a:lnTo>
                      <a:pt x="423" y="434119"/>
                    </a:lnTo>
                    <a:close/>
                    <a:moveTo>
                      <a:pt x="301667" y="172603"/>
                    </a:moveTo>
                    <a:lnTo>
                      <a:pt x="602840" y="172603"/>
                    </a:lnTo>
                    <a:lnTo>
                      <a:pt x="602840" y="258905"/>
                    </a:lnTo>
                    <a:lnTo>
                      <a:pt x="301667" y="258905"/>
                    </a:lnTo>
                    <a:close/>
                    <a:moveTo>
                      <a:pt x="114918" y="70599"/>
                    </a:moveTo>
                    <a:lnTo>
                      <a:pt x="88125" y="164804"/>
                    </a:lnTo>
                    <a:lnTo>
                      <a:pt x="142869" y="164804"/>
                    </a:lnTo>
                    <a:lnTo>
                      <a:pt x="115987" y="70599"/>
                    </a:lnTo>
                    <a:close/>
                    <a:moveTo>
                      <a:pt x="83318" y="2611"/>
                    </a:moveTo>
                    <a:lnTo>
                      <a:pt x="147676" y="2611"/>
                    </a:lnTo>
                    <a:lnTo>
                      <a:pt x="231172" y="261586"/>
                    </a:lnTo>
                    <a:lnTo>
                      <a:pt x="170909" y="261586"/>
                    </a:lnTo>
                    <a:lnTo>
                      <a:pt x="156221" y="209240"/>
                    </a:lnTo>
                    <a:lnTo>
                      <a:pt x="74773" y="209240"/>
                    </a:lnTo>
                    <a:lnTo>
                      <a:pt x="60263" y="261586"/>
                    </a:lnTo>
                    <a:lnTo>
                      <a:pt x="0" y="261586"/>
                    </a:lnTo>
                    <a:close/>
                    <a:moveTo>
                      <a:pt x="301667" y="0"/>
                    </a:moveTo>
                    <a:lnTo>
                      <a:pt x="602840" y="0"/>
                    </a:lnTo>
                    <a:lnTo>
                      <a:pt x="602840" y="86302"/>
                    </a:lnTo>
                    <a:lnTo>
                      <a:pt x="301667" y="86302"/>
                    </a:lnTo>
                    <a:close/>
                  </a:path>
                </a:pathLst>
              </a:custGeom>
              <a:solidFill>
                <a:schemeClr val="bg1"/>
              </a:solidFill>
              <a:ln>
                <a:noFill/>
              </a:ln>
            </p:spPr>
            <p:txBody>
              <a:bodyPr/>
              <a:lstStyle/>
              <a:p>
                <a:pPr>
                  <a:lnSpc>
                    <a:spcPct val="130000"/>
                  </a:lnSpc>
                </a:pPr>
                <a:endParaRPr lang="zh-CN" altLang="en-US">
                  <a:cs typeface="+mn-ea"/>
                  <a:sym typeface="+mn-lt"/>
                </a:endParaRPr>
              </a:p>
            </p:txBody>
          </p:sp>
        </p:grpSp>
        <p:grpSp>
          <p:nvGrpSpPr>
            <p:cNvPr id="27" name="组合 26">
              <a:extLst>
                <a:ext uri="{FF2B5EF4-FFF2-40B4-BE49-F238E27FC236}">
                  <a16:creationId xmlns:a16="http://schemas.microsoft.com/office/drawing/2014/main" id="{4FCF3557-283E-45CE-9E28-B851A661FF92}"/>
                </a:ext>
              </a:extLst>
            </p:cNvPr>
            <p:cNvGrpSpPr/>
            <p:nvPr/>
          </p:nvGrpSpPr>
          <p:grpSpPr>
            <a:xfrm>
              <a:off x="4487552" y="2108271"/>
              <a:ext cx="2806352" cy="1085850"/>
              <a:chOff x="4487084" y="3657735"/>
              <a:chExt cx="2806352" cy="1085850"/>
            </a:xfrm>
          </p:grpSpPr>
          <p:sp>
            <p:nvSpPr>
              <p:cNvPr id="28" name="任意多边形: 形状 27">
                <a:extLst>
                  <a:ext uri="{FF2B5EF4-FFF2-40B4-BE49-F238E27FC236}">
                    <a16:creationId xmlns:a16="http://schemas.microsoft.com/office/drawing/2014/main" id="{28D20D02-1827-4D32-B904-E15287785085}"/>
                  </a:ext>
                </a:extLst>
              </p:cNvPr>
              <p:cNvSpPr/>
              <p:nvPr/>
            </p:nvSpPr>
            <p:spPr>
              <a:xfrm flipH="1">
                <a:off x="4487084" y="3657735"/>
                <a:ext cx="2806352" cy="1085850"/>
              </a:xfrm>
              <a:custGeom>
                <a:avLst/>
                <a:gdLst>
                  <a:gd name="connsiteX0" fmla="*/ 32391 w 2772062"/>
                  <a:gd name="connsiteY0" fmla="*/ 0 h 1085850"/>
                  <a:gd name="connsiteX1" fmla="*/ 1074420 w 2772062"/>
                  <a:gd name="connsiteY1" fmla="*/ 0 h 1085850"/>
                  <a:gd name="connsiteX2" fmla="*/ 1167759 w 2772062"/>
                  <a:gd name="connsiteY2" fmla="*/ 0 h 1085850"/>
                  <a:gd name="connsiteX3" fmla="*/ 2320576 w 2772062"/>
                  <a:gd name="connsiteY3" fmla="*/ 0 h 1085850"/>
                  <a:gd name="connsiteX4" fmla="*/ 2772062 w 2772062"/>
                  <a:gd name="connsiteY4" fmla="*/ 542925 h 1085850"/>
                  <a:gd name="connsiteX5" fmla="*/ 2320576 w 2772062"/>
                  <a:gd name="connsiteY5" fmla="*/ 1085850 h 1085850"/>
                  <a:gd name="connsiteX6" fmla="*/ 1167759 w 2772062"/>
                  <a:gd name="connsiteY6" fmla="*/ 1085850 h 1085850"/>
                  <a:gd name="connsiteX7" fmla="*/ 1074420 w 2772062"/>
                  <a:gd name="connsiteY7" fmla="*/ 1085850 h 1085850"/>
                  <a:gd name="connsiteX8" fmla="*/ 32391 w 2772062"/>
                  <a:gd name="connsiteY8" fmla="*/ 1085850 h 1085850"/>
                  <a:gd name="connsiteX9" fmla="*/ 0 w 2772062"/>
                  <a:gd name="connsiteY9" fmla="*/ 1053459 h 1085850"/>
                  <a:gd name="connsiteX10" fmla="*/ 0 w 2772062"/>
                  <a:gd name="connsiteY10" fmla="*/ 32391 h 1085850"/>
                  <a:gd name="connsiteX11" fmla="*/ 32391 w 2772062"/>
                  <a:gd name="connsiteY11"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062" h="1085850">
                    <a:moveTo>
                      <a:pt x="32391" y="0"/>
                    </a:moveTo>
                    <a:lnTo>
                      <a:pt x="1074420" y="0"/>
                    </a:lnTo>
                    <a:lnTo>
                      <a:pt x="1167759" y="0"/>
                    </a:lnTo>
                    <a:lnTo>
                      <a:pt x="2320576" y="0"/>
                    </a:lnTo>
                    <a:lnTo>
                      <a:pt x="2772062" y="542925"/>
                    </a:lnTo>
                    <a:lnTo>
                      <a:pt x="2320576" y="1085850"/>
                    </a:lnTo>
                    <a:lnTo>
                      <a:pt x="1167759" y="1085850"/>
                    </a:lnTo>
                    <a:lnTo>
                      <a:pt x="1074420" y="1085850"/>
                    </a:lnTo>
                    <a:lnTo>
                      <a:pt x="32391" y="1085850"/>
                    </a:lnTo>
                    <a:cubicBezTo>
                      <a:pt x="14502" y="1085850"/>
                      <a:pt x="0" y="1071348"/>
                      <a:pt x="0" y="1053459"/>
                    </a:cubicBezTo>
                    <a:lnTo>
                      <a:pt x="0" y="32391"/>
                    </a:lnTo>
                    <a:cubicBezTo>
                      <a:pt x="0" y="14502"/>
                      <a:pt x="14502" y="0"/>
                      <a:pt x="323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29" name="left-indent_114297">
                <a:extLst>
                  <a:ext uri="{FF2B5EF4-FFF2-40B4-BE49-F238E27FC236}">
                    <a16:creationId xmlns:a16="http://schemas.microsoft.com/office/drawing/2014/main" id="{0EB5E354-8AAA-45E7-B18A-3A9A734B9861}"/>
                  </a:ext>
                </a:extLst>
              </p:cNvPr>
              <p:cNvSpPr>
                <a:spLocks noChangeAspect="1"/>
              </p:cNvSpPr>
              <p:nvPr/>
            </p:nvSpPr>
            <p:spPr bwMode="auto">
              <a:xfrm>
                <a:off x="5248291" y="4002660"/>
                <a:ext cx="394792" cy="396000"/>
              </a:xfrm>
              <a:custGeom>
                <a:avLst/>
                <a:gdLst>
                  <a:gd name="connsiteX0" fmla="*/ 0 w 599594"/>
                  <a:gd name="connsiteY0" fmla="*/ 515480 h 601429"/>
                  <a:gd name="connsiteX1" fmla="*/ 599594 w 599594"/>
                  <a:gd name="connsiteY1" fmla="*/ 515480 h 601429"/>
                  <a:gd name="connsiteX2" fmla="*/ 599594 w 599594"/>
                  <a:gd name="connsiteY2" fmla="*/ 601429 h 601429"/>
                  <a:gd name="connsiteX3" fmla="*/ 0 w 599594"/>
                  <a:gd name="connsiteY3" fmla="*/ 601429 h 601429"/>
                  <a:gd name="connsiteX4" fmla="*/ 2540 w 599594"/>
                  <a:gd name="connsiteY4" fmla="*/ 346194 h 601429"/>
                  <a:gd name="connsiteX5" fmla="*/ 344218 w 599594"/>
                  <a:gd name="connsiteY5" fmla="*/ 346194 h 601429"/>
                  <a:gd name="connsiteX6" fmla="*/ 344218 w 599594"/>
                  <a:gd name="connsiteY6" fmla="*/ 432143 h 601429"/>
                  <a:gd name="connsiteX7" fmla="*/ 2540 w 599594"/>
                  <a:gd name="connsiteY7" fmla="*/ 432143 h 601429"/>
                  <a:gd name="connsiteX8" fmla="*/ 513549 w 599594"/>
                  <a:gd name="connsiteY8" fmla="*/ 216142 h 601429"/>
                  <a:gd name="connsiteX9" fmla="*/ 513549 w 599594"/>
                  <a:gd name="connsiteY9" fmla="*/ 257732 h 601429"/>
                  <a:gd name="connsiteX10" fmla="*/ 599594 w 599594"/>
                  <a:gd name="connsiteY10" fmla="*/ 257732 h 601429"/>
                  <a:gd name="connsiteX11" fmla="*/ 599594 w 599594"/>
                  <a:gd name="connsiteY11" fmla="*/ 343645 h 601429"/>
                  <a:gd name="connsiteX12" fmla="*/ 513549 w 599594"/>
                  <a:gd name="connsiteY12" fmla="*/ 343645 h 601429"/>
                  <a:gd name="connsiteX13" fmla="*/ 513549 w 599594"/>
                  <a:gd name="connsiteY13" fmla="*/ 387969 h 601429"/>
                  <a:gd name="connsiteX14" fmla="*/ 385851 w 599594"/>
                  <a:gd name="connsiteY14" fmla="*/ 302055 h 601429"/>
                  <a:gd name="connsiteX15" fmla="*/ 2540 w 599594"/>
                  <a:gd name="connsiteY15" fmla="*/ 171827 h 601429"/>
                  <a:gd name="connsiteX16" fmla="*/ 344218 w 599594"/>
                  <a:gd name="connsiteY16" fmla="*/ 171827 h 601429"/>
                  <a:gd name="connsiteX17" fmla="*/ 344218 w 599594"/>
                  <a:gd name="connsiteY17" fmla="*/ 257776 h 601429"/>
                  <a:gd name="connsiteX18" fmla="*/ 2540 w 599594"/>
                  <a:gd name="connsiteY18" fmla="*/ 257776 h 601429"/>
                  <a:gd name="connsiteX19" fmla="*/ 0 w 599594"/>
                  <a:gd name="connsiteY19" fmla="*/ 0 h 601429"/>
                  <a:gd name="connsiteX20" fmla="*/ 599594 w 599594"/>
                  <a:gd name="connsiteY20" fmla="*/ 0 h 601429"/>
                  <a:gd name="connsiteX21" fmla="*/ 599594 w 599594"/>
                  <a:gd name="connsiteY21" fmla="*/ 85949 h 601429"/>
                  <a:gd name="connsiteX22" fmla="*/ 0 w 599594"/>
                  <a:gd name="connsiteY22" fmla="*/ 85949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9594" h="601429">
                    <a:moveTo>
                      <a:pt x="0" y="515480"/>
                    </a:moveTo>
                    <a:lnTo>
                      <a:pt x="599594" y="515480"/>
                    </a:lnTo>
                    <a:lnTo>
                      <a:pt x="599594" y="601429"/>
                    </a:lnTo>
                    <a:lnTo>
                      <a:pt x="0" y="601429"/>
                    </a:lnTo>
                    <a:close/>
                    <a:moveTo>
                      <a:pt x="2540" y="346194"/>
                    </a:moveTo>
                    <a:lnTo>
                      <a:pt x="344218" y="346194"/>
                    </a:lnTo>
                    <a:lnTo>
                      <a:pt x="344218" y="432143"/>
                    </a:lnTo>
                    <a:lnTo>
                      <a:pt x="2540" y="432143"/>
                    </a:lnTo>
                    <a:close/>
                    <a:moveTo>
                      <a:pt x="513549" y="216142"/>
                    </a:moveTo>
                    <a:lnTo>
                      <a:pt x="513549" y="257732"/>
                    </a:lnTo>
                    <a:lnTo>
                      <a:pt x="599594" y="257732"/>
                    </a:lnTo>
                    <a:lnTo>
                      <a:pt x="599594" y="343645"/>
                    </a:lnTo>
                    <a:lnTo>
                      <a:pt x="513549" y="343645"/>
                    </a:lnTo>
                    <a:lnTo>
                      <a:pt x="513549" y="387969"/>
                    </a:lnTo>
                    <a:lnTo>
                      <a:pt x="385851" y="302055"/>
                    </a:lnTo>
                    <a:close/>
                    <a:moveTo>
                      <a:pt x="2540" y="171827"/>
                    </a:moveTo>
                    <a:lnTo>
                      <a:pt x="344218" y="171827"/>
                    </a:lnTo>
                    <a:lnTo>
                      <a:pt x="344218" y="257776"/>
                    </a:lnTo>
                    <a:lnTo>
                      <a:pt x="2540" y="257776"/>
                    </a:lnTo>
                    <a:close/>
                    <a:moveTo>
                      <a:pt x="0" y="0"/>
                    </a:moveTo>
                    <a:lnTo>
                      <a:pt x="599594" y="0"/>
                    </a:lnTo>
                    <a:lnTo>
                      <a:pt x="599594" y="85949"/>
                    </a:lnTo>
                    <a:lnTo>
                      <a:pt x="0" y="85949"/>
                    </a:lnTo>
                    <a:close/>
                  </a:path>
                </a:pathLst>
              </a:custGeom>
              <a:solidFill>
                <a:schemeClr val="bg1"/>
              </a:solidFill>
              <a:ln>
                <a:noFill/>
              </a:ln>
            </p:spPr>
            <p:txBody>
              <a:bodyPr/>
              <a:lstStyle/>
              <a:p>
                <a:pPr>
                  <a:lnSpc>
                    <a:spcPct val="130000"/>
                  </a:lnSpc>
                </a:pPr>
                <a:endParaRPr lang="zh-CN" altLang="en-US">
                  <a:cs typeface="+mn-ea"/>
                  <a:sym typeface="+mn-lt"/>
                </a:endParaRPr>
              </a:p>
            </p:txBody>
          </p:sp>
        </p:grpSp>
      </p:grpSp>
      <p:sp>
        <p:nvSpPr>
          <p:cNvPr id="16" name="íś1ïḍé">
            <a:extLst>
              <a:ext uri="{FF2B5EF4-FFF2-40B4-BE49-F238E27FC236}">
                <a16:creationId xmlns:a16="http://schemas.microsoft.com/office/drawing/2014/main" id="{49CA5E93-C2EB-4DD1-B138-D7CD77D206BA}"/>
              </a:ext>
            </a:extLst>
          </p:cNvPr>
          <p:cNvSpPr txBox="1"/>
          <p:nvPr/>
        </p:nvSpPr>
        <p:spPr bwMode="auto">
          <a:xfrm>
            <a:off x="1205013" y="1439867"/>
            <a:ext cx="2861852" cy="6420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内存需求</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24" name="矩形: 圆角 23">
            <a:extLst>
              <a:ext uri="{FF2B5EF4-FFF2-40B4-BE49-F238E27FC236}">
                <a16:creationId xmlns:a16="http://schemas.microsoft.com/office/drawing/2014/main" id="{522C18F0-1132-416E-B323-E4D6A1EBAD39}"/>
              </a:ext>
            </a:extLst>
          </p:cNvPr>
          <p:cNvSpPr/>
          <p:nvPr/>
        </p:nvSpPr>
        <p:spPr>
          <a:xfrm>
            <a:off x="7874813" y="1402365"/>
            <a:ext cx="3384000" cy="768254"/>
          </a:xfrm>
          <a:prstGeom prst="roundRect">
            <a:avLst>
              <a:gd name="adj" fmla="val 5869"/>
            </a:avLst>
          </a:prstGeom>
          <a:solidFill>
            <a:schemeClr val="bg1">
              <a:lumMod val="95000"/>
            </a:schemeClr>
          </a:solidFill>
          <a:ln w="6350">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íś1ïḍé">
            <a:extLst>
              <a:ext uri="{FF2B5EF4-FFF2-40B4-BE49-F238E27FC236}">
                <a16:creationId xmlns:a16="http://schemas.microsoft.com/office/drawing/2014/main" id="{E9DFE068-2DDC-4CC0-9D70-D120CB1A3A12}"/>
              </a:ext>
            </a:extLst>
          </p:cNvPr>
          <p:cNvSpPr txBox="1"/>
          <p:nvPr/>
        </p:nvSpPr>
        <p:spPr bwMode="auto">
          <a:xfrm>
            <a:off x="8168966" y="1439867"/>
            <a:ext cx="2776444" cy="6420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30000"/>
              </a:lnSpc>
              <a:spcBef>
                <a:spcPct val="0"/>
              </a:spcBef>
              <a:buClrTx/>
              <a:buSzTx/>
              <a:buFontTx/>
              <a:buNone/>
              <a:defRPr/>
            </a:pPr>
            <a:r>
              <a:rPr kumimoji="0" lang="zh-CN" altLang="en-US" sz="2400" b="1" i="0" u="none" strike="noStrike" kern="1200" cap="none" spc="0" normalizeH="0" baseline="0" noProof="0" dirty="0">
                <a:ln>
                  <a:noFill/>
                </a:ln>
                <a:solidFill>
                  <a:schemeClr val="accent2"/>
                </a:solidFill>
                <a:effectLst/>
                <a:uLnTx/>
                <a:uFillTx/>
                <a:cs typeface="+mn-ea"/>
                <a:sym typeface="+mn-lt"/>
              </a:rPr>
              <a:t>内存容量</a:t>
            </a:r>
            <a:endParaRPr kumimoji="0" lang="en-US" altLang="zh-CN" sz="2400" b="1" i="0" u="none" strike="noStrike" kern="1200" cap="none" spc="0" normalizeH="0" baseline="0" noProof="0" dirty="0">
              <a:ln>
                <a:noFill/>
              </a:ln>
              <a:solidFill>
                <a:schemeClr val="accent2"/>
              </a:solidFill>
              <a:effectLst/>
              <a:uLnTx/>
              <a:uFillTx/>
              <a:cs typeface="+mn-ea"/>
              <a:sym typeface="+mn-lt"/>
            </a:endParaRPr>
          </a:p>
        </p:txBody>
      </p:sp>
      <p:pic>
        <p:nvPicPr>
          <p:cNvPr id="26" name="图片 25">
            <a:extLst>
              <a:ext uri="{FF2B5EF4-FFF2-40B4-BE49-F238E27FC236}">
                <a16:creationId xmlns:a16="http://schemas.microsoft.com/office/drawing/2014/main" id="{895A235A-B61C-4390-A5B9-1762589B8463}"/>
              </a:ext>
            </a:extLst>
          </p:cNvPr>
          <p:cNvPicPr>
            <a:picLocks noChangeAspect="1"/>
          </p:cNvPicPr>
          <p:nvPr/>
        </p:nvPicPr>
        <p:blipFill>
          <a:blip r:embed="rId3"/>
          <a:stretch>
            <a:fillRect/>
          </a:stretch>
        </p:blipFill>
        <p:spPr>
          <a:xfrm>
            <a:off x="1887521" y="1092486"/>
            <a:ext cx="8149808" cy="4567369"/>
          </a:xfrm>
          <a:prstGeom prst="rect">
            <a:avLst/>
          </a:prstGeom>
          <a:ln>
            <a:solidFill>
              <a:srgbClr val="191919"/>
            </a:solidFill>
          </a:ln>
        </p:spPr>
      </p:pic>
    </p:spTree>
    <p:extLst>
      <p:ext uri="{BB962C8B-B14F-4D97-AF65-F5344CB8AC3E}">
        <p14:creationId xmlns:p14="http://schemas.microsoft.com/office/powerpoint/2010/main" val="65111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6</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201377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7</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7" name="图片 6">
            <a:extLst>
              <a:ext uri="{FF2B5EF4-FFF2-40B4-BE49-F238E27FC236}">
                <a16:creationId xmlns:a16="http://schemas.microsoft.com/office/drawing/2014/main" id="{825EF33A-8059-475A-96E1-62B54C0F7FA3}"/>
              </a:ext>
            </a:extLst>
          </p:cNvPr>
          <p:cNvPicPr>
            <a:picLocks noChangeAspect="1"/>
          </p:cNvPicPr>
          <p:nvPr/>
        </p:nvPicPr>
        <p:blipFill rotWithShape="1">
          <a:blip r:embed="rId2"/>
          <a:srcRect l="-1" t="9923" r="57" b="33023"/>
          <a:stretch/>
        </p:blipFill>
        <p:spPr>
          <a:xfrm>
            <a:off x="0" y="2557074"/>
            <a:ext cx="12185066" cy="3912781"/>
          </a:xfrm>
          <a:prstGeom prst="rect">
            <a:avLst/>
          </a:prstGeom>
        </p:spPr>
      </p:pic>
    </p:spTree>
    <p:extLst>
      <p:ext uri="{BB962C8B-B14F-4D97-AF65-F5344CB8AC3E}">
        <p14:creationId xmlns:p14="http://schemas.microsoft.com/office/powerpoint/2010/main" val="87410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8</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5" name="图片 4">
            <a:extLst>
              <a:ext uri="{FF2B5EF4-FFF2-40B4-BE49-F238E27FC236}">
                <a16:creationId xmlns:a16="http://schemas.microsoft.com/office/drawing/2014/main" id="{DBAD28ED-CE87-491C-85BD-43929455CF80}"/>
              </a:ext>
            </a:extLst>
          </p:cNvPr>
          <p:cNvPicPr>
            <a:picLocks noChangeAspect="1"/>
          </p:cNvPicPr>
          <p:nvPr/>
        </p:nvPicPr>
        <p:blipFill rotWithShape="1">
          <a:blip r:embed="rId2"/>
          <a:srcRect l="1" t="9767" r="670" b="33334"/>
          <a:stretch/>
        </p:blipFill>
        <p:spPr>
          <a:xfrm>
            <a:off x="0" y="2541124"/>
            <a:ext cx="12110484" cy="3902149"/>
          </a:xfrm>
          <a:prstGeom prst="rect">
            <a:avLst/>
          </a:prstGeom>
        </p:spPr>
      </p:pic>
    </p:spTree>
    <p:extLst>
      <p:ext uri="{BB962C8B-B14F-4D97-AF65-F5344CB8AC3E}">
        <p14:creationId xmlns:p14="http://schemas.microsoft.com/office/powerpoint/2010/main" val="120384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6C75-7665-4E77-80C3-0656FF50D0E3}"/>
              </a:ext>
            </a:extLst>
          </p:cNvPr>
          <p:cNvSpPr>
            <a:spLocks noGrp="1"/>
          </p:cNvSpPr>
          <p:nvPr>
            <p:ph type="title"/>
          </p:nvPr>
        </p:nvSpPr>
        <p:spPr/>
        <p:txBody>
          <a:bodyPr/>
          <a:lstStyle/>
          <a:p>
            <a:r>
              <a:rPr lang="zh-CN" altLang="en-US" dirty="0">
                <a:latin typeface="+mn-lt"/>
                <a:ea typeface="+mn-ea"/>
                <a:cs typeface="+mn-ea"/>
                <a:sym typeface="+mn-lt"/>
              </a:rPr>
              <a:t>现有方法：内存压缩</a:t>
            </a:r>
          </a:p>
        </p:txBody>
      </p:sp>
      <p:sp>
        <p:nvSpPr>
          <p:cNvPr id="3" name="灯片编号占位符 2">
            <a:extLst>
              <a:ext uri="{FF2B5EF4-FFF2-40B4-BE49-F238E27FC236}">
                <a16:creationId xmlns:a16="http://schemas.microsoft.com/office/drawing/2014/main" id="{FD3C7950-EC19-4C52-978D-537C623EF220}"/>
              </a:ext>
            </a:extLst>
          </p:cNvPr>
          <p:cNvSpPr>
            <a:spLocks noGrp="1"/>
          </p:cNvSpPr>
          <p:nvPr>
            <p:ph type="sldNum" sz="quarter" idx="12"/>
          </p:nvPr>
        </p:nvSpPr>
        <p:spPr/>
        <p:txBody>
          <a:bodyPr/>
          <a:lstStyle/>
          <a:p>
            <a:fld id="{2515AB8F-1C56-49E9-90C8-78D22B0C1B97}" type="slidenum">
              <a:rPr lang="zh-CN" altLang="en-US" smtClean="0">
                <a:cs typeface="+mn-ea"/>
                <a:sym typeface="+mn-lt"/>
              </a:rPr>
              <a:t>9</a:t>
            </a:fld>
            <a:endParaRPr lang="zh-CN" altLang="en-US">
              <a:cs typeface="+mn-ea"/>
              <a:sym typeface="+mn-lt"/>
            </a:endParaRPr>
          </a:p>
        </p:txBody>
      </p:sp>
      <p:sp>
        <p:nvSpPr>
          <p:cNvPr id="31" name="矩形 30"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24F52F95-CD46-4DD8-8BA8-E6004768CE61}"/>
              </a:ext>
            </a:extLst>
          </p:cNvPr>
          <p:cNvSpPr/>
          <p:nvPr/>
        </p:nvSpPr>
        <p:spPr>
          <a:xfrm>
            <a:off x="1899376" y="1422805"/>
            <a:ext cx="8563061" cy="1247775"/>
          </a:xfrm>
          <a:prstGeom prst="rect">
            <a:avLst/>
          </a:prstGeom>
          <a:noFill/>
        </p:spPr>
        <p:txBody>
          <a:bodyPr wrap="square" lIns="0" rIns="0" anchor="ctr" anchorCtr="0">
            <a:normAutofit/>
          </a:bodyPr>
          <a:lstStyle/>
          <a:p>
            <a:pPr algn="just">
              <a:lnSpc>
                <a:spcPct val="130000"/>
              </a:lnSpc>
            </a:pPr>
            <a:r>
              <a:rPr lang="zh-CN" altLang="en-US" sz="2000" dirty="0">
                <a:cs typeface="+mn-ea"/>
                <a:sym typeface="+mn-lt"/>
              </a:rPr>
              <a:t>现有的解决方案：采用基于内存压缩的</a:t>
            </a:r>
            <a:r>
              <a:rPr lang="en-US" altLang="zh-CN" sz="2000" dirty="0">
                <a:cs typeface="+mn-ea"/>
                <a:sym typeface="+mn-lt"/>
              </a:rPr>
              <a:t>swap</a:t>
            </a:r>
            <a:r>
              <a:rPr lang="zh-CN" altLang="en-US" sz="2000" dirty="0">
                <a:cs typeface="+mn-ea"/>
                <a:sym typeface="+mn-lt"/>
              </a:rPr>
              <a:t>技术，将优先级最低的匿名页压缩并将其存储在一个单独的内存区域，同时将基于文件的页</a:t>
            </a:r>
            <a:r>
              <a:rPr lang="en-US" altLang="zh-CN" sz="2000" dirty="0">
                <a:cs typeface="+mn-ea"/>
                <a:sym typeface="+mn-lt"/>
              </a:rPr>
              <a:t>swap</a:t>
            </a:r>
            <a:r>
              <a:rPr lang="zh-CN" altLang="en-US" sz="2000" dirty="0">
                <a:cs typeface="+mn-ea"/>
                <a:sym typeface="+mn-lt"/>
              </a:rPr>
              <a:t>到外存</a:t>
            </a:r>
          </a:p>
        </p:txBody>
      </p:sp>
      <p:sp>
        <p:nvSpPr>
          <p:cNvPr id="20" name="having-an-idea_4316">
            <a:extLst>
              <a:ext uri="{FF2B5EF4-FFF2-40B4-BE49-F238E27FC236}">
                <a16:creationId xmlns:a16="http://schemas.microsoft.com/office/drawing/2014/main" id="{DBE8666F-C9AC-486E-BE64-8B5834E618E0}"/>
              </a:ext>
            </a:extLst>
          </p:cNvPr>
          <p:cNvSpPr>
            <a:spLocks noChangeAspect="1"/>
          </p:cNvSpPr>
          <p:nvPr/>
        </p:nvSpPr>
        <p:spPr bwMode="auto">
          <a:xfrm>
            <a:off x="1200985" y="177669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chemeClr val="accent1"/>
          </a:solidFill>
          <a:ln>
            <a:noFill/>
          </a:ln>
        </p:spPr>
        <p:txBody>
          <a:bodyPr/>
          <a:lstStyle/>
          <a:p>
            <a:endParaRPr lang="zh-CN" altLang="en-US">
              <a:cs typeface="+mn-ea"/>
              <a:sym typeface="+mn-lt"/>
            </a:endParaRPr>
          </a:p>
        </p:txBody>
      </p:sp>
      <p:pic>
        <p:nvPicPr>
          <p:cNvPr id="6" name="图片 5">
            <a:extLst>
              <a:ext uri="{FF2B5EF4-FFF2-40B4-BE49-F238E27FC236}">
                <a16:creationId xmlns:a16="http://schemas.microsoft.com/office/drawing/2014/main" id="{80A9BF1B-4E0C-4B97-BBF1-806F85FE8B2C}"/>
              </a:ext>
            </a:extLst>
          </p:cNvPr>
          <p:cNvPicPr>
            <a:picLocks noChangeAspect="1"/>
          </p:cNvPicPr>
          <p:nvPr/>
        </p:nvPicPr>
        <p:blipFill rotWithShape="1">
          <a:blip r:embed="rId2"/>
          <a:srcRect t="9458" r="930" b="33953"/>
          <a:stretch/>
        </p:blipFill>
        <p:spPr>
          <a:xfrm>
            <a:off x="0" y="2517997"/>
            <a:ext cx="12078586" cy="3880884"/>
          </a:xfrm>
          <a:prstGeom prst="rect">
            <a:avLst/>
          </a:prstGeom>
        </p:spPr>
      </p:pic>
    </p:spTree>
    <p:extLst>
      <p:ext uri="{BB962C8B-B14F-4D97-AF65-F5344CB8AC3E}">
        <p14:creationId xmlns:p14="http://schemas.microsoft.com/office/powerpoint/2010/main" val="2018710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logo主色">
      <a:dk1>
        <a:sysClr val="windowText" lastClr="000000"/>
      </a:dk1>
      <a:lt1>
        <a:sysClr val="window" lastClr="FFFFFF"/>
      </a:lt1>
      <a:dk2>
        <a:srgbClr val="44546A"/>
      </a:dk2>
      <a:lt2>
        <a:srgbClr val="E7E6E6"/>
      </a:lt2>
      <a:accent1>
        <a:srgbClr val="18388A"/>
      </a:accent1>
      <a:accent2>
        <a:srgbClr val="9E1213"/>
      </a:accent2>
      <a:accent3>
        <a:srgbClr val="EC8A04"/>
      </a:accent3>
      <a:accent4>
        <a:srgbClr val="FBA533"/>
      </a:accent4>
      <a:accent5>
        <a:srgbClr val="5B7DC1"/>
      </a:accent5>
      <a:accent6>
        <a:srgbClr val="CC3E3E"/>
      </a:accent6>
      <a:hlink>
        <a:srgbClr val="0563C1"/>
      </a:hlink>
      <a:folHlink>
        <a:srgbClr val="954F72"/>
      </a:folHlink>
    </a:clrScheme>
    <a:fontScheme name="ncg3nh5f">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36110</TotalTime>
  <Words>1972</Words>
  <Application>Microsoft Office PowerPoint</Application>
  <PresentationFormat>宽屏</PresentationFormat>
  <Paragraphs>192</Paragraphs>
  <Slides>37</Slides>
  <Notes>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37</vt:i4>
      </vt:variant>
    </vt:vector>
  </HeadingPairs>
  <TitlesOfParts>
    <vt:vector size="48" baseType="lpstr">
      <vt:lpstr>Concorde BE</vt:lpstr>
      <vt:lpstr>等线</vt:lpstr>
      <vt:lpstr>微软雅黑</vt:lpstr>
      <vt:lpstr>微软雅黑</vt:lpstr>
      <vt:lpstr>Arial</vt:lpstr>
      <vt:lpstr>Calibri</vt:lpstr>
      <vt:lpstr>Century Gothic</vt:lpstr>
      <vt:lpstr>Segoe UI</vt:lpstr>
      <vt:lpstr>Segoe UI Light</vt:lpstr>
      <vt:lpstr>Office 主题​​</vt:lpstr>
      <vt:lpstr>1_OfficePLUS</vt:lpstr>
      <vt:lpstr>PowerPoint 演示文稿</vt:lpstr>
      <vt:lpstr>PowerPoint 演示文稿</vt:lpstr>
      <vt:lpstr>安卓设备内存变化</vt:lpstr>
      <vt:lpstr>移动存储的困境</vt:lpstr>
      <vt:lpstr>移动存储的困境</vt:lpstr>
      <vt:lpstr>现有方法：内存压缩</vt:lpstr>
      <vt:lpstr>现有方法：内存压缩</vt:lpstr>
      <vt:lpstr>现有方法：内存压缩</vt:lpstr>
      <vt:lpstr>现有方法：内存压缩</vt:lpstr>
      <vt:lpstr>现有方法：内存压缩</vt:lpstr>
      <vt:lpstr>现有方法：内存压缩</vt:lpstr>
      <vt:lpstr>现有方法：内存压缩</vt:lpstr>
      <vt:lpstr>现有方法：内存压缩</vt:lpstr>
      <vt:lpstr>现有方法：内存压缩</vt:lpstr>
      <vt:lpstr>启动时间&amp;切换时间</vt:lpstr>
      <vt:lpstr>Prepaging的不足</vt:lpstr>
      <vt:lpstr>本文目的</vt:lpstr>
      <vt:lpstr>PowerPoint 演示文稿</vt:lpstr>
      <vt:lpstr>ASAP</vt:lpstr>
      <vt:lpstr>ASAP解决的问题</vt:lpstr>
      <vt:lpstr>ASAP解决的问题</vt:lpstr>
      <vt:lpstr>ASAP总体设计</vt:lpstr>
      <vt:lpstr>SFE</vt:lpstr>
      <vt:lpstr>SFE-文件页</vt:lpstr>
      <vt:lpstr>SFE-文件页</vt:lpstr>
      <vt:lpstr>SFE-文件页</vt:lpstr>
      <vt:lpstr>SFE-匿名页</vt:lpstr>
      <vt:lpstr>SFE-匿名页</vt:lpstr>
      <vt:lpstr>SFE-匿名页</vt:lpstr>
      <vt:lpstr>Prepaging Manager – 匿名页</vt:lpstr>
      <vt:lpstr>Prepaging Manager – 文件页</vt:lpstr>
      <vt:lpstr>PowerPoint 演示文稿</vt:lpstr>
      <vt:lpstr>实验环境</vt:lpstr>
      <vt:lpstr>实验结果</vt:lpstr>
      <vt:lpstr>实验结果</vt:lpstr>
      <vt:lpstr>实验结果</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 丁</dc:creator>
  <cp:lastModifiedBy>杜 翰霖</cp:lastModifiedBy>
  <cp:revision>2889</cp:revision>
  <dcterms:created xsi:type="dcterms:W3CDTF">2018-12-16T05:38:48Z</dcterms:created>
  <dcterms:modified xsi:type="dcterms:W3CDTF">2021-10-27T10:22:55Z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2019-04-13T06:32:31.4153976Z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d5228a63-67d4-4fd6-959f-d3cab9a76c24</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