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514" r:id="rId3"/>
    <p:sldId id="257" r:id="rId4"/>
    <p:sldId id="260" r:id="rId5"/>
    <p:sldId id="258" r:id="rId6"/>
    <p:sldId id="262" r:id="rId7"/>
    <p:sldId id="264" r:id="rId8"/>
    <p:sldId id="261" r:id="rId9"/>
    <p:sldId id="265" r:id="rId10"/>
    <p:sldId id="519" r:id="rId11"/>
    <p:sldId id="515" r:id="rId12"/>
    <p:sldId id="546" r:id="rId13"/>
    <p:sldId id="547" r:id="rId14"/>
    <p:sldId id="548" r:id="rId15"/>
    <p:sldId id="549" r:id="rId16"/>
    <p:sldId id="263" r:id="rId17"/>
    <p:sldId id="550" r:id="rId18"/>
    <p:sldId id="266" r:id="rId19"/>
    <p:sldId id="516" r:id="rId20"/>
    <p:sldId id="267" r:id="rId21"/>
    <p:sldId id="269" r:id="rId22"/>
    <p:sldId id="270" r:id="rId23"/>
    <p:sldId id="268" r:id="rId24"/>
    <p:sldId id="272" r:id="rId25"/>
    <p:sldId id="520" r:id="rId26"/>
    <p:sldId id="551" r:id="rId27"/>
    <p:sldId id="521" r:id="rId28"/>
    <p:sldId id="524" r:id="rId29"/>
    <p:sldId id="523" r:id="rId30"/>
    <p:sldId id="525" r:id="rId31"/>
    <p:sldId id="526" r:id="rId32"/>
    <p:sldId id="527" r:id="rId33"/>
    <p:sldId id="528" r:id="rId34"/>
    <p:sldId id="529" r:id="rId35"/>
    <p:sldId id="535" r:id="rId36"/>
    <p:sldId id="536" r:id="rId37"/>
    <p:sldId id="517" r:id="rId38"/>
    <p:sldId id="537" r:id="rId39"/>
    <p:sldId id="538" r:id="rId40"/>
    <p:sldId id="539" r:id="rId41"/>
    <p:sldId id="540" r:id="rId42"/>
    <p:sldId id="543" r:id="rId43"/>
    <p:sldId id="541" r:id="rId44"/>
    <p:sldId id="542" r:id="rId45"/>
    <p:sldId id="544" r:id="rId46"/>
    <p:sldId id="518" r:id="rId47"/>
    <p:sldId id="545" r:id="rId48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嘉豪" initials="李" lastIdx="1" clrIdx="0">
    <p:extLst>
      <p:ext uri="{19B8F6BF-5375-455C-9EA6-DF929625EA0E}">
        <p15:presenceInfo xmlns:p15="http://schemas.microsoft.com/office/powerpoint/2012/main" userId="f4599cbc13c817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61912-AD45-9548-8BAE-E123980B7F0C}" v="24" dt="2020-02-28T08:08:04.967"/>
    <p1510:client id="{AC9B6FA0-0872-4B7C-9A82-684276FBF17E}" v="2141" dt="2020-02-28T10:50:00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72" y="64"/>
      </p:cViewPr>
      <p:guideLst>
        <p:guide orient="horz" pos="238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F725-AB56-453C-83DD-39693622DB8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0675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6EC5-3AD2-4295-B45A-8376E629C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8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2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刚刚介绍了排序影响性能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在本节中，我们提出了一个排序方案，我们称之为邻域排序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简称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Norder)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是为类似于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的算法定制的。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在此之前，我们首先提出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成本模型，这是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开发的基础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的关键组件是简单地将连续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分配给所有顶点的邻居，特别是高次顶点的邻居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less than five minutes to compute Norder for the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graph with 1.9 billion edges, while Gorder takes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three hours. We quantify this and other performance issues in the next section</a:t>
            </a:r>
            <a:r>
              <a:rPr lang="en-US" altLang="zh-CN"/>
              <a:t> 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2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56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C6EC5-3AD2-4295-B45A-8376E629CE2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Page cache 5% of graph size</a:t>
            </a:r>
          </a:p>
          <a:p>
            <a:r>
              <a:rPr lang="en-US"/>
              <a:t>Additional cache size range from 10% to 50%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C6EC5-3AD2-4295-B45A-8376E629CE2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Total cache size set to 20% of graph</a:t>
            </a:r>
          </a:p>
          <a:p>
            <a:r>
              <a:rPr lang="en-US" err="1"/>
              <a:t>Basc</a:t>
            </a:r>
            <a:r>
              <a:rPr lang="en-US"/>
              <a:t> ration from 0 to 0.9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C6EC5-3AD2-4295-B45A-8376E629CE2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575"/>
              </a:spcBef>
              <a:buFont typeface="Arial"/>
              <a:buNone/>
              <a:tabLst>
                <a:tab pos="184150" algn="l"/>
              </a:tabLst>
            </a:pPr>
            <a:r>
              <a:rPr lang="en-US" sz="1200" spc="-30">
                <a:latin typeface="+mn-lt"/>
                <a:cs typeface="Calibri"/>
              </a:rPr>
              <a:t>Total </a:t>
            </a:r>
            <a:r>
              <a:rPr lang="en-US" sz="1200" spc="-5">
                <a:latin typeface="+mn-lt"/>
                <a:cs typeface="Calibri"/>
              </a:rPr>
              <a:t>cache </a:t>
            </a:r>
            <a:r>
              <a:rPr lang="en-US" sz="1200" spc="-10">
                <a:latin typeface="+mn-lt"/>
                <a:cs typeface="Calibri"/>
              </a:rPr>
              <a:t>size </a:t>
            </a:r>
            <a:r>
              <a:rPr lang="en-US" sz="1200">
                <a:latin typeface="+mn-lt"/>
                <a:cs typeface="Calibri"/>
              </a:rPr>
              <a:t>is 25% </a:t>
            </a:r>
            <a:r>
              <a:rPr lang="en-US" sz="1200" spc="-5">
                <a:latin typeface="+mn-lt"/>
                <a:cs typeface="Calibri"/>
              </a:rPr>
              <a:t>of </a:t>
            </a:r>
            <a:r>
              <a:rPr lang="en-US" sz="1200" spc="-10">
                <a:latin typeface="+mn-lt"/>
                <a:cs typeface="Calibri"/>
              </a:rPr>
              <a:t>graph </a:t>
            </a:r>
            <a:r>
              <a:rPr lang="en-US" sz="1200" spc="-5">
                <a:latin typeface="+mn-lt"/>
                <a:cs typeface="Calibri"/>
              </a:rPr>
              <a:t>file</a:t>
            </a:r>
            <a:r>
              <a:rPr lang="en-US" sz="120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size</a:t>
            </a:r>
            <a:endParaRPr lang="en-US" sz="1200">
              <a:latin typeface="+mn-lt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C6EC5-3AD2-4295-B45A-8376E629CE2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在磁盘上检索边缘列表对性能有显著影响。为了减轻这种负担，最好缓存频繁请求的边列表。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65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6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ssd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hdd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在顺序读取时的性能都比随机读取快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比较了三种类似于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的算法在三个数据集上与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和随机排序的性能。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a novel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ordering scheme that benefits BFS-like algorithms.</a:t>
            </a:r>
            <a:r>
              <a:rPr lang="en-US" altLang="zh-CN"/>
              <a:t> 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65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46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刚刚介绍了排序影响性能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在本节中，我们提出了一个排序方案，我们称之为邻域排序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简称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Norder)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是为类似于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的算法定制的。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在此之前，我们首先提出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成本模型，这是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开发的基础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3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刚刚介绍了排序影响性能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在本节中，我们提出了一个排序方案，我们称之为邻域排序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简称</a:t>
            </a:r>
            <a:r>
              <a:rPr lang="en-US" altLang="zh-CN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是为类似于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bfs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的算法定制的。</a:t>
            </a:r>
            <a:br>
              <a:rPr lang="zh-CN" altLang="en-US"/>
            </a:b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在此之前，我们首先提出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I/O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成本模型，这是</a:t>
            </a:r>
            <a:r>
              <a:rPr lang="en-US" altLang="zh-CN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开发的基础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的关键组件是简单地将连续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分配给所有顶点的邻居，特别是高次顶点的邻居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less than five minutes to compute </a:t>
            </a:r>
            <a:r>
              <a:rPr lang="en-US" altLang="zh-CN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graph with 1.9 billion edges, while </a:t>
            </a:r>
            <a:r>
              <a:rPr lang="en-US" altLang="zh-CN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Gorder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takes</a:t>
            </a:r>
            <a:b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three hours. We quantify this and other performance issues in the next section</a:t>
            </a:r>
            <a:r>
              <a:rPr lang="en-US" altLang="zh-CN"/>
              <a:t> </a:t>
            </a:r>
            <a:br>
              <a:rPr lang="en-US" altLang="zh-CN"/>
            </a:b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3139-32ED-4A49-AA27-3BDA6A60B17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26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USENIX Aunal Technical Conference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D8817-9E4A-4CCD-9A92-53B8542F9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746" y="1122363"/>
            <a:ext cx="8720553" cy="2387600"/>
          </a:xfrm>
        </p:spPr>
        <p:txBody>
          <a:bodyPr>
            <a:noAutofit/>
          </a:bodyPr>
          <a:lstStyle/>
          <a:p>
            <a:r>
              <a:rPr lang="en-US" sz="3600"/>
              <a:t>Pre-Select Static Caching and  Neighborhood Ordering for BFS-like Algorithms on Disk-based Graph Engines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2C1A1C-44EC-4D09-8F23-5EFF22B6D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211"/>
            <a:ext cx="9144000" cy="1655762"/>
          </a:xfrm>
        </p:spPr>
        <p:txBody>
          <a:bodyPr/>
          <a:lstStyle/>
          <a:p>
            <a:r>
              <a:rPr lang="en-US"/>
              <a:t>Authors: </a:t>
            </a:r>
            <a:r>
              <a:rPr lang="en-US" err="1"/>
              <a:t>Eunjae</a:t>
            </a:r>
            <a:r>
              <a:rPr lang="en-US"/>
              <a:t> Lee, </a:t>
            </a:r>
            <a:r>
              <a:rPr lang="en-US" err="1"/>
              <a:t>Junghyun</a:t>
            </a:r>
            <a:r>
              <a:rPr lang="en-US"/>
              <a:t> Kim, </a:t>
            </a:r>
            <a:r>
              <a:rPr lang="en-US" err="1"/>
              <a:t>Keunhak</a:t>
            </a:r>
            <a:r>
              <a:rPr lang="en-US"/>
              <a:t> Lim, Sam H. Noh, </a:t>
            </a:r>
            <a:r>
              <a:rPr lang="en-US" err="1"/>
              <a:t>Jiwon</a:t>
            </a:r>
            <a:r>
              <a:rPr lang="en-US"/>
              <a:t> </a:t>
            </a:r>
            <a:r>
              <a:rPr lang="en-US" err="1"/>
              <a:t>Seo</a:t>
            </a:r>
            <a:endParaRPr lang="en-US"/>
          </a:p>
          <a:p>
            <a:endParaRPr lang="en-US"/>
          </a:p>
          <a:p>
            <a:r>
              <a:rPr lang="en-US"/>
              <a:t>Presenters: </a:t>
            </a:r>
            <a:r>
              <a:rPr lang="en-US" err="1"/>
              <a:t>Xiaoyan</a:t>
            </a:r>
            <a:r>
              <a:rPr lang="en-US"/>
              <a:t> Yu, </a:t>
            </a:r>
            <a:r>
              <a:rPr lang="en-US" err="1"/>
              <a:t>Jiahao</a:t>
            </a:r>
            <a:r>
              <a:rPr lang="en-US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08218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8BC69-7ACA-4AC0-AE5D-98500737A4E3}"/>
              </a:ext>
            </a:extLst>
          </p:cNvPr>
          <p:cNvSpPr txBox="1"/>
          <p:nvPr/>
        </p:nvSpPr>
        <p:spPr>
          <a:xfrm flipH="1">
            <a:off x="1359010" y="1577042"/>
            <a:ext cx="9142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Observe and report characteristics of</a:t>
            </a:r>
            <a:r>
              <a:rPr lang="zh-CN" altLang="en-US" sz="2400">
                <a:latin typeface="+mn-ea"/>
              </a:rPr>
              <a:t> </a:t>
            </a:r>
            <a:r>
              <a:rPr lang="en-US" altLang="zh-CN" sz="2400">
                <a:latin typeface="+mn-ea"/>
              </a:rPr>
              <a:t>BFS-like</a:t>
            </a:r>
            <a:r>
              <a:rPr lang="zh-CN" altLang="en-US" sz="2400">
                <a:latin typeface="+mn-ea"/>
              </a:rPr>
              <a:t> </a:t>
            </a:r>
            <a:r>
              <a:rPr lang="en-US" altLang="zh-CN" sz="2400">
                <a:latin typeface="+mn-ea"/>
              </a:rPr>
              <a:t>algorithms</a:t>
            </a:r>
            <a:r>
              <a:rPr lang="en-US" sz="2400">
                <a:latin typeface="+mn-ea"/>
              </a:rPr>
              <a:t> not previously revealed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Based on those observations: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Propose a new form of cache, BASC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Develop an efficient graph ordering scheme, </a:t>
            </a:r>
            <a:r>
              <a:rPr lang="en-US" sz="2400" err="1">
                <a:latin typeface="+mn-ea"/>
              </a:rPr>
              <a:t>Norder</a:t>
            </a:r>
            <a:endParaRPr 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304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281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BASC and </a:t>
            </a:r>
            <a:r>
              <a:rPr lang="en-US" altLang="zh-CN" sz="2400" b="1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Norder</a:t>
            </a:r>
            <a:endParaRPr lang="en-US" altLang="zh-CN" sz="2400" b="1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70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BC499-5F11-4D8B-BAB4-90E369D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Observations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FEE1C-B67E-4A01-B738-68F6BBC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Uniform Edge List Reference</a:t>
            </a:r>
          </a:p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4C14B-DCF4-4193-B944-D3CE5362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17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9E0EE-14E9-4FE8-BF7B-E007D62C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Uniform Edge List Reference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F632D-FAE2-4ABA-B06E-192CB504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goal :  cache the</a:t>
            </a:r>
            <a:r>
              <a:rPr lang="zh-CN" altLang="en-US"/>
              <a:t> </a:t>
            </a:r>
            <a:r>
              <a:rPr lang="en-US" altLang="zh-CN"/>
              <a:t>frequently requested edge-list</a:t>
            </a:r>
          </a:p>
          <a:p>
            <a:r>
              <a:rPr lang="en-US" altLang="zh-CN"/>
              <a:t>logical : more neighbors,more</a:t>
            </a:r>
            <a:r>
              <a:rPr lang="zh-CN" altLang="en-US"/>
              <a:t> </a:t>
            </a:r>
            <a:r>
              <a:rPr lang="en-US" altLang="zh-CN"/>
              <a:t>requests</a:t>
            </a:r>
          </a:p>
          <a:p>
            <a:r>
              <a:rPr lang="en-US" altLang="zh-CN"/>
              <a:t>fact : </a:t>
            </a:r>
          </a:p>
          <a:p>
            <a:endParaRPr lang="en-US" altLang="zh-CN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AD7E9-ADFE-4B53-BA5F-926E702A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D78B13-FF24-4840-9B84-296F303AA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412" y="2620735"/>
            <a:ext cx="8837850" cy="35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BC499-5F11-4D8B-BAB4-90E369D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Observations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FEE1C-B67E-4A01-B738-68F6BBC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Uniform Edge List Reference</a:t>
            </a:r>
          </a:p>
          <a:p>
            <a:pPr lvl="1"/>
            <a:r>
              <a:rPr lang="en-US" altLang="zh-CN"/>
              <a:t>merge into a single request in the same iteration </a:t>
            </a:r>
          </a:p>
          <a:p>
            <a:pPr lvl="1"/>
            <a:r>
              <a:rPr lang="en-US" altLang="zh-CN"/>
              <a:t>each vertex is processed only once like BFS</a:t>
            </a:r>
          </a:p>
          <a:p>
            <a:pPr lvl="1"/>
            <a:r>
              <a:rPr lang="en-US" altLang="zh-CN"/>
              <a:t>learned</a:t>
            </a:r>
            <a:r>
              <a:rPr lang="zh-CN" altLang="en-US"/>
              <a:t>：</a:t>
            </a:r>
            <a:r>
              <a:rPr lang="en-US" altLang="zh-CN"/>
              <a:t> simply storing frequently accessed edge lists in memory</a:t>
            </a:r>
          </a:p>
          <a:p>
            <a:r>
              <a:rPr lang="en-US" altLang="zh-CN"/>
              <a:t>Ineffectiveness of the Page Cache </a:t>
            </a:r>
            <a:br>
              <a:rPr lang="en-US" altLang="zh-CN"/>
            </a:br>
            <a:br>
              <a:rPr lang="en-US" altLang="zh-CN"/>
            </a:b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4C14B-DCF4-4193-B944-D3CE5362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5D310DAB-9A70-46A0-A02B-A12FB625ECCE}"/>
              </a:ext>
            </a:extLst>
          </p:cNvPr>
          <p:cNvSpPr/>
          <p:nvPr/>
        </p:nvSpPr>
        <p:spPr>
          <a:xfrm>
            <a:off x="9825789" y="2296889"/>
            <a:ext cx="553453" cy="815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E0F96-ACC7-4AFD-998E-EBE060B3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Ineffectiveness of the Page Cache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7762EF-B019-463A-AB7D-E82CC4F0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goal : to quantify the </a:t>
            </a:r>
            <a:r>
              <a:rPr lang="en-US" altLang="zh-CN" b="1"/>
              <a:t>poverty </a:t>
            </a:r>
            <a:r>
              <a:rPr lang="it-IT" altLang="zh-CN" b="1"/>
              <a:t>l</a:t>
            </a:r>
            <a:r>
              <a:rPr lang="it-IT" altLang="zh-CN"/>
              <a:t>ocality for per I/O access</a:t>
            </a:r>
          </a:p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all algorithms show low hit ratios </a:t>
            </a:r>
          </a:p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increasing the page cache has little impact on the hit ratio </a:t>
            </a:r>
            <a:br>
              <a:rPr lang="en-US" altLang="zh-CN"/>
            </a:br>
            <a:br>
              <a:rPr lang="en-US" altLang="zh-CN"/>
            </a:br>
            <a:r>
              <a:rPr lang="it-IT" altLang="zh-CN"/>
              <a:t> </a:t>
            </a:r>
            <a:br>
              <a:rPr lang="it-IT" altLang="zh-CN"/>
            </a:br>
            <a:br>
              <a:rPr lang="en-US" altLang="zh-CN"/>
            </a:b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BCF54-16F8-46A0-B707-ABF6CAAF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FCE33B-9784-4A0E-A49E-246DE8F1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88" y="2874919"/>
            <a:ext cx="5911514" cy="35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BC499-5F11-4D8B-BAB4-90E369D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Observations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FEE1C-B67E-4A01-B738-68F6BBC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Uniform Edge List Reference</a:t>
            </a:r>
          </a:p>
          <a:p>
            <a:pPr lvl="1"/>
            <a:r>
              <a:rPr lang="en-US" altLang="zh-CN"/>
              <a:t>merge into a single request in the same iteration </a:t>
            </a:r>
          </a:p>
          <a:p>
            <a:pPr lvl="1"/>
            <a:r>
              <a:rPr lang="en-US" altLang="zh-CN"/>
              <a:t>each vertex is processed only once like BFS</a:t>
            </a:r>
          </a:p>
          <a:p>
            <a:pPr lvl="1"/>
            <a:r>
              <a:rPr lang="en-US" altLang="zh-CN"/>
              <a:t>learned</a:t>
            </a:r>
            <a:r>
              <a:rPr lang="zh-CN" altLang="en-US"/>
              <a:t>：</a:t>
            </a:r>
            <a:r>
              <a:rPr lang="en-US" altLang="zh-CN"/>
              <a:t> simply storing frequently accessed edge lists in memory</a:t>
            </a:r>
          </a:p>
          <a:p>
            <a:r>
              <a:rPr lang="en-US" altLang="zh-CN" sz="3200"/>
              <a:t>Ineffectiveness of the Page Cache </a:t>
            </a:r>
          </a:p>
          <a:p>
            <a:pPr lvl="1"/>
            <a:r>
              <a:rPr lang="en-US" altLang="zh-CN"/>
              <a:t>page cache size </a:t>
            </a:r>
            <a:r>
              <a:rPr lang="zh-CN" altLang="en-US"/>
              <a:t>→ </a:t>
            </a:r>
            <a:r>
              <a:rPr lang="en-US" altLang="zh-CN"/>
              <a:t>not major influence factors</a:t>
            </a:r>
          </a:p>
          <a:p>
            <a:pPr lvl="1"/>
            <a:r>
              <a:rPr lang="en-US" altLang="zh-CN"/>
              <a:t>learned : simply increasing the page cache</a:t>
            </a:r>
          </a:p>
          <a:p>
            <a:r>
              <a:rPr lang="en-US" altLang="zh-CN" sz="3200"/>
              <a:t>Impact of Graph Layout on Disk </a:t>
            </a:r>
            <a:br>
              <a:rPr lang="en-US" altLang="zh-CN"/>
            </a:b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4C14B-DCF4-4193-B944-D3CE5362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3077C12C-0905-4EB4-83E4-CDF484696E2A}"/>
              </a:ext>
            </a:extLst>
          </p:cNvPr>
          <p:cNvSpPr/>
          <p:nvPr/>
        </p:nvSpPr>
        <p:spPr>
          <a:xfrm>
            <a:off x="9825789" y="2296889"/>
            <a:ext cx="553453" cy="815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乘号 6">
            <a:extLst>
              <a:ext uri="{FF2B5EF4-FFF2-40B4-BE49-F238E27FC236}">
                <a16:creationId xmlns:a16="http://schemas.microsoft.com/office/drawing/2014/main" id="{2F36D5A0-5A2D-455F-9422-BB57D823E945}"/>
              </a:ext>
            </a:extLst>
          </p:cNvPr>
          <p:cNvSpPr/>
          <p:nvPr/>
        </p:nvSpPr>
        <p:spPr>
          <a:xfrm>
            <a:off x="6898105" y="3602044"/>
            <a:ext cx="553453" cy="815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42DA8-0DEE-4776-A451-22D974FF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Impact of Graph Layout on Disk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32F3-94A2-4BAC-A2ED-4E422EDDF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goal : understand the performance impact of graph layouts </a:t>
            </a:r>
          </a:p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</a:rPr>
              <a:t>ordering strongly affects the performance of BFS-like algorithms 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16754F-ED52-4DF2-A613-404C76AA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A58640-6762-421E-8F9E-2652E966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78588"/>
            <a:ext cx="6859891" cy="36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BC499-5F11-4D8B-BAB4-90E369D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Observations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FEE1C-B67E-4A01-B738-68F6BBCD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Uniform Edge List Reference</a:t>
            </a:r>
          </a:p>
          <a:p>
            <a:pPr lvl="1"/>
            <a:r>
              <a:rPr lang="en-US" altLang="zh-CN"/>
              <a:t>merge into a single request in the same iteration </a:t>
            </a:r>
          </a:p>
          <a:p>
            <a:pPr lvl="1"/>
            <a:r>
              <a:rPr lang="en-US" altLang="zh-CN"/>
              <a:t>each vertex is processed only once like BFS</a:t>
            </a:r>
          </a:p>
          <a:p>
            <a:pPr lvl="1"/>
            <a:r>
              <a:rPr lang="en-US" altLang="zh-CN"/>
              <a:t>learned</a:t>
            </a:r>
            <a:r>
              <a:rPr lang="zh-CN" altLang="en-US"/>
              <a:t>：</a:t>
            </a:r>
            <a:r>
              <a:rPr lang="en-US" altLang="zh-CN"/>
              <a:t> simply storing frequently accessed edge lists in memory</a:t>
            </a:r>
          </a:p>
          <a:p>
            <a:r>
              <a:rPr lang="en-US" altLang="zh-CN" sz="3200"/>
              <a:t>Ineffectiveness of the Page Cache </a:t>
            </a:r>
          </a:p>
          <a:p>
            <a:pPr lvl="1"/>
            <a:r>
              <a:rPr lang="en-US" altLang="zh-CN"/>
              <a:t>page cache </a:t>
            </a:r>
            <a:r>
              <a:rPr lang="zh-CN" altLang="en-US"/>
              <a:t>→ </a:t>
            </a:r>
            <a:r>
              <a:rPr lang="en-US" altLang="zh-CN"/>
              <a:t>not major influence factors</a:t>
            </a:r>
          </a:p>
          <a:p>
            <a:pPr lvl="1"/>
            <a:r>
              <a:rPr lang="en-US" altLang="zh-CN"/>
              <a:t>learned : simply increasing the page cache</a:t>
            </a:r>
          </a:p>
          <a:p>
            <a:r>
              <a:rPr lang="en-US" altLang="zh-CN" sz="3200"/>
              <a:t>Impact of Graph Layout on Disk </a:t>
            </a:r>
          </a:p>
          <a:p>
            <a:pPr lvl="1"/>
            <a:r>
              <a:rPr lang="en-US" altLang="zh-CN"/>
              <a:t>ordering strongly affects the performance of BFS-like algorithms</a:t>
            </a:r>
          </a:p>
          <a:p>
            <a:pPr lvl="1"/>
            <a:r>
              <a:rPr lang="en-US" altLang="zh-CN"/>
              <a:t>learned : effective ordering scheme is needed</a:t>
            </a:r>
            <a:br>
              <a:rPr lang="en-US" altLang="zh-CN"/>
            </a:b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4C14B-DCF4-4193-B944-D3CE5362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6" name="乘号 5">
            <a:extLst>
              <a:ext uri="{FF2B5EF4-FFF2-40B4-BE49-F238E27FC236}">
                <a16:creationId xmlns:a16="http://schemas.microsoft.com/office/drawing/2014/main" id="{3077C12C-0905-4EB4-83E4-CDF484696E2A}"/>
              </a:ext>
            </a:extLst>
          </p:cNvPr>
          <p:cNvSpPr/>
          <p:nvPr/>
        </p:nvSpPr>
        <p:spPr>
          <a:xfrm>
            <a:off x="9825789" y="2296889"/>
            <a:ext cx="553453" cy="815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乘号 6">
            <a:extLst>
              <a:ext uri="{FF2B5EF4-FFF2-40B4-BE49-F238E27FC236}">
                <a16:creationId xmlns:a16="http://schemas.microsoft.com/office/drawing/2014/main" id="{2F36D5A0-5A2D-455F-9422-BB57D823E945}"/>
              </a:ext>
            </a:extLst>
          </p:cNvPr>
          <p:cNvSpPr/>
          <p:nvPr/>
        </p:nvSpPr>
        <p:spPr>
          <a:xfrm>
            <a:off x="6898105" y="3602044"/>
            <a:ext cx="553453" cy="815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281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BASC and </a:t>
            </a:r>
            <a:r>
              <a:rPr lang="en-US" altLang="zh-CN" sz="2400" b="1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Norder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358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281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BASC and </a:t>
            </a:r>
            <a:r>
              <a:rPr lang="en-US" altLang="zh-CN" sz="2400" b="1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Norder</a:t>
            </a:r>
            <a:endParaRPr lang="en-US" altLang="zh-CN" sz="2400" b="1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10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22990-E076-4CD9-934E-1E27D819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Bringing New Order 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9D604-A838-46EE-9CBC-2779E421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effective ordering scheme is needed</a:t>
            </a:r>
          </a:p>
          <a:p>
            <a:r>
              <a:rPr lang="en-US" altLang="zh-CN"/>
              <a:t>Modeling I/O Cost </a:t>
            </a:r>
          </a:p>
          <a:p>
            <a:pPr marL="0" indent="0">
              <a:buNone/>
            </a:pPr>
            <a:r>
              <a:rPr lang="en-US" altLang="zh-CN"/>
              <a:t>	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18BED9-2EA2-4C49-B8D0-AEAA8C9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F5EAEC-51C2-46B5-8C0A-34AAC72D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885" y="2116373"/>
            <a:ext cx="5412229" cy="9357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EFB788-3E8F-4608-B877-22FC0CB9C0DC}"/>
              </a:ext>
            </a:extLst>
          </p:cNvPr>
          <p:cNvSpPr txBox="1"/>
          <p:nvPr/>
        </p:nvSpPr>
        <p:spPr>
          <a:xfrm>
            <a:off x="706418" y="3018009"/>
            <a:ext cx="1063190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deg(v) : the in-degree of vertex </a:t>
            </a:r>
            <a:r>
              <a:rPr lang="en-US" altLang="zh-CN" sz="2800" i="1"/>
              <a:t>v</a:t>
            </a:r>
            <a:r>
              <a:rPr lang="en-US" altLang="zh-CN" sz="2800"/>
              <a:t> </a:t>
            </a:r>
          </a:p>
          <a:p>
            <a:r>
              <a:rPr lang="en-US" altLang="zh-CN" sz="2800" i="1"/>
              <a:t>σ</a:t>
            </a:r>
            <a:r>
              <a:rPr lang="en-US" altLang="zh-CN" sz="2800"/>
              <a:t>2(</a:t>
            </a:r>
            <a:r>
              <a:rPr lang="en-US" altLang="zh-CN" sz="2800" i="1"/>
              <a:t>nbr</a:t>
            </a:r>
            <a:r>
              <a:rPr lang="en-US" altLang="zh-CN" sz="2800"/>
              <a:t>(</a:t>
            </a:r>
            <a:r>
              <a:rPr lang="en-US" altLang="zh-CN" sz="2800" i="1"/>
              <a:t>v</a:t>
            </a:r>
            <a:r>
              <a:rPr lang="en-US" altLang="zh-CN" sz="2800"/>
              <a:t>)) : is the variance of </a:t>
            </a:r>
            <a:r>
              <a:rPr lang="en-US" altLang="zh-CN" sz="2800" i="1"/>
              <a:t>v</a:t>
            </a:r>
            <a:r>
              <a:rPr lang="en-US" altLang="zh-CN" sz="2800"/>
              <a:t>’s neighbor vertex IDs</a:t>
            </a:r>
          </a:p>
          <a:p>
            <a:endParaRPr lang="en-US" altLang="zh-CN" sz="2800"/>
          </a:p>
          <a:p>
            <a:r>
              <a:rPr lang="en-US" altLang="zh-CN" sz="2800"/>
              <a:t>high in-degree vertex : increases I/O cost </a:t>
            </a:r>
          </a:p>
          <a:p>
            <a:r>
              <a:rPr lang="en-US" altLang="zh-CN" sz="2800"/>
              <a:t>low in-degree vertex : not incur any more I/O cost </a:t>
            </a:r>
            <a:br>
              <a:rPr lang="en-US" altLang="zh-CN"/>
            </a:br>
            <a:br>
              <a:rPr lang="en-US" altLang="zh-CN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zh-CN" sz="2800"/>
            </a:br>
            <a:r>
              <a:rPr lang="en-US" altLang="zh-CN" sz="2800"/>
              <a:t> </a:t>
            </a:r>
            <a:br>
              <a:rPr lang="en-US" altLang="zh-CN" sz="2800"/>
            </a:br>
            <a:br>
              <a:rPr lang="en-US" altLang="zh-CN"/>
            </a:br>
            <a:endParaRPr lang="en-US" altLang="zh-CN"/>
          </a:p>
          <a:p>
            <a:br>
              <a:rPr lang="en-US" altLang="zh-CN"/>
            </a:br>
            <a:br>
              <a:rPr lang="en-US" altLang="zh-CN"/>
            </a:br>
            <a:br>
              <a:rPr lang="en-US" altLang="zh-CN"/>
            </a:b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61CB2E-9558-4A7C-BBE1-E2D67A3381B6}"/>
              </a:ext>
            </a:extLst>
          </p:cNvPr>
          <p:cNvSpPr txBox="1"/>
          <p:nvPr/>
        </p:nvSpPr>
        <p:spPr>
          <a:xfrm>
            <a:off x="8164415" y="4280451"/>
            <a:ext cx="3898230" cy="12199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</a:rPr>
              <a:t>I/O cost is proportinal to the degree of the vertex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C580F9-D332-4EE2-93D6-A0286B3E260F}"/>
              </a:ext>
            </a:extLst>
          </p:cNvPr>
          <p:cNvSpPr txBox="1"/>
          <p:nvPr/>
        </p:nvSpPr>
        <p:spPr>
          <a:xfrm>
            <a:off x="510726" y="5541777"/>
            <a:ext cx="914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</a:rPr>
              <a:t>larger variance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en-US" altLang="zh-CN" sz="2800"/>
              <a:t>scattered across the disk </a:t>
            </a:r>
            <a:r>
              <a:rPr lang="zh-CN" altLang="en-US" sz="2800"/>
              <a:t>→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</a:rPr>
              <a:t>incur more I/Os</a:t>
            </a:r>
            <a:endParaRPr lang="zh-CN" altLang="en-US" sz="280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32C02B5-668C-41E2-A2D2-B7CF3DC92D6C}"/>
              </a:ext>
            </a:extLst>
          </p:cNvPr>
          <p:cNvCxnSpPr/>
          <p:nvPr/>
        </p:nvCxnSpPr>
        <p:spPr>
          <a:xfrm>
            <a:off x="7090611" y="4716379"/>
            <a:ext cx="737936" cy="0"/>
          </a:xfrm>
          <a:prstGeom prst="straightConnector1">
            <a:avLst/>
          </a:prstGeom>
          <a:ln w="57150">
            <a:solidFill>
              <a:srgbClr val="0070C0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3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EC802-A566-4923-A9A4-D6490955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Assess the model’s accuracy 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00947E-D316-4D02-9163-61A2E322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compare the costs estimated by the model and the actual execution times </a:t>
            </a:r>
          </a:p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estimation is quite accurate 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！</a:t>
            </a:r>
            <a:br>
              <a:rPr lang="en-US" altLang="zh-CN"/>
            </a:br>
            <a:br>
              <a:rPr lang="en-US" altLang="zh-CN"/>
            </a:b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F6C82A-AC2B-40D0-AA30-55B5FAFF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9D02CE-B75A-4857-8F19-12AB99B7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7" y="2629557"/>
            <a:ext cx="8684619" cy="35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22990-E076-4CD9-934E-1E27D819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Bringing New Order 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9D604-A838-46EE-9CBC-2779E421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effective ordering scheme is needed</a:t>
            </a:r>
          </a:p>
          <a:p>
            <a:r>
              <a:rPr lang="en-US" altLang="zh-CN"/>
              <a:t>Modeling I/O Cost </a:t>
            </a:r>
          </a:p>
          <a:p>
            <a:pPr marL="0" indent="0">
              <a:buNone/>
            </a:pPr>
            <a:r>
              <a:rPr lang="en-US" altLang="zh-CN"/>
              <a:t>	</a:t>
            </a:r>
          </a:p>
          <a:p>
            <a:pPr marL="0" indent="0">
              <a:buNone/>
            </a:pPr>
            <a:endParaRPr lang="en-US" altLang="zh-CN"/>
          </a:p>
          <a:p>
            <a:pPr lvl="1"/>
            <a:r>
              <a:rPr lang="en-US" altLang="zh-CN"/>
              <a:t>I/O cost is proportinal to the degree of the vertex</a:t>
            </a:r>
          </a:p>
          <a:p>
            <a:pPr lvl="1"/>
            <a:r>
              <a:rPr lang="en-US" altLang="zh-CN"/>
              <a:t> larger variance </a:t>
            </a:r>
            <a:r>
              <a:rPr lang="zh-CN" altLang="en-US"/>
              <a:t>→ </a:t>
            </a:r>
            <a:r>
              <a:rPr lang="en-US" altLang="zh-CN"/>
              <a:t>incur more I/Os </a:t>
            </a:r>
          </a:p>
          <a:p>
            <a:r>
              <a:rPr lang="en-US" altLang="zh-CN"/>
              <a:t>Neighborhood Ordering </a:t>
            </a:r>
          </a:p>
          <a:p>
            <a:pPr lvl="1"/>
            <a:r>
              <a:rPr lang="en-US" altLang="zh-CN"/>
              <a:t>assign consecutive IDs to the neighbors of all vertices, in particular, to the neighbors of high in-degree vertices </a:t>
            </a:r>
            <a:br>
              <a:rPr lang="en-US" altLang="zh-CN"/>
            </a:br>
            <a:endParaRPr lang="en-US" altLang="zh-CN"/>
          </a:p>
          <a:p>
            <a:pPr lvl="1"/>
            <a:endParaRPr lang="en-US" altLang="zh-CN"/>
          </a:p>
          <a:p>
            <a:endParaRPr lang="en-US" altLang="zh-CN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18BED9-2EA2-4C49-B8D0-AEAA8C9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F5EAEC-51C2-46B5-8C0A-34AAC72D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885" y="2116373"/>
            <a:ext cx="5412229" cy="9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21EFE8-5F80-40CF-92C0-A9AE750B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Neighborhood Ordering 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22F369-B841-47AC-9CAC-2E6B6CE6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374766-0C78-40E8-8012-00A881C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05" y="2981701"/>
            <a:ext cx="4114800" cy="24883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E3877F-FFE5-4CE7-92A9-63C113841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14" y="3005471"/>
            <a:ext cx="4236581" cy="24646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01BB7B5-FE5A-4073-B1EC-CDDBC7946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88" y="1854319"/>
            <a:ext cx="1479626" cy="210195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52D28F4-9916-4C69-8BA2-F53D6688E3D3}"/>
              </a:ext>
            </a:extLst>
          </p:cNvPr>
          <p:cNvSpPr txBox="1"/>
          <p:nvPr/>
        </p:nvSpPr>
        <p:spPr>
          <a:xfrm>
            <a:off x="2209800" y="5744592"/>
            <a:ext cx="666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</a:rPr>
              <a:t>more effective page cache   and  less I/O cost</a:t>
            </a:r>
            <a:endParaRPr lang="zh-CN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73C599B2-D2FA-4DFB-8ECC-4C5B2EB2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32290" y="1134415"/>
            <a:ext cx="1479625" cy="181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D9CE37-E22C-49C0-B249-506F7B85C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640" y="1083530"/>
            <a:ext cx="1479624" cy="19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22990-E076-4CD9-934E-1E27D819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Bringing New Order 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9D604-A838-46EE-9CBC-2779E421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effective ordering scheme is needed</a:t>
            </a:r>
          </a:p>
          <a:p>
            <a:r>
              <a:rPr lang="en-US" altLang="zh-CN"/>
              <a:t>Modeling I/O Cost </a:t>
            </a:r>
          </a:p>
          <a:p>
            <a:pPr marL="0" indent="0">
              <a:buNone/>
            </a:pPr>
            <a:r>
              <a:rPr lang="en-US" altLang="zh-CN"/>
              <a:t>	</a:t>
            </a:r>
          </a:p>
          <a:p>
            <a:pPr marL="0" indent="0">
              <a:buNone/>
            </a:pPr>
            <a:endParaRPr lang="en-US" altLang="zh-CN"/>
          </a:p>
          <a:p>
            <a:pPr lvl="1"/>
            <a:r>
              <a:rPr lang="en-US" altLang="zh-CN"/>
              <a:t>I/O cost is proportinal to the degree of the vertex</a:t>
            </a:r>
          </a:p>
          <a:p>
            <a:pPr lvl="1"/>
            <a:r>
              <a:rPr lang="en-US" altLang="zh-CN"/>
              <a:t> larger variance </a:t>
            </a:r>
            <a:r>
              <a:rPr lang="zh-CN" altLang="en-US"/>
              <a:t>→ </a:t>
            </a:r>
            <a:r>
              <a:rPr lang="en-US" altLang="zh-CN"/>
              <a:t>incur more I/Os </a:t>
            </a:r>
          </a:p>
          <a:p>
            <a:r>
              <a:rPr lang="en-US" altLang="zh-CN"/>
              <a:t>Neighborhood Ordering </a:t>
            </a:r>
          </a:p>
          <a:p>
            <a:pPr lvl="1"/>
            <a:r>
              <a:rPr lang="en-US" altLang="zh-CN"/>
              <a:t>assign consecutive IDs to the neighbors of all vertices, in particular, to the neighbors of high in-degree vertices </a:t>
            </a:r>
          </a:p>
          <a:p>
            <a:pPr lvl="1"/>
            <a:r>
              <a:rPr lang="en-US" altLang="zh-CN"/>
              <a:t>compare with Gorder  </a:t>
            </a:r>
            <a:r>
              <a:rPr lang="zh-CN" altLang="en-US"/>
              <a:t>：</a:t>
            </a:r>
            <a:r>
              <a:rPr lang="en-US" altLang="zh-CN"/>
              <a:t>simpler </a:t>
            </a:r>
            <a:r>
              <a:rPr lang="zh-CN" altLang="en-US"/>
              <a:t>，</a:t>
            </a:r>
            <a:r>
              <a:rPr lang="en-US" altLang="zh-CN"/>
              <a:t>more effective </a:t>
            </a:r>
            <a:br>
              <a:rPr lang="en-US" altLang="zh-CN"/>
            </a:br>
            <a:endParaRPr lang="en-US" altLang="zh-CN"/>
          </a:p>
          <a:p>
            <a:pPr lvl="1"/>
            <a:endParaRPr lang="en-US" altLang="zh-CN"/>
          </a:p>
          <a:p>
            <a:endParaRPr lang="en-US" altLang="zh-CN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18BED9-2EA2-4C49-B8D0-AEAA8C9C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F5EAEC-51C2-46B5-8C0A-34AAC72D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885" y="2116373"/>
            <a:ext cx="5412229" cy="9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79"/>
            <a:ext cx="10515600" cy="688515"/>
          </a:xfrm>
        </p:spPr>
        <p:txBody>
          <a:bodyPr>
            <a:normAutofit fontScale="90000"/>
          </a:bodyPr>
          <a:lstStyle/>
          <a:p>
            <a:r>
              <a:rPr lang="en-US"/>
              <a:t>BFS-Aware Static Cache (BASC)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10" y="1650685"/>
            <a:ext cx="836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BASC is a separate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+mn-ea"/>
              </a:rPr>
              <a:t>static</a:t>
            </a:r>
            <a:r>
              <a:rPr lang="en-US" sz="2400">
                <a:latin typeface="+mn-ea"/>
              </a:rPr>
              <a:t> cache that takes space from ordinary page cache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2ACB124-0312-4D05-B186-194641874D29}"/>
              </a:ext>
            </a:extLst>
          </p:cNvPr>
          <p:cNvSpPr/>
          <p:nvPr/>
        </p:nvSpPr>
        <p:spPr>
          <a:xfrm>
            <a:off x="6077620" y="3155304"/>
            <a:ext cx="916940" cy="1026160"/>
          </a:xfrm>
          <a:custGeom>
            <a:avLst/>
            <a:gdLst/>
            <a:ahLst/>
            <a:cxnLst/>
            <a:rect l="l" t="t" r="r" b="b"/>
            <a:pathLst>
              <a:path w="916939" h="1026160">
                <a:moveTo>
                  <a:pt x="0" y="1026006"/>
                </a:moveTo>
                <a:lnTo>
                  <a:pt x="916929" y="1026006"/>
                </a:lnTo>
                <a:lnTo>
                  <a:pt x="916929" y="0"/>
                </a:lnTo>
                <a:lnTo>
                  <a:pt x="0" y="0"/>
                </a:lnTo>
                <a:lnTo>
                  <a:pt x="0" y="102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2A4B2C1-FA2E-4B41-8C87-7C44954CAB4E}"/>
              </a:ext>
            </a:extLst>
          </p:cNvPr>
          <p:cNvSpPr/>
          <p:nvPr/>
        </p:nvSpPr>
        <p:spPr>
          <a:xfrm>
            <a:off x="6077620" y="3155304"/>
            <a:ext cx="2132330" cy="1026160"/>
          </a:xfrm>
          <a:custGeom>
            <a:avLst/>
            <a:gdLst/>
            <a:ahLst/>
            <a:cxnLst/>
            <a:rect l="l" t="t" r="r" b="b"/>
            <a:pathLst>
              <a:path w="2132329" h="1026160">
                <a:moveTo>
                  <a:pt x="0" y="0"/>
                </a:moveTo>
                <a:lnTo>
                  <a:pt x="2131739" y="0"/>
                </a:lnTo>
                <a:lnTo>
                  <a:pt x="2131739" y="1026006"/>
                </a:lnTo>
                <a:lnTo>
                  <a:pt x="0" y="102600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6117D7C-444E-4454-BDBE-F2AE0B0889BF}"/>
              </a:ext>
            </a:extLst>
          </p:cNvPr>
          <p:cNvSpPr txBox="1"/>
          <p:nvPr/>
        </p:nvSpPr>
        <p:spPr>
          <a:xfrm>
            <a:off x="6037695" y="2909664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Calibri"/>
                <a:cs typeface="Calibri"/>
              </a:rPr>
              <a:t>Page</a:t>
            </a:r>
            <a:r>
              <a:rPr sz="1400" spc="-55">
                <a:latin typeface="Calibri"/>
                <a:cs typeface="Calibri"/>
              </a:rPr>
              <a:t> </a:t>
            </a:r>
            <a:r>
              <a:rPr sz="1400" spc="-5">
                <a:latin typeface="Calibri"/>
                <a:cs typeface="Calibri"/>
              </a:rPr>
              <a:t>Cache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E13E20E-FBB6-4F09-A645-5DEC33137D81}"/>
              </a:ext>
            </a:extLst>
          </p:cNvPr>
          <p:cNvSpPr/>
          <p:nvPr/>
        </p:nvSpPr>
        <p:spPr>
          <a:xfrm>
            <a:off x="6994549" y="3152546"/>
            <a:ext cx="1220470" cy="1024255"/>
          </a:xfrm>
          <a:custGeom>
            <a:avLst/>
            <a:gdLst/>
            <a:ahLst/>
            <a:cxnLst/>
            <a:rect l="l" t="t" r="r" b="b"/>
            <a:pathLst>
              <a:path w="1220470" h="1024254">
                <a:moveTo>
                  <a:pt x="1220382" y="0"/>
                </a:moveTo>
                <a:lnTo>
                  <a:pt x="0" y="0"/>
                </a:lnTo>
                <a:lnTo>
                  <a:pt x="0" y="1024141"/>
                </a:lnTo>
                <a:lnTo>
                  <a:pt x="1220382" y="1024141"/>
                </a:lnTo>
                <a:lnTo>
                  <a:pt x="122038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0030059-DB0D-4972-9E59-5228C2415A32}"/>
              </a:ext>
            </a:extLst>
          </p:cNvPr>
          <p:cNvSpPr/>
          <p:nvPr/>
        </p:nvSpPr>
        <p:spPr>
          <a:xfrm>
            <a:off x="6994549" y="3152546"/>
            <a:ext cx="1220470" cy="1024255"/>
          </a:xfrm>
          <a:custGeom>
            <a:avLst/>
            <a:gdLst/>
            <a:ahLst/>
            <a:cxnLst/>
            <a:rect l="l" t="t" r="r" b="b"/>
            <a:pathLst>
              <a:path w="1220470" h="1024254">
                <a:moveTo>
                  <a:pt x="0" y="0"/>
                </a:moveTo>
                <a:lnTo>
                  <a:pt x="1220383" y="0"/>
                </a:lnTo>
                <a:lnTo>
                  <a:pt x="1220383" y="1024142"/>
                </a:lnTo>
                <a:lnTo>
                  <a:pt x="0" y="102414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23">
            <a:extLst>
              <a:ext uri="{FF2B5EF4-FFF2-40B4-BE49-F238E27FC236}">
                <a16:creationId xmlns:a16="http://schemas.microsoft.com/office/drawing/2014/main" id="{10BAF502-8818-4B5F-B9B3-7F30D2DB2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23488"/>
              </p:ext>
            </p:extLst>
          </p:nvPr>
        </p:nvGraphicFramePr>
        <p:xfrm>
          <a:off x="7338442" y="3401096"/>
          <a:ext cx="506730" cy="33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425">
                <a:tc>
                  <a:txBody>
                    <a:bodyPr/>
                    <a:lstStyle/>
                    <a:p>
                      <a:pPr marR="87630" algn="r">
                        <a:lnSpc>
                          <a:spcPts val="1019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7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25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11</a:t>
                      </a: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11</a:t>
                      </a: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24">
            <a:extLst>
              <a:ext uri="{FF2B5EF4-FFF2-40B4-BE49-F238E27FC236}">
                <a16:creationId xmlns:a16="http://schemas.microsoft.com/office/drawing/2014/main" id="{4D63D974-1D4F-4908-AD83-FA6885439CDD}"/>
              </a:ext>
            </a:extLst>
          </p:cNvPr>
          <p:cNvSpPr/>
          <p:nvPr/>
        </p:nvSpPr>
        <p:spPr>
          <a:xfrm>
            <a:off x="2505690" y="4096833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8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8" y="280161"/>
                </a:lnTo>
                <a:lnTo>
                  <a:pt x="42748" y="316291"/>
                </a:lnTo>
                <a:lnTo>
                  <a:pt x="72882" y="346425"/>
                </a:lnTo>
                <a:lnTo>
                  <a:pt x="109012" y="369395"/>
                </a:lnTo>
                <a:lnTo>
                  <a:pt x="149969" y="384034"/>
                </a:lnTo>
                <a:lnTo>
                  <a:pt x="194586" y="389173"/>
                </a:lnTo>
                <a:lnTo>
                  <a:pt x="239203" y="384034"/>
                </a:lnTo>
                <a:lnTo>
                  <a:pt x="280161" y="369395"/>
                </a:lnTo>
                <a:lnTo>
                  <a:pt x="316291" y="346425"/>
                </a:lnTo>
                <a:lnTo>
                  <a:pt x="346425" y="316291"/>
                </a:lnTo>
                <a:lnTo>
                  <a:pt x="369395" y="280161"/>
                </a:lnTo>
                <a:lnTo>
                  <a:pt x="384034" y="239203"/>
                </a:lnTo>
                <a:lnTo>
                  <a:pt x="389173" y="194586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8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2275D1F-BF60-4DF0-AA91-F004679D6D56}"/>
              </a:ext>
            </a:extLst>
          </p:cNvPr>
          <p:cNvSpPr/>
          <p:nvPr/>
        </p:nvSpPr>
        <p:spPr>
          <a:xfrm>
            <a:off x="2505690" y="4096833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5A48E904-4DE1-4313-8FE2-08E5983A1128}"/>
              </a:ext>
            </a:extLst>
          </p:cNvPr>
          <p:cNvSpPr txBox="1"/>
          <p:nvPr/>
        </p:nvSpPr>
        <p:spPr>
          <a:xfrm>
            <a:off x="2571689" y="412988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/>
                <a:cs typeface="Calibri"/>
              </a:rPr>
              <a:t>10</a:t>
            </a:r>
          </a:p>
        </p:txBody>
      </p:sp>
      <p:sp>
        <p:nvSpPr>
          <p:cNvPr id="15" name="object 27">
            <a:extLst>
              <a:ext uri="{FF2B5EF4-FFF2-40B4-BE49-F238E27FC236}">
                <a16:creationId xmlns:a16="http://schemas.microsoft.com/office/drawing/2014/main" id="{230F29D7-0909-4973-8991-AA3C213968A4}"/>
              </a:ext>
            </a:extLst>
          </p:cNvPr>
          <p:cNvSpPr/>
          <p:nvPr/>
        </p:nvSpPr>
        <p:spPr>
          <a:xfrm>
            <a:off x="3424826" y="353110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8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8" y="280161"/>
                </a:lnTo>
                <a:lnTo>
                  <a:pt x="42748" y="316291"/>
                </a:lnTo>
                <a:lnTo>
                  <a:pt x="72882" y="346425"/>
                </a:lnTo>
                <a:lnTo>
                  <a:pt x="109012" y="369395"/>
                </a:lnTo>
                <a:lnTo>
                  <a:pt x="149969" y="384034"/>
                </a:lnTo>
                <a:lnTo>
                  <a:pt x="194586" y="389173"/>
                </a:lnTo>
                <a:lnTo>
                  <a:pt x="239203" y="384034"/>
                </a:lnTo>
                <a:lnTo>
                  <a:pt x="280161" y="369395"/>
                </a:lnTo>
                <a:lnTo>
                  <a:pt x="316291" y="346425"/>
                </a:lnTo>
                <a:lnTo>
                  <a:pt x="346425" y="316291"/>
                </a:lnTo>
                <a:lnTo>
                  <a:pt x="369395" y="280161"/>
                </a:lnTo>
                <a:lnTo>
                  <a:pt x="384034" y="239203"/>
                </a:lnTo>
                <a:lnTo>
                  <a:pt x="389173" y="194586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8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8">
            <a:extLst>
              <a:ext uri="{FF2B5EF4-FFF2-40B4-BE49-F238E27FC236}">
                <a16:creationId xmlns:a16="http://schemas.microsoft.com/office/drawing/2014/main" id="{2051C67E-49DE-48F1-87F4-AA422585E040}"/>
              </a:ext>
            </a:extLst>
          </p:cNvPr>
          <p:cNvSpPr/>
          <p:nvPr/>
        </p:nvSpPr>
        <p:spPr>
          <a:xfrm>
            <a:off x="3424826" y="353110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9">
            <a:extLst>
              <a:ext uri="{FF2B5EF4-FFF2-40B4-BE49-F238E27FC236}">
                <a16:creationId xmlns:a16="http://schemas.microsoft.com/office/drawing/2014/main" id="{7B2B931D-5AF5-4CB9-9DF3-17DB56150DB4}"/>
              </a:ext>
            </a:extLst>
          </p:cNvPr>
          <p:cNvSpPr txBox="1"/>
          <p:nvPr/>
        </p:nvSpPr>
        <p:spPr>
          <a:xfrm>
            <a:off x="3517019" y="3562952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1</a:t>
            </a:r>
          </a:p>
        </p:txBody>
      </p:sp>
      <p:sp>
        <p:nvSpPr>
          <p:cNvPr id="18" name="object 30">
            <a:extLst>
              <a:ext uri="{FF2B5EF4-FFF2-40B4-BE49-F238E27FC236}">
                <a16:creationId xmlns:a16="http://schemas.microsoft.com/office/drawing/2014/main" id="{87B10C9D-AF65-448E-A954-D3EAFDC28E70}"/>
              </a:ext>
            </a:extLst>
          </p:cNvPr>
          <p:cNvSpPr/>
          <p:nvPr/>
        </p:nvSpPr>
        <p:spPr>
          <a:xfrm>
            <a:off x="3280281" y="4072557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8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8" y="280161"/>
                </a:lnTo>
                <a:lnTo>
                  <a:pt x="42748" y="316291"/>
                </a:lnTo>
                <a:lnTo>
                  <a:pt x="72882" y="346425"/>
                </a:lnTo>
                <a:lnTo>
                  <a:pt x="109012" y="369395"/>
                </a:lnTo>
                <a:lnTo>
                  <a:pt x="149969" y="384034"/>
                </a:lnTo>
                <a:lnTo>
                  <a:pt x="194586" y="389173"/>
                </a:lnTo>
                <a:lnTo>
                  <a:pt x="239203" y="384034"/>
                </a:lnTo>
                <a:lnTo>
                  <a:pt x="280161" y="369395"/>
                </a:lnTo>
                <a:lnTo>
                  <a:pt x="316291" y="346425"/>
                </a:lnTo>
                <a:lnTo>
                  <a:pt x="346425" y="316291"/>
                </a:lnTo>
                <a:lnTo>
                  <a:pt x="369395" y="280161"/>
                </a:lnTo>
                <a:lnTo>
                  <a:pt x="384034" y="239203"/>
                </a:lnTo>
                <a:lnTo>
                  <a:pt x="389173" y="194586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8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4C09C957-CCBA-42ED-A97F-45E1BB83D159}"/>
              </a:ext>
            </a:extLst>
          </p:cNvPr>
          <p:cNvSpPr/>
          <p:nvPr/>
        </p:nvSpPr>
        <p:spPr>
          <a:xfrm>
            <a:off x="3280281" y="4072557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5001936F-5D45-42A7-899B-6D89571DCD45}"/>
              </a:ext>
            </a:extLst>
          </p:cNvPr>
          <p:cNvSpPr txBox="1"/>
          <p:nvPr/>
        </p:nvSpPr>
        <p:spPr>
          <a:xfrm>
            <a:off x="3372474" y="4105496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3</a:t>
            </a:r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E79EC1FC-FB13-43A1-959B-DF091520ED02}"/>
              </a:ext>
            </a:extLst>
          </p:cNvPr>
          <p:cNvSpPr/>
          <p:nvPr/>
        </p:nvSpPr>
        <p:spPr>
          <a:xfrm>
            <a:off x="3101188" y="4508677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5" y="0"/>
                </a:moveTo>
                <a:lnTo>
                  <a:pt x="149969" y="5139"/>
                </a:lnTo>
                <a:lnTo>
                  <a:pt x="109012" y="19778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7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7" y="280160"/>
                </a:lnTo>
                <a:lnTo>
                  <a:pt x="42748" y="316290"/>
                </a:lnTo>
                <a:lnTo>
                  <a:pt x="72882" y="346424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5" y="389172"/>
                </a:lnTo>
                <a:lnTo>
                  <a:pt x="239202" y="384033"/>
                </a:lnTo>
                <a:lnTo>
                  <a:pt x="280159" y="369394"/>
                </a:lnTo>
                <a:lnTo>
                  <a:pt x="316289" y="346424"/>
                </a:lnTo>
                <a:lnTo>
                  <a:pt x="346423" y="316290"/>
                </a:lnTo>
                <a:lnTo>
                  <a:pt x="369394" y="280160"/>
                </a:lnTo>
                <a:lnTo>
                  <a:pt x="384033" y="239203"/>
                </a:lnTo>
                <a:lnTo>
                  <a:pt x="389172" y="194586"/>
                </a:lnTo>
                <a:lnTo>
                  <a:pt x="384033" y="149969"/>
                </a:lnTo>
                <a:lnTo>
                  <a:pt x="369394" y="109012"/>
                </a:lnTo>
                <a:lnTo>
                  <a:pt x="346423" y="72882"/>
                </a:lnTo>
                <a:lnTo>
                  <a:pt x="316289" y="42748"/>
                </a:lnTo>
                <a:lnTo>
                  <a:pt x="280159" y="19778"/>
                </a:lnTo>
                <a:lnTo>
                  <a:pt x="239202" y="5139"/>
                </a:lnTo>
                <a:lnTo>
                  <a:pt x="194585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F6A05083-7ABF-4C9D-A654-128876BD330A}"/>
              </a:ext>
            </a:extLst>
          </p:cNvPr>
          <p:cNvSpPr/>
          <p:nvPr/>
        </p:nvSpPr>
        <p:spPr>
          <a:xfrm>
            <a:off x="3101188" y="4508677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DFC789E4-BE28-431A-A0C7-98D0C2E9DC20}"/>
              </a:ext>
            </a:extLst>
          </p:cNvPr>
          <p:cNvSpPr txBox="1"/>
          <p:nvPr/>
        </p:nvSpPr>
        <p:spPr>
          <a:xfrm>
            <a:off x="3183855" y="4525104"/>
            <a:ext cx="166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>
                <a:latin typeface="Cambria Math"/>
                <a:cs typeface="Cambria Math"/>
              </a:rPr>
              <a:t>7</a:t>
            </a:r>
          </a:p>
        </p:txBody>
      </p:sp>
      <p:sp>
        <p:nvSpPr>
          <p:cNvPr id="24" name="object 36">
            <a:extLst>
              <a:ext uri="{FF2B5EF4-FFF2-40B4-BE49-F238E27FC236}">
                <a16:creationId xmlns:a16="http://schemas.microsoft.com/office/drawing/2014/main" id="{123DAEC6-5137-4543-BBC2-2F1E80C33B82}"/>
              </a:ext>
            </a:extLst>
          </p:cNvPr>
          <p:cNvSpPr/>
          <p:nvPr/>
        </p:nvSpPr>
        <p:spPr>
          <a:xfrm>
            <a:off x="2889250" y="3863281"/>
            <a:ext cx="593090" cy="436245"/>
          </a:xfrm>
          <a:custGeom>
            <a:avLst/>
            <a:gdLst/>
            <a:ahLst/>
            <a:cxnLst/>
            <a:rect l="l" t="t" r="r" b="b"/>
            <a:pathLst>
              <a:path w="593089" h="436245">
                <a:moveTo>
                  <a:pt x="525393" y="37209"/>
                </a:moveTo>
                <a:lnTo>
                  <a:pt x="0" y="420443"/>
                </a:lnTo>
                <a:lnTo>
                  <a:pt x="11226" y="435834"/>
                </a:lnTo>
                <a:lnTo>
                  <a:pt x="536619" y="52599"/>
                </a:lnTo>
                <a:lnTo>
                  <a:pt x="525393" y="37209"/>
                </a:lnTo>
                <a:close/>
              </a:path>
              <a:path w="593089" h="436245">
                <a:moveTo>
                  <a:pt x="577208" y="29725"/>
                </a:moveTo>
                <a:lnTo>
                  <a:pt x="535654" y="29725"/>
                </a:lnTo>
                <a:lnTo>
                  <a:pt x="546879" y="45115"/>
                </a:lnTo>
                <a:lnTo>
                  <a:pt x="536619" y="52599"/>
                </a:lnTo>
                <a:lnTo>
                  <a:pt x="553459" y="75685"/>
                </a:lnTo>
                <a:lnTo>
                  <a:pt x="577208" y="29725"/>
                </a:lnTo>
                <a:close/>
              </a:path>
              <a:path w="593089" h="436245">
                <a:moveTo>
                  <a:pt x="535654" y="29725"/>
                </a:moveTo>
                <a:lnTo>
                  <a:pt x="525393" y="37209"/>
                </a:lnTo>
                <a:lnTo>
                  <a:pt x="536619" y="52599"/>
                </a:lnTo>
                <a:lnTo>
                  <a:pt x="546879" y="45115"/>
                </a:lnTo>
                <a:lnTo>
                  <a:pt x="535654" y="29725"/>
                </a:lnTo>
                <a:close/>
              </a:path>
              <a:path w="593089" h="436245">
                <a:moveTo>
                  <a:pt x="592569" y="0"/>
                </a:moveTo>
                <a:lnTo>
                  <a:pt x="508553" y="14123"/>
                </a:lnTo>
                <a:lnTo>
                  <a:pt x="525393" y="37209"/>
                </a:lnTo>
                <a:lnTo>
                  <a:pt x="535654" y="29725"/>
                </a:lnTo>
                <a:lnTo>
                  <a:pt x="577208" y="29725"/>
                </a:lnTo>
                <a:lnTo>
                  <a:pt x="592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7">
            <a:extLst>
              <a:ext uri="{FF2B5EF4-FFF2-40B4-BE49-F238E27FC236}">
                <a16:creationId xmlns:a16="http://schemas.microsoft.com/office/drawing/2014/main" id="{DD62AAD8-68EE-48D2-B4A6-B84924073EC7}"/>
              </a:ext>
            </a:extLst>
          </p:cNvPr>
          <p:cNvSpPr/>
          <p:nvPr/>
        </p:nvSpPr>
        <p:spPr>
          <a:xfrm>
            <a:off x="2894264" y="4233910"/>
            <a:ext cx="386080" cy="76200"/>
          </a:xfrm>
          <a:custGeom>
            <a:avLst/>
            <a:gdLst/>
            <a:ahLst/>
            <a:cxnLst/>
            <a:rect l="l" t="t" r="r" b="b"/>
            <a:pathLst>
              <a:path w="386080" h="76200">
                <a:moveTo>
                  <a:pt x="373001" y="27720"/>
                </a:moveTo>
                <a:lnTo>
                  <a:pt x="322044" y="27720"/>
                </a:lnTo>
                <a:lnTo>
                  <a:pt x="323241" y="46732"/>
                </a:lnTo>
                <a:lnTo>
                  <a:pt x="310566" y="47530"/>
                </a:lnTo>
                <a:lnTo>
                  <a:pt x="312362" y="76048"/>
                </a:lnTo>
                <a:lnTo>
                  <a:pt x="386017" y="33234"/>
                </a:lnTo>
                <a:lnTo>
                  <a:pt x="373001" y="27720"/>
                </a:lnTo>
                <a:close/>
              </a:path>
              <a:path w="386080" h="76200">
                <a:moveTo>
                  <a:pt x="309368" y="28518"/>
                </a:moveTo>
                <a:lnTo>
                  <a:pt x="0" y="48004"/>
                </a:lnTo>
                <a:lnTo>
                  <a:pt x="1197" y="67016"/>
                </a:lnTo>
                <a:lnTo>
                  <a:pt x="310566" y="47530"/>
                </a:lnTo>
                <a:lnTo>
                  <a:pt x="309368" y="28518"/>
                </a:lnTo>
                <a:close/>
              </a:path>
              <a:path w="386080" h="76200">
                <a:moveTo>
                  <a:pt x="322044" y="27720"/>
                </a:moveTo>
                <a:lnTo>
                  <a:pt x="309368" y="28518"/>
                </a:lnTo>
                <a:lnTo>
                  <a:pt x="310566" y="47530"/>
                </a:lnTo>
                <a:lnTo>
                  <a:pt x="323241" y="46732"/>
                </a:lnTo>
                <a:lnTo>
                  <a:pt x="322044" y="27720"/>
                </a:lnTo>
                <a:close/>
              </a:path>
              <a:path w="386080" h="76200">
                <a:moveTo>
                  <a:pt x="307572" y="0"/>
                </a:moveTo>
                <a:lnTo>
                  <a:pt x="309368" y="28518"/>
                </a:lnTo>
                <a:lnTo>
                  <a:pt x="322044" y="27720"/>
                </a:lnTo>
                <a:lnTo>
                  <a:pt x="373001" y="27720"/>
                </a:lnTo>
                <a:lnTo>
                  <a:pt x="307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8">
            <a:extLst>
              <a:ext uri="{FF2B5EF4-FFF2-40B4-BE49-F238E27FC236}">
                <a16:creationId xmlns:a16="http://schemas.microsoft.com/office/drawing/2014/main" id="{0D855279-33D3-47D1-AF0D-43DA5CE068E3}"/>
              </a:ext>
            </a:extLst>
          </p:cNvPr>
          <p:cNvSpPr/>
          <p:nvPr/>
        </p:nvSpPr>
        <p:spPr>
          <a:xfrm>
            <a:off x="2886347" y="4287154"/>
            <a:ext cx="215265" cy="416559"/>
          </a:xfrm>
          <a:custGeom>
            <a:avLst/>
            <a:gdLst/>
            <a:ahLst/>
            <a:cxnLst/>
            <a:rect l="l" t="t" r="r" b="b"/>
            <a:pathLst>
              <a:path w="215264" h="416560">
                <a:moveTo>
                  <a:pt x="172192" y="352248"/>
                </a:moveTo>
                <a:lnTo>
                  <a:pt x="146645" y="365047"/>
                </a:lnTo>
                <a:lnTo>
                  <a:pt x="214840" y="416110"/>
                </a:lnTo>
                <a:lnTo>
                  <a:pt x="214799" y="363603"/>
                </a:lnTo>
                <a:lnTo>
                  <a:pt x="177881" y="363603"/>
                </a:lnTo>
                <a:lnTo>
                  <a:pt x="172192" y="352248"/>
                </a:lnTo>
                <a:close/>
              </a:path>
              <a:path w="215264" h="416560">
                <a:moveTo>
                  <a:pt x="189225" y="343715"/>
                </a:moveTo>
                <a:lnTo>
                  <a:pt x="172192" y="352248"/>
                </a:lnTo>
                <a:lnTo>
                  <a:pt x="177881" y="363603"/>
                </a:lnTo>
                <a:lnTo>
                  <a:pt x="194914" y="355070"/>
                </a:lnTo>
                <a:lnTo>
                  <a:pt x="189225" y="343715"/>
                </a:lnTo>
                <a:close/>
              </a:path>
              <a:path w="215264" h="416560">
                <a:moveTo>
                  <a:pt x="214773" y="330916"/>
                </a:moveTo>
                <a:lnTo>
                  <a:pt x="189225" y="343715"/>
                </a:lnTo>
                <a:lnTo>
                  <a:pt x="194914" y="355070"/>
                </a:lnTo>
                <a:lnTo>
                  <a:pt x="177881" y="363603"/>
                </a:lnTo>
                <a:lnTo>
                  <a:pt x="214799" y="363603"/>
                </a:lnTo>
                <a:lnTo>
                  <a:pt x="214773" y="330916"/>
                </a:lnTo>
                <a:close/>
              </a:path>
              <a:path w="215264" h="416560">
                <a:moveTo>
                  <a:pt x="17031" y="0"/>
                </a:moveTo>
                <a:lnTo>
                  <a:pt x="0" y="8533"/>
                </a:lnTo>
                <a:lnTo>
                  <a:pt x="172192" y="352248"/>
                </a:lnTo>
                <a:lnTo>
                  <a:pt x="189225" y="343715"/>
                </a:lnTo>
                <a:lnTo>
                  <a:pt x="17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9">
            <a:extLst>
              <a:ext uri="{FF2B5EF4-FFF2-40B4-BE49-F238E27FC236}">
                <a16:creationId xmlns:a16="http://schemas.microsoft.com/office/drawing/2014/main" id="{4067FF9D-22AA-41CE-9C29-0944E4C7D4D3}"/>
              </a:ext>
            </a:extLst>
          </p:cNvPr>
          <p:cNvSpPr/>
          <p:nvPr/>
        </p:nvSpPr>
        <p:spPr>
          <a:xfrm>
            <a:off x="3808464" y="3379513"/>
            <a:ext cx="490220" cy="354330"/>
          </a:xfrm>
          <a:custGeom>
            <a:avLst/>
            <a:gdLst/>
            <a:ahLst/>
            <a:cxnLst/>
            <a:rect l="l" t="t" r="r" b="b"/>
            <a:pathLst>
              <a:path w="490220" h="354330">
                <a:moveTo>
                  <a:pt x="422655" y="36538"/>
                </a:moveTo>
                <a:lnTo>
                  <a:pt x="0" y="338423"/>
                </a:lnTo>
                <a:lnTo>
                  <a:pt x="11071" y="353924"/>
                </a:lnTo>
                <a:lnTo>
                  <a:pt x="433727" y="52040"/>
                </a:lnTo>
                <a:lnTo>
                  <a:pt x="422655" y="36538"/>
                </a:lnTo>
                <a:close/>
              </a:path>
              <a:path w="490220" h="354330">
                <a:moveTo>
                  <a:pt x="474761" y="29156"/>
                </a:moveTo>
                <a:lnTo>
                  <a:pt x="432989" y="29156"/>
                </a:lnTo>
                <a:lnTo>
                  <a:pt x="444063" y="44658"/>
                </a:lnTo>
                <a:lnTo>
                  <a:pt x="433727" y="52040"/>
                </a:lnTo>
                <a:lnTo>
                  <a:pt x="450335" y="75291"/>
                </a:lnTo>
                <a:lnTo>
                  <a:pt x="474761" y="29156"/>
                </a:lnTo>
                <a:close/>
              </a:path>
              <a:path w="490220" h="354330">
                <a:moveTo>
                  <a:pt x="432989" y="29156"/>
                </a:moveTo>
                <a:lnTo>
                  <a:pt x="422655" y="36538"/>
                </a:lnTo>
                <a:lnTo>
                  <a:pt x="433727" y="52040"/>
                </a:lnTo>
                <a:lnTo>
                  <a:pt x="444063" y="44658"/>
                </a:lnTo>
                <a:lnTo>
                  <a:pt x="432989" y="29156"/>
                </a:lnTo>
                <a:close/>
              </a:path>
              <a:path w="490220" h="354330">
                <a:moveTo>
                  <a:pt x="490198" y="0"/>
                </a:moveTo>
                <a:lnTo>
                  <a:pt x="406046" y="13285"/>
                </a:lnTo>
                <a:lnTo>
                  <a:pt x="422655" y="36538"/>
                </a:lnTo>
                <a:lnTo>
                  <a:pt x="432989" y="29156"/>
                </a:lnTo>
                <a:lnTo>
                  <a:pt x="474761" y="29156"/>
                </a:lnTo>
                <a:lnTo>
                  <a:pt x="490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0">
            <a:extLst>
              <a:ext uri="{FF2B5EF4-FFF2-40B4-BE49-F238E27FC236}">
                <a16:creationId xmlns:a16="http://schemas.microsoft.com/office/drawing/2014/main" id="{59FAFE10-4F57-41DD-9258-C24434311ED0}"/>
              </a:ext>
            </a:extLst>
          </p:cNvPr>
          <p:cNvSpPr/>
          <p:nvPr/>
        </p:nvSpPr>
        <p:spPr>
          <a:xfrm>
            <a:off x="3813426" y="3662984"/>
            <a:ext cx="485775" cy="76200"/>
          </a:xfrm>
          <a:custGeom>
            <a:avLst/>
            <a:gdLst/>
            <a:ahLst/>
            <a:cxnLst/>
            <a:rect l="l" t="t" r="r" b="b"/>
            <a:pathLst>
              <a:path w="485775" h="76200">
                <a:moveTo>
                  <a:pt x="471924" y="27757"/>
                </a:moveTo>
                <a:lnTo>
                  <a:pt x="421278" y="27757"/>
                </a:lnTo>
                <a:lnTo>
                  <a:pt x="422426" y="46772"/>
                </a:lnTo>
                <a:lnTo>
                  <a:pt x="409749" y="47538"/>
                </a:lnTo>
                <a:lnTo>
                  <a:pt x="411472" y="76061"/>
                </a:lnTo>
                <a:lnTo>
                  <a:pt x="485236" y="33437"/>
                </a:lnTo>
                <a:lnTo>
                  <a:pt x="471924" y="27757"/>
                </a:lnTo>
                <a:close/>
              </a:path>
              <a:path w="485775" h="76200">
                <a:moveTo>
                  <a:pt x="408601" y="28522"/>
                </a:moveTo>
                <a:lnTo>
                  <a:pt x="0" y="53195"/>
                </a:lnTo>
                <a:lnTo>
                  <a:pt x="1148" y="72210"/>
                </a:lnTo>
                <a:lnTo>
                  <a:pt x="409749" y="47538"/>
                </a:lnTo>
                <a:lnTo>
                  <a:pt x="408601" y="28522"/>
                </a:lnTo>
                <a:close/>
              </a:path>
              <a:path w="485775" h="76200">
                <a:moveTo>
                  <a:pt x="421278" y="27757"/>
                </a:moveTo>
                <a:lnTo>
                  <a:pt x="408601" y="28522"/>
                </a:lnTo>
                <a:lnTo>
                  <a:pt x="409749" y="47538"/>
                </a:lnTo>
                <a:lnTo>
                  <a:pt x="422426" y="46772"/>
                </a:lnTo>
                <a:lnTo>
                  <a:pt x="421278" y="27757"/>
                </a:lnTo>
                <a:close/>
              </a:path>
              <a:path w="485775" h="76200">
                <a:moveTo>
                  <a:pt x="406878" y="0"/>
                </a:moveTo>
                <a:lnTo>
                  <a:pt x="408601" y="28522"/>
                </a:lnTo>
                <a:lnTo>
                  <a:pt x="421278" y="27757"/>
                </a:lnTo>
                <a:lnTo>
                  <a:pt x="471924" y="27757"/>
                </a:lnTo>
                <a:lnTo>
                  <a:pt x="406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1">
            <a:extLst>
              <a:ext uri="{FF2B5EF4-FFF2-40B4-BE49-F238E27FC236}">
                <a16:creationId xmlns:a16="http://schemas.microsoft.com/office/drawing/2014/main" id="{41C265DA-ACCD-480F-B483-A11F2C6C9A20}"/>
              </a:ext>
            </a:extLst>
          </p:cNvPr>
          <p:cNvSpPr/>
          <p:nvPr/>
        </p:nvSpPr>
        <p:spPr>
          <a:xfrm>
            <a:off x="3810391" y="3716872"/>
            <a:ext cx="488315" cy="213995"/>
          </a:xfrm>
          <a:custGeom>
            <a:avLst/>
            <a:gdLst/>
            <a:ahLst/>
            <a:cxnLst/>
            <a:rect l="l" t="t" r="r" b="b"/>
            <a:pathLst>
              <a:path w="488314" h="213995">
                <a:moveTo>
                  <a:pt x="414141" y="187145"/>
                </a:moveTo>
                <a:lnTo>
                  <a:pt x="403317" y="213591"/>
                </a:lnTo>
                <a:lnTo>
                  <a:pt x="488270" y="207195"/>
                </a:lnTo>
                <a:lnTo>
                  <a:pt x="474941" y="191956"/>
                </a:lnTo>
                <a:lnTo>
                  <a:pt x="425895" y="191956"/>
                </a:lnTo>
                <a:lnTo>
                  <a:pt x="414141" y="187145"/>
                </a:lnTo>
                <a:close/>
              </a:path>
              <a:path w="488314" h="213995">
                <a:moveTo>
                  <a:pt x="421357" y="169515"/>
                </a:moveTo>
                <a:lnTo>
                  <a:pt x="414141" y="187145"/>
                </a:lnTo>
                <a:lnTo>
                  <a:pt x="425895" y="191956"/>
                </a:lnTo>
                <a:lnTo>
                  <a:pt x="433111" y="174326"/>
                </a:lnTo>
                <a:lnTo>
                  <a:pt x="421357" y="169515"/>
                </a:lnTo>
                <a:close/>
              </a:path>
              <a:path w="488314" h="213995">
                <a:moveTo>
                  <a:pt x="432182" y="143069"/>
                </a:moveTo>
                <a:lnTo>
                  <a:pt x="421357" y="169515"/>
                </a:lnTo>
                <a:lnTo>
                  <a:pt x="433111" y="174326"/>
                </a:lnTo>
                <a:lnTo>
                  <a:pt x="425895" y="191956"/>
                </a:lnTo>
                <a:lnTo>
                  <a:pt x="474941" y="191956"/>
                </a:lnTo>
                <a:lnTo>
                  <a:pt x="432182" y="143069"/>
                </a:lnTo>
                <a:close/>
              </a:path>
              <a:path w="488314" h="213995">
                <a:moveTo>
                  <a:pt x="7216" y="0"/>
                </a:moveTo>
                <a:lnTo>
                  <a:pt x="0" y="17630"/>
                </a:lnTo>
                <a:lnTo>
                  <a:pt x="414141" y="187145"/>
                </a:lnTo>
                <a:lnTo>
                  <a:pt x="421357" y="169515"/>
                </a:lnTo>
                <a:lnTo>
                  <a:pt x="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2">
            <a:extLst>
              <a:ext uri="{FF2B5EF4-FFF2-40B4-BE49-F238E27FC236}">
                <a16:creationId xmlns:a16="http://schemas.microsoft.com/office/drawing/2014/main" id="{D8EE8B26-AAA2-43F1-AAE2-AA78F052E1F0}"/>
              </a:ext>
            </a:extLst>
          </p:cNvPr>
          <p:cNvSpPr/>
          <p:nvPr/>
        </p:nvSpPr>
        <p:spPr>
          <a:xfrm>
            <a:off x="3805402" y="3721589"/>
            <a:ext cx="268605" cy="546100"/>
          </a:xfrm>
          <a:custGeom>
            <a:avLst/>
            <a:gdLst/>
            <a:ahLst/>
            <a:cxnLst/>
            <a:rect l="l" t="t" r="r" b="b"/>
            <a:pathLst>
              <a:path w="268604" h="546100">
                <a:moveTo>
                  <a:pt x="225310" y="480869"/>
                </a:moveTo>
                <a:lnTo>
                  <a:pt x="199515" y="493165"/>
                </a:lnTo>
                <a:lnTo>
                  <a:pt x="266697" y="545556"/>
                </a:lnTo>
                <a:lnTo>
                  <a:pt x="267699" y="492333"/>
                </a:lnTo>
                <a:lnTo>
                  <a:pt x="230775" y="492333"/>
                </a:lnTo>
                <a:lnTo>
                  <a:pt x="225310" y="480869"/>
                </a:lnTo>
                <a:close/>
              </a:path>
              <a:path w="268604" h="546100">
                <a:moveTo>
                  <a:pt x="242506" y="472672"/>
                </a:moveTo>
                <a:lnTo>
                  <a:pt x="225310" y="480869"/>
                </a:lnTo>
                <a:lnTo>
                  <a:pt x="230775" y="492333"/>
                </a:lnTo>
                <a:lnTo>
                  <a:pt x="247971" y="484136"/>
                </a:lnTo>
                <a:lnTo>
                  <a:pt x="242506" y="472672"/>
                </a:lnTo>
                <a:close/>
              </a:path>
              <a:path w="268604" h="546100">
                <a:moveTo>
                  <a:pt x="268301" y="460376"/>
                </a:moveTo>
                <a:lnTo>
                  <a:pt x="242506" y="472672"/>
                </a:lnTo>
                <a:lnTo>
                  <a:pt x="247971" y="484136"/>
                </a:lnTo>
                <a:lnTo>
                  <a:pt x="230775" y="492333"/>
                </a:lnTo>
                <a:lnTo>
                  <a:pt x="267699" y="492333"/>
                </a:lnTo>
                <a:lnTo>
                  <a:pt x="268301" y="460376"/>
                </a:lnTo>
                <a:close/>
              </a:path>
              <a:path w="268604" h="546100">
                <a:moveTo>
                  <a:pt x="17195" y="0"/>
                </a:moveTo>
                <a:lnTo>
                  <a:pt x="0" y="8197"/>
                </a:lnTo>
                <a:lnTo>
                  <a:pt x="225310" y="480869"/>
                </a:lnTo>
                <a:lnTo>
                  <a:pt x="242506" y="472672"/>
                </a:lnTo>
                <a:lnTo>
                  <a:pt x="17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3">
            <a:extLst>
              <a:ext uri="{FF2B5EF4-FFF2-40B4-BE49-F238E27FC236}">
                <a16:creationId xmlns:a16="http://schemas.microsoft.com/office/drawing/2014/main" id="{BF650A99-ED4C-417E-8DFA-F8C9B0A1C967}"/>
              </a:ext>
            </a:extLst>
          </p:cNvPr>
          <p:cNvSpPr/>
          <p:nvPr/>
        </p:nvSpPr>
        <p:spPr>
          <a:xfrm>
            <a:off x="3277973" y="5046678"/>
            <a:ext cx="522605" cy="158115"/>
          </a:xfrm>
          <a:custGeom>
            <a:avLst/>
            <a:gdLst/>
            <a:ahLst/>
            <a:cxnLst/>
            <a:rect l="l" t="t" r="r" b="b"/>
            <a:pathLst>
              <a:path w="522605" h="158114">
                <a:moveTo>
                  <a:pt x="446278" y="27723"/>
                </a:moveTo>
                <a:lnTo>
                  <a:pt x="0" y="139165"/>
                </a:lnTo>
                <a:lnTo>
                  <a:pt x="4616" y="157647"/>
                </a:lnTo>
                <a:lnTo>
                  <a:pt x="450894" y="46206"/>
                </a:lnTo>
                <a:lnTo>
                  <a:pt x="446278" y="27723"/>
                </a:lnTo>
                <a:close/>
              </a:path>
              <a:path w="522605" h="158114">
                <a:moveTo>
                  <a:pt x="515343" y="24646"/>
                </a:moveTo>
                <a:lnTo>
                  <a:pt x="458600" y="24646"/>
                </a:lnTo>
                <a:lnTo>
                  <a:pt x="463215" y="43129"/>
                </a:lnTo>
                <a:lnTo>
                  <a:pt x="450894" y="46206"/>
                </a:lnTo>
                <a:lnTo>
                  <a:pt x="457817" y="73929"/>
                </a:lnTo>
                <a:lnTo>
                  <a:pt x="515343" y="24646"/>
                </a:lnTo>
                <a:close/>
              </a:path>
              <a:path w="522605" h="158114">
                <a:moveTo>
                  <a:pt x="458600" y="24646"/>
                </a:moveTo>
                <a:lnTo>
                  <a:pt x="446278" y="27723"/>
                </a:lnTo>
                <a:lnTo>
                  <a:pt x="450894" y="46206"/>
                </a:lnTo>
                <a:lnTo>
                  <a:pt x="463215" y="43129"/>
                </a:lnTo>
                <a:lnTo>
                  <a:pt x="458600" y="24646"/>
                </a:lnTo>
                <a:close/>
              </a:path>
              <a:path w="522605" h="158114">
                <a:moveTo>
                  <a:pt x="439355" y="0"/>
                </a:moveTo>
                <a:lnTo>
                  <a:pt x="446278" y="27723"/>
                </a:lnTo>
                <a:lnTo>
                  <a:pt x="458600" y="24646"/>
                </a:lnTo>
                <a:lnTo>
                  <a:pt x="515343" y="24646"/>
                </a:lnTo>
                <a:lnTo>
                  <a:pt x="522516" y="18502"/>
                </a:lnTo>
                <a:lnTo>
                  <a:pt x="439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4">
            <a:extLst>
              <a:ext uri="{FF2B5EF4-FFF2-40B4-BE49-F238E27FC236}">
                <a16:creationId xmlns:a16="http://schemas.microsoft.com/office/drawing/2014/main" id="{BE64778F-960A-4C08-A536-74A56D6958A2}"/>
              </a:ext>
            </a:extLst>
          </p:cNvPr>
          <p:cNvSpPr/>
          <p:nvPr/>
        </p:nvSpPr>
        <p:spPr>
          <a:xfrm>
            <a:off x="3487620" y="4694142"/>
            <a:ext cx="445770" cy="156845"/>
          </a:xfrm>
          <a:custGeom>
            <a:avLst/>
            <a:gdLst/>
            <a:ahLst/>
            <a:cxnLst/>
            <a:rect l="l" t="t" r="r" b="b"/>
            <a:pathLst>
              <a:path w="445769" h="156845">
                <a:moveTo>
                  <a:pt x="369802" y="129328"/>
                </a:moveTo>
                <a:lnTo>
                  <a:pt x="361581" y="156695"/>
                </a:lnTo>
                <a:lnTo>
                  <a:pt x="445521" y="142128"/>
                </a:lnTo>
                <a:lnTo>
                  <a:pt x="435809" y="132981"/>
                </a:lnTo>
                <a:lnTo>
                  <a:pt x="381965" y="132981"/>
                </a:lnTo>
                <a:lnTo>
                  <a:pt x="369802" y="129328"/>
                </a:lnTo>
                <a:close/>
              </a:path>
              <a:path w="445769" h="156845">
                <a:moveTo>
                  <a:pt x="375282" y="111083"/>
                </a:moveTo>
                <a:lnTo>
                  <a:pt x="369802" y="129328"/>
                </a:lnTo>
                <a:lnTo>
                  <a:pt x="381965" y="132981"/>
                </a:lnTo>
                <a:lnTo>
                  <a:pt x="387445" y="114736"/>
                </a:lnTo>
                <a:lnTo>
                  <a:pt x="375282" y="111083"/>
                </a:lnTo>
                <a:close/>
              </a:path>
              <a:path w="445769" h="156845">
                <a:moveTo>
                  <a:pt x="383503" y="83717"/>
                </a:moveTo>
                <a:lnTo>
                  <a:pt x="375282" y="111083"/>
                </a:lnTo>
                <a:lnTo>
                  <a:pt x="387445" y="114736"/>
                </a:lnTo>
                <a:lnTo>
                  <a:pt x="381965" y="132981"/>
                </a:lnTo>
                <a:lnTo>
                  <a:pt x="435809" y="132981"/>
                </a:lnTo>
                <a:lnTo>
                  <a:pt x="383503" y="83717"/>
                </a:lnTo>
                <a:close/>
              </a:path>
              <a:path w="445769" h="156845">
                <a:moveTo>
                  <a:pt x="5481" y="0"/>
                </a:moveTo>
                <a:lnTo>
                  <a:pt x="0" y="18244"/>
                </a:lnTo>
                <a:lnTo>
                  <a:pt x="369802" y="129328"/>
                </a:lnTo>
                <a:lnTo>
                  <a:pt x="375282" y="111083"/>
                </a:lnTo>
                <a:lnTo>
                  <a:pt x="5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5">
            <a:extLst>
              <a:ext uri="{FF2B5EF4-FFF2-40B4-BE49-F238E27FC236}">
                <a16:creationId xmlns:a16="http://schemas.microsoft.com/office/drawing/2014/main" id="{1E80EA1B-D2FD-45C3-9E71-090106A52DEE}"/>
              </a:ext>
            </a:extLst>
          </p:cNvPr>
          <p:cNvSpPr txBox="1"/>
          <p:nvPr/>
        </p:nvSpPr>
        <p:spPr>
          <a:xfrm>
            <a:off x="4114777" y="3938871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34" name="object 46">
            <a:extLst>
              <a:ext uri="{FF2B5EF4-FFF2-40B4-BE49-F238E27FC236}">
                <a16:creationId xmlns:a16="http://schemas.microsoft.com/office/drawing/2014/main" id="{E1FB68B3-66CB-4B72-A258-D4CA5EFE70E1}"/>
              </a:ext>
            </a:extLst>
          </p:cNvPr>
          <p:cNvSpPr/>
          <p:nvPr/>
        </p:nvSpPr>
        <p:spPr>
          <a:xfrm>
            <a:off x="3664869" y="4258796"/>
            <a:ext cx="337185" cy="191135"/>
          </a:xfrm>
          <a:custGeom>
            <a:avLst/>
            <a:gdLst/>
            <a:ahLst/>
            <a:cxnLst/>
            <a:rect l="l" t="t" r="r" b="b"/>
            <a:pathLst>
              <a:path w="337185" h="191135">
                <a:moveTo>
                  <a:pt x="265393" y="162491"/>
                </a:moveTo>
                <a:lnTo>
                  <a:pt x="251635" y="187537"/>
                </a:lnTo>
                <a:lnTo>
                  <a:pt x="336765" y="190832"/>
                </a:lnTo>
                <a:lnTo>
                  <a:pt x="321402" y="168606"/>
                </a:lnTo>
                <a:lnTo>
                  <a:pt x="276524" y="168606"/>
                </a:lnTo>
                <a:lnTo>
                  <a:pt x="265393" y="162491"/>
                </a:lnTo>
                <a:close/>
              </a:path>
              <a:path w="337185" h="191135">
                <a:moveTo>
                  <a:pt x="274566" y="145795"/>
                </a:moveTo>
                <a:lnTo>
                  <a:pt x="265393" y="162491"/>
                </a:lnTo>
                <a:lnTo>
                  <a:pt x="276524" y="168606"/>
                </a:lnTo>
                <a:lnTo>
                  <a:pt x="285696" y="151909"/>
                </a:lnTo>
                <a:lnTo>
                  <a:pt x="274566" y="145795"/>
                </a:lnTo>
                <a:close/>
              </a:path>
              <a:path w="337185" h="191135">
                <a:moveTo>
                  <a:pt x="288324" y="120750"/>
                </a:moveTo>
                <a:lnTo>
                  <a:pt x="274566" y="145795"/>
                </a:lnTo>
                <a:lnTo>
                  <a:pt x="285696" y="151909"/>
                </a:lnTo>
                <a:lnTo>
                  <a:pt x="276524" y="168606"/>
                </a:lnTo>
                <a:lnTo>
                  <a:pt x="321402" y="168606"/>
                </a:lnTo>
                <a:lnTo>
                  <a:pt x="288324" y="120750"/>
                </a:lnTo>
                <a:close/>
              </a:path>
              <a:path w="337185" h="191135">
                <a:moveTo>
                  <a:pt x="9171" y="0"/>
                </a:moveTo>
                <a:lnTo>
                  <a:pt x="0" y="16696"/>
                </a:lnTo>
                <a:lnTo>
                  <a:pt x="265393" y="162491"/>
                </a:lnTo>
                <a:lnTo>
                  <a:pt x="274566" y="145795"/>
                </a:lnTo>
                <a:lnTo>
                  <a:pt x="9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7">
            <a:extLst>
              <a:ext uri="{FF2B5EF4-FFF2-40B4-BE49-F238E27FC236}">
                <a16:creationId xmlns:a16="http://schemas.microsoft.com/office/drawing/2014/main" id="{74B71F37-7040-4ACC-8EAB-1ECEA3BDF4E4}"/>
              </a:ext>
            </a:extLst>
          </p:cNvPr>
          <p:cNvSpPr/>
          <p:nvPr/>
        </p:nvSpPr>
        <p:spPr>
          <a:xfrm>
            <a:off x="2638418" y="3206885"/>
            <a:ext cx="1429385" cy="2439035"/>
          </a:xfrm>
          <a:custGeom>
            <a:avLst/>
            <a:gdLst/>
            <a:ahLst/>
            <a:cxnLst/>
            <a:rect l="l" t="t" r="r" b="b"/>
            <a:pathLst>
              <a:path w="1429385" h="2439035">
                <a:moveTo>
                  <a:pt x="772619" y="0"/>
                </a:moveTo>
                <a:lnTo>
                  <a:pt x="1428928" y="229538"/>
                </a:lnTo>
                <a:lnTo>
                  <a:pt x="656309" y="2438653"/>
                </a:lnTo>
                <a:lnTo>
                  <a:pt x="0" y="2209114"/>
                </a:lnTo>
                <a:lnTo>
                  <a:pt x="772619" y="0"/>
                </a:lnTo>
                <a:close/>
              </a:path>
            </a:pathLst>
          </a:custGeom>
          <a:ln w="25399">
            <a:solidFill>
              <a:srgbClr val="F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9">
            <a:extLst>
              <a:ext uri="{FF2B5EF4-FFF2-40B4-BE49-F238E27FC236}">
                <a16:creationId xmlns:a16="http://schemas.microsoft.com/office/drawing/2014/main" id="{01F02969-895A-44C2-8EA0-B184D4B71B12}"/>
              </a:ext>
            </a:extLst>
          </p:cNvPr>
          <p:cNvSpPr/>
          <p:nvPr/>
        </p:nvSpPr>
        <p:spPr>
          <a:xfrm>
            <a:off x="2891108" y="500049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5"/>
                </a:lnTo>
                <a:lnTo>
                  <a:pt x="5139" y="239202"/>
                </a:lnTo>
                <a:lnTo>
                  <a:pt x="19778" y="280159"/>
                </a:lnTo>
                <a:lnTo>
                  <a:pt x="42748" y="316289"/>
                </a:lnTo>
                <a:lnTo>
                  <a:pt x="72882" y="346423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3"/>
                </a:lnTo>
                <a:lnTo>
                  <a:pt x="346425" y="316289"/>
                </a:lnTo>
                <a:lnTo>
                  <a:pt x="369395" y="280159"/>
                </a:lnTo>
                <a:lnTo>
                  <a:pt x="384034" y="239202"/>
                </a:lnTo>
                <a:lnTo>
                  <a:pt x="389173" y="194585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0">
            <a:extLst>
              <a:ext uri="{FF2B5EF4-FFF2-40B4-BE49-F238E27FC236}">
                <a16:creationId xmlns:a16="http://schemas.microsoft.com/office/drawing/2014/main" id="{D1DBFD61-FF35-430F-AC94-1D449C95C248}"/>
              </a:ext>
            </a:extLst>
          </p:cNvPr>
          <p:cNvSpPr/>
          <p:nvPr/>
        </p:nvSpPr>
        <p:spPr>
          <a:xfrm>
            <a:off x="2891108" y="500049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1">
            <a:extLst>
              <a:ext uri="{FF2B5EF4-FFF2-40B4-BE49-F238E27FC236}">
                <a16:creationId xmlns:a16="http://schemas.microsoft.com/office/drawing/2014/main" id="{BF140FB9-3408-448E-B4A7-1D28BA432093}"/>
              </a:ext>
            </a:extLst>
          </p:cNvPr>
          <p:cNvSpPr txBox="1"/>
          <p:nvPr/>
        </p:nvSpPr>
        <p:spPr>
          <a:xfrm>
            <a:off x="2919801" y="5032087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11</a:t>
            </a:r>
          </a:p>
        </p:txBody>
      </p:sp>
      <p:sp>
        <p:nvSpPr>
          <p:cNvPr id="40" name="object 52">
            <a:extLst>
              <a:ext uri="{FF2B5EF4-FFF2-40B4-BE49-F238E27FC236}">
                <a16:creationId xmlns:a16="http://schemas.microsoft.com/office/drawing/2014/main" id="{22054A24-1A1C-44A1-9CE6-D9BB2C778A41}"/>
              </a:ext>
            </a:extLst>
          </p:cNvPr>
          <p:cNvSpPr/>
          <p:nvPr/>
        </p:nvSpPr>
        <p:spPr>
          <a:xfrm>
            <a:off x="3277145" y="5186092"/>
            <a:ext cx="382270" cy="152400"/>
          </a:xfrm>
          <a:custGeom>
            <a:avLst/>
            <a:gdLst/>
            <a:ahLst/>
            <a:cxnLst/>
            <a:rect l="l" t="t" r="r" b="b"/>
            <a:pathLst>
              <a:path w="382269" h="152400">
                <a:moveTo>
                  <a:pt x="306874" y="124998"/>
                </a:moveTo>
                <a:lnTo>
                  <a:pt x="297465" y="151980"/>
                </a:lnTo>
                <a:lnTo>
                  <a:pt x="381962" y="141094"/>
                </a:lnTo>
                <a:lnTo>
                  <a:pt x="370372" y="129180"/>
                </a:lnTo>
                <a:lnTo>
                  <a:pt x="318866" y="129180"/>
                </a:lnTo>
                <a:lnTo>
                  <a:pt x="306874" y="124998"/>
                </a:lnTo>
                <a:close/>
              </a:path>
              <a:path w="382269" h="152400">
                <a:moveTo>
                  <a:pt x="313147" y="107010"/>
                </a:moveTo>
                <a:lnTo>
                  <a:pt x="306874" y="124998"/>
                </a:lnTo>
                <a:lnTo>
                  <a:pt x="318866" y="129180"/>
                </a:lnTo>
                <a:lnTo>
                  <a:pt x="325139" y="111192"/>
                </a:lnTo>
                <a:lnTo>
                  <a:pt x="313147" y="107010"/>
                </a:lnTo>
                <a:close/>
              </a:path>
              <a:path w="382269" h="152400">
                <a:moveTo>
                  <a:pt x="322555" y="80029"/>
                </a:moveTo>
                <a:lnTo>
                  <a:pt x="313147" y="107010"/>
                </a:lnTo>
                <a:lnTo>
                  <a:pt x="325139" y="111192"/>
                </a:lnTo>
                <a:lnTo>
                  <a:pt x="318866" y="129180"/>
                </a:lnTo>
                <a:lnTo>
                  <a:pt x="370372" y="129180"/>
                </a:lnTo>
                <a:lnTo>
                  <a:pt x="322555" y="80029"/>
                </a:lnTo>
                <a:close/>
              </a:path>
              <a:path w="382269" h="152400">
                <a:moveTo>
                  <a:pt x="6272" y="0"/>
                </a:moveTo>
                <a:lnTo>
                  <a:pt x="0" y="17988"/>
                </a:lnTo>
                <a:lnTo>
                  <a:pt x="306874" y="124998"/>
                </a:lnTo>
                <a:lnTo>
                  <a:pt x="313147" y="107010"/>
                </a:lnTo>
                <a:lnTo>
                  <a:pt x="6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48125A03-9D5A-4746-B4A7-05FE86FCE05E}"/>
              </a:ext>
            </a:extLst>
          </p:cNvPr>
          <p:cNvSpPr/>
          <p:nvPr/>
        </p:nvSpPr>
        <p:spPr>
          <a:xfrm>
            <a:off x="2885362" y="4290761"/>
            <a:ext cx="95885" cy="767080"/>
          </a:xfrm>
          <a:custGeom>
            <a:avLst/>
            <a:gdLst/>
            <a:ahLst/>
            <a:cxnLst/>
            <a:rect l="l" t="t" r="r" b="b"/>
            <a:pathLst>
              <a:path w="95885" h="767079">
                <a:moveTo>
                  <a:pt x="47954" y="691374"/>
                </a:moveTo>
                <a:lnTo>
                  <a:pt x="19448" y="693355"/>
                </a:lnTo>
                <a:lnTo>
                  <a:pt x="62739" y="766730"/>
                </a:lnTo>
                <a:lnTo>
                  <a:pt x="88820" y="704044"/>
                </a:lnTo>
                <a:lnTo>
                  <a:pt x="48835" y="704044"/>
                </a:lnTo>
                <a:lnTo>
                  <a:pt x="47954" y="691374"/>
                </a:lnTo>
                <a:close/>
              </a:path>
              <a:path w="95885" h="767079">
                <a:moveTo>
                  <a:pt x="66959" y="690054"/>
                </a:moveTo>
                <a:lnTo>
                  <a:pt x="47954" y="691374"/>
                </a:lnTo>
                <a:lnTo>
                  <a:pt x="48835" y="704044"/>
                </a:lnTo>
                <a:lnTo>
                  <a:pt x="67839" y="702724"/>
                </a:lnTo>
                <a:lnTo>
                  <a:pt x="66959" y="690054"/>
                </a:lnTo>
                <a:close/>
              </a:path>
              <a:path w="95885" h="767079">
                <a:moveTo>
                  <a:pt x="95465" y="688073"/>
                </a:moveTo>
                <a:lnTo>
                  <a:pt x="66959" y="690054"/>
                </a:lnTo>
                <a:lnTo>
                  <a:pt x="67839" y="702724"/>
                </a:lnTo>
                <a:lnTo>
                  <a:pt x="48835" y="704044"/>
                </a:lnTo>
                <a:lnTo>
                  <a:pt x="88820" y="704044"/>
                </a:lnTo>
                <a:lnTo>
                  <a:pt x="95465" y="688073"/>
                </a:lnTo>
                <a:close/>
              </a:path>
              <a:path w="95885" h="767079">
                <a:moveTo>
                  <a:pt x="19004" y="0"/>
                </a:moveTo>
                <a:lnTo>
                  <a:pt x="0" y="1320"/>
                </a:lnTo>
                <a:lnTo>
                  <a:pt x="47954" y="691374"/>
                </a:lnTo>
                <a:lnTo>
                  <a:pt x="66959" y="690054"/>
                </a:lnTo>
                <a:lnTo>
                  <a:pt x="19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4">
            <a:extLst>
              <a:ext uri="{FF2B5EF4-FFF2-40B4-BE49-F238E27FC236}">
                <a16:creationId xmlns:a16="http://schemas.microsoft.com/office/drawing/2014/main" id="{F17875A2-3AAE-4893-A90F-2B2B1727D9E7}"/>
              </a:ext>
            </a:extLst>
          </p:cNvPr>
          <p:cNvSpPr/>
          <p:nvPr/>
        </p:nvSpPr>
        <p:spPr>
          <a:xfrm>
            <a:off x="3806998" y="3719230"/>
            <a:ext cx="366395" cy="396240"/>
          </a:xfrm>
          <a:custGeom>
            <a:avLst/>
            <a:gdLst/>
            <a:ahLst/>
            <a:cxnLst/>
            <a:rect l="l" t="t" r="r" b="b"/>
            <a:pathLst>
              <a:path w="366395" h="396239">
                <a:moveTo>
                  <a:pt x="307252" y="346072"/>
                </a:moveTo>
                <a:lnTo>
                  <a:pt x="286246" y="365445"/>
                </a:lnTo>
                <a:lnTo>
                  <a:pt x="365914" y="395630"/>
                </a:lnTo>
                <a:lnTo>
                  <a:pt x="354291" y="355408"/>
                </a:lnTo>
                <a:lnTo>
                  <a:pt x="315862" y="355408"/>
                </a:lnTo>
                <a:lnTo>
                  <a:pt x="307252" y="346072"/>
                </a:lnTo>
                <a:close/>
              </a:path>
              <a:path w="366395" h="396239">
                <a:moveTo>
                  <a:pt x="321256" y="333157"/>
                </a:moveTo>
                <a:lnTo>
                  <a:pt x="307252" y="346072"/>
                </a:lnTo>
                <a:lnTo>
                  <a:pt x="315862" y="355408"/>
                </a:lnTo>
                <a:lnTo>
                  <a:pt x="329867" y="342493"/>
                </a:lnTo>
                <a:lnTo>
                  <a:pt x="321256" y="333157"/>
                </a:lnTo>
                <a:close/>
              </a:path>
              <a:path w="366395" h="396239">
                <a:moveTo>
                  <a:pt x="342262" y="313785"/>
                </a:moveTo>
                <a:lnTo>
                  <a:pt x="321256" y="333157"/>
                </a:lnTo>
                <a:lnTo>
                  <a:pt x="329867" y="342493"/>
                </a:lnTo>
                <a:lnTo>
                  <a:pt x="315862" y="355408"/>
                </a:lnTo>
                <a:lnTo>
                  <a:pt x="354291" y="355408"/>
                </a:lnTo>
                <a:lnTo>
                  <a:pt x="342262" y="313785"/>
                </a:lnTo>
                <a:close/>
              </a:path>
              <a:path w="366395" h="396239">
                <a:moveTo>
                  <a:pt x="14003" y="0"/>
                </a:moveTo>
                <a:lnTo>
                  <a:pt x="0" y="12914"/>
                </a:lnTo>
                <a:lnTo>
                  <a:pt x="307252" y="346072"/>
                </a:lnTo>
                <a:lnTo>
                  <a:pt x="321256" y="333157"/>
                </a:lnTo>
                <a:lnTo>
                  <a:pt x="1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5">
            <a:extLst>
              <a:ext uri="{FF2B5EF4-FFF2-40B4-BE49-F238E27FC236}">
                <a16:creationId xmlns:a16="http://schemas.microsoft.com/office/drawing/2014/main" id="{3229B494-0B43-45EA-818B-0634698C21E2}"/>
              </a:ext>
            </a:extLst>
          </p:cNvPr>
          <p:cNvSpPr txBox="1"/>
          <p:nvPr/>
        </p:nvSpPr>
        <p:spPr>
          <a:xfrm>
            <a:off x="5017908" y="4400136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SSD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56">
            <a:extLst>
              <a:ext uri="{FF2B5EF4-FFF2-40B4-BE49-F238E27FC236}">
                <a16:creationId xmlns:a16="http://schemas.microsoft.com/office/drawing/2014/main" id="{160E1024-2430-4C67-8BD0-85F0C9272300}"/>
              </a:ext>
            </a:extLst>
          </p:cNvPr>
          <p:cNvSpPr txBox="1"/>
          <p:nvPr/>
        </p:nvSpPr>
        <p:spPr>
          <a:xfrm>
            <a:off x="5008293" y="4003896"/>
            <a:ext cx="70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D</a:t>
            </a:r>
            <a:r>
              <a:rPr sz="2000" b="1" spc="-5">
                <a:latin typeface="Calibri"/>
                <a:cs typeface="Calibri"/>
              </a:rPr>
              <a:t>R</a:t>
            </a:r>
            <a:r>
              <a:rPr sz="2000" b="1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57">
            <a:extLst>
              <a:ext uri="{FF2B5EF4-FFF2-40B4-BE49-F238E27FC236}">
                <a16:creationId xmlns:a16="http://schemas.microsoft.com/office/drawing/2014/main" id="{2FFD22B2-26DB-4EBD-8DB7-DA0D08FF4BCB}"/>
              </a:ext>
            </a:extLst>
          </p:cNvPr>
          <p:cNvSpPr/>
          <p:nvPr/>
        </p:nvSpPr>
        <p:spPr>
          <a:xfrm>
            <a:off x="5011193" y="4384469"/>
            <a:ext cx="3884929" cy="40640"/>
          </a:xfrm>
          <a:custGeom>
            <a:avLst/>
            <a:gdLst/>
            <a:ahLst/>
            <a:cxnLst/>
            <a:rect l="l" t="t" r="r" b="b"/>
            <a:pathLst>
              <a:path w="3884929" h="40639">
                <a:moveTo>
                  <a:pt x="0" y="0"/>
                </a:moveTo>
                <a:lnTo>
                  <a:pt x="3884320" y="402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8">
            <a:extLst>
              <a:ext uri="{FF2B5EF4-FFF2-40B4-BE49-F238E27FC236}">
                <a16:creationId xmlns:a16="http://schemas.microsoft.com/office/drawing/2014/main" id="{634FD166-054F-4777-B49F-4E2D44BC9823}"/>
              </a:ext>
            </a:extLst>
          </p:cNvPr>
          <p:cNvSpPr txBox="1"/>
          <p:nvPr/>
        </p:nvSpPr>
        <p:spPr>
          <a:xfrm>
            <a:off x="7064355" y="5202775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B</a:t>
            </a:r>
          </a:p>
        </p:txBody>
      </p:sp>
      <p:sp>
        <p:nvSpPr>
          <p:cNvPr id="47" name="object 59">
            <a:extLst>
              <a:ext uri="{FF2B5EF4-FFF2-40B4-BE49-F238E27FC236}">
                <a16:creationId xmlns:a16="http://schemas.microsoft.com/office/drawing/2014/main" id="{244F2064-8251-42EB-AB42-31C66D8F2C78}"/>
              </a:ext>
            </a:extLst>
          </p:cNvPr>
          <p:cNvSpPr/>
          <p:nvPr/>
        </p:nvSpPr>
        <p:spPr>
          <a:xfrm>
            <a:off x="6959189" y="4524721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9" y="0"/>
                </a:moveTo>
                <a:lnTo>
                  <a:pt x="0" y="0"/>
                </a:lnTo>
                <a:lnTo>
                  <a:pt x="0" y="707703"/>
                </a:lnTo>
                <a:lnTo>
                  <a:pt x="719709" y="707703"/>
                </a:lnTo>
                <a:lnTo>
                  <a:pt x="719709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236D1CDC-5716-4717-BBBF-DA61AE64A43A}"/>
              </a:ext>
            </a:extLst>
          </p:cNvPr>
          <p:cNvSpPr/>
          <p:nvPr/>
        </p:nvSpPr>
        <p:spPr>
          <a:xfrm>
            <a:off x="6959189" y="4524721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61">
            <a:extLst>
              <a:ext uri="{FF2B5EF4-FFF2-40B4-BE49-F238E27FC236}">
                <a16:creationId xmlns:a16="http://schemas.microsoft.com/office/drawing/2014/main" id="{504BA789-3A24-428E-B43B-A09E9BA28D0C}"/>
              </a:ext>
            </a:extLst>
          </p:cNvPr>
          <p:cNvSpPr/>
          <p:nvPr/>
        </p:nvSpPr>
        <p:spPr>
          <a:xfrm>
            <a:off x="6994549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2">
            <a:extLst>
              <a:ext uri="{FF2B5EF4-FFF2-40B4-BE49-F238E27FC236}">
                <a16:creationId xmlns:a16="http://schemas.microsoft.com/office/drawing/2014/main" id="{0421E093-8641-458A-9D37-53A748DABDD7}"/>
              </a:ext>
            </a:extLst>
          </p:cNvPr>
          <p:cNvSpPr/>
          <p:nvPr/>
        </p:nvSpPr>
        <p:spPr>
          <a:xfrm>
            <a:off x="6994549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3">
            <a:extLst>
              <a:ext uri="{FF2B5EF4-FFF2-40B4-BE49-F238E27FC236}">
                <a16:creationId xmlns:a16="http://schemas.microsoft.com/office/drawing/2014/main" id="{AFE955B1-73E5-4073-9686-6CB1037C7620}"/>
              </a:ext>
            </a:extLst>
          </p:cNvPr>
          <p:cNvSpPr/>
          <p:nvPr/>
        </p:nvSpPr>
        <p:spPr>
          <a:xfrm>
            <a:off x="7202942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64">
            <a:extLst>
              <a:ext uri="{FF2B5EF4-FFF2-40B4-BE49-F238E27FC236}">
                <a16:creationId xmlns:a16="http://schemas.microsoft.com/office/drawing/2014/main" id="{8985AE48-19A2-4E2C-A3D1-013BFFADE1E1}"/>
              </a:ext>
            </a:extLst>
          </p:cNvPr>
          <p:cNvSpPr/>
          <p:nvPr/>
        </p:nvSpPr>
        <p:spPr>
          <a:xfrm>
            <a:off x="7202942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5">
            <a:extLst>
              <a:ext uri="{FF2B5EF4-FFF2-40B4-BE49-F238E27FC236}">
                <a16:creationId xmlns:a16="http://schemas.microsoft.com/office/drawing/2014/main" id="{19750169-CAC5-41FE-8907-EE17CCE14943}"/>
              </a:ext>
            </a:extLst>
          </p:cNvPr>
          <p:cNvSpPr/>
          <p:nvPr/>
        </p:nvSpPr>
        <p:spPr>
          <a:xfrm>
            <a:off x="7411336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6">
            <a:extLst>
              <a:ext uri="{FF2B5EF4-FFF2-40B4-BE49-F238E27FC236}">
                <a16:creationId xmlns:a16="http://schemas.microsoft.com/office/drawing/2014/main" id="{7E15CB45-FEBE-4485-A19A-291166597339}"/>
              </a:ext>
            </a:extLst>
          </p:cNvPr>
          <p:cNvSpPr/>
          <p:nvPr/>
        </p:nvSpPr>
        <p:spPr>
          <a:xfrm>
            <a:off x="7411336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67">
            <a:extLst>
              <a:ext uri="{FF2B5EF4-FFF2-40B4-BE49-F238E27FC236}">
                <a16:creationId xmlns:a16="http://schemas.microsoft.com/office/drawing/2014/main" id="{6335EC62-21F5-4E17-BEB4-6D3EC4AA98CF}"/>
              </a:ext>
            </a:extLst>
          </p:cNvPr>
          <p:cNvSpPr/>
          <p:nvPr/>
        </p:nvSpPr>
        <p:spPr>
          <a:xfrm>
            <a:off x="6994549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8">
            <a:extLst>
              <a:ext uri="{FF2B5EF4-FFF2-40B4-BE49-F238E27FC236}">
                <a16:creationId xmlns:a16="http://schemas.microsoft.com/office/drawing/2014/main" id="{27A403E3-30ED-466F-8A78-45E9C6F56B99}"/>
              </a:ext>
            </a:extLst>
          </p:cNvPr>
          <p:cNvSpPr/>
          <p:nvPr/>
        </p:nvSpPr>
        <p:spPr>
          <a:xfrm>
            <a:off x="6994549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9">
            <a:extLst>
              <a:ext uri="{FF2B5EF4-FFF2-40B4-BE49-F238E27FC236}">
                <a16:creationId xmlns:a16="http://schemas.microsoft.com/office/drawing/2014/main" id="{EB0D8F93-E768-42B5-A45B-38C9335F1416}"/>
              </a:ext>
            </a:extLst>
          </p:cNvPr>
          <p:cNvSpPr/>
          <p:nvPr/>
        </p:nvSpPr>
        <p:spPr>
          <a:xfrm>
            <a:off x="7202942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0">
            <a:extLst>
              <a:ext uri="{FF2B5EF4-FFF2-40B4-BE49-F238E27FC236}">
                <a16:creationId xmlns:a16="http://schemas.microsoft.com/office/drawing/2014/main" id="{26F8C4CE-4D3C-4D0B-8F1F-D0A337529E31}"/>
              </a:ext>
            </a:extLst>
          </p:cNvPr>
          <p:cNvSpPr/>
          <p:nvPr/>
        </p:nvSpPr>
        <p:spPr>
          <a:xfrm>
            <a:off x="7202942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71">
            <a:extLst>
              <a:ext uri="{FF2B5EF4-FFF2-40B4-BE49-F238E27FC236}">
                <a16:creationId xmlns:a16="http://schemas.microsoft.com/office/drawing/2014/main" id="{E0C2B3F7-D66D-4365-A575-F6E61CCECA73}"/>
              </a:ext>
            </a:extLst>
          </p:cNvPr>
          <p:cNvSpPr/>
          <p:nvPr/>
        </p:nvSpPr>
        <p:spPr>
          <a:xfrm>
            <a:off x="7411336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2">
            <a:extLst>
              <a:ext uri="{FF2B5EF4-FFF2-40B4-BE49-F238E27FC236}">
                <a16:creationId xmlns:a16="http://schemas.microsoft.com/office/drawing/2014/main" id="{1612EE50-6F53-4E17-8E20-13A22B599B8A}"/>
              </a:ext>
            </a:extLst>
          </p:cNvPr>
          <p:cNvSpPr txBox="1"/>
          <p:nvPr/>
        </p:nvSpPr>
        <p:spPr>
          <a:xfrm>
            <a:off x="7424036" y="4791298"/>
            <a:ext cx="183515" cy="169545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762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60"/>
              </a:spcBef>
            </a:pPr>
            <a:r>
              <a:rPr sz="900">
                <a:latin typeface="Cambria Math"/>
                <a:cs typeface="Cambria Math"/>
              </a:rPr>
              <a:t>7</a:t>
            </a:r>
          </a:p>
        </p:txBody>
      </p:sp>
      <p:sp>
        <p:nvSpPr>
          <p:cNvPr id="61" name="object 73">
            <a:extLst>
              <a:ext uri="{FF2B5EF4-FFF2-40B4-BE49-F238E27FC236}">
                <a16:creationId xmlns:a16="http://schemas.microsoft.com/office/drawing/2014/main" id="{478E133A-87A6-4D4C-8F84-EDB4C6D9B1EA}"/>
              </a:ext>
            </a:extLst>
          </p:cNvPr>
          <p:cNvSpPr/>
          <p:nvPr/>
        </p:nvSpPr>
        <p:spPr>
          <a:xfrm>
            <a:off x="6994549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4">
            <a:extLst>
              <a:ext uri="{FF2B5EF4-FFF2-40B4-BE49-F238E27FC236}">
                <a16:creationId xmlns:a16="http://schemas.microsoft.com/office/drawing/2014/main" id="{9E718001-32F9-43CF-B590-9202AB2533F0}"/>
              </a:ext>
            </a:extLst>
          </p:cNvPr>
          <p:cNvSpPr/>
          <p:nvPr/>
        </p:nvSpPr>
        <p:spPr>
          <a:xfrm>
            <a:off x="6994549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5">
            <a:extLst>
              <a:ext uri="{FF2B5EF4-FFF2-40B4-BE49-F238E27FC236}">
                <a16:creationId xmlns:a16="http://schemas.microsoft.com/office/drawing/2014/main" id="{16B96501-55BD-41F3-B103-799A234A9040}"/>
              </a:ext>
            </a:extLst>
          </p:cNvPr>
          <p:cNvSpPr/>
          <p:nvPr/>
        </p:nvSpPr>
        <p:spPr>
          <a:xfrm>
            <a:off x="7202942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76">
            <a:extLst>
              <a:ext uri="{FF2B5EF4-FFF2-40B4-BE49-F238E27FC236}">
                <a16:creationId xmlns:a16="http://schemas.microsoft.com/office/drawing/2014/main" id="{8EF0F299-B644-4535-92B2-7627DB3E81D3}"/>
              </a:ext>
            </a:extLst>
          </p:cNvPr>
          <p:cNvSpPr/>
          <p:nvPr/>
        </p:nvSpPr>
        <p:spPr>
          <a:xfrm>
            <a:off x="7202942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77">
            <a:extLst>
              <a:ext uri="{FF2B5EF4-FFF2-40B4-BE49-F238E27FC236}">
                <a16:creationId xmlns:a16="http://schemas.microsoft.com/office/drawing/2014/main" id="{0C86BD13-FED6-4BE9-AFEE-9A66EACFA114}"/>
              </a:ext>
            </a:extLst>
          </p:cNvPr>
          <p:cNvSpPr/>
          <p:nvPr/>
        </p:nvSpPr>
        <p:spPr>
          <a:xfrm>
            <a:off x="7411336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8">
            <a:extLst>
              <a:ext uri="{FF2B5EF4-FFF2-40B4-BE49-F238E27FC236}">
                <a16:creationId xmlns:a16="http://schemas.microsoft.com/office/drawing/2014/main" id="{0F9340D8-BC3B-44CA-A1A0-98B35BCF5354}"/>
              </a:ext>
            </a:extLst>
          </p:cNvPr>
          <p:cNvSpPr/>
          <p:nvPr/>
        </p:nvSpPr>
        <p:spPr>
          <a:xfrm>
            <a:off x="7411336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9">
            <a:extLst>
              <a:ext uri="{FF2B5EF4-FFF2-40B4-BE49-F238E27FC236}">
                <a16:creationId xmlns:a16="http://schemas.microsoft.com/office/drawing/2014/main" id="{1519D118-3288-41B6-B8A9-4685D73097B7}"/>
              </a:ext>
            </a:extLst>
          </p:cNvPr>
          <p:cNvSpPr txBox="1"/>
          <p:nvPr/>
        </p:nvSpPr>
        <p:spPr>
          <a:xfrm>
            <a:off x="6206680" y="5193631"/>
            <a:ext cx="44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68" name="object 80">
            <a:extLst>
              <a:ext uri="{FF2B5EF4-FFF2-40B4-BE49-F238E27FC236}">
                <a16:creationId xmlns:a16="http://schemas.microsoft.com/office/drawing/2014/main" id="{620FF191-8759-4763-94C5-BC43388C79FC}"/>
              </a:ext>
            </a:extLst>
          </p:cNvPr>
          <p:cNvSpPr/>
          <p:nvPr/>
        </p:nvSpPr>
        <p:spPr>
          <a:xfrm>
            <a:off x="6074376" y="4524720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1"/>
                </a:lnTo>
                <a:lnTo>
                  <a:pt x="719707" y="700521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81">
            <a:extLst>
              <a:ext uri="{FF2B5EF4-FFF2-40B4-BE49-F238E27FC236}">
                <a16:creationId xmlns:a16="http://schemas.microsoft.com/office/drawing/2014/main" id="{99D8F66E-7226-4A60-B05B-9EB121387DC6}"/>
              </a:ext>
            </a:extLst>
          </p:cNvPr>
          <p:cNvSpPr/>
          <p:nvPr/>
        </p:nvSpPr>
        <p:spPr>
          <a:xfrm>
            <a:off x="6074376" y="4524720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82">
            <a:extLst>
              <a:ext uri="{FF2B5EF4-FFF2-40B4-BE49-F238E27FC236}">
                <a16:creationId xmlns:a16="http://schemas.microsoft.com/office/drawing/2014/main" id="{4057DE4F-01D0-4906-8E0C-1FBFD7206054}"/>
              </a:ext>
            </a:extLst>
          </p:cNvPr>
          <p:cNvSpPr/>
          <p:nvPr/>
        </p:nvSpPr>
        <p:spPr>
          <a:xfrm>
            <a:off x="6109737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83">
            <a:extLst>
              <a:ext uri="{FF2B5EF4-FFF2-40B4-BE49-F238E27FC236}">
                <a16:creationId xmlns:a16="http://schemas.microsoft.com/office/drawing/2014/main" id="{DA4769B3-AF52-4E6A-B80B-A63D58604227}"/>
              </a:ext>
            </a:extLst>
          </p:cNvPr>
          <p:cNvSpPr/>
          <p:nvPr/>
        </p:nvSpPr>
        <p:spPr>
          <a:xfrm>
            <a:off x="6109737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84">
            <a:extLst>
              <a:ext uri="{FF2B5EF4-FFF2-40B4-BE49-F238E27FC236}">
                <a16:creationId xmlns:a16="http://schemas.microsoft.com/office/drawing/2014/main" id="{B306BE99-75F5-497A-BFE6-90D32A2408FD}"/>
              </a:ext>
            </a:extLst>
          </p:cNvPr>
          <p:cNvSpPr/>
          <p:nvPr/>
        </p:nvSpPr>
        <p:spPr>
          <a:xfrm>
            <a:off x="6318130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85">
            <a:extLst>
              <a:ext uri="{FF2B5EF4-FFF2-40B4-BE49-F238E27FC236}">
                <a16:creationId xmlns:a16="http://schemas.microsoft.com/office/drawing/2014/main" id="{54D7A5BD-A5FD-4431-98CA-34974B6C5363}"/>
              </a:ext>
            </a:extLst>
          </p:cNvPr>
          <p:cNvSpPr/>
          <p:nvPr/>
        </p:nvSpPr>
        <p:spPr>
          <a:xfrm>
            <a:off x="6318130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86">
            <a:extLst>
              <a:ext uri="{FF2B5EF4-FFF2-40B4-BE49-F238E27FC236}">
                <a16:creationId xmlns:a16="http://schemas.microsoft.com/office/drawing/2014/main" id="{9FC3A1A3-B31E-4EB7-8882-0C32F69C27A1}"/>
              </a:ext>
            </a:extLst>
          </p:cNvPr>
          <p:cNvSpPr txBox="1"/>
          <p:nvPr/>
        </p:nvSpPr>
        <p:spPr>
          <a:xfrm>
            <a:off x="6156782" y="4582508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979" algn="l"/>
              </a:tabLst>
            </a:pPr>
            <a:r>
              <a:rPr sz="900">
                <a:latin typeface="Cambria Math"/>
                <a:cs typeface="Cambria Math"/>
              </a:rPr>
              <a:t>1	1</a:t>
            </a:r>
          </a:p>
        </p:txBody>
      </p:sp>
      <p:sp>
        <p:nvSpPr>
          <p:cNvPr id="75" name="object 87">
            <a:extLst>
              <a:ext uri="{FF2B5EF4-FFF2-40B4-BE49-F238E27FC236}">
                <a16:creationId xmlns:a16="http://schemas.microsoft.com/office/drawing/2014/main" id="{0D45CCB0-70C5-44F3-B4BE-E5A7E2FB82C1}"/>
              </a:ext>
            </a:extLst>
          </p:cNvPr>
          <p:cNvSpPr/>
          <p:nvPr/>
        </p:nvSpPr>
        <p:spPr>
          <a:xfrm>
            <a:off x="6526524" y="460412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88">
            <a:extLst>
              <a:ext uri="{FF2B5EF4-FFF2-40B4-BE49-F238E27FC236}">
                <a16:creationId xmlns:a16="http://schemas.microsoft.com/office/drawing/2014/main" id="{EBE46075-3229-4CE6-9E69-1C6F6A119D41}"/>
              </a:ext>
            </a:extLst>
          </p:cNvPr>
          <p:cNvSpPr txBox="1"/>
          <p:nvPr/>
        </p:nvSpPr>
        <p:spPr>
          <a:xfrm>
            <a:off x="6539224" y="4616823"/>
            <a:ext cx="183515" cy="149225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910"/>
              </a:lnSpc>
            </a:pPr>
            <a:r>
              <a:rPr sz="900">
                <a:latin typeface="Cambria Math"/>
                <a:cs typeface="Cambria Math"/>
              </a:rPr>
              <a:t>1</a:t>
            </a:r>
          </a:p>
        </p:txBody>
      </p:sp>
      <p:sp>
        <p:nvSpPr>
          <p:cNvPr id="123" name="object 93">
            <a:extLst>
              <a:ext uri="{FF2B5EF4-FFF2-40B4-BE49-F238E27FC236}">
                <a16:creationId xmlns:a16="http://schemas.microsoft.com/office/drawing/2014/main" id="{73EECD4E-6795-4794-9029-8D96069CFC9B}"/>
              </a:ext>
            </a:extLst>
          </p:cNvPr>
          <p:cNvSpPr/>
          <p:nvPr/>
        </p:nvSpPr>
        <p:spPr>
          <a:xfrm>
            <a:off x="6318129" y="47996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89">
            <a:extLst>
              <a:ext uri="{FF2B5EF4-FFF2-40B4-BE49-F238E27FC236}">
                <a16:creationId xmlns:a16="http://schemas.microsoft.com/office/drawing/2014/main" id="{ABF01716-0478-4BB3-8984-6281BC0AAFA5}"/>
              </a:ext>
            </a:extLst>
          </p:cNvPr>
          <p:cNvSpPr/>
          <p:nvPr/>
        </p:nvSpPr>
        <p:spPr>
          <a:xfrm>
            <a:off x="6109737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90">
            <a:extLst>
              <a:ext uri="{FF2B5EF4-FFF2-40B4-BE49-F238E27FC236}">
                <a16:creationId xmlns:a16="http://schemas.microsoft.com/office/drawing/2014/main" id="{6F1954DE-0497-4325-B136-7F72F2D38AB0}"/>
              </a:ext>
            </a:extLst>
          </p:cNvPr>
          <p:cNvSpPr/>
          <p:nvPr/>
        </p:nvSpPr>
        <p:spPr>
          <a:xfrm>
            <a:off x="6109737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91">
            <a:extLst>
              <a:ext uri="{FF2B5EF4-FFF2-40B4-BE49-F238E27FC236}">
                <a16:creationId xmlns:a16="http://schemas.microsoft.com/office/drawing/2014/main" id="{170567B0-B614-45DC-B100-3C685CF61E0C}"/>
              </a:ext>
            </a:extLst>
          </p:cNvPr>
          <p:cNvSpPr/>
          <p:nvPr/>
        </p:nvSpPr>
        <p:spPr>
          <a:xfrm>
            <a:off x="6318130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92">
            <a:extLst>
              <a:ext uri="{FF2B5EF4-FFF2-40B4-BE49-F238E27FC236}">
                <a16:creationId xmlns:a16="http://schemas.microsoft.com/office/drawing/2014/main" id="{06F81ED1-0232-42C5-8F7B-10277076131F}"/>
              </a:ext>
            </a:extLst>
          </p:cNvPr>
          <p:cNvSpPr txBox="1"/>
          <p:nvPr/>
        </p:nvSpPr>
        <p:spPr>
          <a:xfrm>
            <a:off x="6156782" y="4786723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79" algn="l"/>
              </a:tabLst>
            </a:pPr>
            <a:r>
              <a:rPr sz="900">
                <a:latin typeface="Cambria Math"/>
                <a:cs typeface="Cambria Math"/>
              </a:rPr>
              <a:t>1	1</a:t>
            </a:r>
          </a:p>
        </p:txBody>
      </p:sp>
      <p:sp>
        <p:nvSpPr>
          <p:cNvPr id="81" name="object 93">
            <a:extLst>
              <a:ext uri="{FF2B5EF4-FFF2-40B4-BE49-F238E27FC236}">
                <a16:creationId xmlns:a16="http://schemas.microsoft.com/office/drawing/2014/main" id="{48EB776E-7E91-4825-A8FE-E5A97C026286}"/>
              </a:ext>
            </a:extLst>
          </p:cNvPr>
          <p:cNvSpPr/>
          <p:nvPr/>
        </p:nvSpPr>
        <p:spPr>
          <a:xfrm>
            <a:off x="6526524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94">
            <a:extLst>
              <a:ext uri="{FF2B5EF4-FFF2-40B4-BE49-F238E27FC236}">
                <a16:creationId xmlns:a16="http://schemas.microsoft.com/office/drawing/2014/main" id="{7026DF51-E0D3-4573-AC8B-AFC88EF394F9}"/>
              </a:ext>
            </a:extLst>
          </p:cNvPr>
          <p:cNvSpPr/>
          <p:nvPr/>
        </p:nvSpPr>
        <p:spPr>
          <a:xfrm>
            <a:off x="6526524" y="480605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95">
            <a:extLst>
              <a:ext uri="{FF2B5EF4-FFF2-40B4-BE49-F238E27FC236}">
                <a16:creationId xmlns:a16="http://schemas.microsoft.com/office/drawing/2014/main" id="{ECA35355-387A-469C-A5BB-65A9D2CB8CB1}"/>
              </a:ext>
            </a:extLst>
          </p:cNvPr>
          <p:cNvSpPr/>
          <p:nvPr/>
        </p:nvSpPr>
        <p:spPr>
          <a:xfrm>
            <a:off x="6109737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96">
            <a:extLst>
              <a:ext uri="{FF2B5EF4-FFF2-40B4-BE49-F238E27FC236}">
                <a16:creationId xmlns:a16="http://schemas.microsoft.com/office/drawing/2014/main" id="{5988F0BC-65A3-41B7-BECF-7FF08769322F}"/>
              </a:ext>
            </a:extLst>
          </p:cNvPr>
          <p:cNvSpPr/>
          <p:nvPr/>
        </p:nvSpPr>
        <p:spPr>
          <a:xfrm>
            <a:off x="6109737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97">
            <a:extLst>
              <a:ext uri="{FF2B5EF4-FFF2-40B4-BE49-F238E27FC236}">
                <a16:creationId xmlns:a16="http://schemas.microsoft.com/office/drawing/2014/main" id="{A9CE93F1-D31C-48EB-84A2-AE3A3A999697}"/>
              </a:ext>
            </a:extLst>
          </p:cNvPr>
          <p:cNvSpPr/>
          <p:nvPr/>
        </p:nvSpPr>
        <p:spPr>
          <a:xfrm>
            <a:off x="6318130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98">
            <a:extLst>
              <a:ext uri="{FF2B5EF4-FFF2-40B4-BE49-F238E27FC236}">
                <a16:creationId xmlns:a16="http://schemas.microsoft.com/office/drawing/2014/main" id="{AC50BBFC-C029-48B8-A4C4-466EE9D842D5}"/>
              </a:ext>
            </a:extLst>
          </p:cNvPr>
          <p:cNvSpPr/>
          <p:nvPr/>
        </p:nvSpPr>
        <p:spPr>
          <a:xfrm>
            <a:off x="6318130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99">
            <a:extLst>
              <a:ext uri="{FF2B5EF4-FFF2-40B4-BE49-F238E27FC236}">
                <a16:creationId xmlns:a16="http://schemas.microsoft.com/office/drawing/2014/main" id="{2382D4AF-7047-40F9-A7FB-3E2E073B9DD2}"/>
              </a:ext>
            </a:extLst>
          </p:cNvPr>
          <p:cNvSpPr/>
          <p:nvPr/>
        </p:nvSpPr>
        <p:spPr>
          <a:xfrm>
            <a:off x="6526524" y="4994020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00">
            <a:extLst>
              <a:ext uri="{FF2B5EF4-FFF2-40B4-BE49-F238E27FC236}">
                <a16:creationId xmlns:a16="http://schemas.microsoft.com/office/drawing/2014/main" id="{0BB78EFB-6D2E-4CDB-9D54-56F4F18202F4}"/>
              </a:ext>
            </a:extLst>
          </p:cNvPr>
          <p:cNvSpPr txBox="1"/>
          <p:nvPr/>
        </p:nvSpPr>
        <p:spPr>
          <a:xfrm>
            <a:off x="6539224" y="4986247"/>
            <a:ext cx="183515" cy="142240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1075"/>
              </a:lnSpc>
            </a:pPr>
            <a:r>
              <a:rPr sz="900">
                <a:latin typeface="Cambria Math"/>
                <a:cs typeface="Cambria Math"/>
              </a:rPr>
              <a:t>3</a:t>
            </a:r>
          </a:p>
        </p:txBody>
      </p:sp>
      <p:sp>
        <p:nvSpPr>
          <p:cNvPr id="89" name="object 101">
            <a:extLst>
              <a:ext uri="{FF2B5EF4-FFF2-40B4-BE49-F238E27FC236}">
                <a16:creationId xmlns:a16="http://schemas.microsoft.com/office/drawing/2014/main" id="{59103E69-A295-4388-B8C7-339CBE6F834D}"/>
              </a:ext>
            </a:extLst>
          </p:cNvPr>
          <p:cNvSpPr txBox="1"/>
          <p:nvPr/>
        </p:nvSpPr>
        <p:spPr>
          <a:xfrm>
            <a:off x="7984968" y="5202775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</a:t>
            </a:r>
          </a:p>
        </p:txBody>
      </p:sp>
      <p:sp>
        <p:nvSpPr>
          <p:cNvPr id="90" name="object 102">
            <a:extLst>
              <a:ext uri="{FF2B5EF4-FFF2-40B4-BE49-F238E27FC236}">
                <a16:creationId xmlns:a16="http://schemas.microsoft.com/office/drawing/2014/main" id="{8F1740CF-0E46-4975-9C06-AB12897A685D}"/>
              </a:ext>
            </a:extLst>
          </p:cNvPr>
          <p:cNvSpPr/>
          <p:nvPr/>
        </p:nvSpPr>
        <p:spPr>
          <a:xfrm>
            <a:off x="7854471" y="4522373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7" y="0"/>
                </a:moveTo>
                <a:lnTo>
                  <a:pt x="0" y="0"/>
                </a:lnTo>
                <a:lnTo>
                  <a:pt x="0" y="707703"/>
                </a:lnTo>
                <a:lnTo>
                  <a:pt x="719707" y="707703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03">
            <a:extLst>
              <a:ext uri="{FF2B5EF4-FFF2-40B4-BE49-F238E27FC236}">
                <a16:creationId xmlns:a16="http://schemas.microsoft.com/office/drawing/2014/main" id="{47A3DD72-6022-4989-95CE-6E6466D779CC}"/>
              </a:ext>
            </a:extLst>
          </p:cNvPr>
          <p:cNvSpPr/>
          <p:nvPr/>
        </p:nvSpPr>
        <p:spPr>
          <a:xfrm>
            <a:off x="7854471" y="4522373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04">
            <a:extLst>
              <a:ext uri="{FF2B5EF4-FFF2-40B4-BE49-F238E27FC236}">
                <a16:creationId xmlns:a16="http://schemas.microsoft.com/office/drawing/2014/main" id="{BBB3C796-A345-415C-8161-EA92468504D0}"/>
              </a:ext>
            </a:extLst>
          </p:cNvPr>
          <p:cNvSpPr/>
          <p:nvPr/>
        </p:nvSpPr>
        <p:spPr>
          <a:xfrm>
            <a:off x="7889831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05">
            <a:extLst>
              <a:ext uri="{FF2B5EF4-FFF2-40B4-BE49-F238E27FC236}">
                <a16:creationId xmlns:a16="http://schemas.microsoft.com/office/drawing/2014/main" id="{03430C4F-C9F8-432E-AC4B-F44630F39641}"/>
              </a:ext>
            </a:extLst>
          </p:cNvPr>
          <p:cNvSpPr/>
          <p:nvPr/>
        </p:nvSpPr>
        <p:spPr>
          <a:xfrm>
            <a:off x="7889831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06">
            <a:extLst>
              <a:ext uri="{FF2B5EF4-FFF2-40B4-BE49-F238E27FC236}">
                <a16:creationId xmlns:a16="http://schemas.microsoft.com/office/drawing/2014/main" id="{D865D9DE-AE50-44C0-B5BE-6F8DB0F1C906}"/>
              </a:ext>
            </a:extLst>
          </p:cNvPr>
          <p:cNvSpPr/>
          <p:nvPr/>
        </p:nvSpPr>
        <p:spPr>
          <a:xfrm>
            <a:off x="8098224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07">
            <a:extLst>
              <a:ext uri="{FF2B5EF4-FFF2-40B4-BE49-F238E27FC236}">
                <a16:creationId xmlns:a16="http://schemas.microsoft.com/office/drawing/2014/main" id="{D83BEB7B-9829-4522-9104-808A375BD446}"/>
              </a:ext>
            </a:extLst>
          </p:cNvPr>
          <p:cNvSpPr/>
          <p:nvPr/>
        </p:nvSpPr>
        <p:spPr>
          <a:xfrm>
            <a:off x="8098224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08">
            <a:extLst>
              <a:ext uri="{FF2B5EF4-FFF2-40B4-BE49-F238E27FC236}">
                <a16:creationId xmlns:a16="http://schemas.microsoft.com/office/drawing/2014/main" id="{2029886F-CF02-4113-89BF-B1E6179BA6F9}"/>
              </a:ext>
            </a:extLst>
          </p:cNvPr>
          <p:cNvSpPr/>
          <p:nvPr/>
        </p:nvSpPr>
        <p:spPr>
          <a:xfrm>
            <a:off x="8306618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09">
            <a:extLst>
              <a:ext uri="{FF2B5EF4-FFF2-40B4-BE49-F238E27FC236}">
                <a16:creationId xmlns:a16="http://schemas.microsoft.com/office/drawing/2014/main" id="{F501FBAC-B84B-4BF3-96E9-0C92DFD75A09}"/>
              </a:ext>
            </a:extLst>
          </p:cNvPr>
          <p:cNvSpPr/>
          <p:nvPr/>
        </p:nvSpPr>
        <p:spPr>
          <a:xfrm>
            <a:off x="8306618" y="460177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10">
            <a:extLst>
              <a:ext uri="{FF2B5EF4-FFF2-40B4-BE49-F238E27FC236}">
                <a16:creationId xmlns:a16="http://schemas.microsoft.com/office/drawing/2014/main" id="{12726606-6ADD-4782-A2F4-5D63FE95B66D}"/>
              </a:ext>
            </a:extLst>
          </p:cNvPr>
          <p:cNvSpPr/>
          <p:nvPr/>
        </p:nvSpPr>
        <p:spPr>
          <a:xfrm>
            <a:off x="7889831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11">
            <a:extLst>
              <a:ext uri="{FF2B5EF4-FFF2-40B4-BE49-F238E27FC236}">
                <a16:creationId xmlns:a16="http://schemas.microsoft.com/office/drawing/2014/main" id="{C6B6442E-4433-48EA-9571-216F0650C623}"/>
              </a:ext>
            </a:extLst>
          </p:cNvPr>
          <p:cNvSpPr/>
          <p:nvPr/>
        </p:nvSpPr>
        <p:spPr>
          <a:xfrm>
            <a:off x="7889831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12">
            <a:extLst>
              <a:ext uri="{FF2B5EF4-FFF2-40B4-BE49-F238E27FC236}">
                <a16:creationId xmlns:a16="http://schemas.microsoft.com/office/drawing/2014/main" id="{8A3FFA1E-04EE-4AD8-ADA1-DF0387BF9B81}"/>
              </a:ext>
            </a:extLst>
          </p:cNvPr>
          <p:cNvSpPr/>
          <p:nvPr/>
        </p:nvSpPr>
        <p:spPr>
          <a:xfrm>
            <a:off x="8098224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13">
            <a:extLst>
              <a:ext uri="{FF2B5EF4-FFF2-40B4-BE49-F238E27FC236}">
                <a16:creationId xmlns:a16="http://schemas.microsoft.com/office/drawing/2014/main" id="{B420E087-0127-4E1D-A776-C857339E8E9A}"/>
              </a:ext>
            </a:extLst>
          </p:cNvPr>
          <p:cNvSpPr/>
          <p:nvPr/>
        </p:nvSpPr>
        <p:spPr>
          <a:xfrm>
            <a:off x="8098224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14">
            <a:extLst>
              <a:ext uri="{FF2B5EF4-FFF2-40B4-BE49-F238E27FC236}">
                <a16:creationId xmlns:a16="http://schemas.microsoft.com/office/drawing/2014/main" id="{27083F1A-4891-4D12-9FA5-D564F6D15214}"/>
              </a:ext>
            </a:extLst>
          </p:cNvPr>
          <p:cNvSpPr/>
          <p:nvPr/>
        </p:nvSpPr>
        <p:spPr>
          <a:xfrm>
            <a:off x="8306618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15">
            <a:extLst>
              <a:ext uri="{FF2B5EF4-FFF2-40B4-BE49-F238E27FC236}">
                <a16:creationId xmlns:a16="http://schemas.microsoft.com/office/drawing/2014/main" id="{88618F95-BF1E-4B3F-BD3A-1C52E3B38B99}"/>
              </a:ext>
            </a:extLst>
          </p:cNvPr>
          <p:cNvSpPr/>
          <p:nvPr/>
        </p:nvSpPr>
        <p:spPr>
          <a:xfrm>
            <a:off x="8306618" y="480370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16">
            <a:extLst>
              <a:ext uri="{FF2B5EF4-FFF2-40B4-BE49-F238E27FC236}">
                <a16:creationId xmlns:a16="http://schemas.microsoft.com/office/drawing/2014/main" id="{BC951D36-D309-48DC-A367-554EA79B04F5}"/>
              </a:ext>
            </a:extLst>
          </p:cNvPr>
          <p:cNvSpPr/>
          <p:nvPr/>
        </p:nvSpPr>
        <p:spPr>
          <a:xfrm>
            <a:off x="7889831" y="499167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0">
            <a:extLst>
              <a:ext uri="{FF2B5EF4-FFF2-40B4-BE49-F238E27FC236}">
                <a16:creationId xmlns:a16="http://schemas.microsoft.com/office/drawing/2014/main" id="{92A9C82F-5F09-48D4-9B7D-E590EAF51731}"/>
              </a:ext>
            </a:extLst>
          </p:cNvPr>
          <p:cNvSpPr/>
          <p:nvPr/>
        </p:nvSpPr>
        <p:spPr>
          <a:xfrm>
            <a:off x="8105492" y="498463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17">
            <a:extLst>
              <a:ext uri="{FF2B5EF4-FFF2-40B4-BE49-F238E27FC236}">
                <a16:creationId xmlns:a16="http://schemas.microsoft.com/office/drawing/2014/main" id="{2A318FDD-8235-4C27-BF02-9221BFF6949E}"/>
              </a:ext>
            </a:extLst>
          </p:cNvPr>
          <p:cNvSpPr/>
          <p:nvPr/>
        </p:nvSpPr>
        <p:spPr>
          <a:xfrm>
            <a:off x="7889831" y="499167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18">
            <a:extLst>
              <a:ext uri="{FF2B5EF4-FFF2-40B4-BE49-F238E27FC236}">
                <a16:creationId xmlns:a16="http://schemas.microsoft.com/office/drawing/2014/main" id="{21B67084-02B2-4843-A14D-777A24B3163A}"/>
              </a:ext>
            </a:extLst>
          </p:cNvPr>
          <p:cNvSpPr/>
          <p:nvPr/>
        </p:nvSpPr>
        <p:spPr>
          <a:xfrm>
            <a:off x="8098224" y="499167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solidFill>
            <a:srgbClr val="FDD4D6"/>
          </a:solidFill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19">
            <a:extLst>
              <a:ext uri="{FF2B5EF4-FFF2-40B4-BE49-F238E27FC236}">
                <a16:creationId xmlns:a16="http://schemas.microsoft.com/office/drawing/2014/main" id="{D2FC39E3-FE50-4994-A978-76B2F6F3504D}"/>
              </a:ext>
            </a:extLst>
          </p:cNvPr>
          <p:cNvSpPr txBox="1"/>
          <p:nvPr/>
        </p:nvSpPr>
        <p:spPr>
          <a:xfrm>
            <a:off x="7917826" y="4972652"/>
            <a:ext cx="3765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latin typeface="Cambria Math"/>
                <a:cs typeface="Cambria Math"/>
              </a:rPr>
              <a:t>11</a:t>
            </a:r>
            <a:r>
              <a:rPr sz="900" spc="165">
                <a:latin typeface="Cambria Math"/>
                <a:cs typeface="Cambria Math"/>
              </a:rPr>
              <a:t> </a:t>
            </a:r>
            <a:r>
              <a:rPr lang="en-US" sz="900" spc="165">
                <a:latin typeface="Cambria Math"/>
                <a:cs typeface="Cambria Math"/>
              </a:rPr>
              <a:t> </a:t>
            </a:r>
            <a:r>
              <a:rPr sz="900">
                <a:latin typeface="Cambria Math"/>
                <a:cs typeface="Cambria Math"/>
              </a:rPr>
              <a:t>11</a:t>
            </a:r>
          </a:p>
        </p:txBody>
      </p:sp>
      <p:sp>
        <p:nvSpPr>
          <p:cNvPr id="108" name="object 120">
            <a:extLst>
              <a:ext uri="{FF2B5EF4-FFF2-40B4-BE49-F238E27FC236}">
                <a16:creationId xmlns:a16="http://schemas.microsoft.com/office/drawing/2014/main" id="{01D0CCA2-28A6-4461-A215-70978790FE1D}"/>
              </a:ext>
            </a:extLst>
          </p:cNvPr>
          <p:cNvSpPr/>
          <p:nvPr/>
        </p:nvSpPr>
        <p:spPr>
          <a:xfrm>
            <a:off x="8306618" y="499167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21">
            <a:extLst>
              <a:ext uri="{FF2B5EF4-FFF2-40B4-BE49-F238E27FC236}">
                <a16:creationId xmlns:a16="http://schemas.microsoft.com/office/drawing/2014/main" id="{0AB9D487-35FD-4F3A-A08A-D95B2BFE295B}"/>
              </a:ext>
            </a:extLst>
          </p:cNvPr>
          <p:cNvSpPr/>
          <p:nvPr/>
        </p:nvSpPr>
        <p:spPr>
          <a:xfrm>
            <a:off x="8306618" y="499167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22">
            <a:extLst>
              <a:ext uri="{FF2B5EF4-FFF2-40B4-BE49-F238E27FC236}">
                <a16:creationId xmlns:a16="http://schemas.microsoft.com/office/drawing/2014/main" id="{CAD0D947-5D4D-47B5-83D5-473629D1AE20}"/>
              </a:ext>
            </a:extLst>
          </p:cNvPr>
          <p:cNvSpPr txBox="1"/>
          <p:nvPr/>
        </p:nvSpPr>
        <p:spPr>
          <a:xfrm>
            <a:off x="8740398" y="4347303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111" name="object 123">
            <a:extLst>
              <a:ext uri="{FF2B5EF4-FFF2-40B4-BE49-F238E27FC236}">
                <a16:creationId xmlns:a16="http://schemas.microsoft.com/office/drawing/2014/main" id="{AE9B4536-5660-4DCD-970E-71BDFBBAC42C}"/>
              </a:ext>
            </a:extLst>
          </p:cNvPr>
          <p:cNvSpPr txBox="1"/>
          <p:nvPr/>
        </p:nvSpPr>
        <p:spPr>
          <a:xfrm>
            <a:off x="5634269" y="4399119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112" name="object 124">
            <a:extLst>
              <a:ext uri="{FF2B5EF4-FFF2-40B4-BE49-F238E27FC236}">
                <a16:creationId xmlns:a16="http://schemas.microsoft.com/office/drawing/2014/main" id="{81A911C6-2650-4CFE-A8C9-64C26222C730}"/>
              </a:ext>
            </a:extLst>
          </p:cNvPr>
          <p:cNvSpPr txBox="1"/>
          <p:nvPr/>
        </p:nvSpPr>
        <p:spPr>
          <a:xfrm>
            <a:off x="6077620" y="3155304"/>
            <a:ext cx="916940" cy="10261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z="1200" spc="-10">
                <a:latin typeface="Calibri"/>
                <a:cs typeface="Calibri"/>
              </a:rPr>
              <a:t>page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113" name="object 125">
            <a:extLst>
              <a:ext uri="{FF2B5EF4-FFF2-40B4-BE49-F238E27FC236}">
                <a16:creationId xmlns:a16="http://schemas.microsoft.com/office/drawing/2014/main" id="{3CE221AB-1EE3-491D-BDF2-2637354C2C81}"/>
              </a:ext>
            </a:extLst>
          </p:cNvPr>
          <p:cNvSpPr/>
          <p:nvPr/>
        </p:nvSpPr>
        <p:spPr>
          <a:xfrm>
            <a:off x="6159658" y="3295757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0"/>
                </a:lnTo>
                <a:lnTo>
                  <a:pt x="719707" y="700520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26">
            <a:extLst>
              <a:ext uri="{FF2B5EF4-FFF2-40B4-BE49-F238E27FC236}">
                <a16:creationId xmlns:a16="http://schemas.microsoft.com/office/drawing/2014/main" id="{4DC6E120-9288-4F1F-B66E-026150547F88}"/>
              </a:ext>
            </a:extLst>
          </p:cNvPr>
          <p:cNvSpPr/>
          <p:nvPr/>
        </p:nvSpPr>
        <p:spPr>
          <a:xfrm>
            <a:off x="6159658" y="3295757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5" name="object 127">
            <a:extLst>
              <a:ext uri="{FF2B5EF4-FFF2-40B4-BE49-F238E27FC236}">
                <a16:creationId xmlns:a16="http://schemas.microsoft.com/office/drawing/2014/main" id="{0E75BE10-B9C2-4FFA-90EC-A90CA229B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63795"/>
              </p:ext>
            </p:extLst>
          </p:nvPr>
        </p:nvGraphicFramePr>
        <p:xfrm>
          <a:off x="6182317" y="3362459"/>
          <a:ext cx="624837" cy="536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75">
                <a:tc>
                  <a:txBody>
                    <a:bodyPr/>
                    <a:lstStyle/>
                    <a:p>
                      <a:pPr marR="17780" algn="ctr">
                        <a:lnSpc>
                          <a:spcPts val="101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1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1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9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841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3</a:t>
                      </a: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" name="object 128">
            <a:extLst>
              <a:ext uri="{FF2B5EF4-FFF2-40B4-BE49-F238E27FC236}">
                <a16:creationId xmlns:a16="http://schemas.microsoft.com/office/drawing/2014/main" id="{CD33D72D-278E-4D6F-9BF4-32EEDE7519EA}"/>
              </a:ext>
            </a:extLst>
          </p:cNvPr>
          <p:cNvSpPr/>
          <p:nvPr/>
        </p:nvSpPr>
        <p:spPr>
          <a:xfrm>
            <a:off x="6202863" y="4070808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164727" y="0"/>
                </a:moveTo>
                <a:lnTo>
                  <a:pt x="0" y="164727"/>
                </a:lnTo>
                <a:lnTo>
                  <a:pt x="82364" y="164727"/>
                </a:lnTo>
                <a:lnTo>
                  <a:pt x="82364" y="644278"/>
                </a:lnTo>
                <a:lnTo>
                  <a:pt x="247092" y="644278"/>
                </a:lnTo>
                <a:lnTo>
                  <a:pt x="247092" y="164727"/>
                </a:lnTo>
                <a:lnTo>
                  <a:pt x="329455" y="164727"/>
                </a:lnTo>
                <a:lnTo>
                  <a:pt x="164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29">
            <a:extLst>
              <a:ext uri="{FF2B5EF4-FFF2-40B4-BE49-F238E27FC236}">
                <a16:creationId xmlns:a16="http://schemas.microsoft.com/office/drawing/2014/main" id="{9A82FDCB-7B37-4DC2-A8E2-964E75F4589D}"/>
              </a:ext>
            </a:extLst>
          </p:cNvPr>
          <p:cNvSpPr/>
          <p:nvPr/>
        </p:nvSpPr>
        <p:spPr>
          <a:xfrm>
            <a:off x="6202863" y="4070809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329456" y="164727"/>
                </a:moveTo>
                <a:lnTo>
                  <a:pt x="247092" y="164727"/>
                </a:lnTo>
                <a:lnTo>
                  <a:pt x="247092" y="644278"/>
                </a:lnTo>
                <a:lnTo>
                  <a:pt x="82364" y="644278"/>
                </a:lnTo>
                <a:lnTo>
                  <a:pt x="82364" y="164727"/>
                </a:lnTo>
                <a:lnTo>
                  <a:pt x="0" y="164727"/>
                </a:lnTo>
                <a:lnTo>
                  <a:pt x="164728" y="0"/>
                </a:lnTo>
                <a:lnTo>
                  <a:pt x="329456" y="16472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30">
            <a:extLst>
              <a:ext uri="{FF2B5EF4-FFF2-40B4-BE49-F238E27FC236}">
                <a16:creationId xmlns:a16="http://schemas.microsoft.com/office/drawing/2014/main" id="{FA72D9DB-9239-45B2-BFAD-CBCA957899A0}"/>
              </a:ext>
            </a:extLst>
          </p:cNvPr>
          <p:cNvSpPr/>
          <p:nvPr/>
        </p:nvSpPr>
        <p:spPr>
          <a:xfrm>
            <a:off x="7717759" y="3807387"/>
            <a:ext cx="521970" cy="1110615"/>
          </a:xfrm>
          <a:custGeom>
            <a:avLst/>
            <a:gdLst/>
            <a:ahLst/>
            <a:cxnLst/>
            <a:rect l="l" t="t" r="r" b="b"/>
            <a:pathLst>
              <a:path w="521970" h="1110614">
                <a:moveTo>
                  <a:pt x="107363" y="0"/>
                </a:moveTo>
                <a:lnTo>
                  <a:pt x="0" y="203631"/>
                </a:lnTo>
                <a:lnTo>
                  <a:pt x="77749" y="179564"/>
                </a:lnTo>
                <a:lnTo>
                  <a:pt x="365879" y="1110383"/>
                </a:lnTo>
                <a:lnTo>
                  <a:pt x="521376" y="1062250"/>
                </a:lnTo>
                <a:lnTo>
                  <a:pt x="233246" y="131431"/>
                </a:lnTo>
                <a:lnTo>
                  <a:pt x="310996" y="107364"/>
                </a:lnTo>
                <a:lnTo>
                  <a:pt x="107363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31">
            <a:extLst>
              <a:ext uri="{FF2B5EF4-FFF2-40B4-BE49-F238E27FC236}">
                <a16:creationId xmlns:a16="http://schemas.microsoft.com/office/drawing/2014/main" id="{DC42F863-F443-4D90-B834-8905C03CB2EC}"/>
              </a:ext>
            </a:extLst>
          </p:cNvPr>
          <p:cNvSpPr/>
          <p:nvPr/>
        </p:nvSpPr>
        <p:spPr>
          <a:xfrm>
            <a:off x="7717758" y="3807387"/>
            <a:ext cx="521970" cy="1110615"/>
          </a:xfrm>
          <a:custGeom>
            <a:avLst/>
            <a:gdLst/>
            <a:ahLst/>
            <a:cxnLst/>
            <a:rect l="l" t="t" r="r" b="b"/>
            <a:pathLst>
              <a:path w="521970" h="1110614">
                <a:moveTo>
                  <a:pt x="310996" y="107363"/>
                </a:moveTo>
                <a:lnTo>
                  <a:pt x="233246" y="131430"/>
                </a:lnTo>
                <a:lnTo>
                  <a:pt x="521377" y="1062249"/>
                </a:lnTo>
                <a:lnTo>
                  <a:pt x="365880" y="1110383"/>
                </a:lnTo>
                <a:lnTo>
                  <a:pt x="77749" y="179564"/>
                </a:lnTo>
                <a:lnTo>
                  <a:pt x="0" y="203631"/>
                </a:lnTo>
                <a:lnTo>
                  <a:pt x="107363" y="0"/>
                </a:lnTo>
                <a:lnTo>
                  <a:pt x="310996" y="107363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32">
            <a:extLst>
              <a:ext uri="{FF2B5EF4-FFF2-40B4-BE49-F238E27FC236}">
                <a16:creationId xmlns:a16="http://schemas.microsoft.com/office/drawing/2014/main" id="{FFBAA09B-6D15-40DC-B6D3-D39BFA8417BC}"/>
              </a:ext>
            </a:extLst>
          </p:cNvPr>
          <p:cNvSpPr/>
          <p:nvPr/>
        </p:nvSpPr>
        <p:spPr>
          <a:xfrm>
            <a:off x="7371475" y="3830046"/>
            <a:ext cx="329565" cy="883919"/>
          </a:xfrm>
          <a:custGeom>
            <a:avLst/>
            <a:gdLst/>
            <a:ahLst/>
            <a:cxnLst/>
            <a:rect l="l" t="t" r="r" b="b"/>
            <a:pathLst>
              <a:path w="329565" h="883920">
                <a:moveTo>
                  <a:pt x="164727" y="0"/>
                </a:moveTo>
                <a:lnTo>
                  <a:pt x="0" y="164727"/>
                </a:lnTo>
                <a:lnTo>
                  <a:pt x="82363" y="164727"/>
                </a:lnTo>
                <a:lnTo>
                  <a:pt x="82363" y="883613"/>
                </a:lnTo>
                <a:lnTo>
                  <a:pt x="247091" y="883613"/>
                </a:lnTo>
                <a:lnTo>
                  <a:pt x="247091" y="164727"/>
                </a:lnTo>
                <a:lnTo>
                  <a:pt x="329455" y="164727"/>
                </a:lnTo>
                <a:lnTo>
                  <a:pt x="16472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33">
            <a:extLst>
              <a:ext uri="{FF2B5EF4-FFF2-40B4-BE49-F238E27FC236}">
                <a16:creationId xmlns:a16="http://schemas.microsoft.com/office/drawing/2014/main" id="{4EBDA2CA-C3F7-4FBE-A8DF-8C12BA60A4D1}"/>
              </a:ext>
            </a:extLst>
          </p:cNvPr>
          <p:cNvSpPr/>
          <p:nvPr/>
        </p:nvSpPr>
        <p:spPr>
          <a:xfrm>
            <a:off x="7371475" y="3830046"/>
            <a:ext cx="329565" cy="883919"/>
          </a:xfrm>
          <a:custGeom>
            <a:avLst/>
            <a:gdLst/>
            <a:ahLst/>
            <a:cxnLst/>
            <a:rect l="l" t="t" r="r" b="b"/>
            <a:pathLst>
              <a:path w="329565" h="883920">
                <a:moveTo>
                  <a:pt x="329456" y="164727"/>
                </a:moveTo>
                <a:lnTo>
                  <a:pt x="247091" y="164727"/>
                </a:lnTo>
                <a:lnTo>
                  <a:pt x="247091" y="883614"/>
                </a:lnTo>
                <a:lnTo>
                  <a:pt x="82363" y="883614"/>
                </a:lnTo>
                <a:lnTo>
                  <a:pt x="82363" y="164727"/>
                </a:lnTo>
                <a:lnTo>
                  <a:pt x="0" y="164727"/>
                </a:lnTo>
                <a:lnTo>
                  <a:pt x="164728" y="0"/>
                </a:lnTo>
                <a:lnTo>
                  <a:pt x="329456" y="16472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4">
            <a:extLst>
              <a:ext uri="{FF2B5EF4-FFF2-40B4-BE49-F238E27FC236}">
                <a16:creationId xmlns:a16="http://schemas.microsoft.com/office/drawing/2014/main" id="{0D6FFEE3-40BE-42E2-9E57-F9A8F5E81793}"/>
              </a:ext>
            </a:extLst>
          </p:cNvPr>
          <p:cNvSpPr txBox="1"/>
          <p:nvPr/>
        </p:nvSpPr>
        <p:spPr>
          <a:xfrm>
            <a:off x="8269423" y="4134960"/>
            <a:ext cx="580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Calibri"/>
                <a:cs typeface="Calibri"/>
              </a:rPr>
              <a:t>P</a:t>
            </a:r>
            <a:r>
              <a:rPr sz="1400" spc="-20">
                <a:latin typeface="Calibri"/>
                <a:cs typeface="Calibri"/>
              </a:rPr>
              <a:t>r</a:t>
            </a:r>
            <a:r>
              <a:rPr sz="1400">
                <a:latin typeface="Calibri"/>
                <a:cs typeface="Calibri"/>
              </a:rPr>
              <a:t>el</a:t>
            </a:r>
            <a:r>
              <a:rPr sz="1400" spc="-5">
                <a:latin typeface="Calibri"/>
                <a:cs typeface="Calibri"/>
              </a:rPr>
              <a:t>o</a:t>
            </a:r>
            <a:r>
              <a:rPr sz="1400">
                <a:latin typeface="Calibri"/>
                <a:cs typeface="Calibri"/>
              </a:rPr>
              <a:t>ad</a:t>
            </a:r>
          </a:p>
        </p:txBody>
      </p:sp>
      <p:sp>
        <p:nvSpPr>
          <p:cNvPr id="125" name="object 7">
            <a:extLst>
              <a:ext uri="{FF2B5EF4-FFF2-40B4-BE49-F238E27FC236}">
                <a16:creationId xmlns:a16="http://schemas.microsoft.com/office/drawing/2014/main" id="{E29122EC-526E-4C2C-8D20-1A4A349E005A}"/>
              </a:ext>
            </a:extLst>
          </p:cNvPr>
          <p:cNvSpPr txBox="1"/>
          <p:nvPr/>
        </p:nvSpPr>
        <p:spPr>
          <a:xfrm>
            <a:off x="7016530" y="2843902"/>
            <a:ext cx="59892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latin typeface="Calibri"/>
                <a:cs typeface="Calibri"/>
              </a:rPr>
              <a:t>BASC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30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</p:spTree>
    <p:extLst>
      <p:ext uri="{BB962C8B-B14F-4D97-AF65-F5344CB8AC3E}">
        <p14:creationId xmlns:p14="http://schemas.microsoft.com/office/powerpoint/2010/main" val="4098252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A2169-8E75-427C-86A1-A691812C1B28}"/>
                  </a:ext>
                </a:extLst>
              </p:cNvPr>
              <p:cNvSpPr txBox="1"/>
              <p:nvPr/>
            </p:nvSpPr>
            <p:spPr>
              <a:xfrm flipH="1">
                <a:off x="1359010" y="1577042"/>
                <a:ext cx="914273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+mn-ea"/>
                  </a:rPr>
                  <a:t> The criteria of selecting vertices for BASC are based on following three assumptions:</a:t>
                </a:r>
              </a:p>
              <a:p>
                <a:endParaRPr lang="en-US" sz="2400">
                  <a:latin typeface="+mn-ea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>
                    <a:latin typeface="+mn-ea"/>
                  </a:rPr>
                  <a:t>The neighbor vertices of each vertex are accessed simultaneously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>
                  <a:latin typeface="+mn-ea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>
                    <a:latin typeface="+mn-ea"/>
                  </a:rPr>
                  <a:t>The number of edge list requests for each vertex is equivalent among all the vertices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>
                  <a:latin typeface="+mn-ea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>
                    <a:latin typeface="+mn-ea"/>
                  </a:rPr>
                  <a:t>The probability of issuing request to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latin typeface="+mn-ea"/>
                  </a:rPr>
                  <a:t> is inversely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>
                    <a:latin typeface="+mn-ea"/>
                  </a:rPr>
                  <a:t> in-degree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A2169-8E75-427C-86A1-A691812C1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9010" y="1577042"/>
                <a:ext cx="9142734" cy="4154984"/>
              </a:xfrm>
              <a:prstGeom prst="rect">
                <a:avLst/>
              </a:prstGeom>
              <a:blipFill>
                <a:blip r:embed="rId2"/>
                <a:stretch>
                  <a:fillRect l="-1267" t="-1175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>
            <a:extLst>
              <a:ext uri="{FF2B5EF4-FFF2-40B4-BE49-F238E27FC236}">
                <a16:creationId xmlns:a16="http://schemas.microsoft.com/office/drawing/2014/main" id="{241C9F35-B76B-4BA4-88E3-9797AEBB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79"/>
            <a:ext cx="10515600" cy="688515"/>
          </a:xfrm>
        </p:spPr>
        <p:txBody>
          <a:bodyPr>
            <a:normAutofit fontScale="90000"/>
          </a:bodyPr>
          <a:lstStyle/>
          <a:p>
            <a:r>
              <a:rPr lang="en-US"/>
              <a:t>BFS-Aware Static Cache (BASC)</a:t>
            </a:r>
          </a:p>
        </p:txBody>
      </p:sp>
    </p:spTree>
    <p:extLst>
      <p:ext uri="{BB962C8B-B14F-4D97-AF65-F5344CB8AC3E}">
        <p14:creationId xmlns:p14="http://schemas.microsoft.com/office/powerpoint/2010/main" val="7173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48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4423021" y="3351220"/>
            <a:ext cx="1215109" cy="106515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1E8849-EEC5-42B3-8496-FBB395AF1F55}"/>
              </a:ext>
            </a:extLst>
          </p:cNvPr>
          <p:cNvSpPr txBox="1"/>
          <p:nvPr/>
        </p:nvSpPr>
        <p:spPr>
          <a:xfrm>
            <a:off x="3160509" y="5516851"/>
            <a:ext cx="555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+mn-ea"/>
              </a:rPr>
              <a:t>F represents the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+mn-ea"/>
              </a:rPr>
              <a:t>penalty accrued by misuse of pages in the cache, it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+mn-ea"/>
              </a:rPr>
              <a:t>iterates over all edges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3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 Database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「人际关系」的圖片搜尋結果">
            <a:extLst>
              <a:ext uri="{FF2B5EF4-FFF2-40B4-BE49-F238E27FC236}">
                <a16:creationId xmlns:a16="http://schemas.microsoft.com/office/drawing/2014/main" id="{A84AAD60-0F9B-4560-8693-532E69AA4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5403"/>
          <a:stretch/>
        </p:blipFill>
        <p:spPr bwMode="auto">
          <a:xfrm>
            <a:off x="953268" y="1534079"/>
            <a:ext cx="4837932" cy="34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「graph data」的圖片搜尋結果">
            <a:extLst>
              <a:ext uri="{FF2B5EF4-FFF2-40B4-BE49-F238E27FC236}">
                <a16:creationId xmlns:a16="http://schemas.microsoft.com/office/drawing/2014/main" id="{C6F6A260-17A5-4C9B-947B-3A61C957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63133"/>
            <a:ext cx="5175271" cy="32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465FDB3-D436-4F6F-8483-4A82DE1B6AAE}"/>
              </a:ext>
            </a:extLst>
          </p:cNvPr>
          <p:cNvSpPr txBox="1"/>
          <p:nvPr/>
        </p:nvSpPr>
        <p:spPr>
          <a:xfrm>
            <a:off x="1635950" y="5623934"/>
            <a:ext cx="925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ea"/>
              </a:rPr>
              <a:t>We need GRAPH to describe more and more complex entity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3211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5633686" y="3725106"/>
            <a:ext cx="607554" cy="33139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/>
              <p:nvPr/>
            </p:nvSpPr>
            <p:spPr>
              <a:xfrm>
                <a:off x="3215740" y="5378351"/>
                <a:ext cx="59712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is expected number of  requests to the page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 is stored. Larger number indicates higher probability to cache the page in memory.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740" y="5378351"/>
                <a:ext cx="5971218" cy="923330"/>
              </a:xfrm>
              <a:prstGeom prst="rect">
                <a:avLst/>
              </a:prstGeom>
              <a:blipFill>
                <a:blip r:embed="rId3"/>
                <a:stretch>
                  <a:fillRect l="-91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9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6241240" y="3737380"/>
            <a:ext cx="699608" cy="263887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/>
              <p:nvPr/>
            </p:nvSpPr>
            <p:spPr>
              <a:xfrm>
                <a:off x="3083491" y="5378351"/>
                <a:ext cx="6284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is in-degree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, this term reflects assumption 3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5378351"/>
                <a:ext cx="6284201" cy="369332"/>
              </a:xfrm>
              <a:prstGeom prst="rect">
                <a:avLst/>
              </a:prstGeom>
              <a:blipFill>
                <a:blip r:embed="rId3"/>
                <a:stretch>
                  <a:fillRect t="-8197" r="-4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7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6971532" y="3731243"/>
            <a:ext cx="1018727" cy="82234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/>
              <p:nvPr/>
            </p:nvSpPr>
            <p:spPr>
              <a:xfrm>
                <a:off x="3083491" y="5378351"/>
                <a:ext cx="6284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 </a:t>
                </a:r>
                <a:r>
                  <a:rPr lang="en-US" altLang="zh-CN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is another neighbor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, which stores on the same page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 is not cached either.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5378351"/>
                <a:ext cx="6284201" cy="646331"/>
              </a:xfrm>
              <a:prstGeom prst="rect">
                <a:avLst/>
              </a:prstGeom>
              <a:blipFill>
                <a:blip r:embed="rId3"/>
                <a:stretch>
                  <a:fillRect l="-87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6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8008671" y="3725106"/>
            <a:ext cx="785525" cy="31298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/>
              <p:nvPr/>
            </p:nvSpPr>
            <p:spPr>
              <a:xfrm>
                <a:off x="3083491" y="5378351"/>
                <a:ext cx="6284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 is out-degree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, the larger out-degree is, the more utilized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  <a:latin typeface="+mn-ea"/>
                  </a:rPr>
                  <a:t> is.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1E8849-EEC5-42B3-8496-FBB395AF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5378351"/>
                <a:ext cx="6284201" cy="646331"/>
              </a:xfrm>
              <a:prstGeom prst="rect">
                <a:avLst/>
              </a:prstGeom>
              <a:blipFill>
                <a:blip r:embed="rId3"/>
                <a:stretch>
                  <a:fillRect l="-87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3000950" y="4783535"/>
            <a:ext cx="5504811" cy="34413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1E8849-EEC5-42B3-8496-FBB395AF1F55}"/>
              </a:ext>
            </a:extLst>
          </p:cNvPr>
          <p:cNvSpPr txBox="1"/>
          <p:nvPr/>
        </p:nvSpPr>
        <p:spPr>
          <a:xfrm>
            <a:off x="3635814" y="5365936"/>
            <a:ext cx="274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+mn-ea"/>
              </a:rPr>
              <a:t>Memory constraints</a:t>
            </a:r>
          </a:p>
        </p:txBody>
      </p:sp>
    </p:spTree>
    <p:extLst>
      <p:ext uri="{BB962C8B-B14F-4D97-AF65-F5344CB8AC3E}">
        <p14:creationId xmlns:p14="http://schemas.microsoft.com/office/powerpoint/2010/main" val="21930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I/O Request Costs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577042"/>
            <a:ext cx="85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Select vertices so that I/O request costs are minimum</a:t>
            </a:r>
          </a:p>
          <a:p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… but first we need a model: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/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eqAr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eqArr>
                                            <m:eqArr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9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brk m:alnAt="9"/>
                                                        </m:r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eqAr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nary>
                      </m:e>
                    </m:nary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41F945-F8A9-4CAF-82B5-7B18105F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91" y="3351220"/>
                <a:ext cx="5779146" cy="1776448"/>
              </a:xfrm>
              <a:prstGeom prst="rect">
                <a:avLst/>
              </a:prstGeom>
              <a:blipFill>
                <a:blip r:embed="rId2"/>
                <a:stretch>
                  <a:fillRect l="-2743" b="-4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0586B98-5D61-4D5D-9142-7C49C147EBD8}"/>
              </a:ext>
            </a:extLst>
          </p:cNvPr>
          <p:cNvSpPr/>
          <p:nvPr/>
        </p:nvSpPr>
        <p:spPr>
          <a:xfrm>
            <a:off x="3000950" y="3277101"/>
            <a:ext cx="5861687" cy="1850567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1E8849-EEC5-42B3-8496-FBB395AF1F55}"/>
              </a:ext>
            </a:extLst>
          </p:cNvPr>
          <p:cNvSpPr txBox="1"/>
          <p:nvPr/>
        </p:nvSpPr>
        <p:spPr>
          <a:xfrm>
            <a:off x="2598674" y="5519358"/>
            <a:ext cx="68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+mn-ea"/>
              </a:rPr>
              <a:t>F(C) is nonlinear and non-convex, the problem is NP-hard</a:t>
            </a:r>
          </a:p>
        </p:txBody>
      </p:sp>
    </p:spTree>
    <p:extLst>
      <p:ext uri="{BB962C8B-B14F-4D97-AF65-F5344CB8AC3E}">
        <p14:creationId xmlns:p14="http://schemas.microsoft.com/office/powerpoint/2010/main" val="3164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Greedy Vertex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C1AD78-5FE3-493B-91CC-4A97FB42106E}"/>
                  </a:ext>
                </a:extLst>
              </p:cNvPr>
              <p:cNvSpPr txBox="1"/>
              <p:nvPr/>
            </p:nvSpPr>
            <p:spPr>
              <a:xfrm>
                <a:off x="1515818" y="1515817"/>
                <a:ext cx="7045177" cy="4538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Consolas" panose="020B0609020204030204" pitchFamily="49" charset="0"/>
                  </a:rPr>
                  <a:t>Input: G=(V,E), M: BASC size, K: iteration number</a:t>
                </a:r>
              </a:p>
              <a:p>
                <a:r>
                  <a:rPr lang="en-US" sz="2000">
                    <a:latin typeface="Consolas" panose="020B0609020204030204" pitchFamily="49" charset="0"/>
                  </a:rPr>
                  <a:t>Output: a set of selected vertices C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=∅,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 b="1">
                    <a:latin typeface="Consolas" panose="020B0609020204030204" pitchFamily="49" charset="0"/>
                  </a:rPr>
                  <a:t>for</a:t>
                </a:r>
                <a:r>
                  <a:rPr lang="en-US" sz="2000">
                    <a:latin typeface="Consolas" panose="020B0609020204030204" pitchFamily="49" charset="0"/>
                  </a:rPr>
                  <a:t> k := 1 to K </a:t>
                </a:r>
                <a:r>
                  <a:rPr lang="en-US" sz="2000" b="1">
                    <a:latin typeface="Consolas" panose="020B0609020204030204" pitchFamily="49" charset="0"/>
                  </a:rPr>
                  <a:t>do</a:t>
                </a:r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>
                    <a:latin typeface="Consolas" panose="020B0609020204030204" pitchFamily="49" charset="0"/>
                  </a:rPr>
                  <a:t>  </a:t>
                </a:r>
                <a:r>
                  <a:rPr lang="en-US" sz="2000" b="1">
                    <a:latin typeface="Consolas" panose="020B0609020204030204" pitchFamily="49" charset="0"/>
                  </a:rPr>
                  <a:t>for</a:t>
                </a:r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:r>
                  <a:rPr lang="en-US" sz="2000" b="1">
                    <a:latin typeface="Consolas" panose="020B0609020204030204" pitchFamily="49" charset="0"/>
                  </a:rPr>
                  <a:t>do</a:t>
                </a:r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>
                    <a:latin typeface="Consolas" panose="020B0609020204030204" pitchFamily="49" charset="0"/>
                  </a:rPr>
                  <a:t>    T[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>
                    <a:latin typeface="Consolas" panose="020B0609020204030204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eqArr>
                          </m:sub>
                          <m:sup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9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∉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 b="1">
                    <a:latin typeface="Consolas" panose="020B0609020204030204" pitchFamily="49" charset="0"/>
                  </a:rPr>
                  <a:t>while</a:t>
                </a:r>
                <a:r>
                  <a:rPr lang="en-US" sz="2000">
                    <a:latin typeface="Consolas" panose="020B0609020204030204" pitchFamily="49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:r>
                  <a:rPr lang="en-US" sz="2000" b="1">
                    <a:latin typeface="Consolas" panose="020B0609020204030204" pitchFamily="49" charset="0"/>
                  </a:rPr>
                  <a:t>do</a:t>
                </a:r>
              </a:p>
              <a:p>
                <a:r>
                  <a:rPr lang="en-US" sz="200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>
                    <a:latin typeface="Consolas" panose="020B0609020204030204" pitchFamily="49" charset="0"/>
                  </a:rPr>
                  <a:t>  </a:t>
                </a:r>
                <a:r>
                  <a:rPr lang="en-US" sz="2000" b="1">
                    <a:latin typeface="Consolas" panose="020B0609020204030204" pitchFamily="49" charset="0"/>
                  </a:rPr>
                  <a:t>if</a:t>
                </a:r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>
                    <a:latin typeface="Consolas" panose="020B0609020204030204" pitchFamily="49" charset="0"/>
                  </a:rPr>
                  <a:t> </a:t>
                </a:r>
                <a:r>
                  <a:rPr lang="en-US" sz="2000" b="1">
                    <a:latin typeface="Consolas" panose="020B0609020204030204" pitchFamily="49" charset="0"/>
                  </a:rPr>
                  <a:t>then</a:t>
                </a:r>
              </a:p>
              <a:p>
                <a:r>
                  <a:rPr lang="en-US" sz="2000">
                    <a:latin typeface="Consolas" panose="020B0609020204030204" pitchFamily="49" charset="0"/>
                  </a:rPr>
                  <a:t>    </a:t>
                </a:r>
                <a:r>
                  <a:rPr lang="en-US" sz="2000" b="1">
                    <a:latin typeface="Consolas" panose="020B0609020204030204" pitchFamily="49" charset="0"/>
                  </a:rPr>
                  <a:t>break</a:t>
                </a:r>
              </a:p>
              <a:p>
                <a:r>
                  <a:rPr lang="en-US" sz="200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>
                  <a:latin typeface="Consolas" panose="020B0609020204030204" pitchFamily="49" charset="0"/>
                </a:endParaRPr>
              </a:p>
              <a:p>
                <a:r>
                  <a:rPr lang="en-US" sz="2000" b="1">
                    <a:latin typeface="Consolas" panose="020B0609020204030204" pitchFamily="49" charset="0"/>
                  </a:rPr>
                  <a:t>return</a:t>
                </a:r>
                <a:r>
                  <a:rPr lang="en-US" sz="2000">
                    <a:latin typeface="Consolas" panose="020B0609020204030204" pitchFamily="49" charset="0"/>
                  </a:rPr>
                  <a:t> C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C1AD78-5FE3-493B-91CC-4A97FB421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18" y="1515817"/>
                <a:ext cx="7045177" cy="4538165"/>
              </a:xfrm>
              <a:prstGeom prst="rect">
                <a:avLst/>
              </a:prstGeom>
              <a:blipFill>
                <a:blip r:embed="rId2"/>
                <a:stretch>
                  <a:fillRect l="-952" t="-806" r="-693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7F3DE56-1477-49A0-9E7B-D7CA4BF6F9F6}"/>
                  </a:ext>
                </a:extLst>
              </p:cNvPr>
              <p:cNvSpPr txBox="1"/>
              <p:nvPr/>
            </p:nvSpPr>
            <p:spPr>
              <a:xfrm flipH="1">
                <a:off x="6477201" y="5051081"/>
                <a:ext cx="5041783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>
                    <a:latin typeface="+mn-ea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7F3DE56-1477-49A0-9E7B-D7CA4BF6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7201" y="5051081"/>
                <a:ext cx="5041783" cy="395429"/>
              </a:xfrm>
              <a:prstGeom prst="rect">
                <a:avLst/>
              </a:prstGeom>
              <a:blipFill>
                <a:blip r:embed="rId3"/>
                <a:stretch>
                  <a:fillRect l="-1088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弧形 2">
            <a:extLst>
              <a:ext uri="{FF2B5EF4-FFF2-40B4-BE49-F238E27FC236}">
                <a16:creationId xmlns:a16="http://schemas.microsoft.com/office/drawing/2014/main" id="{E3499B32-63C5-4FBD-B925-0A4C60ECF348}"/>
              </a:ext>
            </a:extLst>
          </p:cNvPr>
          <p:cNvSpPr/>
          <p:nvPr/>
        </p:nvSpPr>
        <p:spPr>
          <a:xfrm rot="7182330">
            <a:off x="3148601" y="2851629"/>
            <a:ext cx="407741" cy="1367053"/>
          </a:xfrm>
          <a:prstGeom prst="curvedLeftArrow">
            <a:avLst>
              <a:gd name="adj1" fmla="val 27583"/>
              <a:gd name="adj2" fmla="val 50000"/>
              <a:gd name="adj3" fmla="val 3610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73F4B8-E218-4552-9B68-E4006F05D69C}"/>
              </a:ext>
            </a:extLst>
          </p:cNvPr>
          <p:cNvSpPr/>
          <p:nvPr/>
        </p:nvSpPr>
        <p:spPr>
          <a:xfrm>
            <a:off x="4105595" y="3535156"/>
            <a:ext cx="478679" cy="17154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281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BASC and </a:t>
            </a:r>
            <a:r>
              <a:rPr lang="en-US" altLang="zh-CN" sz="2400" b="1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Norder</a:t>
            </a:r>
            <a:endParaRPr lang="en-US" altLang="zh-CN" sz="2400" b="1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2344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 Setup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499070"/>
            <a:ext cx="8558242" cy="441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+mn-ea"/>
              </a:rPr>
              <a:t>CPU: Intel Xeon E5-2683 v4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Memory: 128 GB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OS: Ubuntu 16.04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Storage: Intel 400GB SSD, SATA 6.0Gb/s interface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Graph engine: </a:t>
            </a:r>
            <a:r>
              <a:rPr lang="en-US" sz="2400" err="1">
                <a:latin typeface="+mn-ea"/>
              </a:rPr>
              <a:t>FlashGraph</a:t>
            </a:r>
            <a:endParaRPr lang="en-US" sz="240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400">
                <a:latin typeface="+mn-ea"/>
              </a:rPr>
              <a:t>OS page cache is turned off by setting the O_DIRECT flag</a:t>
            </a:r>
          </a:p>
        </p:txBody>
      </p:sp>
    </p:spTree>
    <p:extLst>
      <p:ext uri="{BB962C8B-B14F-4D97-AF65-F5344CB8AC3E}">
        <p14:creationId xmlns:p14="http://schemas.microsoft.com/office/powerpoint/2010/main" val="381423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Datasets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F83CC80-BBEA-49DA-860B-56B597826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75395"/>
              </p:ext>
            </p:extLst>
          </p:nvPr>
        </p:nvGraphicFramePr>
        <p:xfrm>
          <a:off x="2389749" y="2324131"/>
          <a:ext cx="6400482" cy="3015894"/>
        </p:xfrm>
        <a:graphic>
          <a:graphicData uri="http://schemas.openxmlformats.org/drawingml/2006/table">
            <a:tbl>
              <a:tblPr/>
              <a:tblGrid>
                <a:gridCol w="3045168">
                  <a:extLst>
                    <a:ext uri="{9D8B030D-6E8A-4147-A177-3AD203B41FA5}">
                      <a16:colId xmlns:a16="http://schemas.microsoft.com/office/drawing/2014/main" val="3116995742"/>
                    </a:ext>
                  </a:extLst>
                </a:gridCol>
                <a:gridCol w="1683224">
                  <a:extLst>
                    <a:ext uri="{9D8B030D-6E8A-4147-A177-3AD203B41FA5}">
                      <a16:colId xmlns:a16="http://schemas.microsoft.com/office/drawing/2014/main" val="1625250834"/>
                    </a:ext>
                  </a:extLst>
                </a:gridCol>
                <a:gridCol w="1672090">
                  <a:extLst>
                    <a:ext uri="{9D8B030D-6E8A-4147-A177-3AD203B41FA5}">
                      <a16:colId xmlns:a16="http://schemas.microsoft.com/office/drawing/2014/main" val="4205925755"/>
                    </a:ext>
                  </a:extLst>
                </a:gridCol>
              </a:tblGrid>
              <a:tr h="497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Graph </a:t>
                      </a:r>
                      <a:endParaRPr lang="en-US" sz="48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V </a:t>
                      </a:r>
                      <a:endParaRPr lang="en-US" sz="48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 </a:t>
                      </a:r>
                      <a:endParaRPr lang="en-US" sz="4800" b="1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917621"/>
                  </a:ext>
                </a:extLst>
              </a:tr>
              <a:tr h="4975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Youtube (YT)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3.2M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9.4M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061485"/>
                  </a:ext>
                </a:extLst>
              </a:tr>
              <a:tr h="4975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Flickr (FL)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2.3M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3024283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Wikipedia (WK)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172M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551153"/>
                  </a:ext>
                </a:extLst>
              </a:tr>
              <a:tr h="54735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LiveJournal (LJ)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4.8M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68M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145002"/>
                  </a:ext>
                </a:extLst>
              </a:tr>
              <a:tr h="4975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Twitter (TW)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53M 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1.9B</a:t>
                      </a:r>
                      <a:endParaRPr lang="en-US" sz="4800"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64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1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 Database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A026F860-F192-4AE0-9C02-F6C84E5AE357}"/>
              </a:ext>
            </a:extLst>
          </p:cNvPr>
          <p:cNvSpPr/>
          <p:nvPr/>
        </p:nvSpPr>
        <p:spPr>
          <a:xfrm>
            <a:off x="9129570" y="2304536"/>
            <a:ext cx="1898476" cy="759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图片 3" descr="图片包含 游戏机, 标志&#10;&#10;描述已自动生成">
            <a:extLst>
              <a:ext uri="{FF2B5EF4-FFF2-40B4-BE49-F238E27FC236}">
                <a16:creationId xmlns:a16="http://schemas.microsoft.com/office/drawing/2014/main" id="{5E23B10F-36FF-4A49-82AD-FD7517B48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78" y="573971"/>
            <a:ext cx="3007429" cy="3007429"/>
          </a:xfrm>
          <a:prstGeom prst="rect">
            <a:avLst/>
          </a:prstGeom>
        </p:spPr>
      </p:pic>
      <p:pic>
        <p:nvPicPr>
          <p:cNvPr id="6" name="图片 5" descr="图片包含 游戏机, 树, 植物&#10;&#10;描述已自动生成">
            <a:extLst>
              <a:ext uri="{FF2B5EF4-FFF2-40B4-BE49-F238E27FC236}">
                <a16:creationId xmlns:a16="http://schemas.microsoft.com/office/drawing/2014/main" id="{9DC7AA59-2FE7-4687-B7C9-9EC3BC9B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27" y="2354780"/>
            <a:ext cx="1541666" cy="1541666"/>
          </a:xfrm>
          <a:prstGeom prst="rect">
            <a:avLst/>
          </a:prstGeom>
        </p:spPr>
      </p:pic>
      <p:pic>
        <p:nvPicPr>
          <p:cNvPr id="3074" name="Picture 2" descr="「招商银行」的圖片搜尋結果">
            <a:extLst>
              <a:ext uri="{FF2B5EF4-FFF2-40B4-BE49-F238E27FC236}">
                <a16:creationId xmlns:a16="http://schemas.microsoft.com/office/drawing/2014/main" id="{FA86527E-C75F-4174-97C0-B41C82A22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44080" r="28722" b="32792"/>
          <a:stretch/>
        </p:blipFill>
        <p:spPr bwMode="auto">
          <a:xfrm>
            <a:off x="6615592" y="4291612"/>
            <a:ext cx="2172001" cy="5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手机屏幕截图&#10;&#10;描述已自动生成">
            <a:extLst>
              <a:ext uri="{FF2B5EF4-FFF2-40B4-BE49-F238E27FC236}">
                <a16:creationId xmlns:a16="http://schemas.microsoft.com/office/drawing/2014/main" id="{88B62784-A646-4538-A7B1-59196F8EA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94" y="3322461"/>
            <a:ext cx="2783856" cy="1814354"/>
          </a:xfrm>
          <a:prstGeom prst="rect">
            <a:avLst/>
          </a:prstGeom>
        </p:spPr>
      </p:pic>
      <p:pic>
        <p:nvPicPr>
          <p:cNvPr id="3076" name="Picture 4" descr="「丁香医生 图标」的圖片搜尋結果">
            <a:extLst>
              <a:ext uri="{FF2B5EF4-FFF2-40B4-BE49-F238E27FC236}">
                <a16:creationId xmlns:a16="http://schemas.microsoft.com/office/drawing/2014/main" id="{C53E71EE-32FC-40AD-BABF-E1A1EAA4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11" y="4751159"/>
            <a:ext cx="1359854" cy="13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19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 of </a:t>
            </a:r>
            <a:r>
              <a:rPr lang="en-US" err="1"/>
              <a:t>Norder</a:t>
            </a:r>
            <a:endParaRPr 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D55A4E6-4B2B-437A-829A-DA8228DF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84228"/>
              </p:ext>
            </p:extLst>
          </p:nvPr>
        </p:nvGraphicFramePr>
        <p:xfrm>
          <a:off x="3275453" y="2105696"/>
          <a:ext cx="4743863" cy="2872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927">
                  <a:extLst>
                    <a:ext uri="{9D8B030D-6E8A-4147-A177-3AD203B41FA5}">
                      <a16:colId xmlns:a16="http://schemas.microsoft.com/office/drawing/2014/main" val="105684368"/>
                    </a:ext>
                  </a:extLst>
                </a:gridCol>
                <a:gridCol w="1411231">
                  <a:extLst>
                    <a:ext uri="{9D8B030D-6E8A-4147-A177-3AD203B41FA5}">
                      <a16:colId xmlns:a16="http://schemas.microsoft.com/office/drawing/2014/main" val="3252672853"/>
                    </a:ext>
                  </a:extLst>
                </a:gridCol>
                <a:gridCol w="1094705">
                  <a:extLst>
                    <a:ext uri="{9D8B030D-6E8A-4147-A177-3AD203B41FA5}">
                      <a16:colId xmlns:a16="http://schemas.microsoft.com/office/drawing/2014/main" val="1867142118"/>
                    </a:ext>
                  </a:extLst>
                </a:gridCol>
              </a:tblGrid>
              <a:tr h="585326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err="1">
                          <a:effectLst/>
                          <a:latin typeface="+mn-ea"/>
                          <a:ea typeface="+mn-ea"/>
                        </a:rPr>
                        <a:t>Gorder</a:t>
                      </a:r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[1]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Norder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78083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YT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12.5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35981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FL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39.6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647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LJ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45.6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7.2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75203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WK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169.3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16.9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62575"/>
                  </a:ext>
                </a:extLst>
              </a:tr>
              <a:tr h="757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TW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11687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243.5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12049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E43C259-959F-49AD-AA4C-210DE64F7E55}"/>
              </a:ext>
            </a:extLst>
          </p:cNvPr>
          <p:cNvSpPr txBox="1"/>
          <p:nvPr/>
        </p:nvSpPr>
        <p:spPr>
          <a:xfrm>
            <a:off x="1815921" y="6149662"/>
            <a:ext cx="848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>
                    <a:lumMod val="50000"/>
                  </a:schemeClr>
                </a:solidFill>
              </a:rPr>
              <a:t>[1] Hao Wei, Jeffrey Xu Yu, Can Lu, and </a:t>
            </a:r>
            <a:r>
              <a:rPr lang="en-US" sz="1200" err="1">
                <a:solidFill>
                  <a:schemeClr val="bg2">
                    <a:lumMod val="50000"/>
                  </a:schemeClr>
                </a:solidFill>
              </a:rPr>
              <a:t>Xuemin</a:t>
            </a:r>
            <a:r>
              <a:rPr lang="en-US" sz="1200">
                <a:solidFill>
                  <a:schemeClr val="bg2">
                    <a:lumMod val="50000"/>
                  </a:schemeClr>
                </a:solidFill>
              </a:rPr>
              <a:t> Lin. Speedup graph processing by graph ordering. In </a:t>
            </a:r>
            <a:r>
              <a:rPr lang="en-US" sz="1200" i="1">
                <a:solidFill>
                  <a:schemeClr val="bg2">
                    <a:lumMod val="50000"/>
                  </a:schemeClr>
                </a:solidFill>
              </a:rPr>
              <a:t>Proceedings of the ACM International Conference on Management of Data (SIGMOD 16)</a:t>
            </a:r>
            <a:r>
              <a:rPr lang="en-US" sz="1200">
                <a:solidFill>
                  <a:schemeClr val="bg2">
                    <a:lumMod val="50000"/>
                  </a:schemeClr>
                </a:solidFill>
              </a:rPr>
              <a:t>, pages 1813–1828, 2016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B7D5B3-84C9-4281-A88A-9ADF8A16E535}"/>
              </a:ext>
            </a:extLst>
          </p:cNvPr>
          <p:cNvSpPr txBox="1"/>
          <p:nvPr/>
        </p:nvSpPr>
        <p:spPr>
          <a:xfrm>
            <a:off x="2871986" y="5260356"/>
            <a:ext cx="55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400">
                <a:latin typeface="+mn-ea"/>
              </a:rPr>
              <a:t> </a:t>
            </a:r>
            <a:r>
              <a:rPr lang="en-US" altLang="zh-CN">
                <a:latin typeface="+mn-ea"/>
              </a:rPr>
              <a:t>Execution times</a:t>
            </a:r>
            <a:r>
              <a:rPr lang="en-US">
                <a:solidFill>
                  <a:srgbClr val="000000"/>
                </a:solidFill>
                <a:latin typeface="+mn-ea"/>
              </a:rPr>
              <a:t>(seconds) of </a:t>
            </a:r>
            <a:r>
              <a:rPr lang="en-US" err="1">
                <a:solidFill>
                  <a:srgbClr val="000000"/>
                </a:solidFill>
                <a:latin typeface="+mn-ea"/>
              </a:rPr>
              <a:t>Gorder</a:t>
            </a:r>
            <a:r>
              <a:rPr lang="en-US">
                <a:solidFill>
                  <a:srgbClr val="000000"/>
                </a:solidFill>
                <a:latin typeface="+mn-ea"/>
              </a:rPr>
              <a:t> and </a:t>
            </a:r>
            <a:r>
              <a:rPr lang="en-US" err="1">
                <a:solidFill>
                  <a:srgbClr val="000000"/>
                </a:solidFill>
                <a:latin typeface="+mn-ea"/>
              </a:rPr>
              <a:t>Norder</a:t>
            </a:r>
            <a:endParaRPr lang="en-US" sz="240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5022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 of </a:t>
            </a:r>
            <a:r>
              <a:rPr lang="en-US" err="1"/>
              <a:t>Norder</a:t>
            </a:r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2BB9BD-5346-4894-8F77-07BEE060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44" y="1722451"/>
            <a:ext cx="7618044" cy="37873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753F18-FEC9-4258-AF09-BF42EEB41A59}"/>
              </a:ext>
            </a:extLst>
          </p:cNvPr>
          <p:cNvSpPr txBox="1"/>
          <p:nvPr/>
        </p:nvSpPr>
        <p:spPr>
          <a:xfrm>
            <a:off x="2180821" y="5873532"/>
            <a:ext cx="806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000">
                <a:latin typeface="+mn-ea"/>
              </a:rPr>
              <a:t>Execution </a:t>
            </a:r>
            <a:r>
              <a:rPr lang="en-US" sz="2000">
                <a:latin typeface="+mn-ea"/>
              </a:rPr>
              <a:t>time with different datasets, algorithms, orderings</a:t>
            </a:r>
            <a:endParaRPr lang="en-US" sz="200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368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 of BASC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B40467-C032-4226-95AA-046A02F05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36" y="2094118"/>
            <a:ext cx="9290833" cy="32332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AEA00E-3FB9-4237-AC53-1388219BCB9F}"/>
              </a:ext>
            </a:extLst>
          </p:cNvPr>
          <p:cNvSpPr txBox="1"/>
          <p:nvPr/>
        </p:nvSpPr>
        <p:spPr>
          <a:xfrm>
            <a:off x="1819140" y="5738304"/>
            <a:ext cx="90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000">
                <a:latin typeface="+mn-ea"/>
              </a:rPr>
              <a:t>Execution </a:t>
            </a:r>
            <a:r>
              <a:rPr lang="en-US" sz="2000">
                <a:latin typeface="+mn-ea"/>
              </a:rPr>
              <a:t>time (seconds) of running </a:t>
            </a:r>
            <a:r>
              <a:rPr lang="en-US" altLang="zh-CN" sz="2000">
                <a:latin typeface="+mn-ea"/>
              </a:rPr>
              <a:t>GVS and loading vertices into BSAC</a:t>
            </a:r>
            <a:endParaRPr lang="en-US" sz="200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250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 of BASC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7A1B68-A3BF-49CD-A409-A6BA7E8D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82" y="1432438"/>
            <a:ext cx="9034876" cy="39931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2E8D664-F0F1-4BE5-9693-DBD0859F2556}"/>
              </a:ext>
            </a:extLst>
          </p:cNvPr>
          <p:cNvSpPr txBox="1"/>
          <p:nvPr/>
        </p:nvSpPr>
        <p:spPr>
          <a:xfrm>
            <a:off x="1825579" y="5731864"/>
            <a:ext cx="90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000">
                <a:latin typeface="+mn-ea"/>
              </a:rPr>
              <a:t>Execution </a:t>
            </a:r>
            <a:r>
              <a:rPr lang="en-US" sz="2000">
                <a:latin typeface="+mn-ea"/>
              </a:rPr>
              <a:t>time with different datasets, algorithms and caching schemes</a:t>
            </a:r>
            <a:endParaRPr lang="en-US" sz="200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8415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 of BASC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2B05F5-5AC0-4EB3-ACF6-00A6FAA2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42" y="1631925"/>
            <a:ext cx="10084158" cy="35941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DBF32D-C3F0-4E5C-ADD6-CB980A0A94C8}"/>
              </a:ext>
            </a:extLst>
          </p:cNvPr>
          <p:cNvSpPr txBox="1"/>
          <p:nvPr/>
        </p:nvSpPr>
        <p:spPr>
          <a:xfrm>
            <a:off x="1967247" y="5580633"/>
            <a:ext cx="90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>
                <a:solidFill>
                  <a:srgbClr val="000000"/>
                </a:solidFill>
                <a:latin typeface="+mn-ea"/>
              </a:rPr>
              <a:t>Execution time with same cache size but different BSAC ratio</a:t>
            </a:r>
          </a:p>
        </p:txBody>
      </p:sp>
    </p:spTree>
    <p:extLst>
      <p:ext uri="{BB962C8B-B14F-4D97-AF65-F5344CB8AC3E}">
        <p14:creationId xmlns:p14="http://schemas.microsoft.com/office/powerpoint/2010/main" val="3094613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Combining BASC and </a:t>
            </a:r>
            <a:r>
              <a:rPr lang="en-US" err="1"/>
              <a:t>Norder</a:t>
            </a:r>
            <a:endParaRPr lang="en-US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1A2759B-4F62-4B49-91BF-04BC751F487F}"/>
              </a:ext>
            </a:extLst>
          </p:cNvPr>
          <p:cNvSpPr/>
          <p:nvPr/>
        </p:nvSpPr>
        <p:spPr>
          <a:xfrm>
            <a:off x="2592932" y="2050621"/>
            <a:ext cx="7032625" cy="2458085"/>
          </a:xfrm>
          <a:custGeom>
            <a:avLst/>
            <a:gdLst/>
            <a:ahLst/>
            <a:cxnLst/>
            <a:rect l="l" t="t" r="r" b="b"/>
            <a:pathLst>
              <a:path w="7032625" h="2458085">
                <a:moveTo>
                  <a:pt x="0" y="0"/>
                </a:moveTo>
                <a:lnTo>
                  <a:pt x="7032423" y="0"/>
                </a:lnTo>
                <a:lnTo>
                  <a:pt x="7032423" y="2457962"/>
                </a:lnTo>
                <a:lnTo>
                  <a:pt x="0" y="24579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4209183-076B-4235-82B5-9273F2951107}"/>
              </a:ext>
            </a:extLst>
          </p:cNvPr>
          <p:cNvSpPr/>
          <p:nvPr/>
        </p:nvSpPr>
        <p:spPr>
          <a:xfrm>
            <a:off x="26591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420FA39-2F7E-4557-89D5-B93A6F0C3A01}"/>
              </a:ext>
            </a:extLst>
          </p:cNvPr>
          <p:cNvSpPr/>
          <p:nvPr/>
        </p:nvSpPr>
        <p:spPr>
          <a:xfrm>
            <a:off x="3052830" y="2930480"/>
            <a:ext cx="127000" cy="1578610"/>
          </a:xfrm>
          <a:custGeom>
            <a:avLst/>
            <a:gdLst/>
            <a:ahLst/>
            <a:cxnLst/>
            <a:rect l="l" t="t" r="r" b="b"/>
            <a:pathLst>
              <a:path w="127000" h="1578610">
                <a:moveTo>
                  <a:pt x="0" y="0"/>
                </a:moveTo>
                <a:lnTo>
                  <a:pt x="127000" y="0"/>
                </a:lnTo>
                <a:lnTo>
                  <a:pt x="127000" y="1578103"/>
                </a:lnTo>
                <a:lnTo>
                  <a:pt x="0" y="15781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D3E2928-0A36-42C8-AE57-065D38AEC5C0}"/>
              </a:ext>
            </a:extLst>
          </p:cNvPr>
          <p:cNvSpPr/>
          <p:nvPr/>
        </p:nvSpPr>
        <p:spPr>
          <a:xfrm>
            <a:off x="3433830" y="2460580"/>
            <a:ext cx="139700" cy="2048510"/>
          </a:xfrm>
          <a:custGeom>
            <a:avLst/>
            <a:gdLst/>
            <a:ahLst/>
            <a:cxnLst/>
            <a:rect l="l" t="t" r="r" b="b"/>
            <a:pathLst>
              <a:path w="139700" h="2048510">
                <a:moveTo>
                  <a:pt x="0" y="0"/>
                </a:moveTo>
                <a:lnTo>
                  <a:pt x="139700" y="0"/>
                </a:lnTo>
                <a:lnTo>
                  <a:pt x="1397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22CB4D5-6495-4DC3-A001-BE49BEB1E7CC}"/>
              </a:ext>
            </a:extLst>
          </p:cNvPr>
          <p:cNvSpPr/>
          <p:nvPr/>
        </p:nvSpPr>
        <p:spPr>
          <a:xfrm>
            <a:off x="3827530" y="2803480"/>
            <a:ext cx="127000" cy="1705610"/>
          </a:xfrm>
          <a:custGeom>
            <a:avLst/>
            <a:gdLst/>
            <a:ahLst/>
            <a:cxnLst/>
            <a:rect l="l" t="t" r="r" b="b"/>
            <a:pathLst>
              <a:path w="127000" h="1705610">
                <a:moveTo>
                  <a:pt x="0" y="0"/>
                </a:moveTo>
                <a:lnTo>
                  <a:pt x="127000" y="0"/>
                </a:lnTo>
                <a:lnTo>
                  <a:pt x="127000" y="1705103"/>
                </a:lnTo>
                <a:lnTo>
                  <a:pt x="0" y="17051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2B3E19C-47A5-493C-85B3-B4F4CC2FD939}"/>
              </a:ext>
            </a:extLst>
          </p:cNvPr>
          <p:cNvSpPr/>
          <p:nvPr/>
        </p:nvSpPr>
        <p:spPr>
          <a:xfrm>
            <a:off x="42212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8F82FFE-EB38-4168-9FCA-0602B33BD50B}"/>
              </a:ext>
            </a:extLst>
          </p:cNvPr>
          <p:cNvSpPr/>
          <p:nvPr/>
        </p:nvSpPr>
        <p:spPr>
          <a:xfrm>
            <a:off x="4614930" y="2841580"/>
            <a:ext cx="127000" cy="1667510"/>
          </a:xfrm>
          <a:custGeom>
            <a:avLst/>
            <a:gdLst/>
            <a:ahLst/>
            <a:cxnLst/>
            <a:rect l="l" t="t" r="r" b="b"/>
            <a:pathLst>
              <a:path w="127000" h="1667510">
                <a:moveTo>
                  <a:pt x="0" y="0"/>
                </a:moveTo>
                <a:lnTo>
                  <a:pt x="127000" y="0"/>
                </a:lnTo>
                <a:lnTo>
                  <a:pt x="127000" y="1667003"/>
                </a:lnTo>
                <a:lnTo>
                  <a:pt x="0" y="1667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6BC4C1F-A2DC-46F2-9244-70524710FBC3}"/>
              </a:ext>
            </a:extLst>
          </p:cNvPr>
          <p:cNvSpPr/>
          <p:nvPr/>
        </p:nvSpPr>
        <p:spPr>
          <a:xfrm>
            <a:off x="4995930" y="2460580"/>
            <a:ext cx="139700" cy="2048510"/>
          </a:xfrm>
          <a:custGeom>
            <a:avLst/>
            <a:gdLst/>
            <a:ahLst/>
            <a:cxnLst/>
            <a:rect l="l" t="t" r="r" b="b"/>
            <a:pathLst>
              <a:path w="139700" h="2048510">
                <a:moveTo>
                  <a:pt x="0" y="0"/>
                </a:moveTo>
                <a:lnTo>
                  <a:pt x="139700" y="0"/>
                </a:lnTo>
                <a:lnTo>
                  <a:pt x="1397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55816BE6-8A2A-4DC9-8D71-84D84AF1F760}"/>
              </a:ext>
            </a:extLst>
          </p:cNvPr>
          <p:cNvSpPr/>
          <p:nvPr/>
        </p:nvSpPr>
        <p:spPr>
          <a:xfrm>
            <a:off x="5389630" y="3159080"/>
            <a:ext cx="139700" cy="1350010"/>
          </a:xfrm>
          <a:custGeom>
            <a:avLst/>
            <a:gdLst/>
            <a:ahLst/>
            <a:cxnLst/>
            <a:rect l="l" t="t" r="r" b="b"/>
            <a:pathLst>
              <a:path w="139700" h="1350010">
                <a:moveTo>
                  <a:pt x="0" y="0"/>
                </a:moveTo>
                <a:lnTo>
                  <a:pt x="139700" y="0"/>
                </a:lnTo>
                <a:lnTo>
                  <a:pt x="139700" y="1349503"/>
                </a:lnTo>
                <a:lnTo>
                  <a:pt x="0" y="13495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A2A43162-3D91-4261-A2D3-926430C3363B}"/>
              </a:ext>
            </a:extLst>
          </p:cNvPr>
          <p:cNvSpPr/>
          <p:nvPr/>
        </p:nvSpPr>
        <p:spPr>
          <a:xfrm>
            <a:off x="57833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95DA4520-60DE-4556-A3C5-D3FBE3A6FC8B}"/>
              </a:ext>
            </a:extLst>
          </p:cNvPr>
          <p:cNvSpPr/>
          <p:nvPr/>
        </p:nvSpPr>
        <p:spPr>
          <a:xfrm>
            <a:off x="6177030" y="3082880"/>
            <a:ext cx="127000" cy="1426210"/>
          </a:xfrm>
          <a:custGeom>
            <a:avLst/>
            <a:gdLst/>
            <a:ahLst/>
            <a:cxnLst/>
            <a:rect l="l" t="t" r="r" b="b"/>
            <a:pathLst>
              <a:path w="127000" h="1426210">
                <a:moveTo>
                  <a:pt x="0" y="0"/>
                </a:moveTo>
                <a:lnTo>
                  <a:pt x="127000" y="0"/>
                </a:lnTo>
                <a:lnTo>
                  <a:pt x="127000" y="1425703"/>
                </a:lnTo>
                <a:lnTo>
                  <a:pt x="0" y="14257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612238ED-0ABE-4A1C-BC9E-7172FCB773EB}"/>
              </a:ext>
            </a:extLst>
          </p:cNvPr>
          <p:cNvSpPr/>
          <p:nvPr/>
        </p:nvSpPr>
        <p:spPr>
          <a:xfrm>
            <a:off x="65707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986ABE6A-2A9B-4838-A29E-7327EE0FE121}"/>
              </a:ext>
            </a:extLst>
          </p:cNvPr>
          <p:cNvSpPr/>
          <p:nvPr/>
        </p:nvSpPr>
        <p:spPr>
          <a:xfrm>
            <a:off x="6951730" y="3108280"/>
            <a:ext cx="139700" cy="1400810"/>
          </a:xfrm>
          <a:custGeom>
            <a:avLst/>
            <a:gdLst/>
            <a:ahLst/>
            <a:cxnLst/>
            <a:rect l="l" t="t" r="r" b="b"/>
            <a:pathLst>
              <a:path w="139700" h="1400810">
                <a:moveTo>
                  <a:pt x="0" y="0"/>
                </a:moveTo>
                <a:lnTo>
                  <a:pt x="139700" y="0"/>
                </a:lnTo>
                <a:lnTo>
                  <a:pt x="139700" y="1400303"/>
                </a:lnTo>
                <a:lnTo>
                  <a:pt x="0" y="1400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CDA7058-962B-4910-97E3-BCA2251B684F}"/>
              </a:ext>
            </a:extLst>
          </p:cNvPr>
          <p:cNvSpPr/>
          <p:nvPr/>
        </p:nvSpPr>
        <p:spPr>
          <a:xfrm>
            <a:off x="73454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BD0C0CA3-EE75-4A8D-97F3-F5EAD1156C35}"/>
              </a:ext>
            </a:extLst>
          </p:cNvPr>
          <p:cNvSpPr/>
          <p:nvPr/>
        </p:nvSpPr>
        <p:spPr>
          <a:xfrm>
            <a:off x="7739130" y="3171780"/>
            <a:ext cx="127000" cy="1337310"/>
          </a:xfrm>
          <a:custGeom>
            <a:avLst/>
            <a:gdLst/>
            <a:ahLst/>
            <a:cxnLst/>
            <a:rect l="l" t="t" r="r" b="b"/>
            <a:pathLst>
              <a:path w="127000" h="1337310">
                <a:moveTo>
                  <a:pt x="0" y="0"/>
                </a:moveTo>
                <a:lnTo>
                  <a:pt x="127000" y="0"/>
                </a:lnTo>
                <a:lnTo>
                  <a:pt x="127000" y="1336803"/>
                </a:lnTo>
                <a:lnTo>
                  <a:pt x="0" y="13368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41A7C01C-BCD7-4B6C-9A27-94D20E8183EE}"/>
              </a:ext>
            </a:extLst>
          </p:cNvPr>
          <p:cNvSpPr/>
          <p:nvPr/>
        </p:nvSpPr>
        <p:spPr>
          <a:xfrm>
            <a:off x="81328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6935D8CB-062F-4292-B2EE-5303A9624514}"/>
              </a:ext>
            </a:extLst>
          </p:cNvPr>
          <p:cNvSpPr/>
          <p:nvPr/>
        </p:nvSpPr>
        <p:spPr>
          <a:xfrm>
            <a:off x="8513830" y="2968580"/>
            <a:ext cx="139700" cy="1540510"/>
          </a:xfrm>
          <a:custGeom>
            <a:avLst/>
            <a:gdLst/>
            <a:ahLst/>
            <a:cxnLst/>
            <a:rect l="l" t="t" r="r" b="b"/>
            <a:pathLst>
              <a:path w="139700" h="1540510">
                <a:moveTo>
                  <a:pt x="0" y="0"/>
                </a:moveTo>
                <a:lnTo>
                  <a:pt x="139700" y="0"/>
                </a:lnTo>
                <a:lnTo>
                  <a:pt x="139700" y="1540003"/>
                </a:lnTo>
                <a:lnTo>
                  <a:pt x="0" y="1540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BB74728B-939C-44A2-B61F-AE0334463600}"/>
              </a:ext>
            </a:extLst>
          </p:cNvPr>
          <p:cNvSpPr/>
          <p:nvPr/>
        </p:nvSpPr>
        <p:spPr>
          <a:xfrm>
            <a:off x="8907530" y="2460580"/>
            <a:ext cx="127000" cy="2048510"/>
          </a:xfrm>
          <a:custGeom>
            <a:avLst/>
            <a:gdLst/>
            <a:ahLst/>
            <a:cxnLst/>
            <a:rect l="l" t="t" r="r" b="b"/>
            <a:pathLst>
              <a:path w="127000" h="2048510">
                <a:moveTo>
                  <a:pt x="0" y="0"/>
                </a:moveTo>
                <a:lnTo>
                  <a:pt x="127000" y="0"/>
                </a:lnTo>
                <a:lnTo>
                  <a:pt x="127000" y="2048003"/>
                </a:lnTo>
                <a:lnTo>
                  <a:pt x="0" y="2048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DCAEB57A-018A-4823-AABA-25AD006D959D}"/>
              </a:ext>
            </a:extLst>
          </p:cNvPr>
          <p:cNvSpPr/>
          <p:nvPr/>
        </p:nvSpPr>
        <p:spPr>
          <a:xfrm>
            <a:off x="9301230" y="3032080"/>
            <a:ext cx="127000" cy="1477010"/>
          </a:xfrm>
          <a:custGeom>
            <a:avLst/>
            <a:gdLst/>
            <a:ahLst/>
            <a:cxnLst/>
            <a:rect l="l" t="t" r="r" b="b"/>
            <a:pathLst>
              <a:path w="127000" h="1477010">
                <a:moveTo>
                  <a:pt x="0" y="0"/>
                </a:moveTo>
                <a:lnTo>
                  <a:pt x="127000" y="0"/>
                </a:lnTo>
                <a:lnTo>
                  <a:pt x="127000" y="1476503"/>
                </a:lnTo>
                <a:lnTo>
                  <a:pt x="0" y="14765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6184974-D5D2-43AE-AEBB-D09412C78DCD}"/>
              </a:ext>
            </a:extLst>
          </p:cNvPr>
          <p:cNvSpPr/>
          <p:nvPr/>
        </p:nvSpPr>
        <p:spPr>
          <a:xfrm>
            <a:off x="2786130" y="3070180"/>
            <a:ext cx="127000" cy="1438910"/>
          </a:xfrm>
          <a:custGeom>
            <a:avLst/>
            <a:gdLst/>
            <a:ahLst/>
            <a:cxnLst/>
            <a:rect l="l" t="t" r="r" b="b"/>
            <a:pathLst>
              <a:path w="127000" h="1438910">
                <a:moveTo>
                  <a:pt x="127000" y="0"/>
                </a:moveTo>
                <a:lnTo>
                  <a:pt x="0" y="0"/>
                </a:lnTo>
                <a:lnTo>
                  <a:pt x="0" y="1438403"/>
                </a:lnTo>
                <a:lnTo>
                  <a:pt x="127000" y="14384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7923C0B-58B3-493A-B7B1-EA27E5DA4AC7}"/>
              </a:ext>
            </a:extLst>
          </p:cNvPr>
          <p:cNvSpPr/>
          <p:nvPr/>
        </p:nvSpPr>
        <p:spPr>
          <a:xfrm>
            <a:off x="3179830" y="3146380"/>
            <a:ext cx="127000" cy="1362710"/>
          </a:xfrm>
          <a:custGeom>
            <a:avLst/>
            <a:gdLst/>
            <a:ahLst/>
            <a:cxnLst/>
            <a:rect l="l" t="t" r="r" b="b"/>
            <a:pathLst>
              <a:path w="127000" h="1362710">
                <a:moveTo>
                  <a:pt x="127000" y="0"/>
                </a:moveTo>
                <a:lnTo>
                  <a:pt x="0" y="0"/>
                </a:lnTo>
                <a:lnTo>
                  <a:pt x="0" y="1362203"/>
                </a:lnTo>
                <a:lnTo>
                  <a:pt x="127000" y="13622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21B08B6B-82C1-4268-9FA5-BCA0E2823CFC}"/>
              </a:ext>
            </a:extLst>
          </p:cNvPr>
          <p:cNvSpPr/>
          <p:nvPr/>
        </p:nvSpPr>
        <p:spPr>
          <a:xfrm>
            <a:off x="35735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127000" y="0"/>
                </a:moveTo>
                <a:lnTo>
                  <a:pt x="0" y="0"/>
                </a:lnTo>
                <a:lnTo>
                  <a:pt x="0" y="1540003"/>
                </a:lnTo>
                <a:lnTo>
                  <a:pt x="127000" y="15400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62BFBE75-0265-4CB4-B164-F8796AE8203C}"/>
              </a:ext>
            </a:extLst>
          </p:cNvPr>
          <p:cNvSpPr/>
          <p:nvPr/>
        </p:nvSpPr>
        <p:spPr>
          <a:xfrm>
            <a:off x="3954530" y="3019380"/>
            <a:ext cx="139700" cy="1489710"/>
          </a:xfrm>
          <a:custGeom>
            <a:avLst/>
            <a:gdLst/>
            <a:ahLst/>
            <a:cxnLst/>
            <a:rect l="l" t="t" r="r" b="b"/>
            <a:pathLst>
              <a:path w="139700" h="1489710">
                <a:moveTo>
                  <a:pt x="139700" y="0"/>
                </a:moveTo>
                <a:lnTo>
                  <a:pt x="0" y="0"/>
                </a:lnTo>
                <a:lnTo>
                  <a:pt x="0" y="1489203"/>
                </a:lnTo>
                <a:lnTo>
                  <a:pt x="139700" y="1489203"/>
                </a:lnTo>
                <a:lnTo>
                  <a:pt x="1397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CC0BAD1F-0C54-4F48-A02F-38F95866FF55}"/>
              </a:ext>
            </a:extLst>
          </p:cNvPr>
          <p:cNvSpPr/>
          <p:nvPr/>
        </p:nvSpPr>
        <p:spPr>
          <a:xfrm>
            <a:off x="43482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127000" y="0"/>
                </a:moveTo>
                <a:lnTo>
                  <a:pt x="0" y="0"/>
                </a:lnTo>
                <a:lnTo>
                  <a:pt x="0" y="1540003"/>
                </a:lnTo>
                <a:lnTo>
                  <a:pt x="127000" y="15400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4EC0F287-A036-4C14-87EC-AE655B61A50B}"/>
              </a:ext>
            </a:extLst>
          </p:cNvPr>
          <p:cNvSpPr/>
          <p:nvPr/>
        </p:nvSpPr>
        <p:spPr>
          <a:xfrm>
            <a:off x="4741930" y="3057480"/>
            <a:ext cx="127000" cy="1451610"/>
          </a:xfrm>
          <a:custGeom>
            <a:avLst/>
            <a:gdLst/>
            <a:ahLst/>
            <a:cxnLst/>
            <a:rect l="l" t="t" r="r" b="b"/>
            <a:pathLst>
              <a:path w="127000" h="1451610">
                <a:moveTo>
                  <a:pt x="127000" y="0"/>
                </a:moveTo>
                <a:lnTo>
                  <a:pt x="0" y="0"/>
                </a:lnTo>
                <a:lnTo>
                  <a:pt x="0" y="1451103"/>
                </a:lnTo>
                <a:lnTo>
                  <a:pt x="127000" y="14511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AA1D300D-14B3-4745-B3F5-31C9D31E4C33}"/>
              </a:ext>
            </a:extLst>
          </p:cNvPr>
          <p:cNvSpPr/>
          <p:nvPr/>
        </p:nvSpPr>
        <p:spPr>
          <a:xfrm>
            <a:off x="5135630" y="3082880"/>
            <a:ext cx="127000" cy="1426210"/>
          </a:xfrm>
          <a:custGeom>
            <a:avLst/>
            <a:gdLst/>
            <a:ahLst/>
            <a:cxnLst/>
            <a:rect l="l" t="t" r="r" b="b"/>
            <a:pathLst>
              <a:path w="127000" h="1426210">
                <a:moveTo>
                  <a:pt x="127000" y="0"/>
                </a:moveTo>
                <a:lnTo>
                  <a:pt x="0" y="0"/>
                </a:lnTo>
                <a:lnTo>
                  <a:pt x="0" y="1425703"/>
                </a:lnTo>
                <a:lnTo>
                  <a:pt x="127000" y="14257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758F7BE6-F748-48DA-BAD0-F1581B7263CE}"/>
              </a:ext>
            </a:extLst>
          </p:cNvPr>
          <p:cNvSpPr/>
          <p:nvPr/>
        </p:nvSpPr>
        <p:spPr>
          <a:xfrm>
            <a:off x="5529330" y="3362280"/>
            <a:ext cx="127000" cy="1146810"/>
          </a:xfrm>
          <a:custGeom>
            <a:avLst/>
            <a:gdLst/>
            <a:ahLst/>
            <a:cxnLst/>
            <a:rect l="l" t="t" r="r" b="b"/>
            <a:pathLst>
              <a:path w="127000" h="1146810">
                <a:moveTo>
                  <a:pt x="127000" y="0"/>
                </a:moveTo>
                <a:lnTo>
                  <a:pt x="0" y="0"/>
                </a:lnTo>
                <a:lnTo>
                  <a:pt x="0" y="1146303"/>
                </a:lnTo>
                <a:lnTo>
                  <a:pt x="127000" y="11463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A5A7F8C5-532A-4D02-9A1D-6C80861D244C}"/>
              </a:ext>
            </a:extLst>
          </p:cNvPr>
          <p:cNvSpPr/>
          <p:nvPr/>
        </p:nvSpPr>
        <p:spPr>
          <a:xfrm>
            <a:off x="5910330" y="3006680"/>
            <a:ext cx="139700" cy="1502410"/>
          </a:xfrm>
          <a:custGeom>
            <a:avLst/>
            <a:gdLst/>
            <a:ahLst/>
            <a:cxnLst/>
            <a:rect l="l" t="t" r="r" b="b"/>
            <a:pathLst>
              <a:path w="139700" h="1502410">
                <a:moveTo>
                  <a:pt x="139700" y="0"/>
                </a:moveTo>
                <a:lnTo>
                  <a:pt x="0" y="0"/>
                </a:lnTo>
                <a:lnTo>
                  <a:pt x="0" y="1501903"/>
                </a:lnTo>
                <a:lnTo>
                  <a:pt x="139700" y="1501903"/>
                </a:lnTo>
                <a:lnTo>
                  <a:pt x="1397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E67BEF04-8C6C-4408-9970-C06542DFF24E}"/>
              </a:ext>
            </a:extLst>
          </p:cNvPr>
          <p:cNvSpPr/>
          <p:nvPr/>
        </p:nvSpPr>
        <p:spPr>
          <a:xfrm>
            <a:off x="6304030" y="3247980"/>
            <a:ext cx="127000" cy="1261110"/>
          </a:xfrm>
          <a:custGeom>
            <a:avLst/>
            <a:gdLst/>
            <a:ahLst/>
            <a:cxnLst/>
            <a:rect l="l" t="t" r="r" b="b"/>
            <a:pathLst>
              <a:path w="127000" h="1261110">
                <a:moveTo>
                  <a:pt x="127000" y="0"/>
                </a:moveTo>
                <a:lnTo>
                  <a:pt x="0" y="0"/>
                </a:lnTo>
                <a:lnTo>
                  <a:pt x="0" y="1260603"/>
                </a:lnTo>
                <a:lnTo>
                  <a:pt x="127000" y="12606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A59DA028-9282-4872-85DC-E0BB8FCD4205}"/>
              </a:ext>
            </a:extLst>
          </p:cNvPr>
          <p:cNvSpPr/>
          <p:nvPr/>
        </p:nvSpPr>
        <p:spPr>
          <a:xfrm>
            <a:off x="66977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127000" y="0"/>
                </a:moveTo>
                <a:lnTo>
                  <a:pt x="0" y="0"/>
                </a:lnTo>
                <a:lnTo>
                  <a:pt x="0" y="1540003"/>
                </a:lnTo>
                <a:lnTo>
                  <a:pt x="127000" y="15400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5BE27E31-3CC1-49EC-84BA-83F106614959}"/>
              </a:ext>
            </a:extLst>
          </p:cNvPr>
          <p:cNvSpPr/>
          <p:nvPr/>
        </p:nvSpPr>
        <p:spPr>
          <a:xfrm>
            <a:off x="7091430" y="3273380"/>
            <a:ext cx="127000" cy="1235710"/>
          </a:xfrm>
          <a:custGeom>
            <a:avLst/>
            <a:gdLst/>
            <a:ahLst/>
            <a:cxnLst/>
            <a:rect l="l" t="t" r="r" b="b"/>
            <a:pathLst>
              <a:path w="127000" h="1235710">
                <a:moveTo>
                  <a:pt x="127000" y="0"/>
                </a:moveTo>
                <a:lnTo>
                  <a:pt x="0" y="0"/>
                </a:lnTo>
                <a:lnTo>
                  <a:pt x="0" y="1235203"/>
                </a:lnTo>
                <a:lnTo>
                  <a:pt x="127000" y="12352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EF596433-633F-4850-9E74-7BD161FABEB5}"/>
              </a:ext>
            </a:extLst>
          </p:cNvPr>
          <p:cNvSpPr/>
          <p:nvPr/>
        </p:nvSpPr>
        <p:spPr>
          <a:xfrm>
            <a:off x="7472430" y="2955880"/>
            <a:ext cx="139700" cy="1553210"/>
          </a:xfrm>
          <a:custGeom>
            <a:avLst/>
            <a:gdLst/>
            <a:ahLst/>
            <a:cxnLst/>
            <a:rect l="l" t="t" r="r" b="b"/>
            <a:pathLst>
              <a:path w="139700" h="1553210">
                <a:moveTo>
                  <a:pt x="139700" y="0"/>
                </a:moveTo>
                <a:lnTo>
                  <a:pt x="0" y="0"/>
                </a:lnTo>
                <a:lnTo>
                  <a:pt x="0" y="1552703"/>
                </a:lnTo>
                <a:lnTo>
                  <a:pt x="139700" y="1552703"/>
                </a:lnTo>
                <a:lnTo>
                  <a:pt x="1397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E9ACF361-DB26-4A0C-8650-3F297A11684A}"/>
              </a:ext>
            </a:extLst>
          </p:cNvPr>
          <p:cNvSpPr/>
          <p:nvPr/>
        </p:nvSpPr>
        <p:spPr>
          <a:xfrm>
            <a:off x="7866130" y="3273380"/>
            <a:ext cx="127000" cy="1235710"/>
          </a:xfrm>
          <a:custGeom>
            <a:avLst/>
            <a:gdLst/>
            <a:ahLst/>
            <a:cxnLst/>
            <a:rect l="l" t="t" r="r" b="b"/>
            <a:pathLst>
              <a:path w="127000" h="1235710">
                <a:moveTo>
                  <a:pt x="127000" y="0"/>
                </a:moveTo>
                <a:lnTo>
                  <a:pt x="0" y="0"/>
                </a:lnTo>
                <a:lnTo>
                  <a:pt x="0" y="1235203"/>
                </a:lnTo>
                <a:lnTo>
                  <a:pt x="127000" y="12352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0612D3FF-7A28-4FBC-9D03-B07A307CFC47}"/>
              </a:ext>
            </a:extLst>
          </p:cNvPr>
          <p:cNvSpPr/>
          <p:nvPr/>
        </p:nvSpPr>
        <p:spPr>
          <a:xfrm>
            <a:off x="8259830" y="2854280"/>
            <a:ext cx="127000" cy="1654810"/>
          </a:xfrm>
          <a:custGeom>
            <a:avLst/>
            <a:gdLst/>
            <a:ahLst/>
            <a:cxnLst/>
            <a:rect l="l" t="t" r="r" b="b"/>
            <a:pathLst>
              <a:path w="127000" h="1654810">
                <a:moveTo>
                  <a:pt x="127000" y="0"/>
                </a:moveTo>
                <a:lnTo>
                  <a:pt x="0" y="0"/>
                </a:lnTo>
                <a:lnTo>
                  <a:pt x="0" y="1654303"/>
                </a:lnTo>
                <a:lnTo>
                  <a:pt x="127000" y="16543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EF46533C-9DB4-413A-85AE-B4B3D8132690}"/>
              </a:ext>
            </a:extLst>
          </p:cNvPr>
          <p:cNvSpPr/>
          <p:nvPr/>
        </p:nvSpPr>
        <p:spPr>
          <a:xfrm>
            <a:off x="8653530" y="3082880"/>
            <a:ext cx="127000" cy="1426210"/>
          </a:xfrm>
          <a:custGeom>
            <a:avLst/>
            <a:gdLst/>
            <a:ahLst/>
            <a:cxnLst/>
            <a:rect l="l" t="t" r="r" b="b"/>
            <a:pathLst>
              <a:path w="127000" h="1426210">
                <a:moveTo>
                  <a:pt x="127000" y="0"/>
                </a:moveTo>
                <a:lnTo>
                  <a:pt x="0" y="0"/>
                </a:lnTo>
                <a:lnTo>
                  <a:pt x="0" y="1425703"/>
                </a:lnTo>
                <a:lnTo>
                  <a:pt x="127000" y="14257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C8FA4C1C-A5F3-4630-A8FC-1FB204DC1594}"/>
              </a:ext>
            </a:extLst>
          </p:cNvPr>
          <p:cNvSpPr/>
          <p:nvPr/>
        </p:nvSpPr>
        <p:spPr>
          <a:xfrm>
            <a:off x="9034530" y="2905080"/>
            <a:ext cx="139700" cy="1604010"/>
          </a:xfrm>
          <a:custGeom>
            <a:avLst/>
            <a:gdLst/>
            <a:ahLst/>
            <a:cxnLst/>
            <a:rect l="l" t="t" r="r" b="b"/>
            <a:pathLst>
              <a:path w="139700" h="1604010">
                <a:moveTo>
                  <a:pt x="139700" y="0"/>
                </a:moveTo>
                <a:lnTo>
                  <a:pt x="0" y="0"/>
                </a:lnTo>
                <a:lnTo>
                  <a:pt x="0" y="1603503"/>
                </a:lnTo>
                <a:lnTo>
                  <a:pt x="139700" y="1603503"/>
                </a:lnTo>
                <a:lnTo>
                  <a:pt x="1397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483B2882-405F-4B8A-8864-501054546CC0}"/>
              </a:ext>
            </a:extLst>
          </p:cNvPr>
          <p:cNvSpPr/>
          <p:nvPr/>
        </p:nvSpPr>
        <p:spPr>
          <a:xfrm>
            <a:off x="9428230" y="3197180"/>
            <a:ext cx="127000" cy="1311910"/>
          </a:xfrm>
          <a:custGeom>
            <a:avLst/>
            <a:gdLst/>
            <a:ahLst/>
            <a:cxnLst/>
            <a:rect l="l" t="t" r="r" b="b"/>
            <a:pathLst>
              <a:path w="127000" h="1311910">
                <a:moveTo>
                  <a:pt x="127000" y="0"/>
                </a:moveTo>
                <a:lnTo>
                  <a:pt x="0" y="0"/>
                </a:lnTo>
                <a:lnTo>
                  <a:pt x="0" y="1311403"/>
                </a:lnTo>
                <a:lnTo>
                  <a:pt x="127000" y="1311403"/>
                </a:lnTo>
                <a:lnTo>
                  <a:pt x="127000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B52304E5-5450-4646-BC0F-31CAF734E4EE}"/>
              </a:ext>
            </a:extLst>
          </p:cNvPr>
          <p:cNvSpPr/>
          <p:nvPr/>
        </p:nvSpPr>
        <p:spPr>
          <a:xfrm>
            <a:off x="2786130" y="3070180"/>
            <a:ext cx="127000" cy="1438910"/>
          </a:xfrm>
          <a:custGeom>
            <a:avLst/>
            <a:gdLst/>
            <a:ahLst/>
            <a:cxnLst/>
            <a:rect l="l" t="t" r="r" b="b"/>
            <a:pathLst>
              <a:path w="127000" h="1438910">
                <a:moveTo>
                  <a:pt x="0" y="0"/>
                </a:moveTo>
                <a:lnTo>
                  <a:pt x="127000" y="0"/>
                </a:lnTo>
                <a:lnTo>
                  <a:pt x="127000" y="1438403"/>
                </a:lnTo>
                <a:lnTo>
                  <a:pt x="0" y="14384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9C977B39-94BC-4497-9BE0-D5377F90505E}"/>
              </a:ext>
            </a:extLst>
          </p:cNvPr>
          <p:cNvSpPr/>
          <p:nvPr/>
        </p:nvSpPr>
        <p:spPr>
          <a:xfrm>
            <a:off x="3179830" y="3146380"/>
            <a:ext cx="127000" cy="1362710"/>
          </a:xfrm>
          <a:custGeom>
            <a:avLst/>
            <a:gdLst/>
            <a:ahLst/>
            <a:cxnLst/>
            <a:rect l="l" t="t" r="r" b="b"/>
            <a:pathLst>
              <a:path w="127000" h="1362710">
                <a:moveTo>
                  <a:pt x="0" y="0"/>
                </a:moveTo>
                <a:lnTo>
                  <a:pt x="127000" y="0"/>
                </a:lnTo>
                <a:lnTo>
                  <a:pt x="127000" y="1362203"/>
                </a:lnTo>
                <a:lnTo>
                  <a:pt x="0" y="13622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46856E1C-B602-4FF8-B91C-B1C2167B37C5}"/>
              </a:ext>
            </a:extLst>
          </p:cNvPr>
          <p:cNvSpPr/>
          <p:nvPr/>
        </p:nvSpPr>
        <p:spPr>
          <a:xfrm>
            <a:off x="35735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0" y="0"/>
                </a:moveTo>
                <a:lnTo>
                  <a:pt x="127000" y="0"/>
                </a:lnTo>
                <a:lnTo>
                  <a:pt x="127000" y="1540003"/>
                </a:lnTo>
                <a:lnTo>
                  <a:pt x="0" y="1540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C454B534-B3EB-4185-9F3C-6623D9CB7633}"/>
              </a:ext>
            </a:extLst>
          </p:cNvPr>
          <p:cNvSpPr/>
          <p:nvPr/>
        </p:nvSpPr>
        <p:spPr>
          <a:xfrm>
            <a:off x="3954530" y="3019380"/>
            <a:ext cx="139700" cy="1489710"/>
          </a:xfrm>
          <a:custGeom>
            <a:avLst/>
            <a:gdLst/>
            <a:ahLst/>
            <a:cxnLst/>
            <a:rect l="l" t="t" r="r" b="b"/>
            <a:pathLst>
              <a:path w="139700" h="1489710">
                <a:moveTo>
                  <a:pt x="0" y="0"/>
                </a:moveTo>
                <a:lnTo>
                  <a:pt x="139700" y="0"/>
                </a:lnTo>
                <a:lnTo>
                  <a:pt x="139700" y="1489203"/>
                </a:lnTo>
                <a:lnTo>
                  <a:pt x="0" y="14892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E969CFB5-108C-4219-B7E6-8FD534DA746A}"/>
              </a:ext>
            </a:extLst>
          </p:cNvPr>
          <p:cNvSpPr/>
          <p:nvPr/>
        </p:nvSpPr>
        <p:spPr>
          <a:xfrm>
            <a:off x="43482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0" y="0"/>
                </a:moveTo>
                <a:lnTo>
                  <a:pt x="127000" y="0"/>
                </a:lnTo>
                <a:lnTo>
                  <a:pt x="127000" y="1540003"/>
                </a:lnTo>
                <a:lnTo>
                  <a:pt x="0" y="1540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93E12825-791B-4D13-8C01-025821C2A339}"/>
              </a:ext>
            </a:extLst>
          </p:cNvPr>
          <p:cNvSpPr/>
          <p:nvPr/>
        </p:nvSpPr>
        <p:spPr>
          <a:xfrm>
            <a:off x="4741930" y="3057480"/>
            <a:ext cx="127000" cy="1451610"/>
          </a:xfrm>
          <a:custGeom>
            <a:avLst/>
            <a:gdLst/>
            <a:ahLst/>
            <a:cxnLst/>
            <a:rect l="l" t="t" r="r" b="b"/>
            <a:pathLst>
              <a:path w="127000" h="1451610">
                <a:moveTo>
                  <a:pt x="0" y="0"/>
                </a:moveTo>
                <a:lnTo>
                  <a:pt x="127000" y="0"/>
                </a:lnTo>
                <a:lnTo>
                  <a:pt x="127000" y="1451103"/>
                </a:lnTo>
                <a:lnTo>
                  <a:pt x="0" y="14511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D457B693-B422-41C6-B3A5-E3B25EC7775E}"/>
              </a:ext>
            </a:extLst>
          </p:cNvPr>
          <p:cNvSpPr/>
          <p:nvPr/>
        </p:nvSpPr>
        <p:spPr>
          <a:xfrm>
            <a:off x="5135630" y="3082880"/>
            <a:ext cx="127000" cy="1426210"/>
          </a:xfrm>
          <a:custGeom>
            <a:avLst/>
            <a:gdLst/>
            <a:ahLst/>
            <a:cxnLst/>
            <a:rect l="l" t="t" r="r" b="b"/>
            <a:pathLst>
              <a:path w="127000" h="1426210">
                <a:moveTo>
                  <a:pt x="0" y="0"/>
                </a:moveTo>
                <a:lnTo>
                  <a:pt x="127000" y="0"/>
                </a:lnTo>
                <a:lnTo>
                  <a:pt x="127000" y="1425703"/>
                </a:lnTo>
                <a:lnTo>
                  <a:pt x="0" y="14257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695188B4-314B-44F7-AD15-EFCF6A5336D5}"/>
              </a:ext>
            </a:extLst>
          </p:cNvPr>
          <p:cNvSpPr/>
          <p:nvPr/>
        </p:nvSpPr>
        <p:spPr>
          <a:xfrm>
            <a:off x="5529330" y="3362280"/>
            <a:ext cx="127000" cy="1146810"/>
          </a:xfrm>
          <a:custGeom>
            <a:avLst/>
            <a:gdLst/>
            <a:ahLst/>
            <a:cxnLst/>
            <a:rect l="l" t="t" r="r" b="b"/>
            <a:pathLst>
              <a:path w="127000" h="1146810">
                <a:moveTo>
                  <a:pt x="0" y="0"/>
                </a:moveTo>
                <a:lnTo>
                  <a:pt x="127000" y="0"/>
                </a:lnTo>
                <a:lnTo>
                  <a:pt x="127000" y="1146303"/>
                </a:lnTo>
                <a:lnTo>
                  <a:pt x="0" y="1146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2E61D283-39FC-4F56-9146-57DCBEC9AE6D}"/>
              </a:ext>
            </a:extLst>
          </p:cNvPr>
          <p:cNvSpPr/>
          <p:nvPr/>
        </p:nvSpPr>
        <p:spPr>
          <a:xfrm>
            <a:off x="5910330" y="3006680"/>
            <a:ext cx="139700" cy="1502410"/>
          </a:xfrm>
          <a:custGeom>
            <a:avLst/>
            <a:gdLst/>
            <a:ahLst/>
            <a:cxnLst/>
            <a:rect l="l" t="t" r="r" b="b"/>
            <a:pathLst>
              <a:path w="139700" h="1502410">
                <a:moveTo>
                  <a:pt x="0" y="0"/>
                </a:moveTo>
                <a:lnTo>
                  <a:pt x="139700" y="0"/>
                </a:lnTo>
                <a:lnTo>
                  <a:pt x="139700" y="1501903"/>
                </a:lnTo>
                <a:lnTo>
                  <a:pt x="0" y="15019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805C304D-F08A-4FD5-9F0E-1A99CA3F76EB}"/>
              </a:ext>
            </a:extLst>
          </p:cNvPr>
          <p:cNvSpPr/>
          <p:nvPr/>
        </p:nvSpPr>
        <p:spPr>
          <a:xfrm>
            <a:off x="6304030" y="3247980"/>
            <a:ext cx="127000" cy="1261110"/>
          </a:xfrm>
          <a:custGeom>
            <a:avLst/>
            <a:gdLst/>
            <a:ahLst/>
            <a:cxnLst/>
            <a:rect l="l" t="t" r="r" b="b"/>
            <a:pathLst>
              <a:path w="127000" h="1261110">
                <a:moveTo>
                  <a:pt x="0" y="0"/>
                </a:moveTo>
                <a:lnTo>
                  <a:pt x="127000" y="0"/>
                </a:lnTo>
                <a:lnTo>
                  <a:pt x="127000" y="1260603"/>
                </a:lnTo>
                <a:lnTo>
                  <a:pt x="0" y="12606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633E642C-D920-4719-B9DA-9406333EEBB4}"/>
              </a:ext>
            </a:extLst>
          </p:cNvPr>
          <p:cNvSpPr/>
          <p:nvPr/>
        </p:nvSpPr>
        <p:spPr>
          <a:xfrm>
            <a:off x="6697730" y="2968580"/>
            <a:ext cx="127000" cy="1540510"/>
          </a:xfrm>
          <a:custGeom>
            <a:avLst/>
            <a:gdLst/>
            <a:ahLst/>
            <a:cxnLst/>
            <a:rect l="l" t="t" r="r" b="b"/>
            <a:pathLst>
              <a:path w="127000" h="1540510">
                <a:moveTo>
                  <a:pt x="0" y="0"/>
                </a:moveTo>
                <a:lnTo>
                  <a:pt x="127000" y="0"/>
                </a:lnTo>
                <a:lnTo>
                  <a:pt x="127000" y="1540003"/>
                </a:lnTo>
                <a:lnTo>
                  <a:pt x="0" y="15400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BA88D875-2354-484B-A185-968AF1DDA0D6}"/>
              </a:ext>
            </a:extLst>
          </p:cNvPr>
          <p:cNvSpPr/>
          <p:nvPr/>
        </p:nvSpPr>
        <p:spPr>
          <a:xfrm>
            <a:off x="7091430" y="3273380"/>
            <a:ext cx="127000" cy="1235710"/>
          </a:xfrm>
          <a:custGeom>
            <a:avLst/>
            <a:gdLst/>
            <a:ahLst/>
            <a:cxnLst/>
            <a:rect l="l" t="t" r="r" b="b"/>
            <a:pathLst>
              <a:path w="127000" h="1235710">
                <a:moveTo>
                  <a:pt x="0" y="0"/>
                </a:moveTo>
                <a:lnTo>
                  <a:pt x="127000" y="0"/>
                </a:lnTo>
                <a:lnTo>
                  <a:pt x="127000" y="1235203"/>
                </a:lnTo>
                <a:lnTo>
                  <a:pt x="0" y="12352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ECA1F12E-1E51-4529-BEA8-57F6BD6B4A4D}"/>
              </a:ext>
            </a:extLst>
          </p:cNvPr>
          <p:cNvSpPr/>
          <p:nvPr/>
        </p:nvSpPr>
        <p:spPr>
          <a:xfrm>
            <a:off x="7472430" y="2955880"/>
            <a:ext cx="139700" cy="1553210"/>
          </a:xfrm>
          <a:custGeom>
            <a:avLst/>
            <a:gdLst/>
            <a:ahLst/>
            <a:cxnLst/>
            <a:rect l="l" t="t" r="r" b="b"/>
            <a:pathLst>
              <a:path w="139700" h="1553210">
                <a:moveTo>
                  <a:pt x="0" y="0"/>
                </a:moveTo>
                <a:lnTo>
                  <a:pt x="139700" y="0"/>
                </a:lnTo>
                <a:lnTo>
                  <a:pt x="139700" y="1552703"/>
                </a:lnTo>
                <a:lnTo>
                  <a:pt x="0" y="15527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0E8AD07A-9E18-4FDF-B4B2-5687E0EA30FB}"/>
              </a:ext>
            </a:extLst>
          </p:cNvPr>
          <p:cNvSpPr/>
          <p:nvPr/>
        </p:nvSpPr>
        <p:spPr>
          <a:xfrm>
            <a:off x="7866130" y="3273380"/>
            <a:ext cx="127000" cy="1235710"/>
          </a:xfrm>
          <a:custGeom>
            <a:avLst/>
            <a:gdLst/>
            <a:ahLst/>
            <a:cxnLst/>
            <a:rect l="l" t="t" r="r" b="b"/>
            <a:pathLst>
              <a:path w="127000" h="1235710">
                <a:moveTo>
                  <a:pt x="0" y="0"/>
                </a:moveTo>
                <a:lnTo>
                  <a:pt x="127000" y="0"/>
                </a:lnTo>
                <a:lnTo>
                  <a:pt x="127000" y="1235203"/>
                </a:lnTo>
                <a:lnTo>
                  <a:pt x="0" y="12352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3F9C0860-F6F4-40CD-8748-439B254D412C}"/>
              </a:ext>
            </a:extLst>
          </p:cNvPr>
          <p:cNvSpPr/>
          <p:nvPr/>
        </p:nvSpPr>
        <p:spPr>
          <a:xfrm>
            <a:off x="8259830" y="2854280"/>
            <a:ext cx="127000" cy="1654810"/>
          </a:xfrm>
          <a:custGeom>
            <a:avLst/>
            <a:gdLst/>
            <a:ahLst/>
            <a:cxnLst/>
            <a:rect l="l" t="t" r="r" b="b"/>
            <a:pathLst>
              <a:path w="127000" h="1654810">
                <a:moveTo>
                  <a:pt x="0" y="0"/>
                </a:moveTo>
                <a:lnTo>
                  <a:pt x="127000" y="0"/>
                </a:lnTo>
                <a:lnTo>
                  <a:pt x="127000" y="1654303"/>
                </a:lnTo>
                <a:lnTo>
                  <a:pt x="0" y="1654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E3B452F9-FF19-4B9E-A73A-D27A8A3F6474}"/>
              </a:ext>
            </a:extLst>
          </p:cNvPr>
          <p:cNvSpPr/>
          <p:nvPr/>
        </p:nvSpPr>
        <p:spPr>
          <a:xfrm>
            <a:off x="8653530" y="3082880"/>
            <a:ext cx="127000" cy="1426210"/>
          </a:xfrm>
          <a:custGeom>
            <a:avLst/>
            <a:gdLst/>
            <a:ahLst/>
            <a:cxnLst/>
            <a:rect l="l" t="t" r="r" b="b"/>
            <a:pathLst>
              <a:path w="127000" h="1426210">
                <a:moveTo>
                  <a:pt x="0" y="0"/>
                </a:moveTo>
                <a:lnTo>
                  <a:pt x="127000" y="0"/>
                </a:lnTo>
                <a:lnTo>
                  <a:pt x="127000" y="1425703"/>
                </a:lnTo>
                <a:lnTo>
                  <a:pt x="0" y="14257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D5D9F950-2B69-47C6-87DE-A1A53A36B338}"/>
              </a:ext>
            </a:extLst>
          </p:cNvPr>
          <p:cNvSpPr/>
          <p:nvPr/>
        </p:nvSpPr>
        <p:spPr>
          <a:xfrm>
            <a:off x="9034530" y="2905080"/>
            <a:ext cx="139700" cy="1604010"/>
          </a:xfrm>
          <a:custGeom>
            <a:avLst/>
            <a:gdLst/>
            <a:ahLst/>
            <a:cxnLst/>
            <a:rect l="l" t="t" r="r" b="b"/>
            <a:pathLst>
              <a:path w="139700" h="1604010">
                <a:moveTo>
                  <a:pt x="0" y="0"/>
                </a:moveTo>
                <a:lnTo>
                  <a:pt x="139700" y="0"/>
                </a:lnTo>
                <a:lnTo>
                  <a:pt x="139700" y="1603503"/>
                </a:lnTo>
                <a:lnTo>
                  <a:pt x="0" y="16035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BC2A2596-CDDA-4E52-B086-D4B0630012B6}"/>
              </a:ext>
            </a:extLst>
          </p:cNvPr>
          <p:cNvSpPr/>
          <p:nvPr/>
        </p:nvSpPr>
        <p:spPr>
          <a:xfrm>
            <a:off x="9428230" y="3197180"/>
            <a:ext cx="127000" cy="1311910"/>
          </a:xfrm>
          <a:custGeom>
            <a:avLst/>
            <a:gdLst/>
            <a:ahLst/>
            <a:cxnLst/>
            <a:rect l="l" t="t" r="r" b="b"/>
            <a:pathLst>
              <a:path w="127000" h="1311910">
                <a:moveTo>
                  <a:pt x="0" y="0"/>
                </a:moveTo>
                <a:lnTo>
                  <a:pt x="127000" y="0"/>
                </a:lnTo>
                <a:lnTo>
                  <a:pt x="127000" y="1311403"/>
                </a:lnTo>
                <a:lnTo>
                  <a:pt x="0" y="13114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79E67E02-3154-4B27-8DC5-2471673A11D3}"/>
              </a:ext>
            </a:extLst>
          </p:cNvPr>
          <p:cNvSpPr/>
          <p:nvPr/>
        </p:nvSpPr>
        <p:spPr>
          <a:xfrm>
            <a:off x="2722630" y="2460580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5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8A09929B-9650-4FA7-B168-C272C417B597}"/>
              </a:ext>
            </a:extLst>
          </p:cNvPr>
          <p:cNvSpPr/>
          <p:nvPr/>
        </p:nvSpPr>
        <p:spPr>
          <a:xfrm>
            <a:off x="2722630" y="2437451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23128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E0FA1940-3465-44B0-9733-3F4532C62C08}"/>
              </a:ext>
            </a:extLst>
          </p:cNvPr>
          <p:cNvSpPr/>
          <p:nvPr/>
        </p:nvSpPr>
        <p:spPr>
          <a:xfrm>
            <a:off x="2694587" y="24831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C2333618-3BC1-4544-AF0D-799AEE768521}"/>
              </a:ext>
            </a:extLst>
          </p:cNvPr>
          <p:cNvSpPr/>
          <p:nvPr/>
        </p:nvSpPr>
        <p:spPr>
          <a:xfrm>
            <a:off x="2694587" y="243745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7" name="object 64">
            <a:extLst>
              <a:ext uri="{FF2B5EF4-FFF2-40B4-BE49-F238E27FC236}">
                <a16:creationId xmlns:a16="http://schemas.microsoft.com/office/drawing/2014/main" id="{F817E0CB-0FB8-4F1A-A80F-8F3E0FA63C12}"/>
              </a:ext>
            </a:extLst>
          </p:cNvPr>
          <p:cNvSpPr/>
          <p:nvPr/>
        </p:nvSpPr>
        <p:spPr>
          <a:xfrm>
            <a:off x="3116330" y="293048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61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20DBBD9A-5D4A-47CB-BED8-525DE55ABCD3}"/>
              </a:ext>
            </a:extLst>
          </p:cNvPr>
          <p:cNvSpPr/>
          <p:nvPr/>
        </p:nvSpPr>
        <p:spPr>
          <a:xfrm>
            <a:off x="3116330" y="288918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29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69" name="object 66">
            <a:extLst>
              <a:ext uri="{FF2B5EF4-FFF2-40B4-BE49-F238E27FC236}">
                <a16:creationId xmlns:a16="http://schemas.microsoft.com/office/drawing/2014/main" id="{1ACF393C-7E62-4DF0-AEE5-CB80FF640EDC}"/>
              </a:ext>
            </a:extLst>
          </p:cNvPr>
          <p:cNvSpPr/>
          <p:nvPr/>
        </p:nvSpPr>
        <p:spPr>
          <a:xfrm>
            <a:off x="3085277" y="297609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0" name="object 67">
            <a:extLst>
              <a:ext uri="{FF2B5EF4-FFF2-40B4-BE49-F238E27FC236}">
                <a16:creationId xmlns:a16="http://schemas.microsoft.com/office/drawing/2014/main" id="{0B9C2139-45B7-427A-A89A-92EA75C9052F}"/>
              </a:ext>
            </a:extLst>
          </p:cNvPr>
          <p:cNvSpPr/>
          <p:nvPr/>
        </p:nvSpPr>
        <p:spPr>
          <a:xfrm>
            <a:off x="3085277" y="28891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A351FFEF-BB2D-47F2-84F0-68103576F6A5}"/>
              </a:ext>
            </a:extLst>
          </p:cNvPr>
          <p:cNvSpPr/>
          <p:nvPr/>
        </p:nvSpPr>
        <p:spPr>
          <a:xfrm>
            <a:off x="3510030" y="246058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63AD13D1-FD3F-419B-8E91-326BE32FD043}"/>
              </a:ext>
            </a:extLst>
          </p:cNvPr>
          <p:cNvSpPr/>
          <p:nvPr/>
        </p:nvSpPr>
        <p:spPr>
          <a:xfrm>
            <a:off x="3510030" y="2357170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341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ADF6FBE5-04A4-42E9-9390-6FF176241D47}"/>
              </a:ext>
            </a:extLst>
          </p:cNvPr>
          <p:cNvSpPr/>
          <p:nvPr/>
        </p:nvSpPr>
        <p:spPr>
          <a:xfrm>
            <a:off x="3475967" y="25633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DE421A10-11FE-4EBC-B2B3-02CD06DD4538}"/>
              </a:ext>
            </a:extLst>
          </p:cNvPr>
          <p:cNvSpPr/>
          <p:nvPr/>
        </p:nvSpPr>
        <p:spPr>
          <a:xfrm>
            <a:off x="3475967" y="23571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5" name="object 72">
            <a:extLst>
              <a:ext uri="{FF2B5EF4-FFF2-40B4-BE49-F238E27FC236}">
                <a16:creationId xmlns:a16="http://schemas.microsoft.com/office/drawing/2014/main" id="{B15D5FFD-405F-46DE-B219-1ED022FA9987}"/>
              </a:ext>
            </a:extLst>
          </p:cNvPr>
          <p:cNvSpPr/>
          <p:nvPr/>
        </p:nvSpPr>
        <p:spPr>
          <a:xfrm>
            <a:off x="3891029" y="2803480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21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6" name="object 73">
            <a:extLst>
              <a:ext uri="{FF2B5EF4-FFF2-40B4-BE49-F238E27FC236}">
                <a16:creationId xmlns:a16="http://schemas.microsoft.com/office/drawing/2014/main" id="{A775DBEF-E7DA-47B6-BC5A-96AB913CDF8F}"/>
              </a:ext>
            </a:extLst>
          </p:cNvPr>
          <p:cNvSpPr/>
          <p:nvPr/>
        </p:nvSpPr>
        <p:spPr>
          <a:xfrm>
            <a:off x="3891029" y="268986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1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7" name="object 74">
            <a:extLst>
              <a:ext uri="{FF2B5EF4-FFF2-40B4-BE49-F238E27FC236}">
                <a16:creationId xmlns:a16="http://schemas.microsoft.com/office/drawing/2014/main" id="{0D6C05AA-0FC6-4CF0-B322-28D0EB96603B}"/>
              </a:ext>
            </a:extLst>
          </p:cNvPr>
          <p:cNvSpPr/>
          <p:nvPr/>
        </p:nvSpPr>
        <p:spPr>
          <a:xfrm>
            <a:off x="3866657" y="29156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82E1BA1B-D3D2-43A1-B6DB-9C6D91FCABFB}"/>
              </a:ext>
            </a:extLst>
          </p:cNvPr>
          <p:cNvSpPr/>
          <p:nvPr/>
        </p:nvSpPr>
        <p:spPr>
          <a:xfrm>
            <a:off x="3866657" y="268986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DE2DAEAA-6D87-4A8F-A20B-748339D81641}"/>
              </a:ext>
            </a:extLst>
          </p:cNvPr>
          <p:cNvSpPr/>
          <p:nvPr/>
        </p:nvSpPr>
        <p:spPr>
          <a:xfrm>
            <a:off x="4284729" y="2460580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51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C29B6B91-4B16-42FB-A8BA-C3A25556B21F}"/>
              </a:ext>
            </a:extLst>
          </p:cNvPr>
          <p:cNvSpPr/>
          <p:nvPr/>
        </p:nvSpPr>
        <p:spPr>
          <a:xfrm>
            <a:off x="4284729" y="2335465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12511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423EF145-FDC8-4D07-9037-D81F8F44C2E5}"/>
              </a:ext>
            </a:extLst>
          </p:cNvPr>
          <p:cNvSpPr/>
          <p:nvPr/>
        </p:nvSpPr>
        <p:spPr>
          <a:xfrm>
            <a:off x="4257347" y="25850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CE5B368D-3EDF-4EB0-9260-C9002A44654E}"/>
              </a:ext>
            </a:extLst>
          </p:cNvPr>
          <p:cNvSpPr/>
          <p:nvPr/>
        </p:nvSpPr>
        <p:spPr>
          <a:xfrm>
            <a:off x="4257347" y="23354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ED585A3D-1D17-4DC4-8515-0BD27434CD9E}"/>
              </a:ext>
            </a:extLst>
          </p:cNvPr>
          <p:cNvSpPr/>
          <p:nvPr/>
        </p:nvSpPr>
        <p:spPr>
          <a:xfrm>
            <a:off x="4678429" y="284157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9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9483BFCA-E1D5-4B41-8105-76821EC636D9}"/>
              </a:ext>
            </a:extLst>
          </p:cNvPr>
          <p:cNvSpPr/>
          <p:nvPr/>
        </p:nvSpPr>
        <p:spPr>
          <a:xfrm>
            <a:off x="4678429" y="2745015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56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5" name="object 82">
            <a:extLst>
              <a:ext uri="{FF2B5EF4-FFF2-40B4-BE49-F238E27FC236}">
                <a16:creationId xmlns:a16="http://schemas.microsoft.com/office/drawing/2014/main" id="{358DB466-E854-4AE0-B4FB-CCF53E37A2B7}"/>
              </a:ext>
            </a:extLst>
          </p:cNvPr>
          <p:cNvSpPr/>
          <p:nvPr/>
        </p:nvSpPr>
        <p:spPr>
          <a:xfrm>
            <a:off x="4648037" y="29499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6" name="object 83">
            <a:extLst>
              <a:ext uri="{FF2B5EF4-FFF2-40B4-BE49-F238E27FC236}">
                <a16:creationId xmlns:a16="http://schemas.microsoft.com/office/drawing/2014/main" id="{F5778771-1571-4589-B73C-7B4144053263}"/>
              </a:ext>
            </a:extLst>
          </p:cNvPr>
          <p:cNvSpPr/>
          <p:nvPr/>
        </p:nvSpPr>
        <p:spPr>
          <a:xfrm>
            <a:off x="4648037" y="27450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7" name="object 84">
            <a:extLst>
              <a:ext uri="{FF2B5EF4-FFF2-40B4-BE49-F238E27FC236}">
                <a16:creationId xmlns:a16="http://schemas.microsoft.com/office/drawing/2014/main" id="{B974C77D-D611-422B-A903-84356287B050}"/>
              </a:ext>
            </a:extLst>
          </p:cNvPr>
          <p:cNvSpPr/>
          <p:nvPr/>
        </p:nvSpPr>
        <p:spPr>
          <a:xfrm>
            <a:off x="5072129" y="2460580"/>
            <a:ext cx="0" cy="1143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-4762" y="5674"/>
                </a:moveTo>
                <a:lnTo>
                  <a:pt x="4762" y="5674"/>
                </a:lnTo>
              </a:path>
            </a:pathLst>
          </a:custGeom>
          <a:ln w="11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8" name="object 85">
            <a:extLst>
              <a:ext uri="{FF2B5EF4-FFF2-40B4-BE49-F238E27FC236}">
                <a16:creationId xmlns:a16="http://schemas.microsoft.com/office/drawing/2014/main" id="{7908FC79-2B8E-4C4A-9BCF-B763E02776EF}"/>
              </a:ext>
            </a:extLst>
          </p:cNvPr>
          <p:cNvSpPr/>
          <p:nvPr/>
        </p:nvSpPr>
        <p:spPr>
          <a:xfrm>
            <a:off x="5072129" y="2448635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-4762" y="5972"/>
                </a:moveTo>
                <a:lnTo>
                  <a:pt x="4762" y="5972"/>
                </a:lnTo>
              </a:path>
            </a:pathLst>
          </a:custGeom>
          <a:ln w="11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89" name="object 86">
            <a:extLst>
              <a:ext uri="{FF2B5EF4-FFF2-40B4-BE49-F238E27FC236}">
                <a16:creationId xmlns:a16="http://schemas.microsoft.com/office/drawing/2014/main" id="{A73C36F6-8AA9-470A-9324-3C1BB1DB9211}"/>
              </a:ext>
            </a:extLst>
          </p:cNvPr>
          <p:cNvSpPr/>
          <p:nvPr/>
        </p:nvSpPr>
        <p:spPr>
          <a:xfrm>
            <a:off x="5038727" y="24719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0" name="object 87">
            <a:extLst>
              <a:ext uri="{FF2B5EF4-FFF2-40B4-BE49-F238E27FC236}">
                <a16:creationId xmlns:a16="http://schemas.microsoft.com/office/drawing/2014/main" id="{3847AFFA-D37F-458F-865F-CC9030E52F97}"/>
              </a:ext>
            </a:extLst>
          </p:cNvPr>
          <p:cNvSpPr/>
          <p:nvPr/>
        </p:nvSpPr>
        <p:spPr>
          <a:xfrm>
            <a:off x="5038727" y="24486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1" name="object 88">
            <a:extLst>
              <a:ext uri="{FF2B5EF4-FFF2-40B4-BE49-F238E27FC236}">
                <a16:creationId xmlns:a16="http://schemas.microsoft.com/office/drawing/2014/main" id="{B4A0FE11-3585-41D3-B330-DA29CFE18A44}"/>
              </a:ext>
            </a:extLst>
          </p:cNvPr>
          <p:cNvSpPr/>
          <p:nvPr/>
        </p:nvSpPr>
        <p:spPr>
          <a:xfrm>
            <a:off x="5453130" y="3159079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9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2" name="object 89">
            <a:extLst>
              <a:ext uri="{FF2B5EF4-FFF2-40B4-BE49-F238E27FC236}">
                <a16:creationId xmlns:a16="http://schemas.microsoft.com/office/drawing/2014/main" id="{644EF7D8-0123-4F27-A9B4-9B1D880BBF1D}"/>
              </a:ext>
            </a:extLst>
          </p:cNvPr>
          <p:cNvSpPr/>
          <p:nvPr/>
        </p:nvSpPr>
        <p:spPr>
          <a:xfrm>
            <a:off x="5453130" y="311521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6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3" name="object 90">
            <a:extLst>
              <a:ext uri="{FF2B5EF4-FFF2-40B4-BE49-F238E27FC236}">
                <a16:creationId xmlns:a16="http://schemas.microsoft.com/office/drawing/2014/main" id="{EE5DC9B9-A98A-43E5-B517-D76B0BB8FC70}"/>
              </a:ext>
            </a:extLst>
          </p:cNvPr>
          <p:cNvSpPr/>
          <p:nvPr/>
        </p:nvSpPr>
        <p:spPr>
          <a:xfrm>
            <a:off x="5429417" y="32109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4" name="object 91">
            <a:extLst>
              <a:ext uri="{FF2B5EF4-FFF2-40B4-BE49-F238E27FC236}">
                <a16:creationId xmlns:a16="http://schemas.microsoft.com/office/drawing/2014/main" id="{96F3E200-61FE-431E-BCB4-665332C3E46D}"/>
              </a:ext>
            </a:extLst>
          </p:cNvPr>
          <p:cNvSpPr/>
          <p:nvPr/>
        </p:nvSpPr>
        <p:spPr>
          <a:xfrm>
            <a:off x="5429417" y="31152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5" name="object 92">
            <a:extLst>
              <a:ext uri="{FF2B5EF4-FFF2-40B4-BE49-F238E27FC236}">
                <a16:creationId xmlns:a16="http://schemas.microsoft.com/office/drawing/2014/main" id="{A3A4D721-1472-44D1-85FA-1AE1AE621354}"/>
              </a:ext>
            </a:extLst>
          </p:cNvPr>
          <p:cNvSpPr/>
          <p:nvPr/>
        </p:nvSpPr>
        <p:spPr>
          <a:xfrm>
            <a:off x="5846830" y="2460580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0"/>
                </a:moveTo>
                <a:lnTo>
                  <a:pt x="0" y="46005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6" name="object 93">
            <a:extLst>
              <a:ext uri="{FF2B5EF4-FFF2-40B4-BE49-F238E27FC236}">
                <a16:creationId xmlns:a16="http://schemas.microsoft.com/office/drawing/2014/main" id="{3CE71FF5-8412-4D0B-AF07-457CBCF0691E}"/>
              </a:ext>
            </a:extLst>
          </p:cNvPr>
          <p:cNvSpPr/>
          <p:nvPr/>
        </p:nvSpPr>
        <p:spPr>
          <a:xfrm>
            <a:off x="5846830" y="2038939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4216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7" name="object 94">
            <a:extLst>
              <a:ext uri="{FF2B5EF4-FFF2-40B4-BE49-F238E27FC236}">
                <a16:creationId xmlns:a16="http://schemas.microsoft.com/office/drawing/2014/main" id="{386A4E32-DDFF-4760-8B95-B13D083B4E2E}"/>
              </a:ext>
            </a:extLst>
          </p:cNvPr>
          <p:cNvSpPr/>
          <p:nvPr/>
        </p:nvSpPr>
        <p:spPr>
          <a:xfrm>
            <a:off x="5820107" y="29206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8" name="object 95">
            <a:extLst>
              <a:ext uri="{FF2B5EF4-FFF2-40B4-BE49-F238E27FC236}">
                <a16:creationId xmlns:a16="http://schemas.microsoft.com/office/drawing/2014/main" id="{E9C5DE30-E0C3-4F4D-B10A-7203C06710D1}"/>
              </a:ext>
            </a:extLst>
          </p:cNvPr>
          <p:cNvSpPr/>
          <p:nvPr/>
        </p:nvSpPr>
        <p:spPr>
          <a:xfrm>
            <a:off x="6240530" y="3082879"/>
            <a:ext cx="0" cy="354330"/>
          </a:xfrm>
          <a:custGeom>
            <a:avLst/>
            <a:gdLst/>
            <a:ahLst/>
            <a:cxnLst/>
            <a:rect l="l" t="t" r="r" b="b"/>
            <a:pathLst>
              <a:path h="354329">
                <a:moveTo>
                  <a:pt x="0" y="0"/>
                </a:moveTo>
                <a:lnTo>
                  <a:pt x="0" y="35398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99" name="object 96">
            <a:extLst>
              <a:ext uri="{FF2B5EF4-FFF2-40B4-BE49-F238E27FC236}">
                <a16:creationId xmlns:a16="http://schemas.microsoft.com/office/drawing/2014/main" id="{10B6A033-6B18-43B0-B62E-77E1E9B940D7}"/>
              </a:ext>
            </a:extLst>
          </p:cNvPr>
          <p:cNvSpPr/>
          <p:nvPr/>
        </p:nvSpPr>
        <p:spPr>
          <a:xfrm>
            <a:off x="6240530" y="2723537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342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0" name="object 97">
            <a:extLst>
              <a:ext uri="{FF2B5EF4-FFF2-40B4-BE49-F238E27FC236}">
                <a16:creationId xmlns:a16="http://schemas.microsoft.com/office/drawing/2014/main" id="{C20E79D7-29C2-4F63-A0A1-60695E3EF5DF}"/>
              </a:ext>
            </a:extLst>
          </p:cNvPr>
          <p:cNvSpPr/>
          <p:nvPr/>
        </p:nvSpPr>
        <p:spPr>
          <a:xfrm>
            <a:off x="6210799" y="343686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1" name="object 98">
            <a:extLst>
              <a:ext uri="{FF2B5EF4-FFF2-40B4-BE49-F238E27FC236}">
                <a16:creationId xmlns:a16="http://schemas.microsoft.com/office/drawing/2014/main" id="{00122883-6BD9-4483-B33A-E8397A4ADC43}"/>
              </a:ext>
            </a:extLst>
          </p:cNvPr>
          <p:cNvSpPr/>
          <p:nvPr/>
        </p:nvSpPr>
        <p:spPr>
          <a:xfrm>
            <a:off x="6210799" y="272353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2" name="object 99">
            <a:extLst>
              <a:ext uri="{FF2B5EF4-FFF2-40B4-BE49-F238E27FC236}">
                <a16:creationId xmlns:a16="http://schemas.microsoft.com/office/drawing/2014/main" id="{058F6234-19B6-4596-BFA9-9B20FAD273F7}"/>
              </a:ext>
            </a:extLst>
          </p:cNvPr>
          <p:cNvSpPr/>
          <p:nvPr/>
        </p:nvSpPr>
        <p:spPr>
          <a:xfrm>
            <a:off x="6634230" y="2460580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3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3" name="object 100">
            <a:extLst>
              <a:ext uri="{FF2B5EF4-FFF2-40B4-BE49-F238E27FC236}">
                <a16:creationId xmlns:a16="http://schemas.microsoft.com/office/drawing/2014/main" id="{C120B87A-74CE-46F8-BB4A-ACE788E4153B}"/>
              </a:ext>
            </a:extLst>
          </p:cNvPr>
          <p:cNvSpPr/>
          <p:nvPr/>
        </p:nvSpPr>
        <p:spPr>
          <a:xfrm>
            <a:off x="6634230" y="2290584"/>
            <a:ext cx="0" cy="170180"/>
          </a:xfrm>
          <a:custGeom>
            <a:avLst/>
            <a:gdLst/>
            <a:ahLst/>
            <a:cxnLst/>
            <a:rect l="l" t="t" r="r" b="b"/>
            <a:pathLst>
              <a:path h="170180">
                <a:moveTo>
                  <a:pt x="0" y="169996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4" name="object 101">
            <a:extLst>
              <a:ext uri="{FF2B5EF4-FFF2-40B4-BE49-F238E27FC236}">
                <a16:creationId xmlns:a16="http://schemas.microsoft.com/office/drawing/2014/main" id="{85E7F948-6B60-4FB3-814A-9C59DE538FE8}"/>
              </a:ext>
            </a:extLst>
          </p:cNvPr>
          <p:cNvSpPr/>
          <p:nvPr/>
        </p:nvSpPr>
        <p:spPr>
          <a:xfrm>
            <a:off x="6601489" y="26299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5" name="object 102">
            <a:extLst>
              <a:ext uri="{FF2B5EF4-FFF2-40B4-BE49-F238E27FC236}">
                <a16:creationId xmlns:a16="http://schemas.microsoft.com/office/drawing/2014/main" id="{12A239F6-DD39-46F3-9F7B-F2B45B2090FA}"/>
              </a:ext>
            </a:extLst>
          </p:cNvPr>
          <p:cNvSpPr/>
          <p:nvPr/>
        </p:nvSpPr>
        <p:spPr>
          <a:xfrm>
            <a:off x="6601489" y="22905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6" name="object 103">
            <a:extLst>
              <a:ext uri="{FF2B5EF4-FFF2-40B4-BE49-F238E27FC236}">
                <a16:creationId xmlns:a16="http://schemas.microsoft.com/office/drawing/2014/main" id="{2E55414D-E353-4FDF-910B-60296643386F}"/>
              </a:ext>
            </a:extLst>
          </p:cNvPr>
          <p:cNvSpPr/>
          <p:nvPr/>
        </p:nvSpPr>
        <p:spPr>
          <a:xfrm>
            <a:off x="7015230" y="31082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7" name="object 104">
            <a:extLst>
              <a:ext uri="{FF2B5EF4-FFF2-40B4-BE49-F238E27FC236}">
                <a16:creationId xmlns:a16="http://schemas.microsoft.com/office/drawing/2014/main" id="{2F10E50F-4DEA-46CF-A58C-4814E17DCE24}"/>
              </a:ext>
            </a:extLst>
          </p:cNvPr>
          <p:cNvSpPr/>
          <p:nvPr/>
        </p:nvSpPr>
        <p:spPr>
          <a:xfrm>
            <a:off x="7015230" y="299803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242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8" name="object 105">
            <a:extLst>
              <a:ext uri="{FF2B5EF4-FFF2-40B4-BE49-F238E27FC236}">
                <a16:creationId xmlns:a16="http://schemas.microsoft.com/office/drawing/2014/main" id="{9D3E559C-63D0-46F0-80DA-D1A506495B72}"/>
              </a:ext>
            </a:extLst>
          </p:cNvPr>
          <p:cNvSpPr/>
          <p:nvPr/>
        </p:nvSpPr>
        <p:spPr>
          <a:xfrm>
            <a:off x="6992179" y="32172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09" name="object 106">
            <a:extLst>
              <a:ext uri="{FF2B5EF4-FFF2-40B4-BE49-F238E27FC236}">
                <a16:creationId xmlns:a16="http://schemas.microsoft.com/office/drawing/2014/main" id="{64C6AE2F-BF1B-4A51-80A7-93EC0C106084}"/>
              </a:ext>
            </a:extLst>
          </p:cNvPr>
          <p:cNvSpPr/>
          <p:nvPr/>
        </p:nvSpPr>
        <p:spPr>
          <a:xfrm>
            <a:off x="6992179" y="299803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0" name="object 107">
            <a:extLst>
              <a:ext uri="{FF2B5EF4-FFF2-40B4-BE49-F238E27FC236}">
                <a16:creationId xmlns:a16="http://schemas.microsoft.com/office/drawing/2014/main" id="{A84BC832-2C16-4454-A66F-DB3FAD0F1E55}"/>
              </a:ext>
            </a:extLst>
          </p:cNvPr>
          <p:cNvSpPr/>
          <p:nvPr/>
        </p:nvSpPr>
        <p:spPr>
          <a:xfrm>
            <a:off x="7408929" y="2460580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20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1" name="object 108">
            <a:extLst>
              <a:ext uri="{FF2B5EF4-FFF2-40B4-BE49-F238E27FC236}">
                <a16:creationId xmlns:a16="http://schemas.microsoft.com/office/drawing/2014/main" id="{96321B4D-0289-4726-A1BF-363C2F0194B8}"/>
              </a:ext>
            </a:extLst>
          </p:cNvPr>
          <p:cNvSpPr/>
          <p:nvPr/>
        </p:nvSpPr>
        <p:spPr>
          <a:xfrm>
            <a:off x="7408929" y="238177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880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2" name="object 109">
            <a:extLst>
              <a:ext uri="{FF2B5EF4-FFF2-40B4-BE49-F238E27FC236}">
                <a16:creationId xmlns:a16="http://schemas.microsoft.com/office/drawing/2014/main" id="{BF668C86-586C-4BE4-AFF1-EB2EE3A09E28}"/>
              </a:ext>
            </a:extLst>
          </p:cNvPr>
          <p:cNvSpPr/>
          <p:nvPr/>
        </p:nvSpPr>
        <p:spPr>
          <a:xfrm>
            <a:off x="7382868" y="25387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3" name="object 110">
            <a:extLst>
              <a:ext uri="{FF2B5EF4-FFF2-40B4-BE49-F238E27FC236}">
                <a16:creationId xmlns:a16="http://schemas.microsoft.com/office/drawing/2014/main" id="{917262C9-99C5-4F9C-AEBB-FF68E4409134}"/>
              </a:ext>
            </a:extLst>
          </p:cNvPr>
          <p:cNvSpPr/>
          <p:nvPr/>
        </p:nvSpPr>
        <p:spPr>
          <a:xfrm>
            <a:off x="7382868" y="23817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4" name="object 111">
            <a:extLst>
              <a:ext uri="{FF2B5EF4-FFF2-40B4-BE49-F238E27FC236}">
                <a16:creationId xmlns:a16="http://schemas.microsoft.com/office/drawing/2014/main" id="{BD257755-96EF-443E-BC3F-9A0EA3065DFD}"/>
              </a:ext>
            </a:extLst>
          </p:cNvPr>
          <p:cNvSpPr/>
          <p:nvPr/>
        </p:nvSpPr>
        <p:spPr>
          <a:xfrm>
            <a:off x="7802629" y="317177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9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5" name="object 112">
            <a:extLst>
              <a:ext uri="{FF2B5EF4-FFF2-40B4-BE49-F238E27FC236}">
                <a16:creationId xmlns:a16="http://schemas.microsoft.com/office/drawing/2014/main" id="{39A49CC1-C2FA-4654-B15F-64BBF44BC4C4}"/>
              </a:ext>
            </a:extLst>
          </p:cNvPr>
          <p:cNvSpPr/>
          <p:nvPr/>
        </p:nvSpPr>
        <p:spPr>
          <a:xfrm>
            <a:off x="7802629" y="3142618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6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6" name="object 113">
            <a:extLst>
              <a:ext uri="{FF2B5EF4-FFF2-40B4-BE49-F238E27FC236}">
                <a16:creationId xmlns:a16="http://schemas.microsoft.com/office/drawing/2014/main" id="{D062AC7F-B3CA-45E5-BE00-90DAD276A4CE}"/>
              </a:ext>
            </a:extLst>
          </p:cNvPr>
          <p:cNvSpPr/>
          <p:nvPr/>
        </p:nvSpPr>
        <p:spPr>
          <a:xfrm>
            <a:off x="7773558" y="32116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7" name="object 114">
            <a:extLst>
              <a:ext uri="{FF2B5EF4-FFF2-40B4-BE49-F238E27FC236}">
                <a16:creationId xmlns:a16="http://schemas.microsoft.com/office/drawing/2014/main" id="{FB0012FF-D9C1-4EE4-9E27-ABCEC5F41745}"/>
              </a:ext>
            </a:extLst>
          </p:cNvPr>
          <p:cNvSpPr/>
          <p:nvPr/>
        </p:nvSpPr>
        <p:spPr>
          <a:xfrm>
            <a:off x="7773558" y="314261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8" name="object 115">
            <a:extLst>
              <a:ext uri="{FF2B5EF4-FFF2-40B4-BE49-F238E27FC236}">
                <a16:creationId xmlns:a16="http://schemas.microsoft.com/office/drawing/2014/main" id="{12985A75-28AE-421E-964F-5EFC3B3659C6}"/>
              </a:ext>
            </a:extLst>
          </p:cNvPr>
          <p:cNvSpPr/>
          <p:nvPr/>
        </p:nvSpPr>
        <p:spPr>
          <a:xfrm>
            <a:off x="8196330" y="246058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5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19" name="object 116">
            <a:extLst>
              <a:ext uri="{FF2B5EF4-FFF2-40B4-BE49-F238E27FC236}">
                <a16:creationId xmlns:a16="http://schemas.microsoft.com/office/drawing/2014/main" id="{F439C2FD-22C7-4C29-9C7E-1CED1D625808}"/>
              </a:ext>
            </a:extLst>
          </p:cNvPr>
          <p:cNvSpPr/>
          <p:nvPr/>
        </p:nvSpPr>
        <p:spPr>
          <a:xfrm>
            <a:off x="8196330" y="2150404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310176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0" name="object 117">
            <a:extLst>
              <a:ext uri="{FF2B5EF4-FFF2-40B4-BE49-F238E27FC236}">
                <a16:creationId xmlns:a16="http://schemas.microsoft.com/office/drawing/2014/main" id="{18B5374C-419C-4671-84DB-80191A973C19}"/>
              </a:ext>
            </a:extLst>
          </p:cNvPr>
          <p:cNvSpPr/>
          <p:nvPr/>
        </p:nvSpPr>
        <p:spPr>
          <a:xfrm>
            <a:off x="8164249" y="277015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1" name="object 118">
            <a:extLst>
              <a:ext uri="{FF2B5EF4-FFF2-40B4-BE49-F238E27FC236}">
                <a16:creationId xmlns:a16="http://schemas.microsoft.com/office/drawing/2014/main" id="{4B7CD6F8-0B43-4A8B-B31A-4DFCDE595630}"/>
              </a:ext>
            </a:extLst>
          </p:cNvPr>
          <p:cNvSpPr/>
          <p:nvPr/>
        </p:nvSpPr>
        <p:spPr>
          <a:xfrm>
            <a:off x="8164249" y="21504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2" name="object 119">
            <a:extLst>
              <a:ext uri="{FF2B5EF4-FFF2-40B4-BE49-F238E27FC236}">
                <a16:creationId xmlns:a16="http://schemas.microsoft.com/office/drawing/2014/main" id="{687F18A7-E0AC-4C77-B26F-7B1FBC06FE39}"/>
              </a:ext>
            </a:extLst>
          </p:cNvPr>
          <p:cNvSpPr/>
          <p:nvPr/>
        </p:nvSpPr>
        <p:spPr>
          <a:xfrm>
            <a:off x="8577330" y="296858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48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3" name="object 120">
            <a:extLst>
              <a:ext uri="{FF2B5EF4-FFF2-40B4-BE49-F238E27FC236}">
                <a16:creationId xmlns:a16="http://schemas.microsoft.com/office/drawing/2014/main" id="{8D9A0AC4-AFD0-4C2E-BF21-6C186091A5F3}"/>
              </a:ext>
            </a:extLst>
          </p:cNvPr>
          <p:cNvSpPr/>
          <p:nvPr/>
        </p:nvSpPr>
        <p:spPr>
          <a:xfrm>
            <a:off x="8577330" y="2701474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26710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4" name="object 121">
            <a:extLst>
              <a:ext uri="{FF2B5EF4-FFF2-40B4-BE49-F238E27FC236}">
                <a16:creationId xmlns:a16="http://schemas.microsoft.com/office/drawing/2014/main" id="{0E95B50B-6F96-49F9-B317-4424E08644B8}"/>
              </a:ext>
            </a:extLst>
          </p:cNvPr>
          <p:cNvSpPr/>
          <p:nvPr/>
        </p:nvSpPr>
        <p:spPr>
          <a:xfrm>
            <a:off x="8554939" y="32260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5" name="object 122">
            <a:extLst>
              <a:ext uri="{FF2B5EF4-FFF2-40B4-BE49-F238E27FC236}">
                <a16:creationId xmlns:a16="http://schemas.microsoft.com/office/drawing/2014/main" id="{E3BEA132-C8D8-4A7C-82C2-8A5109524221}"/>
              </a:ext>
            </a:extLst>
          </p:cNvPr>
          <p:cNvSpPr/>
          <p:nvPr/>
        </p:nvSpPr>
        <p:spPr>
          <a:xfrm>
            <a:off x="8554939" y="270147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6" name="object 123">
            <a:extLst>
              <a:ext uri="{FF2B5EF4-FFF2-40B4-BE49-F238E27FC236}">
                <a16:creationId xmlns:a16="http://schemas.microsoft.com/office/drawing/2014/main" id="{5C31E42D-79CA-42EC-80E4-8A61D23147BC}"/>
              </a:ext>
            </a:extLst>
          </p:cNvPr>
          <p:cNvSpPr/>
          <p:nvPr/>
        </p:nvSpPr>
        <p:spPr>
          <a:xfrm>
            <a:off x="8971030" y="2460580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48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7" name="object 124">
            <a:extLst>
              <a:ext uri="{FF2B5EF4-FFF2-40B4-BE49-F238E27FC236}">
                <a16:creationId xmlns:a16="http://schemas.microsoft.com/office/drawing/2014/main" id="{4F12A9F6-4BAF-40E0-BF23-827AAD588C7B}"/>
              </a:ext>
            </a:extLst>
          </p:cNvPr>
          <p:cNvSpPr/>
          <p:nvPr/>
        </p:nvSpPr>
        <p:spPr>
          <a:xfrm>
            <a:off x="8971030" y="2315119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546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8" name="object 125">
            <a:extLst>
              <a:ext uri="{FF2B5EF4-FFF2-40B4-BE49-F238E27FC236}">
                <a16:creationId xmlns:a16="http://schemas.microsoft.com/office/drawing/2014/main" id="{3E0F2C5A-4AC2-4931-8D65-14F95BA7C92B}"/>
              </a:ext>
            </a:extLst>
          </p:cNvPr>
          <p:cNvSpPr/>
          <p:nvPr/>
        </p:nvSpPr>
        <p:spPr>
          <a:xfrm>
            <a:off x="8945630" y="26054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29" name="object 126">
            <a:extLst>
              <a:ext uri="{FF2B5EF4-FFF2-40B4-BE49-F238E27FC236}">
                <a16:creationId xmlns:a16="http://schemas.microsoft.com/office/drawing/2014/main" id="{7F98AB92-9253-4E73-AC39-2BF697D06066}"/>
              </a:ext>
            </a:extLst>
          </p:cNvPr>
          <p:cNvSpPr/>
          <p:nvPr/>
        </p:nvSpPr>
        <p:spPr>
          <a:xfrm>
            <a:off x="8945630" y="23151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0" name="object 127">
            <a:extLst>
              <a:ext uri="{FF2B5EF4-FFF2-40B4-BE49-F238E27FC236}">
                <a16:creationId xmlns:a16="http://schemas.microsoft.com/office/drawing/2014/main" id="{9666E996-3085-42E0-B290-7A12F5AB6F19}"/>
              </a:ext>
            </a:extLst>
          </p:cNvPr>
          <p:cNvSpPr/>
          <p:nvPr/>
        </p:nvSpPr>
        <p:spPr>
          <a:xfrm>
            <a:off x="9364730" y="3032080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7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1" name="object 128">
            <a:extLst>
              <a:ext uri="{FF2B5EF4-FFF2-40B4-BE49-F238E27FC236}">
                <a16:creationId xmlns:a16="http://schemas.microsoft.com/office/drawing/2014/main" id="{242B6ECC-1B99-420A-BF35-95D966C1F025}"/>
              </a:ext>
            </a:extLst>
          </p:cNvPr>
          <p:cNvSpPr/>
          <p:nvPr/>
        </p:nvSpPr>
        <p:spPr>
          <a:xfrm>
            <a:off x="9364730" y="2933241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988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2" name="object 129">
            <a:extLst>
              <a:ext uri="{FF2B5EF4-FFF2-40B4-BE49-F238E27FC236}">
                <a16:creationId xmlns:a16="http://schemas.microsoft.com/office/drawing/2014/main" id="{01ED0962-B762-4B90-A391-C788C4DE7735}"/>
              </a:ext>
            </a:extLst>
          </p:cNvPr>
          <p:cNvSpPr/>
          <p:nvPr/>
        </p:nvSpPr>
        <p:spPr>
          <a:xfrm>
            <a:off x="9336320" y="31238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3" name="object 130">
            <a:extLst>
              <a:ext uri="{FF2B5EF4-FFF2-40B4-BE49-F238E27FC236}">
                <a16:creationId xmlns:a16="http://schemas.microsoft.com/office/drawing/2014/main" id="{CE71EB2D-93E0-423D-BA38-13FF6A31B623}"/>
              </a:ext>
            </a:extLst>
          </p:cNvPr>
          <p:cNvSpPr/>
          <p:nvPr/>
        </p:nvSpPr>
        <p:spPr>
          <a:xfrm>
            <a:off x="9336320" y="293324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4" name="object 131">
            <a:extLst>
              <a:ext uri="{FF2B5EF4-FFF2-40B4-BE49-F238E27FC236}">
                <a16:creationId xmlns:a16="http://schemas.microsoft.com/office/drawing/2014/main" id="{C9195100-3D2B-43E9-97BA-DB05A38650F7}"/>
              </a:ext>
            </a:extLst>
          </p:cNvPr>
          <p:cNvSpPr/>
          <p:nvPr/>
        </p:nvSpPr>
        <p:spPr>
          <a:xfrm>
            <a:off x="2849629" y="3070180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0"/>
                </a:moveTo>
                <a:lnTo>
                  <a:pt x="0" y="2349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5" name="object 132">
            <a:extLst>
              <a:ext uri="{FF2B5EF4-FFF2-40B4-BE49-F238E27FC236}">
                <a16:creationId xmlns:a16="http://schemas.microsoft.com/office/drawing/2014/main" id="{6AF340E1-611A-498D-86A8-1FDA1D8D96BC}"/>
              </a:ext>
            </a:extLst>
          </p:cNvPr>
          <p:cNvSpPr/>
          <p:nvPr/>
        </p:nvSpPr>
        <p:spPr>
          <a:xfrm>
            <a:off x="2849629" y="304121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96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6" name="object 133">
            <a:extLst>
              <a:ext uri="{FF2B5EF4-FFF2-40B4-BE49-F238E27FC236}">
                <a16:creationId xmlns:a16="http://schemas.microsoft.com/office/drawing/2014/main" id="{F2CCA886-468C-4E90-9240-A41029B7D678}"/>
              </a:ext>
            </a:extLst>
          </p:cNvPr>
          <p:cNvSpPr/>
          <p:nvPr/>
        </p:nvSpPr>
        <p:spPr>
          <a:xfrm>
            <a:off x="2824816" y="30936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7" name="object 134">
            <a:extLst>
              <a:ext uri="{FF2B5EF4-FFF2-40B4-BE49-F238E27FC236}">
                <a16:creationId xmlns:a16="http://schemas.microsoft.com/office/drawing/2014/main" id="{A456ACB9-555A-445D-BA85-C227CEE4343A}"/>
              </a:ext>
            </a:extLst>
          </p:cNvPr>
          <p:cNvSpPr/>
          <p:nvPr/>
        </p:nvSpPr>
        <p:spPr>
          <a:xfrm>
            <a:off x="2824816" y="30412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8" name="object 135">
            <a:extLst>
              <a:ext uri="{FF2B5EF4-FFF2-40B4-BE49-F238E27FC236}">
                <a16:creationId xmlns:a16="http://schemas.microsoft.com/office/drawing/2014/main" id="{4F865139-3E0E-47C2-BDC4-4D7501A2E92B}"/>
              </a:ext>
            </a:extLst>
          </p:cNvPr>
          <p:cNvSpPr/>
          <p:nvPr/>
        </p:nvSpPr>
        <p:spPr>
          <a:xfrm>
            <a:off x="3243329" y="3146379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60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39" name="object 136">
            <a:extLst>
              <a:ext uri="{FF2B5EF4-FFF2-40B4-BE49-F238E27FC236}">
                <a16:creationId xmlns:a16="http://schemas.microsoft.com/office/drawing/2014/main" id="{13DD90C2-E0C9-4188-B181-94FE89252784}"/>
              </a:ext>
            </a:extLst>
          </p:cNvPr>
          <p:cNvSpPr/>
          <p:nvPr/>
        </p:nvSpPr>
        <p:spPr>
          <a:xfrm>
            <a:off x="3243329" y="310865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72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0" name="object 137">
            <a:extLst>
              <a:ext uri="{FF2B5EF4-FFF2-40B4-BE49-F238E27FC236}">
                <a16:creationId xmlns:a16="http://schemas.microsoft.com/office/drawing/2014/main" id="{737A092F-416A-409D-AA12-28D6E2D56676}"/>
              </a:ext>
            </a:extLst>
          </p:cNvPr>
          <p:cNvSpPr/>
          <p:nvPr/>
        </p:nvSpPr>
        <p:spPr>
          <a:xfrm>
            <a:off x="3215506" y="31829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1" name="object 138">
            <a:extLst>
              <a:ext uri="{FF2B5EF4-FFF2-40B4-BE49-F238E27FC236}">
                <a16:creationId xmlns:a16="http://schemas.microsoft.com/office/drawing/2014/main" id="{04D296E2-AE27-4822-B14B-455F0D2C3484}"/>
              </a:ext>
            </a:extLst>
          </p:cNvPr>
          <p:cNvSpPr/>
          <p:nvPr/>
        </p:nvSpPr>
        <p:spPr>
          <a:xfrm>
            <a:off x="3215506" y="310865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2" name="object 139">
            <a:extLst>
              <a:ext uri="{FF2B5EF4-FFF2-40B4-BE49-F238E27FC236}">
                <a16:creationId xmlns:a16="http://schemas.microsoft.com/office/drawing/2014/main" id="{38A548D0-7CA6-4508-A842-AD3901CCDD46}"/>
              </a:ext>
            </a:extLst>
          </p:cNvPr>
          <p:cNvSpPr/>
          <p:nvPr/>
        </p:nvSpPr>
        <p:spPr>
          <a:xfrm>
            <a:off x="3637030" y="296858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3" name="object 140">
            <a:extLst>
              <a:ext uri="{FF2B5EF4-FFF2-40B4-BE49-F238E27FC236}">
                <a16:creationId xmlns:a16="http://schemas.microsoft.com/office/drawing/2014/main" id="{6550EE45-537F-4189-BF0B-5AD24ACCE255}"/>
              </a:ext>
            </a:extLst>
          </p:cNvPr>
          <p:cNvSpPr/>
          <p:nvPr/>
        </p:nvSpPr>
        <p:spPr>
          <a:xfrm>
            <a:off x="3637030" y="2872221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9635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4" name="object 141">
            <a:extLst>
              <a:ext uri="{FF2B5EF4-FFF2-40B4-BE49-F238E27FC236}">
                <a16:creationId xmlns:a16="http://schemas.microsoft.com/office/drawing/2014/main" id="{D5AD8EFA-9010-4D66-A828-818F265CE6CB}"/>
              </a:ext>
            </a:extLst>
          </p:cNvPr>
          <p:cNvSpPr/>
          <p:nvPr/>
        </p:nvSpPr>
        <p:spPr>
          <a:xfrm>
            <a:off x="3606196" y="305445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5" name="object 142">
            <a:extLst>
              <a:ext uri="{FF2B5EF4-FFF2-40B4-BE49-F238E27FC236}">
                <a16:creationId xmlns:a16="http://schemas.microsoft.com/office/drawing/2014/main" id="{812F2DC0-F9BD-4C9A-9824-00B8998C3911}"/>
              </a:ext>
            </a:extLst>
          </p:cNvPr>
          <p:cNvSpPr/>
          <p:nvPr/>
        </p:nvSpPr>
        <p:spPr>
          <a:xfrm>
            <a:off x="3606196" y="28722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6" name="object 143">
            <a:extLst>
              <a:ext uri="{FF2B5EF4-FFF2-40B4-BE49-F238E27FC236}">
                <a16:creationId xmlns:a16="http://schemas.microsoft.com/office/drawing/2014/main" id="{4B01E4EC-2BDD-44E2-B001-9C8C266F6393}"/>
              </a:ext>
            </a:extLst>
          </p:cNvPr>
          <p:cNvSpPr/>
          <p:nvPr/>
        </p:nvSpPr>
        <p:spPr>
          <a:xfrm>
            <a:off x="4030730" y="301937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66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7" name="object 144">
            <a:extLst>
              <a:ext uri="{FF2B5EF4-FFF2-40B4-BE49-F238E27FC236}">
                <a16:creationId xmlns:a16="http://schemas.microsoft.com/office/drawing/2014/main" id="{3D74A789-B408-44D0-896D-632858EB7308}"/>
              </a:ext>
            </a:extLst>
          </p:cNvPr>
          <p:cNvSpPr/>
          <p:nvPr/>
        </p:nvSpPr>
        <p:spPr>
          <a:xfrm>
            <a:off x="4030730" y="2919325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5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8" name="object 145">
            <a:extLst>
              <a:ext uri="{FF2B5EF4-FFF2-40B4-BE49-F238E27FC236}">
                <a16:creationId xmlns:a16="http://schemas.microsoft.com/office/drawing/2014/main" id="{6880D7B5-1CF7-40F3-B479-C80144AE5DD4}"/>
              </a:ext>
            </a:extLst>
          </p:cNvPr>
          <p:cNvSpPr/>
          <p:nvPr/>
        </p:nvSpPr>
        <p:spPr>
          <a:xfrm>
            <a:off x="3996888" y="31200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49" name="object 146">
            <a:extLst>
              <a:ext uri="{FF2B5EF4-FFF2-40B4-BE49-F238E27FC236}">
                <a16:creationId xmlns:a16="http://schemas.microsoft.com/office/drawing/2014/main" id="{EC3931EB-518E-4243-9544-FF2EFB30847E}"/>
              </a:ext>
            </a:extLst>
          </p:cNvPr>
          <p:cNvSpPr/>
          <p:nvPr/>
        </p:nvSpPr>
        <p:spPr>
          <a:xfrm>
            <a:off x="3996888" y="29193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0" name="object 147">
            <a:extLst>
              <a:ext uri="{FF2B5EF4-FFF2-40B4-BE49-F238E27FC236}">
                <a16:creationId xmlns:a16="http://schemas.microsoft.com/office/drawing/2014/main" id="{7D94F287-9B98-4413-AB14-CE1D2C14520F}"/>
              </a:ext>
            </a:extLst>
          </p:cNvPr>
          <p:cNvSpPr/>
          <p:nvPr/>
        </p:nvSpPr>
        <p:spPr>
          <a:xfrm>
            <a:off x="4411730" y="296857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8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1" name="object 148">
            <a:extLst>
              <a:ext uri="{FF2B5EF4-FFF2-40B4-BE49-F238E27FC236}">
                <a16:creationId xmlns:a16="http://schemas.microsoft.com/office/drawing/2014/main" id="{9E0BD999-9F4A-49E0-8559-707B19DBC26E}"/>
              </a:ext>
            </a:extLst>
          </p:cNvPr>
          <p:cNvSpPr/>
          <p:nvPr/>
        </p:nvSpPr>
        <p:spPr>
          <a:xfrm>
            <a:off x="4411730" y="288296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61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2" name="object 149">
            <a:extLst>
              <a:ext uri="{FF2B5EF4-FFF2-40B4-BE49-F238E27FC236}">
                <a16:creationId xmlns:a16="http://schemas.microsoft.com/office/drawing/2014/main" id="{B2702E3C-D3EC-404D-8E68-3DA1F856D625}"/>
              </a:ext>
            </a:extLst>
          </p:cNvPr>
          <p:cNvSpPr/>
          <p:nvPr/>
        </p:nvSpPr>
        <p:spPr>
          <a:xfrm>
            <a:off x="4387578" y="30604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3" name="object 150">
            <a:extLst>
              <a:ext uri="{FF2B5EF4-FFF2-40B4-BE49-F238E27FC236}">
                <a16:creationId xmlns:a16="http://schemas.microsoft.com/office/drawing/2014/main" id="{71FEBD52-0645-4A33-B50D-2A6BB0C224B7}"/>
              </a:ext>
            </a:extLst>
          </p:cNvPr>
          <p:cNvSpPr/>
          <p:nvPr/>
        </p:nvSpPr>
        <p:spPr>
          <a:xfrm>
            <a:off x="4387578" y="28829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4" name="object 151">
            <a:extLst>
              <a:ext uri="{FF2B5EF4-FFF2-40B4-BE49-F238E27FC236}">
                <a16:creationId xmlns:a16="http://schemas.microsoft.com/office/drawing/2014/main" id="{68041066-C42C-4FFD-8EE2-AEE0BF1D01B0}"/>
              </a:ext>
            </a:extLst>
          </p:cNvPr>
          <p:cNvSpPr/>
          <p:nvPr/>
        </p:nvSpPr>
        <p:spPr>
          <a:xfrm>
            <a:off x="4805430" y="305747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4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5" name="object 152">
            <a:extLst>
              <a:ext uri="{FF2B5EF4-FFF2-40B4-BE49-F238E27FC236}">
                <a16:creationId xmlns:a16="http://schemas.microsoft.com/office/drawing/2014/main" id="{BAFEC680-A747-441D-A4DD-60EC0AA9FCFF}"/>
              </a:ext>
            </a:extLst>
          </p:cNvPr>
          <p:cNvSpPr/>
          <p:nvPr/>
        </p:nvSpPr>
        <p:spPr>
          <a:xfrm>
            <a:off x="4805430" y="2983286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419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6" name="object 153">
            <a:extLst>
              <a:ext uri="{FF2B5EF4-FFF2-40B4-BE49-F238E27FC236}">
                <a16:creationId xmlns:a16="http://schemas.microsoft.com/office/drawing/2014/main" id="{9A6FB940-5F51-49F5-9FAF-327A4E663A97}"/>
              </a:ext>
            </a:extLst>
          </p:cNvPr>
          <p:cNvSpPr/>
          <p:nvPr/>
        </p:nvSpPr>
        <p:spPr>
          <a:xfrm>
            <a:off x="4778268" y="31308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7" name="object 154">
            <a:extLst>
              <a:ext uri="{FF2B5EF4-FFF2-40B4-BE49-F238E27FC236}">
                <a16:creationId xmlns:a16="http://schemas.microsoft.com/office/drawing/2014/main" id="{799C9A1A-3A41-4503-A368-338BCA578B16}"/>
              </a:ext>
            </a:extLst>
          </p:cNvPr>
          <p:cNvSpPr/>
          <p:nvPr/>
        </p:nvSpPr>
        <p:spPr>
          <a:xfrm>
            <a:off x="4778268" y="29832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8" name="object 155">
            <a:extLst>
              <a:ext uri="{FF2B5EF4-FFF2-40B4-BE49-F238E27FC236}">
                <a16:creationId xmlns:a16="http://schemas.microsoft.com/office/drawing/2014/main" id="{C4A7DB5B-7202-4C8B-9182-293CD46E9138}"/>
              </a:ext>
            </a:extLst>
          </p:cNvPr>
          <p:cNvSpPr/>
          <p:nvPr/>
        </p:nvSpPr>
        <p:spPr>
          <a:xfrm>
            <a:off x="5199129" y="3059428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38768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59" name="object 156">
            <a:extLst>
              <a:ext uri="{FF2B5EF4-FFF2-40B4-BE49-F238E27FC236}">
                <a16:creationId xmlns:a16="http://schemas.microsoft.com/office/drawing/2014/main" id="{02714B6F-66C7-477F-81B4-50288C23AC03}"/>
              </a:ext>
            </a:extLst>
          </p:cNvPr>
          <p:cNvSpPr/>
          <p:nvPr/>
        </p:nvSpPr>
        <p:spPr>
          <a:xfrm>
            <a:off x="5168957" y="30981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0" name="object 157">
            <a:extLst>
              <a:ext uri="{FF2B5EF4-FFF2-40B4-BE49-F238E27FC236}">
                <a16:creationId xmlns:a16="http://schemas.microsoft.com/office/drawing/2014/main" id="{4E2DD0C6-8E14-4270-BFBA-31CA5FE380A5}"/>
              </a:ext>
            </a:extLst>
          </p:cNvPr>
          <p:cNvSpPr/>
          <p:nvPr/>
        </p:nvSpPr>
        <p:spPr>
          <a:xfrm>
            <a:off x="5168957" y="30594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1" name="object 158">
            <a:extLst>
              <a:ext uri="{FF2B5EF4-FFF2-40B4-BE49-F238E27FC236}">
                <a16:creationId xmlns:a16="http://schemas.microsoft.com/office/drawing/2014/main" id="{5BF80689-ADA8-4D65-8F4E-3DF49A26FE06}"/>
              </a:ext>
            </a:extLst>
          </p:cNvPr>
          <p:cNvSpPr/>
          <p:nvPr/>
        </p:nvSpPr>
        <p:spPr>
          <a:xfrm>
            <a:off x="5592829" y="3362280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5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2" name="object 159">
            <a:extLst>
              <a:ext uri="{FF2B5EF4-FFF2-40B4-BE49-F238E27FC236}">
                <a16:creationId xmlns:a16="http://schemas.microsoft.com/office/drawing/2014/main" id="{C98F6023-6A90-4924-B11D-E2961C4A5C89}"/>
              </a:ext>
            </a:extLst>
          </p:cNvPr>
          <p:cNvSpPr/>
          <p:nvPr/>
        </p:nvSpPr>
        <p:spPr>
          <a:xfrm>
            <a:off x="5592829" y="332260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68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3" name="object 160">
            <a:extLst>
              <a:ext uri="{FF2B5EF4-FFF2-40B4-BE49-F238E27FC236}">
                <a16:creationId xmlns:a16="http://schemas.microsoft.com/office/drawing/2014/main" id="{88A9D8B4-5270-4A0F-9040-43FBA088D32E}"/>
              </a:ext>
            </a:extLst>
          </p:cNvPr>
          <p:cNvSpPr/>
          <p:nvPr/>
        </p:nvSpPr>
        <p:spPr>
          <a:xfrm>
            <a:off x="5559647" y="34098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4" name="object 161">
            <a:extLst>
              <a:ext uri="{FF2B5EF4-FFF2-40B4-BE49-F238E27FC236}">
                <a16:creationId xmlns:a16="http://schemas.microsoft.com/office/drawing/2014/main" id="{24375FB2-E8CF-425F-A6C8-A47CB0A79B61}"/>
              </a:ext>
            </a:extLst>
          </p:cNvPr>
          <p:cNvSpPr/>
          <p:nvPr/>
        </p:nvSpPr>
        <p:spPr>
          <a:xfrm>
            <a:off x="5559647" y="33226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5" name="object 162">
            <a:extLst>
              <a:ext uri="{FF2B5EF4-FFF2-40B4-BE49-F238E27FC236}">
                <a16:creationId xmlns:a16="http://schemas.microsoft.com/office/drawing/2014/main" id="{DF49339D-9B73-4D0E-B04F-B440E49C1E47}"/>
              </a:ext>
            </a:extLst>
          </p:cNvPr>
          <p:cNvSpPr/>
          <p:nvPr/>
        </p:nvSpPr>
        <p:spPr>
          <a:xfrm>
            <a:off x="5973829" y="3006679"/>
            <a:ext cx="0" cy="363220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21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6" name="object 163">
            <a:extLst>
              <a:ext uri="{FF2B5EF4-FFF2-40B4-BE49-F238E27FC236}">
                <a16:creationId xmlns:a16="http://schemas.microsoft.com/office/drawing/2014/main" id="{768FBDF1-5D20-4BCC-96F4-338B4681D224}"/>
              </a:ext>
            </a:extLst>
          </p:cNvPr>
          <p:cNvSpPr/>
          <p:nvPr/>
        </p:nvSpPr>
        <p:spPr>
          <a:xfrm>
            <a:off x="5973829" y="2653828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35285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7" name="object 164">
            <a:extLst>
              <a:ext uri="{FF2B5EF4-FFF2-40B4-BE49-F238E27FC236}">
                <a16:creationId xmlns:a16="http://schemas.microsoft.com/office/drawing/2014/main" id="{CDD7699C-A8B8-4026-AC11-B5502F344DCB}"/>
              </a:ext>
            </a:extLst>
          </p:cNvPr>
          <p:cNvSpPr/>
          <p:nvPr/>
        </p:nvSpPr>
        <p:spPr>
          <a:xfrm>
            <a:off x="5950337" y="33698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8" name="object 165">
            <a:extLst>
              <a:ext uri="{FF2B5EF4-FFF2-40B4-BE49-F238E27FC236}">
                <a16:creationId xmlns:a16="http://schemas.microsoft.com/office/drawing/2014/main" id="{B688DEBA-B51F-4BB2-89BB-E1E3CE348FFC}"/>
              </a:ext>
            </a:extLst>
          </p:cNvPr>
          <p:cNvSpPr/>
          <p:nvPr/>
        </p:nvSpPr>
        <p:spPr>
          <a:xfrm>
            <a:off x="5950337" y="26538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69" name="object 166">
            <a:extLst>
              <a:ext uri="{FF2B5EF4-FFF2-40B4-BE49-F238E27FC236}">
                <a16:creationId xmlns:a16="http://schemas.microsoft.com/office/drawing/2014/main" id="{B95D1DD2-C8E3-4FB4-BCDD-4998EB90B930}"/>
              </a:ext>
            </a:extLst>
          </p:cNvPr>
          <p:cNvSpPr/>
          <p:nvPr/>
        </p:nvSpPr>
        <p:spPr>
          <a:xfrm>
            <a:off x="6367530" y="3247979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5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0" name="object 167">
            <a:extLst>
              <a:ext uri="{FF2B5EF4-FFF2-40B4-BE49-F238E27FC236}">
                <a16:creationId xmlns:a16="http://schemas.microsoft.com/office/drawing/2014/main" id="{4D8A1E69-7A7E-4DF7-9F5B-E6FBF2E2DAA6}"/>
              </a:ext>
            </a:extLst>
          </p:cNvPr>
          <p:cNvSpPr/>
          <p:nvPr/>
        </p:nvSpPr>
        <p:spPr>
          <a:xfrm>
            <a:off x="6367530" y="2935708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31227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1" name="object 168">
            <a:extLst>
              <a:ext uri="{FF2B5EF4-FFF2-40B4-BE49-F238E27FC236}">
                <a16:creationId xmlns:a16="http://schemas.microsoft.com/office/drawing/2014/main" id="{DA196AD3-17D1-40F4-B8C8-227184886D91}"/>
              </a:ext>
            </a:extLst>
          </p:cNvPr>
          <p:cNvSpPr/>
          <p:nvPr/>
        </p:nvSpPr>
        <p:spPr>
          <a:xfrm>
            <a:off x="6341028" y="356950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2" name="object 169">
            <a:extLst>
              <a:ext uri="{FF2B5EF4-FFF2-40B4-BE49-F238E27FC236}">
                <a16:creationId xmlns:a16="http://schemas.microsoft.com/office/drawing/2014/main" id="{0537CAAD-5965-46CE-A7FE-4D81F1E37185}"/>
              </a:ext>
            </a:extLst>
          </p:cNvPr>
          <p:cNvSpPr/>
          <p:nvPr/>
        </p:nvSpPr>
        <p:spPr>
          <a:xfrm>
            <a:off x="6341028" y="29357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3" name="object 170">
            <a:extLst>
              <a:ext uri="{FF2B5EF4-FFF2-40B4-BE49-F238E27FC236}">
                <a16:creationId xmlns:a16="http://schemas.microsoft.com/office/drawing/2014/main" id="{FC6B61B9-1F4C-4D22-8D31-D0C3E78F2C31}"/>
              </a:ext>
            </a:extLst>
          </p:cNvPr>
          <p:cNvSpPr/>
          <p:nvPr/>
        </p:nvSpPr>
        <p:spPr>
          <a:xfrm>
            <a:off x="6761230" y="2968579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6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4" name="object 171">
            <a:extLst>
              <a:ext uri="{FF2B5EF4-FFF2-40B4-BE49-F238E27FC236}">
                <a16:creationId xmlns:a16="http://schemas.microsoft.com/office/drawing/2014/main" id="{D0E3800B-ABAC-4607-916D-1237ED572807}"/>
              </a:ext>
            </a:extLst>
          </p:cNvPr>
          <p:cNvSpPr/>
          <p:nvPr/>
        </p:nvSpPr>
        <p:spPr>
          <a:xfrm>
            <a:off x="6761230" y="284353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12504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5" name="object 172">
            <a:extLst>
              <a:ext uri="{FF2B5EF4-FFF2-40B4-BE49-F238E27FC236}">
                <a16:creationId xmlns:a16="http://schemas.microsoft.com/office/drawing/2014/main" id="{75F207AB-527E-4267-8591-44EF86AC2F18}"/>
              </a:ext>
            </a:extLst>
          </p:cNvPr>
          <p:cNvSpPr/>
          <p:nvPr/>
        </p:nvSpPr>
        <p:spPr>
          <a:xfrm>
            <a:off x="6731719" y="310224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6" name="object 173">
            <a:extLst>
              <a:ext uri="{FF2B5EF4-FFF2-40B4-BE49-F238E27FC236}">
                <a16:creationId xmlns:a16="http://schemas.microsoft.com/office/drawing/2014/main" id="{61B6DEA2-7556-43B0-AEBB-33B9306BA636}"/>
              </a:ext>
            </a:extLst>
          </p:cNvPr>
          <p:cNvSpPr/>
          <p:nvPr/>
        </p:nvSpPr>
        <p:spPr>
          <a:xfrm>
            <a:off x="6731719" y="284353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7" name="object 174">
            <a:extLst>
              <a:ext uri="{FF2B5EF4-FFF2-40B4-BE49-F238E27FC236}">
                <a16:creationId xmlns:a16="http://schemas.microsoft.com/office/drawing/2014/main" id="{EDB764C2-5464-4221-B6CF-C93D46A2BFA2}"/>
              </a:ext>
            </a:extLst>
          </p:cNvPr>
          <p:cNvSpPr/>
          <p:nvPr/>
        </p:nvSpPr>
        <p:spPr>
          <a:xfrm>
            <a:off x="7154930" y="3273379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1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8" name="object 175">
            <a:extLst>
              <a:ext uri="{FF2B5EF4-FFF2-40B4-BE49-F238E27FC236}">
                <a16:creationId xmlns:a16="http://schemas.microsoft.com/office/drawing/2014/main" id="{4E169E24-E376-4563-83F6-C177B3FA6379}"/>
              </a:ext>
            </a:extLst>
          </p:cNvPr>
          <p:cNvSpPr/>
          <p:nvPr/>
        </p:nvSpPr>
        <p:spPr>
          <a:xfrm>
            <a:off x="7154930" y="3167064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106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79" name="object 176">
            <a:extLst>
              <a:ext uri="{FF2B5EF4-FFF2-40B4-BE49-F238E27FC236}">
                <a16:creationId xmlns:a16="http://schemas.microsoft.com/office/drawing/2014/main" id="{0DA75741-59E6-4C8E-A152-F23EA05516E5}"/>
              </a:ext>
            </a:extLst>
          </p:cNvPr>
          <p:cNvSpPr/>
          <p:nvPr/>
        </p:nvSpPr>
        <p:spPr>
          <a:xfrm>
            <a:off x="7122409" y="33852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0" name="object 177">
            <a:extLst>
              <a:ext uri="{FF2B5EF4-FFF2-40B4-BE49-F238E27FC236}">
                <a16:creationId xmlns:a16="http://schemas.microsoft.com/office/drawing/2014/main" id="{29DAE170-820F-4E54-B894-B0736BAAC3D1}"/>
              </a:ext>
            </a:extLst>
          </p:cNvPr>
          <p:cNvSpPr/>
          <p:nvPr/>
        </p:nvSpPr>
        <p:spPr>
          <a:xfrm>
            <a:off x="7122409" y="316706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1" name="object 178">
            <a:extLst>
              <a:ext uri="{FF2B5EF4-FFF2-40B4-BE49-F238E27FC236}">
                <a16:creationId xmlns:a16="http://schemas.microsoft.com/office/drawing/2014/main" id="{E8748BB9-7647-4BC2-93D8-FF0474F353E9}"/>
              </a:ext>
            </a:extLst>
          </p:cNvPr>
          <p:cNvSpPr/>
          <p:nvPr/>
        </p:nvSpPr>
        <p:spPr>
          <a:xfrm>
            <a:off x="7535930" y="295587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5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2" name="object 179">
            <a:extLst>
              <a:ext uri="{FF2B5EF4-FFF2-40B4-BE49-F238E27FC236}">
                <a16:creationId xmlns:a16="http://schemas.microsoft.com/office/drawing/2014/main" id="{70A2F047-DC4F-489B-887B-BB8DE694654B}"/>
              </a:ext>
            </a:extLst>
          </p:cNvPr>
          <p:cNvSpPr/>
          <p:nvPr/>
        </p:nvSpPr>
        <p:spPr>
          <a:xfrm>
            <a:off x="7535930" y="2933774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10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3" name="object 180">
            <a:extLst>
              <a:ext uri="{FF2B5EF4-FFF2-40B4-BE49-F238E27FC236}">
                <a16:creationId xmlns:a16="http://schemas.microsoft.com/office/drawing/2014/main" id="{300E3C48-3A63-40B0-BCBB-CE5A48E0AEA6}"/>
              </a:ext>
            </a:extLst>
          </p:cNvPr>
          <p:cNvSpPr/>
          <p:nvPr/>
        </p:nvSpPr>
        <p:spPr>
          <a:xfrm>
            <a:off x="7513099" y="29874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4" name="object 181">
            <a:extLst>
              <a:ext uri="{FF2B5EF4-FFF2-40B4-BE49-F238E27FC236}">
                <a16:creationId xmlns:a16="http://schemas.microsoft.com/office/drawing/2014/main" id="{92A4CA9D-4B4D-4A95-B703-F7958597852D}"/>
              </a:ext>
            </a:extLst>
          </p:cNvPr>
          <p:cNvSpPr/>
          <p:nvPr/>
        </p:nvSpPr>
        <p:spPr>
          <a:xfrm>
            <a:off x="7513099" y="293377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5" name="object 182">
            <a:extLst>
              <a:ext uri="{FF2B5EF4-FFF2-40B4-BE49-F238E27FC236}">
                <a16:creationId xmlns:a16="http://schemas.microsoft.com/office/drawing/2014/main" id="{37E5C26A-0327-44AA-BD4A-8F2F692B0864}"/>
              </a:ext>
            </a:extLst>
          </p:cNvPr>
          <p:cNvSpPr/>
          <p:nvPr/>
        </p:nvSpPr>
        <p:spPr>
          <a:xfrm>
            <a:off x="7929630" y="3273380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28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6" name="object 183">
            <a:extLst>
              <a:ext uri="{FF2B5EF4-FFF2-40B4-BE49-F238E27FC236}">
                <a16:creationId xmlns:a16="http://schemas.microsoft.com/office/drawing/2014/main" id="{E5483B00-0B08-4E85-8988-9FD6E936B56B}"/>
              </a:ext>
            </a:extLst>
          </p:cNvPr>
          <p:cNvSpPr/>
          <p:nvPr/>
        </p:nvSpPr>
        <p:spPr>
          <a:xfrm>
            <a:off x="7929630" y="324055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82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7" name="object 184">
            <a:extLst>
              <a:ext uri="{FF2B5EF4-FFF2-40B4-BE49-F238E27FC236}">
                <a16:creationId xmlns:a16="http://schemas.microsoft.com/office/drawing/2014/main" id="{ADAB4E87-9C8A-4203-81B0-7AAEF245DBF7}"/>
              </a:ext>
            </a:extLst>
          </p:cNvPr>
          <p:cNvSpPr/>
          <p:nvPr/>
        </p:nvSpPr>
        <p:spPr>
          <a:xfrm>
            <a:off x="7903788" y="33062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8" name="object 185">
            <a:extLst>
              <a:ext uri="{FF2B5EF4-FFF2-40B4-BE49-F238E27FC236}">
                <a16:creationId xmlns:a16="http://schemas.microsoft.com/office/drawing/2014/main" id="{606EC87F-568E-4182-8028-2E262BE39E41}"/>
              </a:ext>
            </a:extLst>
          </p:cNvPr>
          <p:cNvSpPr/>
          <p:nvPr/>
        </p:nvSpPr>
        <p:spPr>
          <a:xfrm>
            <a:off x="7903788" y="324055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89" name="object 186">
            <a:extLst>
              <a:ext uri="{FF2B5EF4-FFF2-40B4-BE49-F238E27FC236}">
                <a16:creationId xmlns:a16="http://schemas.microsoft.com/office/drawing/2014/main" id="{C3E6BD6C-95DD-4E5C-992E-5455556FCED6}"/>
              </a:ext>
            </a:extLst>
          </p:cNvPr>
          <p:cNvSpPr/>
          <p:nvPr/>
        </p:nvSpPr>
        <p:spPr>
          <a:xfrm>
            <a:off x="8323330" y="285428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2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0" name="object 187">
            <a:extLst>
              <a:ext uri="{FF2B5EF4-FFF2-40B4-BE49-F238E27FC236}">
                <a16:creationId xmlns:a16="http://schemas.microsoft.com/office/drawing/2014/main" id="{6EB34D7C-10DE-4479-8E65-B191724D796F}"/>
              </a:ext>
            </a:extLst>
          </p:cNvPr>
          <p:cNvSpPr/>
          <p:nvPr/>
        </p:nvSpPr>
        <p:spPr>
          <a:xfrm>
            <a:off x="8323330" y="258762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66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1" name="object 188">
            <a:extLst>
              <a:ext uri="{FF2B5EF4-FFF2-40B4-BE49-F238E27FC236}">
                <a16:creationId xmlns:a16="http://schemas.microsoft.com/office/drawing/2014/main" id="{33FCAB87-C4A0-4B7F-B8DF-815565512FDA}"/>
              </a:ext>
            </a:extLst>
          </p:cNvPr>
          <p:cNvSpPr/>
          <p:nvPr/>
        </p:nvSpPr>
        <p:spPr>
          <a:xfrm>
            <a:off x="8294479" y="311949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2" name="object 189">
            <a:extLst>
              <a:ext uri="{FF2B5EF4-FFF2-40B4-BE49-F238E27FC236}">
                <a16:creationId xmlns:a16="http://schemas.microsoft.com/office/drawing/2014/main" id="{8E6CC82A-F546-4C39-89D2-471C632E9EAE}"/>
              </a:ext>
            </a:extLst>
          </p:cNvPr>
          <p:cNvSpPr/>
          <p:nvPr/>
        </p:nvSpPr>
        <p:spPr>
          <a:xfrm>
            <a:off x="8294479" y="25876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3" name="object 190">
            <a:extLst>
              <a:ext uri="{FF2B5EF4-FFF2-40B4-BE49-F238E27FC236}">
                <a16:creationId xmlns:a16="http://schemas.microsoft.com/office/drawing/2014/main" id="{FDF5F315-CF10-4F06-B66C-780E20921310}"/>
              </a:ext>
            </a:extLst>
          </p:cNvPr>
          <p:cNvSpPr/>
          <p:nvPr/>
        </p:nvSpPr>
        <p:spPr>
          <a:xfrm>
            <a:off x="8717029" y="308288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99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4" name="object 191">
            <a:extLst>
              <a:ext uri="{FF2B5EF4-FFF2-40B4-BE49-F238E27FC236}">
                <a16:creationId xmlns:a16="http://schemas.microsoft.com/office/drawing/2014/main" id="{764E6D81-12B9-40E2-A7BC-573C22DC8D39}"/>
              </a:ext>
            </a:extLst>
          </p:cNvPr>
          <p:cNvSpPr/>
          <p:nvPr/>
        </p:nvSpPr>
        <p:spPr>
          <a:xfrm>
            <a:off x="8717029" y="2840753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24212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5" name="object 192">
            <a:extLst>
              <a:ext uri="{FF2B5EF4-FFF2-40B4-BE49-F238E27FC236}">
                <a16:creationId xmlns:a16="http://schemas.microsoft.com/office/drawing/2014/main" id="{615BA2AA-20A8-4BF7-837D-57FE3822D03F}"/>
              </a:ext>
            </a:extLst>
          </p:cNvPr>
          <p:cNvSpPr/>
          <p:nvPr/>
        </p:nvSpPr>
        <p:spPr>
          <a:xfrm>
            <a:off x="8685169" y="332787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6" name="object 193">
            <a:extLst>
              <a:ext uri="{FF2B5EF4-FFF2-40B4-BE49-F238E27FC236}">
                <a16:creationId xmlns:a16="http://schemas.microsoft.com/office/drawing/2014/main" id="{14490960-3670-49F3-8DBB-7A711734F148}"/>
              </a:ext>
            </a:extLst>
          </p:cNvPr>
          <p:cNvSpPr/>
          <p:nvPr/>
        </p:nvSpPr>
        <p:spPr>
          <a:xfrm>
            <a:off x="8685169" y="284075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7" name="object 194">
            <a:extLst>
              <a:ext uri="{FF2B5EF4-FFF2-40B4-BE49-F238E27FC236}">
                <a16:creationId xmlns:a16="http://schemas.microsoft.com/office/drawing/2014/main" id="{A89A9B9B-FF65-4D2D-9515-401FEDB2F434}"/>
              </a:ext>
            </a:extLst>
          </p:cNvPr>
          <p:cNvSpPr/>
          <p:nvPr/>
        </p:nvSpPr>
        <p:spPr>
          <a:xfrm>
            <a:off x="9110729" y="290508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4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8" name="object 195">
            <a:extLst>
              <a:ext uri="{FF2B5EF4-FFF2-40B4-BE49-F238E27FC236}">
                <a16:creationId xmlns:a16="http://schemas.microsoft.com/office/drawing/2014/main" id="{237D5C8F-BE9D-4006-9B24-E93E846E80D9}"/>
              </a:ext>
            </a:extLst>
          </p:cNvPr>
          <p:cNvSpPr/>
          <p:nvPr/>
        </p:nvSpPr>
        <p:spPr>
          <a:xfrm>
            <a:off x="9110729" y="2780131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12494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199" name="object 196">
            <a:extLst>
              <a:ext uri="{FF2B5EF4-FFF2-40B4-BE49-F238E27FC236}">
                <a16:creationId xmlns:a16="http://schemas.microsoft.com/office/drawing/2014/main" id="{28DF865C-AC13-4946-870B-1DFE6A099752}"/>
              </a:ext>
            </a:extLst>
          </p:cNvPr>
          <p:cNvSpPr/>
          <p:nvPr/>
        </p:nvSpPr>
        <p:spPr>
          <a:xfrm>
            <a:off x="9075859" y="30335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0" name="object 197">
            <a:extLst>
              <a:ext uri="{FF2B5EF4-FFF2-40B4-BE49-F238E27FC236}">
                <a16:creationId xmlns:a16="http://schemas.microsoft.com/office/drawing/2014/main" id="{55B1CCDB-C2E1-4307-B650-E8CECBA22813}"/>
              </a:ext>
            </a:extLst>
          </p:cNvPr>
          <p:cNvSpPr/>
          <p:nvPr/>
        </p:nvSpPr>
        <p:spPr>
          <a:xfrm>
            <a:off x="9075859" y="278013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1" name="object 198">
            <a:extLst>
              <a:ext uri="{FF2B5EF4-FFF2-40B4-BE49-F238E27FC236}">
                <a16:creationId xmlns:a16="http://schemas.microsoft.com/office/drawing/2014/main" id="{17FA316E-F329-436C-AEF7-533C40CE40E7}"/>
              </a:ext>
            </a:extLst>
          </p:cNvPr>
          <p:cNvSpPr/>
          <p:nvPr/>
        </p:nvSpPr>
        <p:spPr>
          <a:xfrm>
            <a:off x="9491730" y="3197180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7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2" name="object 199">
            <a:extLst>
              <a:ext uri="{FF2B5EF4-FFF2-40B4-BE49-F238E27FC236}">
                <a16:creationId xmlns:a16="http://schemas.microsoft.com/office/drawing/2014/main" id="{125DB0FC-63ED-4E12-BF58-E9D22C564478}"/>
              </a:ext>
            </a:extLst>
          </p:cNvPr>
          <p:cNvSpPr/>
          <p:nvPr/>
        </p:nvSpPr>
        <p:spPr>
          <a:xfrm>
            <a:off x="9491730" y="3089904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7276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3" name="object 200">
            <a:extLst>
              <a:ext uri="{FF2B5EF4-FFF2-40B4-BE49-F238E27FC236}">
                <a16:creationId xmlns:a16="http://schemas.microsoft.com/office/drawing/2014/main" id="{A3312DE2-036F-4A55-B81E-0CF453088EAC}"/>
              </a:ext>
            </a:extLst>
          </p:cNvPr>
          <p:cNvSpPr/>
          <p:nvPr/>
        </p:nvSpPr>
        <p:spPr>
          <a:xfrm>
            <a:off x="9466549" y="32979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4" name="object 201">
            <a:extLst>
              <a:ext uri="{FF2B5EF4-FFF2-40B4-BE49-F238E27FC236}">
                <a16:creationId xmlns:a16="http://schemas.microsoft.com/office/drawing/2014/main" id="{F5697DDE-B957-4087-860D-B8DF47976C5B}"/>
              </a:ext>
            </a:extLst>
          </p:cNvPr>
          <p:cNvSpPr/>
          <p:nvPr/>
        </p:nvSpPr>
        <p:spPr>
          <a:xfrm>
            <a:off x="9466549" y="30899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5" name="object 202">
            <a:extLst>
              <a:ext uri="{FF2B5EF4-FFF2-40B4-BE49-F238E27FC236}">
                <a16:creationId xmlns:a16="http://schemas.microsoft.com/office/drawing/2014/main" id="{74A95989-3D06-46BE-B9B8-550BCC2599AD}"/>
              </a:ext>
            </a:extLst>
          </p:cNvPr>
          <p:cNvSpPr/>
          <p:nvPr/>
        </p:nvSpPr>
        <p:spPr>
          <a:xfrm>
            <a:off x="2592932" y="2050621"/>
            <a:ext cx="0" cy="2458085"/>
          </a:xfrm>
          <a:custGeom>
            <a:avLst/>
            <a:gdLst/>
            <a:ahLst/>
            <a:cxnLst/>
            <a:rect l="l" t="t" r="r" b="b"/>
            <a:pathLst>
              <a:path h="2458085">
                <a:moveTo>
                  <a:pt x="0" y="2457962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6" name="object 203">
            <a:extLst>
              <a:ext uri="{FF2B5EF4-FFF2-40B4-BE49-F238E27FC236}">
                <a16:creationId xmlns:a16="http://schemas.microsoft.com/office/drawing/2014/main" id="{52E144CE-C67B-4E5C-B5AD-5F21DBCBEA48}"/>
              </a:ext>
            </a:extLst>
          </p:cNvPr>
          <p:cNvSpPr/>
          <p:nvPr/>
        </p:nvSpPr>
        <p:spPr>
          <a:xfrm>
            <a:off x="2557530" y="450858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7" name="object 204">
            <a:extLst>
              <a:ext uri="{FF2B5EF4-FFF2-40B4-BE49-F238E27FC236}">
                <a16:creationId xmlns:a16="http://schemas.microsoft.com/office/drawing/2014/main" id="{82631A85-00DD-4C4A-A41C-2A3258399BFE}"/>
              </a:ext>
            </a:extLst>
          </p:cNvPr>
          <p:cNvSpPr/>
          <p:nvPr/>
        </p:nvSpPr>
        <p:spPr>
          <a:xfrm>
            <a:off x="2557530" y="40988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8" name="object 205">
            <a:extLst>
              <a:ext uri="{FF2B5EF4-FFF2-40B4-BE49-F238E27FC236}">
                <a16:creationId xmlns:a16="http://schemas.microsoft.com/office/drawing/2014/main" id="{8E3497E4-EB76-497A-8AE7-A1F917EBE89E}"/>
              </a:ext>
            </a:extLst>
          </p:cNvPr>
          <p:cNvSpPr/>
          <p:nvPr/>
        </p:nvSpPr>
        <p:spPr>
          <a:xfrm>
            <a:off x="2557530" y="36924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09" name="object 206">
            <a:extLst>
              <a:ext uri="{FF2B5EF4-FFF2-40B4-BE49-F238E27FC236}">
                <a16:creationId xmlns:a16="http://schemas.microsoft.com/office/drawing/2014/main" id="{DB292041-B031-4BC0-9E27-C1071835D1A3}"/>
              </a:ext>
            </a:extLst>
          </p:cNvPr>
          <p:cNvSpPr/>
          <p:nvPr/>
        </p:nvSpPr>
        <p:spPr>
          <a:xfrm>
            <a:off x="2557530" y="32733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0" name="object 207">
            <a:extLst>
              <a:ext uri="{FF2B5EF4-FFF2-40B4-BE49-F238E27FC236}">
                <a16:creationId xmlns:a16="http://schemas.microsoft.com/office/drawing/2014/main" id="{9D77940F-A20E-48CD-9C8B-A2B81F3A72DF}"/>
              </a:ext>
            </a:extLst>
          </p:cNvPr>
          <p:cNvSpPr/>
          <p:nvPr/>
        </p:nvSpPr>
        <p:spPr>
          <a:xfrm>
            <a:off x="2557530" y="28669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1" name="object 208">
            <a:extLst>
              <a:ext uri="{FF2B5EF4-FFF2-40B4-BE49-F238E27FC236}">
                <a16:creationId xmlns:a16="http://schemas.microsoft.com/office/drawing/2014/main" id="{5D3B3DD3-3D63-41EC-ACB2-14AA7C82D153}"/>
              </a:ext>
            </a:extLst>
          </p:cNvPr>
          <p:cNvSpPr/>
          <p:nvPr/>
        </p:nvSpPr>
        <p:spPr>
          <a:xfrm>
            <a:off x="2557530" y="246058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2" name="object 209">
            <a:extLst>
              <a:ext uri="{FF2B5EF4-FFF2-40B4-BE49-F238E27FC236}">
                <a16:creationId xmlns:a16="http://schemas.microsoft.com/office/drawing/2014/main" id="{F8F1C950-54F2-4436-B3CB-21EE6789065D}"/>
              </a:ext>
            </a:extLst>
          </p:cNvPr>
          <p:cNvSpPr/>
          <p:nvPr/>
        </p:nvSpPr>
        <p:spPr>
          <a:xfrm>
            <a:off x="2557530" y="205062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3" name="object 210">
            <a:extLst>
              <a:ext uri="{FF2B5EF4-FFF2-40B4-BE49-F238E27FC236}">
                <a16:creationId xmlns:a16="http://schemas.microsoft.com/office/drawing/2014/main" id="{8400C067-F174-4528-A08F-D93B3C4F5647}"/>
              </a:ext>
            </a:extLst>
          </p:cNvPr>
          <p:cNvSpPr/>
          <p:nvPr/>
        </p:nvSpPr>
        <p:spPr>
          <a:xfrm>
            <a:off x="2547297" y="450858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4" name="object 211">
            <a:extLst>
              <a:ext uri="{FF2B5EF4-FFF2-40B4-BE49-F238E27FC236}">
                <a16:creationId xmlns:a16="http://schemas.microsoft.com/office/drawing/2014/main" id="{420D7D7D-CF3D-43FD-8416-4850C0D48821}"/>
              </a:ext>
            </a:extLst>
          </p:cNvPr>
          <p:cNvSpPr/>
          <p:nvPr/>
        </p:nvSpPr>
        <p:spPr>
          <a:xfrm>
            <a:off x="2547297" y="369248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5" name="object 212">
            <a:extLst>
              <a:ext uri="{FF2B5EF4-FFF2-40B4-BE49-F238E27FC236}">
                <a16:creationId xmlns:a16="http://schemas.microsoft.com/office/drawing/2014/main" id="{1D344370-8166-41F2-81E2-FEFB0DDBE6DB}"/>
              </a:ext>
            </a:extLst>
          </p:cNvPr>
          <p:cNvSpPr/>
          <p:nvPr/>
        </p:nvSpPr>
        <p:spPr>
          <a:xfrm>
            <a:off x="2547297" y="286698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6" name="object 213">
            <a:extLst>
              <a:ext uri="{FF2B5EF4-FFF2-40B4-BE49-F238E27FC236}">
                <a16:creationId xmlns:a16="http://schemas.microsoft.com/office/drawing/2014/main" id="{7D21B286-26B7-47FA-B98F-0F367D3ACC65}"/>
              </a:ext>
            </a:extLst>
          </p:cNvPr>
          <p:cNvSpPr/>
          <p:nvPr/>
        </p:nvSpPr>
        <p:spPr>
          <a:xfrm>
            <a:off x="2547297" y="205062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7" name="object 214">
            <a:extLst>
              <a:ext uri="{FF2B5EF4-FFF2-40B4-BE49-F238E27FC236}">
                <a16:creationId xmlns:a16="http://schemas.microsoft.com/office/drawing/2014/main" id="{DFAEE9B6-7727-47F9-B828-B97FDA372CD5}"/>
              </a:ext>
            </a:extLst>
          </p:cNvPr>
          <p:cNvSpPr/>
          <p:nvPr/>
        </p:nvSpPr>
        <p:spPr>
          <a:xfrm>
            <a:off x="2592932" y="4508583"/>
            <a:ext cx="7032625" cy="0"/>
          </a:xfrm>
          <a:custGeom>
            <a:avLst/>
            <a:gdLst/>
            <a:ahLst/>
            <a:cxnLst/>
            <a:rect l="l" t="t" r="r" b="b"/>
            <a:pathLst>
              <a:path w="7032625">
                <a:moveTo>
                  <a:pt x="0" y="0"/>
                </a:moveTo>
                <a:lnTo>
                  <a:pt x="7032423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8" name="object 215">
            <a:extLst>
              <a:ext uri="{FF2B5EF4-FFF2-40B4-BE49-F238E27FC236}">
                <a16:creationId xmlns:a16="http://schemas.microsoft.com/office/drawing/2014/main" id="{97E71BE4-8571-4B65-85AC-1CE03C61892A}"/>
              </a:ext>
            </a:extLst>
          </p:cNvPr>
          <p:cNvSpPr/>
          <p:nvPr/>
        </p:nvSpPr>
        <p:spPr>
          <a:xfrm>
            <a:off x="2592932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19" name="object 216">
            <a:extLst>
              <a:ext uri="{FF2B5EF4-FFF2-40B4-BE49-F238E27FC236}">
                <a16:creationId xmlns:a16="http://schemas.microsoft.com/office/drawing/2014/main" id="{F2554F39-8C87-4532-887C-EA62AD054EDC}"/>
              </a:ext>
            </a:extLst>
          </p:cNvPr>
          <p:cNvSpPr/>
          <p:nvPr/>
        </p:nvSpPr>
        <p:spPr>
          <a:xfrm>
            <a:off x="33703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0" name="object 217">
            <a:extLst>
              <a:ext uri="{FF2B5EF4-FFF2-40B4-BE49-F238E27FC236}">
                <a16:creationId xmlns:a16="http://schemas.microsoft.com/office/drawing/2014/main" id="{9FA6582D-1E43-44F6-A7D7-9BF0D67B780A}"/>
              </a:ext>
            </a:extLst>
          </p:cNvPr>
          <p:cNvSpPr/>
          <p:nvPr/>
        </p:nvSpPr>
        <p:spPr>
          <a:xfrm>
            <a:off x="41577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1" name="object 218">
            <a:extLst>
              <a:ext uri="{FF2B5EF4-FFF2-40B4-BE49-F238E27FC236}">
                <a16:creationId xmlns:a16="http://schemas.microsoft.com/office/drawing/2014/main" id="{EAF9E98A-4121-409A-92FB-238FAC4264E2}"/>
              </a:ext>
            </a:extLst>
          </p:cNvPr>
          <p:cNvSpPr/>
          <p:nvPr/>
        </p:nvSpPr>
        <p:spPr>
          <a:xfrm>
            <a:off x="49324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2" name="object 219">
            <a:extLst>
              <a:ext uri="{FF2B5EF4-FFF2-40B4-BE49-F238E27FC236}">
                <a16:creationId xmlns:a16="http://schemas.microsoft.com/office/drawing/2014/main" id="{B82E7C43-E784-4E12-BABC-AFE7CD378FDA}"/>
              </a:ext>
            </a:extLst>
          </p:cNvPr>
          <p:cNvSpPr/>
          <p:nvPr/>
        </p:nvSpPr>
        <p:spPr>
          <a:xfrm>
            <a:off x="57198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3" name="object 220">
            <a:extLst>
              <a:ext uri="{FF2B5EF4-FFF2-40B4-BE49-F238E27FC236}">
                <a16:creationId xmlns:a16="http://schemas.microsoft.com/office/drawing/2014/main" id="{7DA052A9-8490-42E8-A372-44BB60D2188B}"/>
              </a:ext>
            </a:extLst>
          </p:cNvPr>
          <p:cNvSpPr/>
          <p:nvPr/>
        </p:nvSpPr>
        <p:spPr>
          <a:xfrm>
            <a:off x="64945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4" name="object 221">
            <a:extLst>
              <a:ext uri="{FF2B5EF4-FFF2-40B4-BE49-F238E27FC236}">
                <a16:creationId xmlns:a16="http://schemas.microsoft.com/office/drawing/2014/main" id="{C43372EC-CED0-4109-BA38-AA422BE6E6EE}"/>
              </a:ext>
            </a:extLst>
          </p:cNvPr>
          <p:cNvSpPr/>
          <p:nvPr/>
        </p:nvSpPr>
        <p:spPr>
          <a:xfrm>
            <a:off x="72819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5" name="object 222">
            <a:extLst>
              <a:ext uri="{FF2B5EF4-FFF2-40B4-BE49-F238E27FC236}">
                <a16:creationId xmlns:a16="http://schemas.microsoft.com/office/drawing/2014/main" id="{90986D87-EC27-4162-A342-25E96232D4D5}"/>
              </a:ext>
            </a:extLst>
          </p:cNvPr>
          <p:cNvSpPr/>
          <p:nvPr/>
        </p:nvSpPr>
        <p:spPr>
          <a:xfrm>
            <a:off x="80566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6" name="object 223">
            <a:extLst>
              <a:ext uri="{FF2B5EF4-FFF2-40B4-BE49-F238E27FC236}">
                <a16:creationId xmlns:a16="http://schemas.microsoft.com/office/drawing/2014/main" id="{D9645D11-0A58-4B0E-9139-23522483EC89}"/>
              </a:ext>
            </a:extLst>
          </p:cNvPr>
          <p:cNvSpPr/>
          <p:nvPr/>
        </p:nvSpPr>
        <p:spPr>
          <a:xfrm>
            <a:off x="8844030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7" name="object 224">
            <a:extLst>
              <a:ext uri="{FF2B5EF4-FFF2-40B4-BE49-F238E27FC236}">
                <a16:creationId xmlns:a16="http://schemas.microsoft.com/office/drawing/2014/main" id="{0E490EB7-A7C9-4F2A-9643-F229CF4E2A03}"/>
              </a:ext>
            </a:extLst>
          </p:cNvPr>
          <p:cNvSpPr/>
          <p:nvPr/>
        </p:nvSpPr>
        <p:spPr>
          <a:xfrm>
            <a:off x="9625355" y="4508583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8" name="object 225">
            <a:extLst>
              <a:ext uri="{FF2B5EF4-FFF2-40B4-BE49-F238E27FC236}">
                <a16:creationId xmlns:a16="http://schemas.microsoft.com/office/drawing/2014/main" id="{ECA36369-A3B2-45B4-A34B-90D6E7684FD5}"/>
              </a:ext>
            </a:extLst>
          </p:cNvPr>
          <p:cNvSpPr/>
          <p:nvPr/>
        </p:nvSpPr>
        <p:spPr>
          <a:xfrm>
            <a:off x="2592932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29" name="object 226">
            <a:extLst>
              <a:ext uri="{FF2B5EF4-FFF2-40B4-BE49-F238E27FC236}">
                <a16:creationId xmlns:a16="http://schemas.microsoft.com/office/drawing/2014/main" id="{A92E9841-3385-4347-9ABE-2274DBA86E3B}"/>
              </a:ext>
            </a:extLst>
          </p:cNvPr>
          <p:cNvSpPr/>
          <p:nvPr/>
        </p:nvSpPr>
        <p:spPr>
          <a:xfrm>
            <a:off x="33703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0" name="object 227">
            <a:extLst>
              <a:ext uri="{FF2B5EF4-FFF2-40B4-BE49-F238E27FC236}">
                <a16:creationId xmlns:a16="http://schemas.microsoft.com/office/drawing/2014/main" id="{8FE46EE9-627E-4051-A4D2-172BA0D41BF1}"/>
              </a:ext>
            </a:extLst>
          </p:cNvPr>
          <p:cNvSpPr/>
          <p:nvPr/>
        </p:nvSpPr>
        <p:spPr>
          <a:xfrm>
            <a:off x="41577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1" name="object 228">
            <a:extLst>
              <a:ext uri="{FF2B5EF4-FFF2-40B4-BE49-F238E27FC236}">
                <a16:creationId xmlns:a16="http://schemas.microsoft.com/office/drawing/2014/main" id="{0BBC6415-221F-471C-8808-3039E56BB326}"/>
              </a:ext>
            </a:extLst>
          </p:cNvPr>
          <p:cNvSpPr/>
          <p:nvPr/>
        </p:nvSpPr>
        <p:spPr>
          <a:xfrm>
            <a:off x="49324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2" name="object 229">
            <a:extLst>
              <a:ext uri="{FF2B5EF4-FFF2-40B4-BE49-F238E27FC236}">
                <a16:creationId xmlns:a16="http://schemas.microsoft.com/office/drawing/2014/main" id="{DEC3699C-DB0E-4221-8CBC-530A3C0F590C}"/>
              </a:ext>
            </a:extLst>
          </p:cNvPr>
          <p:cNvSpPr/>
          <p:nvPr/>
        </p:nvSpPr>
        <p:spPr>
          <a:xfrm>
            <a:off x="57198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3" name="object 230">
            <a:extLst>
              <a:ext uri="{FF2B5EF4-FFF2-40B4-BE49-F238E27FC236}">
                <a16:creationId xmlns:a16="http://schemas.microsoft.com/office/drawing/2014/main" id="{93252798-26B8-418B-80A2-DD7D9597D2BE}"/>
              </a:ext>
            </a:extLst>
          </p:cNvPr>
          <p:cNvSpPr/>
          <p:nvPr/>
        </p:nvSpPr>
        <p:spPr>
          <a:xfrm>
            <a:off x="64945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4" name="object 231">
            <a:extLst>
              <a:ext uri="{FF2B5EF4-FFF2-40B4-BE49-F238E27FC236}">
                <a16:creationId xmlns:a16="http://schemas.microsoft.com/office/drawing/2014/main" id="{0D7ED4EE-2F3B-43D8-9E5B-DB5FC66F17C9}"/>
              </a:ext>
            </a:extLst>
          </p:cNvPr>
          <p:cNvSpPr/>
          <p:nvPr/>
        </p:nvSpPr>
        <p:spPr>
          <a:xfrm>
            <a:off x="72819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5" name="object 232">
            <a:extLst>
              <a:ext uri="{FF2B5EF4-FFF2-40B4-BE49-F238E27FC236}">
                <a16:creationId xmlns:a16="http://schemas.microsoft.com/office/drawing/2014/main" id="{D9E8904B-B330-4E7F-BEDE-4884C71AFE1E}"/>
              </a:ext>
            </a:extLst>
          </p:cNvPr>
          <p:cNvSpPr/>
          <p:nvPr/>
        </p:nvSpPr>
        <p:spPr>
          <a:xfrm>
            <a:off x="80566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6" name="object 233">
            <a:extLst>
              <a:ext uri="{FF2B5EF4-FFF2-40B4-BE49-F238E27FC236}">
                <a16:creationId xmlns:a16="http://schemas.microsoft.com/office/drawing/2014/main" id="{B1EF38EF-93ED-4F1C-985F-5F80023A9DB8}"/>
              </a:ext>
            </a:extLst>
          </p:cNvPr>
          <p:cNvSpPr/>
          <p:nvPr/>
        </p:nvSpPr>
        <p:spPr>
          <a:xfrm>
            <a:off x="8844030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7" name="object 234">
            <a:extLst>
              <a:ext uri="{FF2B5EF4-FFF2-40B4-BE49-F238E27FC236}">
                <a16:creationId xmlns:a16="http://schemas.microsoft.com/office/drawing/2014/main" id="{88FB22ED-9314-48C5-9D1D-695A5F1908F5}"/>
              </a:ext>
            </a:extLst>
          </p:cNvPr>
          <p:cNvSpPr/>
          <p:nvPr/>
        </p:nvSpPr>
        <p:spPr>
          <a:xfrm>
            <a:off x="9625355" y="4787177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3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8" name="object 235">
            <a:extLst>
              <a:ext uri="{FF2B5EF4-FFF2-40B4-BE49-F238E27FC236}">
                <a16:creationId xmlns:a16="http://schemas.microsoft.com/office/drawing/2014/main" id="{CCD2D75C-409B-40C2-A89A-1D1088B6C3C5}"/>
              </a:ext>
            </a:extLst>
          </p:cNvPr>
          <p:cNvSpPr/>
          <p:nvPr/>
        </p:nvSpPr>
        <p:spPr>
          <a:xfrm>
            <a:off x="2592932" y="5243572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39" name="object 236">
            <a:extLst>
              <a:ext uri="{FF2B5EF4-FFF2-40B4-BE49-F238E27FC236}">
                <a16:creationId xmlns:a16="http://schemas.microsoft.com/office/drawing/2014/main" id="{26E3F4FE-E825-43FD-AC25-BEA68CA9B552}"/>
              </a:ext>
            </a:extLst>
          </p:cNvPr>
          <p:cNvSpPr/>
          <p:nvPr/>
        </p:nvSpPr>
        <p:spPr>
          <a:xfrm>
            <a:off x="4932430" y="5243572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40" name="object 237">
            <a:extLst>
              <a:ext uri="{FF2B5EF4-FFF2-40B4-BE49-F238E27FC236}">
                <a16:creationId xmlns:a16="http://schemas.microsoft.com/office/drawing/2014/main" id="{A2B860A4-5B06-4EDD-8076-97C9BFE17462}"/>
              </a:ext>
            </a:extLst>
          </p:cNvPr>
          <p:cNvSpPr/>
          <p:nvPr/>
        </p:nvSpPr>
        <p:spPr>
          <a:xfrm>
            <a:off x="7281930" y="5243572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41" name="object 238">
            <a:extLst>
              <a:ext uri="{FF2B5EF4-FFF2-40B4-BE49-F238E27FC236}">
                <a16:creationId xmlns:a16="http://schemas.microsoft.com/office/drawing/2014/main" id="{BFD310CD-C6A5-473F-9B8B-27AF6C5BE8CC}"/>
              </a:ext>
            </a:extLst>
          </p:cNvPr>
          <p:cNvSpPr/>
          <p:nvPr/>
        </p:nvSpPr>
        <p:spPr>
          <a:xfrm>
            <a:off x="9625355" y="5243572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4">
                <a:moveTo>
                  <a:pt x="0" y="0"/>
                </a:moveTo>
                <a:lnTo>
                  <a:pt x="0" y="2785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42" name="object 239">
            <a:extLst>
              <a:ext uri="{FF2B5EF4-FFF2-40B4-BE49-F238E27FC236}">
                <a16:creationId xmlns:a16="http://schemas.microsoft.com/office/drawing/2014/main" id="{18FE520D-5B75-416F-815B-76311745779F}"/>
              </a:ext>
            </a:extLst>
          </p:cNvPr>
          <p:cNvSpPr txBox="1"/>
          <p:nvPr/>
        </p:nvSpPr>
        <p:spPr>
          <a:xfrm>
            <a:off x="2198553" y="3549224"/>
            <a:ext cx="276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>
                <a:latin typeface="+mn-ea"/>
                <a:cs typeface="Arial"/>
              </a:rPr>
              <a:t>0</a:t>
            </a:r>
            <a:r>
              <a:rPr sz="1400" spc="10">
                <a:latin typeface="+mn-ea"/>
                <a:cs typeface="Arial"/>
              </a:rPr>
              <a:t>.</a:t>
            </a:r>
            <a:r>
              <a:rPr sz="1400">
                <a:latin typeface="+mn-ea"/>
                <a:cs typeface="Arial"/>
              </a:rPr>
              <a:t>4</a:t>
            </a:r>
          </a:p>
        </p:txBody>
      </p:sp>
      <p:sp>
        <p:nvSpPr>
          <p:cNvPr id="243" name="object 240">
            <a:extLst>
              <a:ext uri="{FF2B5EF4-FFF2-40B4-BE49-F238E27FC236}">
                <a16:creationId xmlns:a16="http://schemas.microsoft.com/office/drawing/2014/main" id="{F3DE6CF1-48C8-456A-8C21-EB41CDAF20F9}"/>
              </a:ext>
            </a:extLst>
          </p:cNvPr>
          <p:cNvSpPr txBox="1"/>
          <p:nvPr/>
        </p:nvSpPr>
        <p:spPr>
          <a:xfrm>
            <a:off x="2198553" y="2729312"/>
            <a:ext cx="276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>
                <a:latin typeface="+mn-ea"/>
                <a:cs typeface="Arial"/>
              </a:rPr>
              <a:t>0</a:t>
            </a:r>
            <a:r>
              <a:rPr sz="1400" spc="10">
                <a:latin typeface="+mn-ea"/>
                <a:cs typeface="Arial"/>
              </a:rPr>
              <a:t>.</a:t>
            </a:r>
            <a:r>
              <a:rPr sz="1400">
                <a:latin typeface="+mn-ea"/>
                <a:cs typeface="Arial"/>
              </a:rPr>
              <a:t>8</a:t>
            </a:r>
          </a:p>
        </p:txBody>
      </p:sp>
      <p:sp>
        <p:nvSpPr>
          <p:cNvPr id="244" name="object 241">
            <a:extLst>
              <a:ext uri="{FF2B5EF4-FFF2-40B4-BE49-F238E27FC236}">
                <a16:creationId xmlns:a16="http://schemas.microsoft.com/office/drawing/2014/main" id="{4317A27D-4ACC-4EF1-B0F0-919F5E51F11A}"/>
              </a:ext>
            </a:extLst>
          </p:cNvPr>
          <p:cNvSpPr txBox="1"/>
          <p:nvPr/>
        </p:nvSpPr>
        <p:spPr>
          <a:xfrm>
            <a:off x="2198553" y="1909400"/>
            <a:ext cx="276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>
                <a:latin typeface="+mn-ea"/>
                <a:cs typeface="Arial"/>
              </a:rPr>
              <a:t>1</a:t>
            </a:r>
            <a:r>
              <a:rPr sz="1400" spc="10">
                <a:latin typeface="+mn-ea"/>
                <a:cs typeface="Arial"/>
              </a:rPr>
              <a:t>.</a:t>
            </a:r>
            <a:r>
              <a:rPr sz="1400">
                <a:latin typeface="+mn-ea"/>
                <a:cs typeface="Arial"/>
              </a:rPr>
              <a:t>2</a:t>
            </a:r>
          </a:p>
        </p:txBody>
      </p:sp>
      <p:sp>
        <p:nvSpPr>
          <p:cNvPr id="245" name="object 242">
            <a:extLst>
              <a:ext uri="{FF2B5EF4-FFF2-40B4-BE49-F238E27FC236}">
                <a16:creationId xmlns:a16="http://schemas.microsoft.com/office/drawing/2014/main" id="{AA448C08-E489-4B86-BBCB-D6EFD7AD2B55}"/>
              </a:ext>
            </a:extLst>
          </p:cNvPr>
          <p:cNvSpPr txBox="1"/>
          <p:nvPr/>
        </p:nvSpPr>
        <p:spPr>
          <a:xfrm>
            <a:off x="2346826" y="4366088"/>
            <a:ext cx="744755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400">
                <a:latin typeface="+mn-ea"/>
                <a:cs typeface="Arial"/>
              </a:rPr>
              <a:t>0</a:t>
            </a:r>
          </a:p>
          <a:p>
            <a:pPr marL="372110">
              <a:lnSpc>
                <a:spcPts val="1560"/>
              </a:lnSpc>
              <a:tabLst>
                <a:tab pos="767715" algn="l"/>
                <a:tab pos="1153160" algn="l"/>
                <a:tab pos="1548765" algn="l"/>
                <a:tab pos="1934845" algn="l"/>
                <a:tab pos="2330450" algn="l"/>
                <a:tab pos="2715895" algn="l"/>
                <a:tab pos="3111500" algn="l"/>
                <a:tab pos="3497579" algn="l"/>
                <a:tab pos="3893185" algn="l"/>
                <a:tab pos="4278630" algn="l"/>
                <a:tab pos="4674235" algn="l"/>
                <a:tab pos="5060315" algn="l"/>
                <a:tab pos="5455920" algn="l"/>
                <a:tab pos="5841365" algn="l"/>
                <a:tab pos="6236970" algn="l"/>
                <a:tab pos="6623050" algn="l"/>
                <a:tab pos="7018655" algn="l"/>
              </a:tabLst>
            </a:pPr>
            <a:r>
              <a:rPr sz="1400">
                <a:latin typeface="+mn-ea"/>
                <a:cs typeface="Arial"/>
              </a:rPr>
              <a:t>G	N	G	N	G	N	G	N	G	N	G	N	G	N	G	N	G	N</a:t>
            </a:r>
          </a:p>
        </p:txBody>
      </p:sp>
      <p:graphicFrame>
        <p:nvGraphicFramePr>
          <p:cNvPr id="246" name="object 243">
            <a:extLst>
              <a:ext uri="{FF2B5EF4-FFF2-40B4-BE49-F238E27FC236}">
                <a16:creationId xmlns:a16="http://schemas.microsoft.com/office/drawing/2014/main" id="{D79B9AC6-0E7E-4AAA-A59D-2F21242E3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49367"/>
              </p:ext>
            </p:extLst>
          </p:nvPr>
        </p:nvGraphicFramePr>
        <p:xfrm>
          <a:off x="2719683" y="4848176"/>
          <a:ext cx="6805293" cy="42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0565">
                <a:tc>
                  <a:txBody>
                    <a:bodyPr/>
                    <a:lstStyle/>
                    <a:p>
                      <a:pPr marL="90805">
                        <a:lnSpc>
                          <a:spcPts val="1560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BFS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560"/>
                        </a:lnSpc>
                      </a:pPr>
                      <a:r>
                        <a:rPr sz="1400" spc="-10">
                          <a:latin typeface="Arial"/>
                          <a:cs typeface="Arial"/>
                        </a:rPr>
                        <a:t>DIAM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60"/>
                        </a:lnSpc>
                      </a:pPr>
                      <a:r>
                        <a:rPr sz="1400" spc="-35">
                          <a:latin typeface="Arial"/>
                          <a:cs typeface="Arial"/>
                        </a:rPr>
                        <a:t>BC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60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BFS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560"/>
                        </a:lnSpc>
                      </a:pPr>
                      <a:r>
                        <a:rPr sz="1400" spc="-10">
                          <a:latin typeface="Arial"/>
                          <a:cs typeface="Arial"/>
                        </a:rPr>
                        <a:t>DIAM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60"/>
                        </a:lnSpc>
                      </a:pPr>
                      <a:r>
                        <a:rPr sz="1400" spc="-35">
                          <a:latin typeface="Arial"/>
                          <a:cs typeface="Arial"/>
                        </a:rPr>
                        <a:t>BC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60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BFS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560"/>
                        </a:lnSpc>
                      </a:pPr>
                      <a:r>
                        <a:rPr sz="1400" spc="-10">
                          <a:latin typeface="Arial"/>
                          <a:cs typeface="Arial"/>
                        </a:rPr>
                        <a:t>DIAM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1560"/>
                        </a:lnSpc>
                      </a:pPr>
                      <a:r>
                        <a:rPr sz="1400" spc="-35">
                          <a:latin typeface="Arial"/>
                          <a:cs typeface="Arial"/>
                        </a:rPr>
                        <a:t>BC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65">
                <a:tc>
                  <a:txBody>
                    <a:bodyPr/>
                    <a:lstStyle/>
                    <a:p>
                      <a:pPr marL="31750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(2.40)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(6.40)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400" spc="-5">
                          <a:latin typeface="Arial"/>
                          <a:cs typeface="Arial"/>
                        </a:rPr>
                        <a:t>(521)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(4.89)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(11.3)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400" spc="-5">
                          <a:latin typeface="Arial"/>
                          <a:cs typeface="Arial"/>
                        </a:rPr>
                        <a:t>(664)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(34.4)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(98.1)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ts val="1365"/>
                        </a:lnSpc>
                      </a:pPr>
                      <a:r>
                        <a:rPr sz="1400">
                          <a:latin typeface="Arial"/>
                          <a:cs typeface="Arial"/>
                        </a:rPr>
                        <a:t>(6271)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7" name="object 244">
            <a:extLst>
              <a:ext uri="{FF2B5EF4-FFF2-40B4-BE49-F238E27FC236}">
                <a16:creationId xmlns:a16="http://schemas.microsoft.com/office/drawing/2014/main" id="{F8C44821-48CA-46B0-96F0-0B59535BF307}"/>
              </a:ext>
            </a:extLst>
          </p:cNvPr>
          <p:cNvSpPr txBox="1"/>
          <p:nvPr/>
        </p:nvSpPr>
        <p:spPr>
          <a:xfrm>
            <a:off x="3164386" y="5283535"/>
            <a:ext cx="1540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>
                <a:latin typeface="+mn-ea"/>
                <a:cs typeface="Arial"/>
              </a:rPr>
              <a:t>(a)</a:t>
            </a:r>
            <a:r>
              <a:rPr sz="1400" spc="5">
                <a:latin typeface="+mn-ea"/>
                <a:cs typeface="Arial"/>
              </a:rPr>
              <a:t> </a:t>
            </a:r>
            <a:r>
              <a:rPr sz="1400" spc="-10">
                <a:latin typeface="+mn-ea"/>
                <a:cs typeface="Arial"/>
              </a:rPr>
              <a:t>LiveJournal</a:t>
            </a:r>
            <a:endParaRPr sz="1400">
              <a:latin typeface="+mn-ea"/>
              <a:cs typeface="Arial"/>
            </a:endParaRPr>
          </a:p>
        </p:txBody>
      </p:sp>
      <p:sp>
        <p:nvSpPr>
          <p:cNvPr id="248" name="object 245">
            <a:extLst>
              <a:ext uri="{FF2B5EF4-FFF2-40B4-BE49-F238E27FC236}">
                <a16:creationId xmlns:a16="http://schemas.microsoft.com/office/drawing/2014/main" id="{65CF843B-6E85-4CB6-83A1-A7D38C552589}"/>
              </a:ext>
            </a:extLst>
          </p:cNvPr>
          <p:cNvSpPr txBox="1"/>
          <p:nvPr/>
        </p:nvSpPr>
        <p:spPr>
          <a:xfrm>
            <a:off x="1914071" y="1969945"/>
            <a:ext cx="192360" cy="26202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60"/>
              </a:lnSpc>
            </a:pPr>
            <a:r>
              <a:rPr sz="1400" spc="-5">
                <a:latin typeface="+mn-ea"/>
                <a:cs typeface="Arial"/>
              </a:rPr>
              <a:t>Normalized Execution</a:t>
            </a:r>
            <a:r>
              <a:rPr sz="1400" spc="-50">
                <a:latin typeface="+mn-ea"/>
                <a:cs typeface="Arial"/>
              </a:rPr>
              <a:t> </a:t>
            </a:r>
            <a:r>
              <a:rPr sz="1400" spc="-20">
                <a:latin typeface="+mn-ea"/>
                <a:cs typeface="Arial"/>
              </a:rPr>
              <a:t>Time</a:t>
            </a:r>
            <a:endParaRPr sz="1400">
              <a:latin typeface="+mn-ea"/>
              <a:cs typeface="Arial"/>
            </a:endParaRPr>
          </a:p>
        </p:txBody>
      </p:sp>
      <p:sp>
        <p:nvSpPr>
          <p:cNvPr id="249" name="object 246">
            <a:extLst>
              <a:ext uri="{FF2B5EF4-FFF2-40B4-BE49-F238E27FC236}">
                <a16:creationId xmlns:a16="http://schemas.microsoft.com/office/drawing/2014/main" id="{BEB19702-778B-407D-BE4F-41889C9A641F}"/>
              </a:ext>
            </a:extLst>
          </p:cNvPr>
          <p:cNvSpPr/>
          <p:nvPr/>
        </p:nvSpPr>
        <p:spPr>
          <a:xfrm>
            <a:off x="4370684" y="183590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0"/>
                </a:moveTo>
                <a:lnTo>
                  <a:pt x="80010" y="0"/>
                </a:lnTo>
                <a:lnTo>
                  <a:pt x="80010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50" name="object 247">
            <a:extLst>
              <a:ext uri="{FF2B5EF4-FFF2-40B4-BE49-F238E27FC236}">
                <a16:creationId xmlns:a16="http://schemas.microsoft.com/office/drawing/2014/main" id="{2DB42ABA-2745-4570-B57C-9193D04A0A02}"/>
              </a:ext>
            </a:extLst>
          </p:cNvPr>
          <p:cNvSpPr txBox="1"/>
          <p:nvPr/>
        </p:nvSpPr>
        <p:spPr>
          <a:xfrm>
            <a:off x="4473236" y="1735664"/>
            <a:ext cx="1674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+mn-ea"/>
                <a:cs typeface="Arial"/>
              </a:rPr>
              <a:t>page</a:t>
            </a:r>
            <a:r>
              <a:rPr sz="1400" spc="-40">
                <a:latin typeface="+mn-ea"/>
                <a:cs typeface="Arial"/>
              </a:rPr>
              <a:t> </a:t>
            </a:r>
            <a:r>
              <a:rPr sz="1400" spc="5">
                <a:latin typeface="+mn-ea"/>
                <a:cs typeface="Arial"/>
              </a:rPr>
              <a:t>cache</a:t>
            </a:r>
            <a:endParaRPr sz="1400">
              <a:latin typeface="+mn-ea"/>
              <a:cs typeface="Arial"/>
            </a:endParaRPr>
          </a:p>
        </p:txBody>
      </p:sp>
      <p:sp>
        <p:nvSpPr>
          <p:cNvPr id="251" name="object 248">
            <a:extLst>
              <a:ext uri="{FF2B5EF4-FFF2-40B4-BE49-F238E27FC236}">
                <a16:creationId xmlns:a16="http://schemas.microsoft.com/office/drawing/2014/main" id="{383CC944-4BC7-40B8-8851-880FA1477B5C}"/>
              </a:ext>
            </a:extLst>
          </p:cNvPr>
          <p:cNvSpPr/>
          <p:nvPr/>
        </p:nvSpPr>
        <p:spPr>
          <a:xfrm>
            <a:off x="7003964" y="183590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80009" y="0"/>
                </a:moveTo>
                <a:lnTo>
                  <a:pt x="0" y="0"/>
                </a:lnTo>
                <a:lnTo>
                  <a:pt x="0" y="80010"/>
                </a:lnTo>
                <a:lnTo>
                  <a:pt x="80009" y="80010"/>
                </a:lnTo>
                <a:lnTo>
                  <a:pt x="80009" y="0"/>
                </a:lnTo>
                <a:close/>
              </a:path>
            </a:pathLst>
          </a:custGeom>
          <a:solidFill>
            <a:srgbClr val="0B5E70"/>
          </a:solidFill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52" name="object 249">
            <a:extLst>
              <a:ext uri="{FF2B5EF4-FFF2-40B4-BE49-F238E27FC236}">
                <a16:creationId xmlns:a16="http://schemas.microsoft.com/office/drawing/2014/main" id="{8915645F-CCBA-44DA-AD82-27670ADFAF34}"/>
              </a:ext>
            </a:extLst>
          </p:cNvPr>
          <p:cNvSpPr/>
          <p:nvPr/>
        </p:nvSpPr>
        <p:spPr>
          <a:xfrm>
            <a:off x="7003964" y="183590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0"/>
                </a:moveTo>
                <a:lnTo>
                  <a:pt x="80010" y="0"/>
                </a:lnTo>
                <a:lnTo>
                  <a:pt x="80010" y="80010"/>
                </a:lnTo>
                <a:lnTo>
                  <a:pt x="0" y="8001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</a:endParaRPr>
          </a:p>
        </p:txBody>
      </p:sp>
      <p:sp>
        <p:nvSpPr>
          <p:cNvPr id="253" name="object 250">
            <a:extLst>
              <a:ext uri="{FF2B5EF4-FFF2-40B4-BE49-F238E27FC236}">
                <a16:creationId xmlns:a16="http://schemas.microsoft.com/office/drawing/2014/main" id="{FA72ADC5-DEB1-44EF-8926-6870A0AE9A5F}"/>
              </a:ext>
            </a:extLst>
          </p:cNvPr>
          <p:cNvSpPr txBox="1"/>
          <p:nvPr/>
        </p:nvSpPr>
        <p:spPr>
          <a:xfrm>
            <a:off x="7106516" y="1735664"/>
            <a:ext cx="93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+mn-ea"/>
                <a:cs typeface="Arial"/>
              </a:rPr>
              <a:t>BASC-GVS</a:t>
            </a:r>
            <a:endParaRPr sz="1400">
              <a:latin typeface="+mn-ea"/>
              <a:cs typeface="Arial"/>
            </a:endParaRPr>
          </a:p>
        </p:txBody>
      </p:sp>
      <p:sp>
        <p:nvSpPr>
          <p:cNvPr id="254" name="object 252">
            <a:extLst>
              <a:ext uri="{FF2B5EF4-FFF2-40B4-BE49-F238E27FC236}">
                <a16:creationId xmlns:a16="http://schemas.microsoft.com/office/drawing/2014/main" id="{911CE609-313E-4C62-885B-4E812D43F5D8}"/>
              </a:ext>
            </a:extLst>
          </p:cNvPr>
          <p:cNvSpPr txBox="1"/>
          <p:nvPr/>
        </p:nvSpPr>
        <p:spPr>
          <a:xfrm>
            <a:off x="5308348" y="5198043"/>
            <a:ext cx="4867275" cy="3020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675"/>
              </a:spcBef>
              <a:tabLst>
                <a:tab pos="2649220" algn="l"/>
              </a:tabLst>
            </a:pPr>
            <a:r>
              <a:rPr sz="1400" spc="-20">
                <a:latin typeface="+mn-ea"/>
                <a:cs typeface="Arial"/>
              </a:rPr>
              <a:t>(b)</a:t>
            </a:r>
            <a:r>
              <a:rPr sz="1400" spc="55">
                <a:latin typeface="+mn-ea"/>
                <a:cs typeface="Arial"/>
              </a:rPr>
              <a:t> </a:t>
            </a:r>
            <a:r>
              <a:rPr sz="1400" spc="-5">
                <a:latin typeface="+mn-ea"/>
                <a:cs typeface="Arial"/>
              </a:rPr>
              <a:t>Wikipedia	</a:t>
            </a:r>
            <a:r>
              <a:rPr sz="1400" spc="10">
                <a:latin typeface="+mn-ea"/>
                <a:cs typeface="Arial"/>
              </a:rPr>
              <a:t>(c)</a:t>
            </a:r>
            <a:r>
              <a:rPr sz="1400" spc="-65">
                <a:latin typeface="+mn-ea"/>
                <a:cs typeface="Arial"/>
              </a:rPr>
              <a:t> </a:t>
            </a:r>
            <a:r>
              <a:rPr sz="1400" spc="5">
                <a:latin typeface="+mn-ea"/>
                <a:cs typeface="Arial"/>
              </a:rPr>
              <a:t>Twitter</a:t>
            </a:r>
            <a:endParaRPr sz="1400">
              <a:latin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069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104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2818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BASC and </a:t>
            </a:r>
            <a:r>
              <a:rPr lang="en-US" altLang="zh-CN" sz="2400" b="1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Norder</a:t>
            </a:r>
            <a:endParaRPr lang="en-US" altLang="zh-CN" sz="2400" b="1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5087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A2169-8E75-427C-86A1-A691812C1B28}"/>
              </a:ext>
            </a:extLst>
          </p:cNvPr>
          <p:cNvSpPr txBox="1"/>
          <p:nvPr/>
        </p:nvSpPr>
        <p:spPr>
          <a:xfrm flipH="1">
            <a:off x="1359009" y="1499070"/>
            <a:ext cx="9053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latin typeface="+mn-ea"/>
              </a:rPr>
              <a:t>This paper: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+mn-ea"/>
              </a:rPr>
              <a:t>Show that BFS-like algorithms have poor I/O performance and the page cache in existing systems is not effective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+mn-ea"/>
              </a:rPr>
              <a:t>Propose BASC that stores edge lists of a select set of vertices in memory aside from the page cache, and develop GVS algorithm to select vertices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+mn-ea"/>
              </a:rPr>
              <a:t>Develop an efficient graph ordering scheme called </a:t>
            </a:r>
            <a:r>
              <a:rPr lang="en-US" sz="2000" err="1">
                <a:latin typeface="+mn-ea"/>
              </a:rPr>
              <a:t>Norder</a:t>
            </a:r>
            <a:r>
              <a:rPr lang="en-US" sz="2000">
                <a:latin typeface="+mn-ea"/>
              </a:rPr>
              <a:t> that stores neighboring vertices closely on disk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+mn-ea"/>
              </a:rPr>
              <a:t>Evaluate BSAC and </a:t>
            </a:r>
            <a:r>
              <a:rPr lang="en-US" sz="2000" err="1">
                <a:latin typeface="+mn-ea"/>
              </a:rPr>
              <a:t>Norder</a:t>
            </a:r>
            <a:r>
              <a:rPr lang="en-US" sz="2000">
                <a:latin typeface="+mn-ea"/>
              </a:rPr>
              <a:t>, prove they both improve the execution of BFS-like algorithms.</a:t>
            </a:r>
          </a:p>
        </p:txBody>
      </p:sp>
    </p:spTree>
    <p:extLst>
      <p:ext uri="{BB962C8B-B14F-4D97-AF65-F5344CB8AC3E}">
        <p14:creationId xmlns:p14="http://schemas.microsoft.com/office/powerpoint/2010/main" val="35039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 Database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Graph databases employ nodes, properties, and edges.">
            <a:extLst>
              <a:ext uri="{FF2B5EF4-FFF2-40B4-BE49-F238E27FC236}">
                <a16:creationId xmlns:a16="http://schemas.microsoft.com/office/drawing/2014/main" id="{D881E9BF-F8E3-4B62-8415-CF555129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566516-4918-47E8-BFBC-1001E822EE48}"/>
              </a:ext>
            </a:extLst>
          </p:cNvPr>
          <p:cNvSpPr txBox="1"/>
          <p:nvPr/>
        </p:nvSpPr>
        <p:spPr>
          <a:xfrm flipH="1">
            <a:off x="1530845" y="1804252"/>
            <a:ext cx="8552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ea"/>
              </a:rPr>
              <a:t>Graph data are:</a:t>
            </a:r>
          </a:p>
          <a:p>
            <a:endParaRPr lang="en-US" sz="240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latin typeface="+mn-ea"/>
              </a:rPr>
              <a:t>Dynamic</a:t>
            </a:r>
            <a:r>
              <a:rPr lang="en-US" sz="2400">
                <a:latin typeface="+mn-ea"/>
              </a:rPr>
              <a:t>: lots of attributes and relationships are constantly modified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latin typeface="+mn-ea"/>
              </a:rPr>
              <a:t>Large</a:t>
            </a:r>
            <a:r>
              <a:rPr lang="en-US" sz="2400">
                <a:latin typeface="+mn-ea"/>
              </a:rPr>
              <a:t>:  can have unlimited vertices and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r>
              <a:rPr lang="en-US" sz="2400">
                <a:latin typeface="+mn-ea"/>
              </a:rPr>
              <a:t>We need specialized systems to efficiently store, query and analyze graphs</a:t>
            </a:r>
          </a:p>
        </p:txBody>
      </p:sp>
    </p:spTree>
    <p:extLst>
      <p:ext uri="{BB962C8B-B14F-4D97-AF65-F5344CB8AC3E}">
        <p14:creationId xmlns:p14="http://schemas.microsoft.com/office/powerpoint/2010/main" val="344278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Disk-based Graph Engine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Graph databases employ nodes, properties, and edges.">
            <a:extLst>
              <a:ext uri="{FF2B5EF4-FFF2-40B4-BE49-F238E27FC236}">
                <a16:creationId xmlns:a16="http://schemas.microsoft.com/office/drawing/2014/main" id="{D881E9BF-F8E3-4B62-8415-CF555129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8BC69-7ACA-4AC0-AE5D-98500737A4E3}"/>
              </a:ext>
            </a:extLst>
          </p:cNvPr>
          <p:cNvSpPr txBox="1"/>
          <p:nvPr/>
        </p:nvSpPr>
        <p:spPr>
          <a:xfrm flipH="1">
            <a:off x="1359010" y="1577042"/>
            <a:ext cx="891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+mn-ea"/>
              </a:rPr>
              <a:t>Edge lists are stored on disk, vertices are held in 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A2AC9D-46B0-40AB-A36A-3ACCE5E48A9B}"/>
                  </a:ext>
                </a:extLst>
              </p:cNvPr>
              <p:cNvSpPr txBox="1"/>
              <p:nvPr/>
            </p:nvSpPr>
            <p:spPr>
              <a:xfrm>
                <a:off x="2131387" y="2423377"/>
                <a:ext cx="45719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A2AC9D-46B0-40AB-A36A-3ACCE5E4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87" y="2423377"/>
                <a:ext cx="45719" cy="1679755"/>
              </a:xfrm>
              <a:prstGeom prst="rect">
                <a:avLst/>
              </a:prstGeom>
              <a:blipFill>
                <a:blip r:embed="rId2"/>
                <a:stretch>
                  <a:fillRect r="-49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CDB47EDE-575F-4556-8EE8-9320E4BC7AEE}"/>
              </a:ext>
            </a:extLst>
          </p:cNvPr>
          <p:cNvGrpSpPr/>
          <p:nvPr/>
        </p:nvGrpSpPr>
        <p:grpSpPr>
          <a:xfrm>
            <a:off x="7512069" y="2423377"/>
            <a:ext cx="2757060" cy="2524322"/>
            <a:chOff x="7816869" y="2038707"/>
            <a:chExt cx="2165887" cy="1983053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54F4AD96-7507-4B89-807B-914C5C418CFB}"/>
                </a:ext>
              </a:extLst>
            </p:cNvPr>
            <p:cNvCxnSpPr>
              <a:cxnSpLocks/>
              <a:stCxn id="29" idx="0"/>
              <a:endCxn id="7" idx="4"/>
            </p:cNvCxnSpPr>
            <p:nvPr/>
          </p:nvCxnSpPr>
          <p:spPr>
            <a:xfrm flipH="1" flipV="1">
              <a:off x="8883880" y="2500372"/>
              <a:ext cx="14040" cy="56774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FDAA04E4-0960-487B-A0A8-952F7E2D9566}"/>
                </a:ext>
              </a:extLst>
            </p:cNvPr>
            <p:cNvCxnSpPr>
              <a:cxnSpLocks/>
              <a:stCxn id="27" idx="4"/>
              <a:endCxn id="33" idx="0"/>
            </p:cNvCxnSpPr>
            <p:nvPr/>
          </p:nvCxnSpPr>
          <p:spPr>
            <a:xfrm flipH="1">
              <a:off x="8154908" y="2451854"/>
              <a:ext cx="621329" cy="1155143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07D8009-940B-42D0-BEEF-3136CBDC0753}"/>
                </a:ext>
              </a:extLst>
            </p:cNvPr>
            <p:cNvCxnSpPr>
              <a:cxnSpLocks/>
              <a:stCxn id="49" idx="2"/>
              <a:endCxn id="32" idx="4"/>
            </p:cNvCxnSpPr>
            <p:nvPr/>
          </p:nvCxnSpPr>
          <p:spPr>
            <a:xfrm flipH="1" flipV="1">
              <a:off x="9007068" y="2444218"/>
              <a:ext cx="637830" cy="11207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8203CB91-1619-4BE3-A40E-0E11D35E8E11}"/>
                </a:ext>
              </a:extLst>
            </p:cNvPr>
            <p:cNvCxnSpPr>
              <a:stCxn id="58" idx="0"/>
              <a:endCxn id="29" idx="2"/>
            </p:cNvCxnSpPr>
            <p:nvPr/>
          </p:nvCxnSpPr>
          <p:spPr>
            <a:xfrm flipV="1">
              <a:off x="8231686" y="3396410"/>
              <a:ext cx="463360" cy="277383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D0217D18-550F-46E4-9B34-E8C890D5F536}"/>
                </a:ext>
              </a:extLst>
            </p:cNvPr>
            <p:cNvCxnSpPr>
              <a:cxnSpLocks/>
              <a:stCxn id="11" idx="2"/>
              <a:endCxn id="12" idx="6"/>
            </p:cNvCxnSpPr>
            <p:nvPr/>
          </p:nvCxnSpPr>
          <p:spPr>
            <a:xfrm flipH="1">
              <a:off x="8278534" y="3790928"/>
              <a:ext cx="1242557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37A8A76-273B-4A65-AB48-BC083E539A3F}"/>
                </a:ext>
              </a:extLst>
            </p:cNvPr>
            <p:cNvSpPr/>
            <p:nvPr/>
          </p:nvSpPr>
          <p:spPr>
            <a:xfrm>
              <a:off x="8653047" y="2038707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0</a:t>
              </a:r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0951336-9F98-4600-A787-F219391A8A55}"/>
                </a:ext>
              </a:extLst>
            </p:cNvPr>
            <p:cNvSpPr/>
            <p:nvPr/>
          </p:nvSpPr>
          <p:spPr>
            <a:xfrm>
              <a:off x="8660820" y="3056990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3</a:t>
              </a:r>
              <a:endParaRPr 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64CBE5D-7B92-4824-AF8B-33D020A3042D}"/>
                </a:ext>
              </a:extLst>
            </p:cNvPr>
            <p:cNvSpPr/>
            <p:nvPr/>
          </p:nvSpPr>
          <p:spPr>
            <a:xfrm>
              <a:off x="9521091" y="3560095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2</a:t>
              </a:r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D2633D-E0D2-4487-96A1-D3CC0FD1973E}"/>
                </a:ext>
              </a:extLst>
            </p:cNvPr>
            <p:cNvSpPr/>
            <p:nvPr/>
          </p:nvSpPr>
          <p:spPr>
            <a:xfrm>
              <a:off x="7816869" y="3560095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  <a:endParaRPr 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6E786EC6-F21B-4DFF-B3B4-D89D492DE74F}"/>
                </a:ext>
              </a:extLst>
            </p:cNvPr>
            <p:cNvSpPr/>
            <p:nvPr/>
          </p:nvSpPr>
          <p:spPr>
            <a:xfrm rot="3497898">
              <a:off x="8688139" y="2210947"/>
              <a:ext cx="222456" cy="19177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27E65609-2E23-43D9-BE8F-3789C081B4F6}"/>
                </a:ext>
              </a:extLst>
            </p:cNvPr>
            <p:cNvSpPr/>
            <p:nvPr/>
          </p:nvSpPr>
          <p:spPr>
            <a:xfrm>
              <a:off x="8695046" y="3068112"/>
              <a:ext cx="405747" cy="32829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52285692-FF71-434F-9F7A-6D03A3026581}"/>
                </a:ext>
              </a:extLst>
            </p:cNvPr>
            <p:cNvSpPr/>
            <p:nvPr/>
          </p:nvSpPr>
          <p:spPr>
            <a:xfrm rot="3497898">
              <a:off x="8920026" y="2206198"/>
              <a:ext cx="219790" cy="18947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F3A5EFDD-AD9D-442B-AE34-63C298877074}"/>
                </a:ext>
              </a:extLst>
            </p:cNvPr>
            <p:cNvSpPr/>
            <p:nvPr/>
          </p:nvSpPr>
          <p:spPr>
            <a:xfrm rot="3497898">
              <a:off x="7971631" y="3563747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74E45C07-55A5-4080-AAE3-292B622E8318}"/>
                </a:ext>
              </a:extLst>
            </p:cNvPr>
            <p:cNvSpPr/>
            <p:nvPr/>
          </p:nvSpPr>
          <p:spPr>
            <a:xfrm rot="3497898">
              <a:off x="9672276" y="3515850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78D6735D-765D-4FE9-8907-EB67C6B4E90B}"/>
                </a:ext>
              </a:extLst>
            </p:cNvPr>
            <p:cNvSpPr/>
            <p:nvPr/>
          </p:nvSpPr>
          <p:spPr>
            <a:xfrm rot="5212348">
              <a:off x="8034945" y="3587619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C08C320D-2BEB-4462-A6E8-DF7ABDF40193}"/>
              </a:ext>
            </a:extLst>
          </p:cNvPr>
          <p:cNvSpPr txBox="1"/>
          <p:nvPr/>
        </p:nvSpPr>
        <p:spPr>
          <a:xfrm flipH="1">
            <a:off x="1461226" y="5652531"/>
            <a:ext cx="417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Adjacent</a:t>
            </a:r>
            <a:r>
              <a:rPr lang="en-US" sz="2400">
                <a:latin typeface="+mn-ea"/>
              </a:rPr>
              <a:t> matrix is sparse </a:t>
            </a:r>
          </a:p>
        </p:txBody>
      </p:sp>
    </p:spTree>
    <p:extLst>
      <p:ext uri="{BB962C8B-B14F-4D97-AF65-F5344CB8AC3E}">
        <p14:creationId xmlns:p14="http://schemas.microsoft.com/office/powerpoint/2010/main" val="79282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Disk-based Graph Engine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Graph databases employ nodes, properties, and edges.">
            <a:extLst>
              <a:ext uri="{FF2B5EF4-FFF2-40B4-BE49-F238E27FC236}">
                <a16:creationId xmlns:a16="http://schemas.microsoft.com/office/drawing/2014/main" id="{D881E9BF-F8E3-4B62-8415-CF555129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8BC69-7ACA-4AC0-AE5D-98500737A4E3}"/>
              </a:ext>
            </a:extLst>
          </p:cNvPr>
          <p:cNvSpPr txBox="1"/>
          <p:nvPr/>
        </p:nvSpPr>
        <p:spPr>
          <a:xfrm flipH="1">
            <a:off x="1359010" y="1577042"/>
            <a:ext cx="901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+mn-ea"/>
              </a:rPr>
              <a:t>Edge lists are stored on disk, vertices are held in 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A2AC9D-46B0-40AB-A36A-3ACCE5E48A9B}"/>
                  </a:ext>
                </a:extLst>
              </p:cNvPr>
              <p:cNvSpPr txBox="1"/>
              <p:nvPr/>
            </p:nvSpPr>
            <p:spPr>
              <a:xfrm>
                <a:off x="2131387" y="2423377"/>
                <a:ext cx="45719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A2AC9D-46B0-40AB-A36A-3ACCE5E4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87" y="2423377"/>
                <a:ext cx="45719" cy="1679755"/>
              </a:xfrm>
              <a:prstGeom prst="rect">
                <a:avLst/>
              </a:prstGeom>
              <a:blipFill>
                <a:blip r:embed="rId2"/>
                <a:stretch>
                  <a:fillRect r="-49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CDB47EDE-575F-4556-8EE8-9320E4BC7AEE}"/>
              </a:ext>
            </a:extLst>
          </p:cNvPr>
          <p:cNvGrpSpPr/>
          <p:nvPr/>
        </p:nvGrpSpPr>
        <p:grpSpPr>
          <a:xfrm>
            <a:off x="7512069" y="2423377"/>
            <a:ext cx="2757060" cy="2524322"/>
            <a:chOff x="7816869" y="2038707"/>
            <a:chExt cx="2165887" cy="1983053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54F4AD96-7507-4B89-807B-914C5C418CFB}"/>
                </a:ext>
              </a:extLst>
            </p:cNvPr>
            <p:cNvCxnSpPr>
              <a:cxnSpLocks/>
              <a:stCxn id="29" idx="0"/>
              <a:endCxn id="7" idx="4"/>
            </p:cNvCxnSpPr>
            <p:nvPr/>
          </p:nvCxnSpPr>
          <p:spPr>
            <a:xfrm flipH="1" flipV="1">
              <a:off x="8883880" y="2500372"/>
              <a:ext cx="14040" cy="56774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FDAA04E4-0960-487B-A0A8-952F7E2D9566}"/>
                </a:ext>
              </a:extLst>
            </p:cNvPr>
            <p:cNvCxnSpPr>
              <a:cxnSpLocks/>
              <a:stCxn id="27" idx="4"/>
              <a:endCxn id="33" idx="0"/>
            </p:cNvCxnSpPr>
            <p:nvPr/>
          </p:nvCxnSpPr>
          <p:spPr>
            <a:xfrm flipH="1">
              <a:off x="8154908" y="2451854"/>
              <a:ext cx="621329" cy="1155143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07D8009-940B-42D0-BEEF-3136CBDC0753}"/>
                </a:ext>
              </a:extLst>
            </p:cNvPr>
            <p:cNvCxnSpPr>
              <a:cxnSpLocks/>
              <a:stCxn id="49" idx="2"/>
              <a:endCxn id="32" idx="4"/>
            </p:cNvCxnSpPr>
            <p:nvPr/>
          </p:nvCxnSpPr>
          <p:spPr>
            <a:xfrm flipH="1" flipV="1">
              <a:off x="9007068" y="2444218"/>
              <a:ext cx="637830" cy="11207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8203CB91-1619-4BE3-A40E-0E11D35E8E11}"/>
                </a:ext>
              </a:extLst>
            </p:cNvPr>
            <p:cNvCxnSpPr>
              <a:stCxn id="58" idx="0"/>
              <a:endCxn id="29" idx="2"/>
            </p:cNvCxnSpPr>
            <p:nvPr/>
          </p:nvCxnSpPr>
          <p:spPr>
            <a:xfrm flipV="1">
              <a:off x="8231686" y="3396410"/>
              <a:ext cx="463360" cy="277383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D0217D18-550F-46E4-9B34-E8C890D5F536}"/>
                </a:ext>
              </a:extLst>
            </p:cNvPr>
            <p:cNvCxnSpPr>
              <a:cxnSpLocks/>
              <a:stCxn id="11" idx="2"/>
              <a:endCxn id="12" idx="6"/>
            </p:cNvCxnSpPr>
            <p:nvPr/>
          </p:nvCxnSpPr>
          <p:spPr>
            <a:xfrm flipH="1">
              <a:off x="8278534" y="3790928"/>
              <a:ext cx="1242557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37A8A76-273B-4A65-AB48-BC083E539A3F}"/>
                </a:ext>
              </a:extLst>
            </p:cNvPr>
            <p:cNvSpPr/>
            <p:nvPr/>
          </p:nvSpPr>
          <p:spPr>
            <a:xfrm>
              <a:off x="8653047" y="2038707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0</a:t>
              </a:r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0951336-9F98-4600-A787-F219391A8A55}"/>
                </a:ext>
              </a:extLst>
            </p:cNvPr>
            <p:cNvSpPr/>
            <p:nvPr/>
          </p:nvSpPr>
          <p:spPr>
            <a:xfrm>
              <a:off x="8660820" y="3056990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3</a:t>
              </a:r>
              <a:endParaRPr 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64CBE5D-7B92-4824-AF8B-33D020A3042D}"/>
                </a:ext>
              </a:extLst>
            </p:cNvPr>
            <p:cNvSpPr/>
            <p:nvPr/>
          </p:nvSpPr>
          <p:spPr>
            <a:xfrm>
              <a:off x="9521091" y="3560095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2</a:t>
              </a:r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D2633D-E0D2-4487-96A1-D3CC0FD1973E}"/>
                </a:ext>
              </a:extLst>
            </p:cNvPr>
            <p:cNvSpPr/>
            <p:nvPr/>
          </p:nvSpPr>
          <p:spPr>
            <a:xfrm>
              <a:off x="7816869" y="3560095"/>
              <a:ext cx="461665" cy="461665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  <a:endParaRPr 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6E786EC6-F21B-4DFF-B3B4-D89D492DE74F}"/>
                </a:ext>
              </a:extLst>
            </p:cNvPr>
            <p:cNvSpPr/>
            <p:nvPr/>
          </p:nvSpPr>
          <p:spPr>
            <a:xfrm rot="3497898">
              <a:off x="8688139" y="2210947"/>
              <a:ext cx="222456" cy="19177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27E65609-2E23-43D9-BE8F-3789C081B4F6}"/>
                </a:ext>
              </a:extLst>
            </p:cNvPr>
            <p:cNvSpPr/>
            <p:nvPr/>
          </p:nvSpPr>
          <p:spPr>
            <a:xfrm>
              <a:off x="8695046" y="3068112"/>
              <a:ext cx="405747" cy="32829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52285692-FF71-434F-9F7A-6D03A3026581}"/>
                </a:ext>
              </a:extLst>
            </p:cNvPr>
            <p:cNvSpPr/>
            <p:nvPr/>
          </p:nvSpPr>
          <p:spPr>
            <a:xfrm rot="3497898">
              <a:off x="8920026" y="2206198"/>
              <a:ext cx="219790" cy="18947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F3A5EFDD-AD9D-442B-AE34-63C298877074}"/>
                </a:ext>
              </a:extLst>
            </p:cNvPr>
            <p:cNvSpPr/>
            <p:nvPr/>
          </p:nvSpPr>
          <p:spPr>
            <a:xfrm rot="3497898">
              <a:off x="7971631" y="3563747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74E45C07-55A5-4080-AAE3-292B622E8318}"/>
                </a:ext>
              </a:extLst>
            </p:cNvPr>
            <p:cNvSpPr/>
            <p:nvPr/>
          </p:nvSpPr>
          <p:spPr>
            <a:xfrm rot="3497898">
              <a:off x="9672276" y="3515850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78D6735D-765D-4FE9-8907-EB67C6B4E90B}"/>
                </a:ext>
              </a:extLst>
            </p:cNvPr>
            <p:cNvSpPr/>
            <p:nvPr/>
          </p:nvSpPr>
          <p:spPr>
            <a:xfrm rot="5212348">
              <a:off x="8034945" y="3587619"/>
              <a:ext cx="211460" cy="18229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C08C320D-2BEB-4462-A6E8-DF7ABDF40193}"/>
              </a:ext>
            </a:extLst>
          </p:cNvPr>
          <p:cNvSpPr txBox="1"/>
          <p:nvPr/>
        </p:nvSpPr>
        <p:spPr>
          <a:xfrm flipH="1">
            <a:off x="798639" y="5946104"/>
            <a:ext cx="57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Compressed Sparse Row (CSR) format</a:t>
            </a:r>
            <a:endParaRPr lang="en-US" sz="240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EE9D0C0-5896-4E88-9BDF-54B26C622C9E}"/>
                  </a:ext>
                </a:extLst>
              </p:cNvPr>
              <p:cNvSpPr txBox="1"/>
              <p:nvPr/>
            </p:nvSpPr>
            <p:spPr>
              <a:xfrm flipH="1">
                <a:off x="609600" y="4367523"/>
                <a:ext cx="59543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𝑎𝑑𝑗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=[1, 3, 0, 1, 0]</m:t>
                      </m:r>
                    </m:oMath>
                  </m:oMathPara>
                </a14:m>
                <a:endParaRPr lang="en-US" sz="2400">
                  <a:latin typeface="+mn-ea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=[0, 1, 2, 4]</m:t>
                      </m:r>
                    </m:oMath>
                  </m:oMathPara>
                </a14:m>
                <a:endParaRPr lang="en-US" sz="2400">
                  <a:latin typeface="+mn-ea"/>
                </a:endParaRPr>
              </a:p>
              <a:p>
                <a:r>
                  <a:rPr lang="en-US" sz="2000">
                    <a:latin typeface="+mn-ea"/>
                  </a:rPr>
                  <a:t>The neighbor of 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>
                    <a:latin typeface="+mn-ea"/>
                  </a:rPr>
                  <a:t>:</a:t>
                </a:r>
              </a:p>
              <a:p>
                <a:r>
                  <a:rPr lang="en-US" sz="2000">
                    <a:latin typeface="+mn-ea"/>
                  </a:rPr>
                  <a:t>         From index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𝑖𝑑𝑥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000">
                    <a:latin typeface="+mn-ea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𝑖𝑑𝑥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+1] </m:t>
                    </m:r>
                  </m:oMath>
                </a14:m>
                <a:r>
                  <a:rPr lang="en-US" sz="2000">
                    <a:latin typeface="+mn-ea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𝑎𝑑𝑗</m:t>
                    </m:r>
                  </m:oMath>
                </a14:m>
                <a:endParaRPr lang="en-US" sz="2000">
                  <a:latin typeface="+mn-ea"/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EE9D0C0-5896-4E88-9BDF-54B26C62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600" y="4367523"/>
                <a:ext cx="5954308" cy="1446550"/>
              </a:xfrm>
              <a:prstGeom prst="rect">
                <a:avLst/>
              </a:prstGeom>
              <a:blipFill>
                <a:blip r:embed="rId3"/>
                <a:stretch>
                  <a:fillRect l="-1024" b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Disk-based Graph Engine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Graph databases employ nodes, properties, and edges.">
            <a:extLst>
              <a:ext uri="{FF2B5EF4-FFF2-40B4-BE49-F238E27FC236}">
                <a16:creationId xmlns:a16="http://schemas.microsoft.com/office/drawing/2014/main" id="{D881E9BF-F8E3-4B62-8415-CF555129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8BC69-7ACA-4AC0-AE5D-98500737A4E3}"/>
              </a:ext>
            </a:extLst>
          </p:cNvPr>
          <p:cNvSpPr txBox="1"/>
          <p:nvPr/>
        </p:nvSpPr>
        <p:spPr>
          <a:xfrm flipH="1">
            <a:off x="1359010" y="1577042"/>
            <a:ext cx="8862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+mn-ea"/>
              </a:rPr>
              <a:t>Edge lists are stored on disk, vertices are held in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When vertices are visited, their edge lists are loaded to page cache</a:t>
            </a:r>
          </a:p>
          <a:p>
            <a:endParaRPr lang="en-US" sz="2400">
              <a:latin typeface="+mn-ea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D5F58360-EFA2-47DF-B4B3-56E391256D4E}"/>
              </a:ext>
            </a:extLst>
          </p:cNvPr>
          <p:cNvSpPr/>
          <p:nvPr/>
        </p:nvSpPr>
        <p:spPr>
          <a:xfrm>
            <a:off x="2738226" y="4813671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5"/>
                </a:lnTo>
                <a:lnTo>
                  <a:pt x="5139" y="239202"/>
                </a:lnTo>
                <a:lnTo>
                  <a:pt x="19778" y="280159"/>
                </a:lnTo>
                <a:lnTo>
                  <a:pt x="42748" y="316289"/>
                </a:lnTo>
                <a:lnTo>
                  <a:pt x="72882" y="346423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3"/>
                </a:lnTo>
                <a:lnTo>
                  <a:pt x="346425" y="316289"/>
                </a:lnTo>
                <a:lnTo>
                  <a:pt x="369395" y="280159"/>
                </a:lnTo>
                <a:lnTo>
                  <a:pt x="384034" y="239202"/>
                </a:lnTo>
                <a:lnTo>
                  <a:pt x="389173" y="194585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CE2A480E-7F40-4D31-A7C4-B4C37ACE9391}"/>
              </a:ext>
            </a:extLst>
          </p:cNvPr>
          <p:cNvSpPr/>
          <p:nvPr/>
        </p:nvSpPr>
        <p:spPr>
          <a:xfrm>
            <a:off x="2738226" y="4813671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A7A53C2F-8ECB-41CF-8F45-A8B3E41A3256}"/>
              </a:ext>
            </a:extLst>
          </p:cNvPr>
          <p:cNvSpPr txBox="1"/>
          <p:nvPr/>
        </p:nvSpPr>
        <p:spPr>
          <a:xfrm>
            <a:off x="2830419" y="4847041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1</a:t>
            </a: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EB4A7641-E577-4C5D-881F-8BA692B3C023}"/>
              </a:ext>
            </a:extLst>
          </p:cNvPr>
          <p:cNvSpPr/>
          <p:nvPr/>
        </p:nvSpPr>
        <p:spPr>
          <a:xfrm>
            <a:off x="3121864" y="4662083"/>
            <a:ext cx="490220" cy="354330"/>
          </a:xfrm>
          <a:custGeom>
            <a:avLst/>
            <a:gdLst/>
            <a:ahLst/>
            <a:cxnLst/>
            <a:rect l="l" t="t" r="r" b="b"/>
            <a:pathLst>
              <a:path w="490220" h="354329">
                <a:moveTo>
                  <a:pt x="422655" y="36538"/>
                </a:moveTo>
                <a:lnTo>
                  <a:pt x="0" y="338424"/>
                </a:lnTo>
                <a:lnTo>
                  <a:pt x="11071" y="353926"/>
                </a:lnTo>
                <a:lnTo>
                  <a:pt x="433727" y="52040"/>
                </a:lnTo>
                <a:lnTo>
                  <a:pt x="422655" y="36538"/>
                </a:lnTo>
                <a:close/>
              </a:path>
              <a:path w="490220" h="354329">
                <a:moveTo>
                  <a:pt x="474761" y="29156"/>
                </a:moveTo>
                <a:lnTo>
                  <a:pt x="432989" y="29156"/>
                </a:lnTo>
                <a:lnTo>
                  <a:pt x="444063" y="44658"/>
                </a:lnTo>
                <a:lnTo>
                  <a:pt x="433727" y="52040"/>
                </a:lnTo>
                <a:lnTo>
                  <a:pt x="450335" y="75293"/>
                </a:lnTo>
                <a:lnTo>
                  <a:pt x="474761" y="29156"/>
                </a:lnTo>
                <a:close/>
              </a:path>
              <a:path w="490220" h="354329">
                <a:moveTo>
                  <a:pt x="432989" y="29156"/>
                </a:moveTo>
                <a:lnTo>
                  <a:pt x="422655" y="36538"/>
                </a:lnTo>
                <a:lnTo>
                  <a:pt x="433727" y="52040"/>
                </a:lnTo>
                <a:lnTo>
                  <a:pt x="444063" y="44658"/>
                </a:lnTo>
                <a:lnTo>
                  <a:pt x="432989" y="29156"/>
                </a:lnTo>
                <a:close/>
              </a:path>
              <a:path w="490220" h="354329">
                <a:moveTo>
                  <a:pt x="490198" y="0"/>
                </a:moveTo>
                <a:lnTo>
                  <a:pt x="406046" y="13285"/>
                </a:lnTo>
                <a:lnTo>
                  <a:pt x="422655" y="36538"/>
                </a:lnTo>
                <a:lnTo>
                  <a:pt x="432989" y="29156"/>
                </a:lnTo>
                <a:lnTo>
                  <a:pt x="474761" y="29156"/>
                </a:lnTo>
                <a:lnTo>
                  <a:pt x="490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73C72F3-623E-41CB-9220-6E955F1E75EE}"/>
              </a:ext>
            </a:extLst>
          </p:cNvPr>
          <p:cNvSpPr/>
          <p:nvPr/>
        </p:nvSpPr>
        <p:spPr>
          <a:xfrm>
            <a:off x="3126826" y="4945554"/>
            <a:ext cx="485775" cy="76200"/>
          </a:xfrm>
          <a:custGeom>
            <a:avLst/>
            <a:gdLst/>
            <a:ahLst/>
            <a:cxnLst/>
            <a:rect l="l" t="t" r="r" b="b"/>
            <a:pathLst>
              <a:path w="485775" h="76200">
                <a:moveTo>
                  <a:pt x="471927" y="27758"/>
                </a:moveTo>
                <a:lnTo>
                  <a:pt x="421278" y="27758"/>
                </a:lnTo>
                <a:lnTo>
                  <a:pt x="422426" y="46772"/>
                </a:lnTo>
                <a:lnTo>
                  <a:pt x="409749" y="47538"/>
                </a:lnTo>
                <a:lnTo>
                  <a:pt x="411472" y="76061"/>
                </a:lnTo>
                <a:lnTo>
                  <a:pt x="485236" y="33437"/>
                </a:lnTo>
                <a:lnTo>
                  <a:pt x="471927" y="27758"/>
                </a:lnTo>
                <a:close/>
              </a:path>
              <a:path w="485775" h="76200">
                <a:moveTo>
                  <a:pt x="408601" y="28523"/>
                </a:moveTo>
                <a:lnTo>
                  <a:pt x="0" y="53195"/>
                </a:lnTo>
                <a:lnTo>
                  <a:pt x="1148" y="72210"/>
                </a:lnTo>
                <a:lnTo>
                  <a:pt x="409749" y="47538"/>
                </a:lnTo>
                <a:lnTo>
                  <a:pt x="408601" y="28523"/>
                </a:lnTo>
                <a:close/>
              </a:path>
              <a:path w="485775" h="76200">
                <a:moveTo>
                  <a:pt x="421278" y="27758"/>
                </a:moveTo>
                <a:lnTo>
                  <a:pt x="408601" y="28523"/>
                </a:lnTo>
                <a:lnTo>
                  <a:pt x="409749" y="47538"/>
                </a:lnTo>
                <a:lnTo>
                  <a:pt x="422426" y="46772"/>
                </a:lnTo>
                <a:lnTo>
                  <a:pt x="421278" y="27758"/>
                </a:lnTo>
                <a:close/>
              </a:path>
              <a:path w="485775" h="76200">
                <a:moveTo>
                  <a:pt x="406878" y="0"/>
                </a:moveTo>
                <a:lnTo>
                  <a:pt x="408601" y="28523"/>
                </a:lnTo>
                <a:lnTo>
                  <a:pt x="421278" y="27758"/>
                </a:lnTo>
                <a:lnTo>
                  <a:pt x="471927" y="27758"/>
                </a:lnTo>
                <a:lnTo>
                  <a:pt x="406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E868C94E-0E14-4317-B4F4-133C660FB098}"/>
              </a:ext>
            </a:extLst>
          </p:cNvPr>
          <p:cNvSpPr/>
          <p:nvPr/>
        </p:nvSpPr>
        <p:spPr>
          <a:xfrm>
            <a:off x="3123791" y="4999443"/>
            <a:ext cx="488315" cy="213995"/>
          </a:xfrm>
          <a:custGeom>
            <a:avLst/>
            <a:gdLst/>
            <a:ahLst/>
            <a:cxnLst/>
            <a:rect l="l" t="t" r="r" b="b"/>
            <a:pathLst>
              <a:path w="488314" h="213995">
                <a:moveTo>
                  <a:pt x="414141" y="187144"/>
                </a:moveTo>
                <a:lnTo>
                  <a:pt x="403317" y="213589"/>
                </a:lnTo>
                <a:lnTo>
                  <a:pt x="488270" y="207194"/>
                </a:lnTo>
                <a:lnTo>
                  <a:pt x="474941" y="191955"/>
                </a:lnTo>
                <a:lnTo>
                  <a:pt x="425895" y="191955"/>
                </a:lnTo>
                <a:lnTo>
                  <a:pt x="414141" y="187144"/>
                </a:lnTo>
                <a:close/>
              </a:path>
              <a:path w="488314" h="213995">
                <a:moveTo>
                  <a:pt x="421357" y="169514"/>
                </a:moveTo>
                <a:lnTo>
                  <a:pt x="414141" y="187144"/>
                </a:lnTo>
                <a:lnTo>
                  <a:pt x="425895" y="191955"/>
                </a:lnTo>
                <a:lnTo>
                  <a:pt x="433111" y="174325"/>
                </a:lnTo>
                <a:lnTo>
                  <a:pt x="421357" y="169514"/>
                </a:lnTo>
                <a:close/>
              </a:path>
              <a:path w="488314" h="213995">
                <a:moveTo>
                  <a:pt x="432182" y="143068"/>
                </a:moveTo>
                <a:lnTo>
                  <a:pt x="421357" y="169514"/>
                </a:lnTo>
                <a:lnTo>
                  <a:pt x="433111" y="174325"/>
                </a:lnTo>
                <a:lnTo>
                  <a:pt x="425895" y="191955"/>
                </a:lnTo>
                <a:lnTo>
                  <a:pt x="474941" y="191955"/>
                </a:lnTo>
                <a:lnTo>
                  <a:pt x="432182" y="143068"/>
                </a:lnTo>
                <a:close/>
              </a:path>
              <a:path w="488314" h="213995">
                <a:moveTo>
                  <a:pt x="7216" y="0"/>
                </a:moveTo>
                <a:lnTo>
                  <a:pt x="0" y="17630"/>
                </a:lnTo>
                <a:lnTo>
                  <a:pt x="414141" y="187144"/>
                </a:lnTo>
                <a:lnTo>
                  <a:pt x="421357" y="169514"/>
                </a:lnTo>
                <a:lnTo>
                  <a:pt x="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264D8C04-AFE1-40B9-BDE9-1EF00032289B}"/>
              </a:ext>
            </a:extLst>
          </p:cNvPr>
          <p:cNvSpPr/>
          <p:nvPr/>
        </p:nvSpPr>
        <p:spPr>
          <a:xfrm>
            <a:off x="3118802" y="5004158"/>
            <a:ext cx="268605" cy="546100"/>
          </a:xfrm>
          <a:custGeom>
            <a:avLst/>
            <a:gdLst/>
            <a:ahLst/>
            <a:cxnLst/>
            <a:rect l="l" t="t" r="r" b="b"/>
            <a:pathLst>
              <a:path w="268604" h="546100">
                <a:moveTo>
                  <a:pt x="225311" y="480869"/>
                </a:moveTo>
                <a:lnTo>
                  <a:pt x="199515" y="493165"/>
                </a:lnTo>
                <a:lnTo>
                  <a:pt x="266697" y="545556"/>
                </a:lnTo>
                <a:lnTo>
                  <a:pt x="267699" y="492333"/>
                </a:lnTo>
                <a:lnTo>
                  <a:pt x="230775" y="492333"/>
                </a:lnTo>
                <a:lnTo>
                  <a:pt x="225311" y="480869"/>
                </a:lnTo>
                <a:close/>
              </a:path>
              <a:path w="268604" h="546100">
                <a:moveTo>
                  <a:pt x="242506" y="472672"/>
                </a:moveTo>
                <a:lnTo>
                  <a:pt x="225311" y="480869"/>
                </a:lnTo>
                <a:lnTo>
                  <a:pt x="230775" y="492333"/>
                </a:lnTo>
                <a:lnTo>
                  <a:pt x="247971" y="484136"/>
                </a:lnTo>
                <a:lnTo>
                  <a:pt x="242506" y="472672"/>
                </a:lnTo>
                <a:close/>
              </a:path>
              <a:path w="268604" h="546100">
                <a:moveTo>
                  <a:pt x="268301" y="460377"/>
                </a:moveTo>
                <a:lnTo>
                  <a:pt x="242506" y="472672"/>
                </a:lnTo>
                <a:lnTo>
                  <a:pt x="247971" y="484136"/>
                </a:lnTo>
                <a:lnTo>
                  <a:pt x="230775" y="492333"/>
                </a:lnTo>
                <a:lnTo>
                  <a:pt x="267699" y="492333"/>
                </a:lnTo>
                <a:lnTo>
                  <a:pt x="268301" y="460377"/>
                </a:lnTo>
                <a:close/>
              </a:path>
              <a:path w="268604" h="546100">
                <a:moveTo>
                  <a:pt x="17195" y="0"/>
                </a:moveTo>
                <a:lnTo>
                  <a:pt x="0" y="8197"/>
                </a:lnTo>
                <a:lnTo>
                  <a:pt x="225311" y="480869"/>
                </a:lnTo>
                <a:lnTo>
                  <a:pt x="242506" y="472672"/>
                </a:lnTo>
                <a:lnTo>
                  <a:pt x="17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>
            <a:extLst>
              <a:ext uri="{FF2B5EF4-FFF2-40B4-BE49-F238E27FC236}">
                <a16:creationId xmlns:a16="http://schemas.microsoft.com/office/drawing/2014/main" id="{A78D9127-8ACF-40D5-94B1-95861B24DA20}"/>
              </a:ext>
            </a:extLst>
          </p:cNvPr>
          <p:cNvSpPr txBox="1"/>
          <p:nvPr/>
        </p:nvSpPr>
        <p:spPr>
          <a:xfrm>
            <a:off x="3672919" y="4599867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53" name="object 44">
            <a:extLst>
              <a:ext uri="{FF2B5EF4-FFF2-40B4-BE49-F238E27FC236}">
                <a16:creationId xmlns:a16="http://schemas.microsoft.com/office/drawing/2014/main" id="{27BE6515-3A68-4288-ABE4-142980E203B4}"/>
              </a:ext>
            </a:extLst>
          </p:cNvPr>
          <p:cNvSpPr/>
          <p:nvPr/>
        </p:nvSpPr>
        <p:spPr>
          <a:xfrm>
            <a:off x="3120398" y="5001800"/>
            <a:ext cx="366395" cy="396240"/>
          </a:xfrm>
          <a:custGeom>
            <a:avLst/>
            <a:gdLst/>
            <a:ahLst/>
            <a:cxnLst/>
            <a:rect l="l" t="t" r="r" b="b"/>
            <a:pathLst>
              <a:path w="366395" h="396239">
                <a:moveTo>
                  <a:pt x="307252" y="346072"/>
                </a:moveTo>
                <a:lnTo>
                  <a:pt x="286246" y="365445"/>
                </a:lnTo>
                <a:lnTo>
                  <a:pt x="365914" y="395630"/>
                </a:lnTo>
                <a:lnTo>
                  <a:pt x="354291" y="355408"/>
                </a:lnTo>
                <a:lnTo>
                  <a:pt x="315862" y="355408"/>
                </a:lnTo>
                <a:lnTo>
                  <a:pt x="307252" y="346072"/>
                </a:lnTo>
                <a:close/>
              </a:path>
              <a:path w="366395" h="396239">
                <a:moveTo>
                  <a:pt x="321256" y="333157"/>
                </a:moveTo>
                <a:lnTo>
                  <a:pt x="307252" y="346072"/>
                </a:lnTo>
                <a:lnTo>
                  <a:pt x="315862" y="355408"/>
                </a:lnTo>
                <a:lnTo>
                  <a:pt x="329867" y="342493"/>
                </a:lnTo>
                <a:lnTo>
                  <a:pt x="321256" y="333157"/>
                </a:lnTo>
                <a:close/>
              </a:path>
              <a:path w="366395" h="396239">
                <a:moveTo>
                  <a:pt x="342262" y="313785"/>
                </a:moveTo>
                <a:lnTo>
                  <a:pt x="321256" y="333157"/>
                </a:lnTo>
                <a:lnTo>
                  <a:pt x="329867" y="342493"/>
                </a:lnTo>
                <a:lnTo>
                  <a:pt x="315862" y="355408"/>
                </a:lnTo>
                <a:lnTo>
                  <a:pt x="354291" y="355408"/>
                </a:lnTo>
                <a:lnTo>
                  <a:pt x="342262" y="313785"/>
                </a:lnTo>
                <a:close/>
              </a:path>
              <a:path w="366395" h="396239">
                <a:moveTo>
                  <a:pt x="14003" y="0"/>
                </a:moveTo>
                <a:lnTo>
                  <a:pt x="0" y="12914"/>
                </a:lnTo>
                <a:lnTo>
                  <a:pt x="307252" y="346072"/>
                </a:lnTo>
                <a:lnTo>
                  <a:pt x="321256" y="333157"/>
                </a:lnTo>
                <a:lnTo>
                  <a:pt x="1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5">
            <a:extLst>
              <a:ext uri="{FF2B5EF4-FFF2-40B4-BE49-F238E27FC236}">
                <a16:creationId xmlns:a16="http://schemas.microsoft.com/office/drawing/2014/main" id="{693E86A9-C551-457D-AEA0-78615FE63CA3}"/>
              </a:ext>
            </a:extLst>
          </p:cNvPr>
          <p:cNvSpPr/>
          <p:nvPr/>
        </p:nvSpPr>
        <p:spPr>
          <a:xfrm>
            <a:off x="5635762" y="3817828"/>
            <a:ext cx="1795780" cy="1026160"/>
          </a:xfrm>
          <a:custGeom>
            <a:avLst/>
            <a:gdLst/>
            <a:ahLst/>
            <a:cxnLst/>
            <a:rect l="l" t="t" r="r" b="b"/>
            <a:pathLst>
              <a:path w="1795779" h="1026160">
                <a:moveTo>
                  <a:pt x="1795688" y="0"/>
                </a:moveTo>
                <a:lnTo>
                  <a:pt x="0" y="0"/>
                </a:lnTo>
                <a:lnTo>
                  <a:pt x="0" y="1026006"/>
                </a:lnTo>
                <a:lnTo>
                  <a:pt x="1795688" y="1026006"/>
                </a:lnTo>
                <a:lnTo>
                  <a:pt x="1795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2F323A5C-BAC6-496D-9B1A-DB1613FD90B3}"/>
              </a:ext>
            </a:extLst>
          </p:cNvPr>
          <p:cNvSpPr/>
          <p:nvPr/>
        </p:nvSpPr>
        <p:spPr>
          <a:xfrm>
            <a:off x="5635762" y="3817828"/>
            <a:ext cx="1795780" cy="1026160"/>
          </a:xfrm>
          <a:custGeom>
            <a:avLst/>
            <a:gdLst/>
            <a:ahLst/>
            <a:cxnLst/>
            <a:rect l="l" t="t" r="r" b="b"/>
            <a:pathLst>
              <a:path w="1795779" h="1026160">
                <a:moveTo>
                  <a:pt x="0" y="0"/>
                </a:moveTo>
                <a:lnTo>
                  <a:pt x="1795689" y="0"/>
                </a:lnTo>
                <a:lnTo>
                  <a:pt x="1795689" y="1026006"/>
                </a:lnTo>
                <a:lnTo>
                  <a:pt x="0" y="102600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7">
            <a:extLst>
              <a:ext uri="{FF2B5EF4-FFF2-40B4-BE49-F238E27FC236}">
                <a16:creationId xmlns:a16="http://schemas.microsoft.com/office/drawing/2014/main" id="{706B2407-7E4A-4124-8530-94833D286A49}"/>
              </a:ext>
            </a:extLst>
          </p:cNvPr>
          <p:cNvSpPr txBox="1"/>
          <p:nvPr/>
        </p:nvSpPr>
        <p:spPr>
          <a:xfrm>
            <a:off x="4576050" y="5064180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SSD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50FE2F37-4C22-4FA0-911A-F2C2B41E01CA}"/>
              </a:ext>
            </a:extLst>
          </p:cNvPr>
          <p:cNvSpPr txBox="1"/>
          <p:nvPr/>
        </p:nvSpPr>
        <p:spPr>
          <a:xfrm>
            <a:off x="4566435" y="4667940"/>
            <a:ext cx="70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D</a:t>
            </a:r>
            <a:r>
              <a:rPr sz="2000" b="1" spc="-5">
                <a:latin typeface="Calibri"/>
                <a:cs typeface="Calibri"/>
              </a:rPr>
              <a:t>R</a:t>
            </a:r>
            <a:r>
              <a:rPr sz="2000" b="1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49">
            <a:extLst>
              <a:ext uri="{FF2B5EF4-FFF2-40B4-BE49-F238E27FC236}">
                <a16:creationId xmlns:a16="http://schemas.microsoft.com/office/drawing/2014/main" id="{DB462FE4-D660-497F-B8A7-3C54D67C7365}"/>
              </a:ext>
            </a:extLst>
          </p:cNvPr>
          <p:cNvSpPr/>
          <p:nvPr/>
        </p:nvSpPr>
        <p:spPr>
          <a:xfrm>
            <a:off x="4569335" y="5046993"/>
            <a:ext cx="3884929" cy="40640"/>
          </a:xfrm>
          <a:custGeom>
            <a:avLst/>
            <a:gdLst/>
            <a:ahLst/>
            <a:cxnLst/>
            <a:rect l="l" t="t" r="r" b="b"/>
            <a:pathLst>
              <a:path w="3884929" h="40639">
                <a:moveTo>
                  <a:pt x="0" y="0"/>
                </a:moveTo>
                <a:lnTo>
                  <a:pt x="3884320" y="402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0">
            <a:extLst>
              <a:ext uri="{FF2B5EF4-FFF2-40B4-BE49-F238E27FC236}">
                <a16:creationId xmlns:a16="http://schemas.microsoft.com/office/drawing/2014/main" id="{941AE0FF-69BA-4B61-93B7-947794CEBDF7}"/>
              </a:ext>
            </a:extLst>
          </p:cNvPr>
          <p:cNvSpPr txBox="1"/>
          <p:nvPr/>
        </p:nvSpPr>
        <p:spPr>
          <a:xfrm>
            <a:off x="6622497" y="5863772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B</a:t>
            </a:r>
          </a:p>
        </p:txBody>
      </p:sp>
      <p:sp>
        <p:nvSpPr>
          <p:cNvPr id="60" name="object 51">
            <a:extLst>
              <a:ext uri="{FF2B5EF4-FFF2-40B4-BE49-F238E27FC236}">
                <a16:creationId xmlns:a16="http://schemas.microsoft.com/office/drawing/2014/main" id="{E8AC6DDC-8E2B-499E-AE28-CB6B68D25906}"/>
              </a:ext>
            </a:extLst>
          </p:cNvPr>
          <p:cNvSpPr/>
          <p:nvPr/>
        </p:nvSpPr>
        <p:spPr>
          <a:xfrm>
            <a:off x="6517331" y="5187245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9" y="0"/>
                </a:moveTo>
                <a:lnTo>
                  <a:pt x="0" y="0"/>
                </a:lnTo>
                <a:lnTo>
                  <a:pt x="0" y="707704"/>
                </a:lnTo>
                <a:lnTo>
                  <a:pt x="719709" y="707704"/>
                </a:lnTo>
                <a:lnTo>
                  <a:pt x="719709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2">
            <a:extLst>
              <a:ext uri="{FF2B5EF4-FFF2-40B4-BE49-F238E27FC236}">
                <a16:creationId xmlns:a16="http://schemas.microsoft.com/office/drawing/2014/main" id="{3AC9224D-92E0-4EB3-8C42-992148437243}"/>
              </a:ext>
            </a:extLst>
          </p:cNvPr>
          <p:cNvSpPr/>
          <p:nvPr/>
        </p:nvSpPr>
        <p:spPr>
          <a:xfrm>
            <a:off x="6517331" y="5187245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3B04E7C7-3061-4048-87D0-95F790032F63}"/>
              </a:ext>
            </a:extLst>
          </p:cNvPr>
          <p:cNvSpPr/>
          <p:nvPr/>
        </p:nvSpPr>
        <p:spPr>
          <a:xfrm>
            <a:off x="6552691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4">
            <a:extLst>
              <a:ext uri="{FF2B5EF4-FFF2-40B4-BE49-F238E27FC236}">
                <a16:creationId xmlns:a16="http://schemas.microsoft.com/office/drawing/2014/main" id="{7A603106-3F40-4767-B5F5-C2289A28AF02}"/>
              </a:ext>
            </a:extLst>
          </p:cNvPr>
          <p:cNvSpPr/>
          <p:nvPr/>
        </p:nvSpPr>
        <p:spPr>
          <a:xfrm>
            <a:off x="6552691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BE6AEED1-6861-43C1-BC0B-59B9AD757807}"/>
              </a:ext>
            </a:extLst>
          </p:cNvPr>
          <p:cNvSpPr/>
          <p:nvPr/>
        </p:nvSpPr>
        <p:spPr>
          <a:xfrm>
            <a:off x="6761084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6">
            <a:extLst>
              <a:ext uri="{FF2B5EF4-FFF2-40B4-BE49-F238E27FC236}">
                <a16:creationId xmlns:a16="http://schemas.microsoft.com/office/drawing/2014/main" id="{7A9564DA-1753-4A6C-AD2D-B7CD294555AF}"/>
              </a:ext>
            </a:extLst>
          </p:cNvPr>
          <p:cNvSpPr/>
          <p:nvPr/>
        </p:nvSpPr>
        <p:spPr>
          <a:xfrm>
            <a:off x="6761084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7">
            <a:extLst>
              <a:ext uri="{FF2B5EF4-FFF2-40B4-BE49-F238E27FC236}">
                <a16:creationId xmlns:a16="http://schemas.microsoft.com/office/drawing/2014/main" id="{922A48ED-A0E9-4318-BB2C-801C1A9DA144}"/>
              </a:ext>
            </a:extLst>
          </p:cNvPr>
          <p:cNvSpPr/>
          <p:nvPr/>
        </p:nvSpPr>
        <p:spPr>
          <a:xfrm>
            <a:off x="6969478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8">
            <a:extLst>
              <a:ext uri="{FF2B5EF4-FFF2-40B4-BE49-F238E27FC236}">
                <a16:creationId xmlns:a16="http://schemas.microsoft.com/office/drawing/2014/main" id="{15BF9E41-D06E-4FF5-B182-354095D67147}"/>
              </a:ext>
            </a:extLst>
          </p:cNvPr>
          <p:cNvSpPr/>
          <p:nvPr/>
        </p:nvSpPr>
        <p:spPr>
          <a:xfrm>
            <a:off x="6969478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9">
            <a:extLst>
              <a:ext uri="{FF2B5EF4-FFF2-40B4-BE49-F238E27FC236}">
                <a16:creationId xmlns:a16="http://schemas.microsoft.com/office/drawing/2014/main" id="{2398EACF-7889-4B67-9177-B934D67AD748}"/>
              </a:ext>
            </a:extLst>
          </p:cNvPr>
          <p:cNvSpPr/>
          <p:nvPr/>
        </p:nvSpPr>
        <p:spPr>
          <a:xfrm>
            <a:off x="6552691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0">
            <a:extLst>
              <a:ext uri="{FF2B5EF4-FFF2-40B4-BE49-F238E27FC236}">
                <a16:creationId xmlns:a16="http://schemas.microsoft.com/office/drawing/2014/main" id="{7A970F99-18AD-4F01-A875-92DEE5ABDDBA}"/>
              </a:ext>
            </a:extLst>
          </p:cNvPr>
          <p:cNvSpPr/>
          <p:nvPr/>
        </p:nvSpPr>
        <p:spPr>
          <a:xfrm>
            <a:off x="6552691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1">
            <a:extLst>
              <a:ext uri="{FF2B5EF4-FFF2-40B4-BE49-F238E27FC236}">
                <a16:creationId xmlns:a16="http://schemas.microsoft.com/office/drawing/2014/main" id="{A2838504-4611-4DBF-95B1-A740C7DF24FA}"/>
              </a:ext>
            </a:extLst>
          </p:cNvPr>
          <p:cNvSpPr/>
          <p:nvPr/>
        </p:nvSpPr>
        <p:spPr>
          <a:xfrm>
            <a:off x="6761084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2">
            <a:extLst>
              <a:ext uri="{FF2B5EF4-FFF2-40B4-BE49-F238E27FC236}">
                <a16:creationId xmlns:a16="http://schemas.microsoft.com/office/drawing/2014/main" id="{6309195D-AF41-4929-9BBA-6D8EFA55644C}"/>
              </a:ext>
            </a:extLst>
          </p:cNvPr>
          <p:cNvSpPr/>
          <p:nvPr/>
        </p:nvSpPr>
        <p:spPr>
          <a:xfrm>
            <a:off x="6761084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4">
            <a:extLst>
              <a:ext uri="{FF2B5EF4-FFF2-40B4-BE49-F238E27FC236}">
                <a16:creationId xmlns:a16="http://schemas.microsoft.com/office/drawing/2014/main" id="{491D28EB-77B8-425D-99C2-245E73128248}"/>
              </a:ext>
            </a:extLst>
          </p:cNvPr>
          <p:cNvSpPr txBox="1"/>
          <p:nvPr/>
        </p:nvSpPr>
        <p:spPr>
          <a:xfrm>
            <a:off x="6982178" y="5453823"/>
            <a:ext cx="183515" cy="14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635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50"/>
              </a:spcBef>
            </a:pPr>
            <a:endParaRPr sz="900">
              <a:latin typeface="Cambria Math"/>
              <a:cs typeface="Cambria Math"/>
            </a:endParaRPr>
          </a:p>
        </p:txBody>
      </p:sp>
      <p:sp>
        <p:nvSpPr>
          <p:cNvPr id="72" name="object 63">
            <a:extLst>
              <a:ext uri="{FF2B5EF4-FFF2-40B4-BE49-F238E27FC236}">
                <a16:creationId xmlns:a16="http://schemas.microsoft.com/office/drawing/2014/main" id="{042CED37-BF51-4ED6-8AF6-071D50F6AE04}"/>
              </a:ext>
            </a:extLst>
          </p:cNvPr>
          <p:cNvSpPr/>
          <p:nvPr/>
        </p:nvSpPr>
        <p:spPr>
          <a:xfrm>
            <a:off x="6969478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5">
            <a:extLst>
              <a:ext uri="{FF2B5EF4-FFF2-40B4-BE49-F238E27FC236}">
                <a16:creationId xmlns:a16="http://schemas.microsoft.com/office/drawing/2014/main" id="{82348DE3-4E06-45D2-BDC3-82918F2C530E}"/>
              </a:ext>
            </a:extLst>
          </p:cNvPr>
          <p:cNvSpPr/>
          <p:nvPr/>
        </p:nvSpPr>
        <p:spPr>
          <a:xfrm>
            <a:off x="6552691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6">
            <a:extLst>
              <a:ext uri="{FF2B5EF4-FFF2-40B4-BE49-F238E27FC236}">
                <a16:creationId xmlns:a16="http://schemas.microsoft.com/office/drawing/2014/main" id="{FFAB8876-B859-4ED7-BDC8-12B0E0E6B653}"/>
              </a:ext>
            </a:extLst>
          </p:cNvPr>
          <p:cNvSpPr/>
          <p:nvPr/>
        </p:nvSpPr>
        <p:spPr>
          <a:xfrm>
            <a:off x="6552691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7">
            <a:extLst>
              <a:ext uri="{FF2B5EF4-FFF2-40B4-BE49-F238E27FC236}">
                <a16:creationId xmlns:a16="http://schemas.microsoft.com/office/drawing/2014/main" id="{BAC25F06-E9DE-4671-8231-E7EA89994EDA}"/>
              </a:ext>
            </a:extLst>
          </p:cNvPr>
          <p:cNvSpPr/>
          <p:nvPr/>
        </p:nvSpPr>
        <p:spPr>
          <a:xfrm>
            <a:off x="6761084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8">
            <a:extLst>
              <a:ext uri="{FF2B5EF4-FFF2-40B4-BE49-F238E27FC236}">
                <a16:creationId xmlns:a16="http://schemas.microsoft.com/office/drawing/2014/main" id="{0BA0F8E0-F373-4B81-8B10-44A1A43F3D72}"/>
              </a:ext>
            </a:extLst>
          </p:cNvPr>
          <p:cNvSpPr/>
          <p:nvPr/>
        </p:nvSpPr>
        <p:spPr>
          <a:xfrm>
            <a:off x="6761084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9">
            <a:extLst>
              <a:ext uri="{FF2B5EF4-FFF2-40B4-BE49-F238E27FC236}">
                <a16:creationId xmlns:a16="http://schemas.microsoft.com/office/drawing/2014/main" id="{C43B8580-2845-4899-9922-C346FF53B2A9}"/>
              </a:ext>
            </a:extLst>
          </p:cNvPr>
          <p:cNvSpPr/>
          <p:nvPr/>
        </p:nvSpPr>
        <p:spPr>
          <a:xfrm>
            <a:off x="6969478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0">
            <a:extLst>
              <a:ext uri="{FF2B5EF4-FFF2-40B4-BE49-F238E27FC236}">
                <a16:creationId xmlns:a16="http://schemas.microsoft.com/office/drawing/2014/main" id="{4AE5D948-95D0-418D-B102-4A3A784FF5B7}"/>
              </a:ext>
            </a:extLst>
          </p:cNvPr>
          <p:cNvSpPr/>
          <p:nvPr/>
        </p:nvSpPr>
        <p:spPr>
          <a:xfrm>
            <a:off x="6969478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1">
            <a:extLst>
              <a:ext uri="{FF2B5EF4-FFF2-40B4-BE49-F238E27FC236}">
                <a16:creationId xmlns:a16="http://schemas.microsoft.com/office/drawing/2014/main" id="{64FD3E61-165E-4550-AC72-1817C2B1EBA8}"/>
              </a:ext>
            </a:extLst>
          </p:cNvPr>
          <p:cNvSpPr txBox="1"/>
          <p:nvPr/>
        </p:nvSpPr>
        <p:spPr>
          <a:xfrm>
            <a:off x="5764822" y="5857675"/>
            <a:ext cx="44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81" name="object 72">
            <a:extLst>
              <a:ext uri="{FF2B5EF4-FFF2-40B4-BE49-F238E27FC236}">
                <a16:creationId xmlns:a16="http://schemas.microsoft.com/office/drawing/2014/main" id="{1EC11D37-EE6F-413C-8A79-0A072B0D55E7}"/>
              </a:ext>
            </a:extLst>
          </p:cNvPr>
          <p:cNvSpPr/>
          <p:nvPr/>
        </p:nvSpPr>
        <p:spPr>
          <a:xfrm>
            <a:off x="5632518" y="5187244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1"/>
                </a:lnTo>
                <a:lnTo>
                  <a:pt x="719707" y="700521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3">
            <a:extLst>
              <a:ext uri="{FF2B5EF4-FFF2-40B4-BE49-F238E27FC236}">
                <a16:creationId xmlns:a16="http://schemas.microsoft.com/office/drawing/2014/main" id="{F7DC7B57-D6C0-4189-8C96-2037DFE06398}"/>
              </a:ext>
            </a:extLst>
          </p:cNvPr>
          <p:cNvSpPr/>
          <p:nvPr/>
        </p:nvSpPr>
        <p:spPr>
          <a:xfrm>
            <a:off x="5632518" y="5187244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4">
            <a:extLst>
              <a:ext uri="{FF2B5EF4-FFF2-40B4-BE49-F238E27FC236}">
                <a16:creationId xmlns:a16="http://schemas.microsoft.com/office/drawing/2014/main" id="{CADE1EDA-C7C8-4F34-8D78-A9FA7C9BB739}"/>
              </a:ext>
            </a:extLst>
          </p:cNvPr>
          <p:cNvSpPr/>
          <p:nvPr/>
        </p:nvSpPr>
        <p:spPr>
          <a:xfrm>
            <a:off x="5667879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5">
            <a:extLst>
              <a:ext uri="{FF2B5EF4-FFF2-40B4-BE49-F238E27FC236}">
                <a16:creationId xmlns:a16="http://schemas.microsoft.com/office/drawing/2014/main" id="{980810BF-F00A-4B29-9212-9C29944F9409}"/>
              </a:ext>
            </a:extLst>
          </p:cNvPr>
          <p:cNvSpPr/>
          <p:nvPr/>
        </p:nvSpPr>
        <p:spPr>
          <a:xfrm>
            <a:off x="5667879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6">
            <a:extLst>
              <a:ext uri="{FF2B5EF4-FFF2-40B4-BE49-F238E27FC236}">
                <a16:creationId xmlns:a16="http://schemas.microsoft.com/office/drawing/2014/main" id="{2677099D-70EF-4D43-9BA8-A19057D97344}"/>
              </a:ext>
            </a:extLst>
          </p:cNvPr>
          <p:cNvSpPr/>
          <p:nvPr/>
        </p:nvSpPr>
        <p:spPr>
          <a:xfrm>
            <a:off x="5876272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7">
            <a:extLst>
              <a:ext uri="{FF2B5EF4-FFF2-40B4-BE49-F238E27FC236}">
                <a16:creationId xmlns:a16="http://schemas.microsoft.com/office/drawing/2014/main" id="{E2BD297D-8567-4A6A-AE94-EE0C3216DC8C}"/>
              </a:ext>
            </a:extLst>
          </p:cNvPr>
          <p:cNvSpPr/>
          <p:nvPr/>
        </p:nvSpPr>
        <p:spPr>
          <a:xfrm>
            <a:off x="5876272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84">
            <a:extLst>
              <a:ext uri="{FF2B5EF4-FFF2-40B4-BE49-F238E27FC236}">
                <a16:creationId xmlns:a16="http://schemas.microsoft.com/office/drawing/2014/main" id="{2215C734-FEFB-4FEA-9914-4731F39A852D}"/>
              </a:ext>
            </a:extLst>
          </p:cNvPr>
          <p:cNvSpPr/>
          <p:nvPr/>
        </p:nvSpPr>
        <p:spPr>
          <a:xfrm>
            <a:off x="5882622" y="547454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19"/>
                </a:lnTo>
                <a:lnTo>
                  <a:pt x="208393" y="147019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 sz="1100"/>
              <a:t>1</a:t>
            </a:r>
            <a:endParaRPr sz="1100"/>
          </a:p>
        </p:txBody>
      </p:sp>
      <p:sp>
        <p:nvSpPr>
          <p:cNvPr id="87" name="object 78">
            <a:extLst>
              <a:ext uri="{FF2B5EF4-FFF2-40B4-BE49-F238E27FC236}">
                <a16:creationId xmlns:a16="http://schemas.microsoft.com/office/drawing/2014/main" id="{275DF2C9-2E33-4BC3-982E-D7B1AA491C0B}"/>
              </a:ext>
            </a:extLst>
          </p:cNvPr>
          <p:cNvSpPr txBox="1"/>
          <p:nvPr/>
        </p:nvSpPr>
        <p:spPr>
          <a:xfrm>
            <a:off x="5714924" y="5246551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979" algn="l"/>
              </a:tabLst>
            </a:pPr>
            <a:r>
              <a:rPr sz="900">
                <a:latin typeface="Cambria Math"/>
                <a:cs typeface="Cambria Math"/>
              </a:rPr>
              <a:t>1	1</a:t>
            </a:r>
          </a:p>
        </p:txBody>
      </p:sp>
      <p:sp>
        <p:nvSpPr>
          <p:cNvPr id="88" name="object 79">
            <a:extLst>
              <a:ext uri="{FF2B5EF4-FFF2-40B4-BE49-F238E27FC236}">
                <a16:creationId xmlns:a16="http://schemas.microsoft.com/office/drawing/2014/main" id="{F9B9BE67-49A8-4343-A282-7564B874AC9E}"/>
              </a:ext>
            </a:extLst>
          </p:cNvPr>
          <p:cNvSpPr/>
          <p:nvPr/>
        </p:nvSpPr>
        <p:spPr>
          <a:xfrm>
            <a:off x="6084666" y="526664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0">
            <a:extLst>
              <a:ext uri="{FF2B5EF4-FFF2-40B4-BE49-F238E27FC236}">
                <a16:creationId xmlns:a16="http://schemas.microsoft.com/office/drawing/2014/main" id="{6011A03C-411B-4770-AF89-94F80F9C7BF1}"/>
              </a:ext>
            </a:extLst>
          </p:cNvPr>
          <p:cNvSpPr txBox="1"/>
          <p:nvPr/>
        </p:nvSpPr>
        <p:spPr>
          <a:xfrm>
            <a:off x="6097366" y="5279347"/>
            <a:ext cx="183515" cy="149225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919"/>
              </a:lnSpc>
            </a:pPr>
            <a:r>
              <a:rPr sz="900">
                <a:latin typeface="Cambria Math"/>
                <a:cs typeface="Cambria Math"/>
              </a:rPr>
              <a:t>1</a:t>
            </a:r>
          </a:p>
        </p:txBody>
      </p:sp>
      <p:sp>
        <p:nvSpPr>
          <p:cNvPr id="141" name="object 84">
            <a:extLst>
              <a:ext uri="{FF2B5EF4-FFF2-40B4-BE49-F238E27FC236}">
                <a16:creationId xmlns:a16="http://schemas.microsoft.com/office/drawing/2014/main" id="{45A7AAD5-7859-4AD8-BFC1-79B5AB4C5D3A}"/>
              </a:ext>
            </a:extLst>
          </p:cNvPr>
          <p:cNvSpPr/>
          <p:nvPr/>
        </p:nvSpPr>
        <p:spPr>
          <a:xfrm>
            <a:off x="6093562" y="5459419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19"/>
                </a:lnTo>
                <a:lnTo>
                  <a:pt x="208393" y="147019"/>
                </a:lnTo>
                <a:lnTo>
                  <a:pt x="20839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 sz="900"/>
              <a:t>2</a:t>
            </a:r>
            <a:endParaRPr sz="900"/>
          </a:p>
        </p:txBody>
      </p:sp>
      <p:sp>
        <p:nvSpPr>
          <p:cNvPr id="90" name="object 81">
            <a:extLst>
              <a:ext uri="{FF2B5EF4-FFF2-40B4-BE49-F238E27FC236}">
                <a16:creationId xmlns:a16="http://schemas.microsoft.com/office/drawing/2014/main" id="{3508E9DB-4DD4-42BC-9543-043D81F40F8B}"/>
              </a:ext>
            </a:extLst>
          </p:cNvPr>
          <p:cNvSpPr/>
          <p:nvPr/>
        </p:nvSpPr>
        <p:spPr>
          <a:xfrm>
            <a:off x="5667879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 sz="1050"/>
              <a:t>1</a:t>
            </a:r>
            <a:endParaRPr sz="1050"/>
          </a:p>
        </p:txBody>
      </p:sp>
      <p:sp>
        <p:nvSpPr>
          <p:cNvPr id="91" name="object 82">
            <a:extLst>
              <a:ext uri="{FF2B5EF4-FFF2-40B4-BE49-F238E27FC236}">
                <a16:creationId xmlns:a16="http://schemas.microsoft.com/office/drawing/2014/main" id="{A4DB7A7A-E5BC-4ED7-BAF8-548FF98E632A}"/>
              </a:ext>
            </a:extLst>
          </p:cNvPr>
          <p:cNvSpPr/>
          <p:nvPr/>
        </p:nvSpPr>
        <p:spPr>
          <a:xfrm>
            <a:off x="5667879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3">
            <a:extLst>
              <a:ext uri="{FF2B5EF4-FFF2-40B4-BE49-F238E27FC236}">
                <a16:creationId xmlns:a16="http://schemas.microsoft.com/office/drawing/2014/main" id="{1A0DAC40-D749-4BE4-9989-5FF81F3C204C}"/>
              </a:ext>
            </a:extLst>
          </p:cNvPr>
          <p:cNvSpPr/>
          <p:nvPr/>
        </p:nvSpPr>
        <p:spPr>
          <a:xfrm>
            <a:off x="5876272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85">
            <a:extLst>
              <a:ext uri="{FF2B5EF4-FFF2-40B4-BE49-F238E27FC236}">
                <a16:creationId xmlns:a16="http://schemas.microsoft.com/office/drawing/2014/main" id="{E0DAF28B-4473-4534-A675-6DBD636119E7}"/>
              </a:ext>
            </a:extLst>
          </p:cNvPr>
          <p:cNvSpPr/>
          <p:nvPr/>
        </p:nvSpPr>
        <p:spPr>
          <a:xfrm>
            <a:off x="6084666" y="546857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86">
            <a:extLst>
              <a:ext uri="{FF2B5EF4-FFF2-40B4-BE49-F238E27FC236}">
                <a16:creationId xmlns:a16="http://schemas.microsoft.com/office/drawing/2014/main" id="{4BF1D1C5-DB83-4F6E-AAE0-797FCC7C1F3A}"/>
              </a:ext>
            </a:extLst>
          </p:cNvPr>
          <p:cNvSpPr/>
          <p:nvPr/>
        </p:nvSpPr>
        <p:spPr>
          <a:xfrm>
            <a:off x="5667879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 sz="900"/>
              <a:t>2</a:t>
            </a:r>
            <a:endParaRPr sz="900"/>
          </a:p>
        </p:txBody>
      </p:sp>
      <p:sp>
        <p:nvSpPr>
          <p:cNvPr id="96" name="object 87">
            <a:extLst>
              <a:ext uri="{FF2B5EF4-FFF2-40B4-BE49-F238E27FC236}">
                <a16:creationId xmlns:a16="http://schemas.microsoft.com/office/drawing/2014/main" id="{8146AF89-F0AF-42CA-AAC1-36791A252C06}"/>
              </a:ext>
            </a:extLst>
          </p:cNvPr>
          <p:cNvSpPr/>
          <p:nvPr/>
        </p:nvSpPr>
        <p:spPr>
          <a:xfrm>
            <a:off x="5667879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88">
            <a:extLst>
              <a:ext uri="{FF2B5EF4-FFF2-40B4-BE49-F238E27FC236}">
                <a16:creationId xmlns:a16="http://schemas.microsoft.com/office/drawing/2014/main" id="{04716EA2-D2F9-414D-AC3B-BFBF6A8D2E0C}"/>
              </a:ext>
            </a:extLst>
          </p:cNvPr>
          <p:cNvSpPr/>
          <p:nvPr/>
        </p:nvSpPr>
        <p:spPr>
          <a:xfrm>
            <a:off x="5876272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 sz="900"/>
              <a:t>2</a:t>
            </a:r>
            <a:endParaRPr sz="900"/>
          </a:p>
        </p:txBody>
      </p:sp>
      <p:sp>
        <p:nvSpPr>
          <p:cNvPr id="98" name="object 89">
            <a:extLst>
              <a:ext uri="{FF2B5EF4-FFF2-40B4-BE49-F238E27FC236}">
                <a16:creationId xmlns:a16="http://schemas.microsoft.com/office/drawing/2014/main" id="{7786DED7-004C-4BAC-AD15-6C1E54C25150}"/>
              </a:ext>
            </a:extLst>
          </p:cNvPr>
          <p:cNvSpPr/>
          <p:nvPr/>
        </p:nvSpPr>
        <p:spPr>
          <a:xfrm>
            <a:off x="5876272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0">
            <a:extLst>
              <a:ext uri="{FF2B5EF4-FFF2-40B4-BE49-F238E27FC236}">
                <a16:creationId xmlns:a16="http://schemas.microsoft.com/office/drawing/2014/main" id="{4F8AD661-15E4-43F3-BF22-6A36A219C8B4}"/>
              </a:ext>
            </a:extLst>
          </p:cNvPr>
          <p:cNvSpPr/>
          <p:nvPr/>
        </p:nvSpPr>
        <p:spPr>
          <a:xfrm>
            <a:off x="6084666" y="565654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1">
            <a:extLst>
              <a:ext uri="{FF2B5EF4-FFF2-40B4-BE49-F238E27FC236}">
                <a16:creationId xmlns:a16="http://schemas.microsoft.com/office/drawing/2014/main" id="{0341476F-30B8-48A6-803D-4E340234E79E}"/>
              </a:ext>
            </a:extLst>
          </p:cNvPr>
          <p:cNvSpPr txBox="1"/>
          <p:nvPr/>
        </p:nvSpPr>
        <p:spPr>
          <a:xfrm>
            <a:off x="6097366" y="5648771"/>
            <a:ext cx="183515" cy="142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6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5"/>
              </a:spcBef>
            </a:pPr>
            <a:r>
              <a:rPr lang="en-US" altLang="zh-CN" sz="900">
                <a:latin typeface="Cambria Math"/>
                <a:cs typeface="Cambria Math"/>
              </a:rPr>
              <a:t>3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01" name="object 92">
            <a:extLst>
              <a:ext uri="{FF2B5EF4-FFF2-40B4-BE49-F238E27FC236}">
                <a16:creationId xmlns:a16="http://schemas.microsoft.com/office/drawing/2014/main" id="{3AC55A8D-9CEF-4710-8418-EC54BD391E95}"/>
              </a:ext>
            </a:extLst>
          </p:cNvPr>
          <p:cNvSpPr txBox="1"/>
          <p:nvPr/>
        </p:nvSpPr>
        <p:spPr>
          <a:xfrm>
            <a:off x="5595837" y="3570660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Calibri"/>
                <a:cs typeface="Calibri"/>
              </a:rPr>
              <a:t>Page</a:t>
            </a:r>
            <a:r>
              <a:rPr sz="1400" spc="-55">
                <a:latin typeface="Calibri"/>
                <a:cs typeface="Calibri"/>
              </a:rPr>
              <a:t> </a:t>
            </a:r>
            <a:r>
              <a:rPr sz="1400" spc="-5">
                <a:latin typeface="Calibri"/>
                <a:cs typeface="Calibri"/>
              </a:rPr>
              <a:t>Cache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93">
            <a:extLst>
              <a:ext uri="{FF2B5EF4-FFF2-40B4-BE49-F238E27FC236}">
                <a16:creationId xmlns:a16="http://schemas.microsoft.com/office/drawing/2014/main" id="{9070F3E8-E29B-4851-A905-3E41181AA9FB}"/>
              </a:ext>
            </a:extLst>
          </p:cNvPr>
          <p:cNvSpPr txBox="1"/>
          <p:nvPr/>
        </p:nvSpPr>
        <p:spPr>
          <a:xfrm>
            <a:off x="7543110" y="5863772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</a:t>
            </a:r>
          </a:p>
        </p:txBody>
      </p:sp>
      <p:sp>
        <p:nvSpPr>
          <p:cNvPr id="103" name="object 94">
            <a:extLst>
              <a:ext uri="{FF2B5EF4-FFF2-40B4-BE49-F238E27FC236}">
                <a16:creationId xmlns:a16="http://schemas.microsoft.com/office/drawing/2014/main" id="{2AE9ABA6-7D5D-4D19-9857-247559E303C8}"/>
              </a:ext>
            </a:extLst>
          </p:cNvPr>
          <p:cNvSpPr/>
          <p:nvPr/>
        </p:nvSpPr>
        <p:spPr>
          <a:xfrm>
            <a:off x="7412613" y="5184897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7" y="0"/>
                </a:moveTo>
                <a:lnTo>
                  <a:pt x="0" y="0"/>
                </a:lnTo>
                <a:lnTo>
                  <a:pt x="0" y="707703"/>
                </a:lnTo>
                <a:lnTo>
                  <a:pt x="719707" y="707703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95">
            <a:extLst>
              <a:ext uri="{FF2B5EF4-FFF2-40B4-BE49-F238E27FC236}">
                <a16:creationId xmlns:a16="http://schemas.microsoft.com/office/drawing/2014/main" id="{6C8EAB3C-898A-409A-BDD7-BC7CB4D12744}"/>
              </a:ext>
            </a:extLst>
          </p:cNvPr>
          <p:cNvSpPr/>
          <p:nvPr/>
        </p:nvSpPr>
        <p:spPr>
          <a:xfrm>
            <a:off x="7412613" y="5184897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96">
            <a:extLst>
              <a:ext uri="{FF2B5EF4-FFF2-40B4-BE49-F238E27FC236}">
                <a16:creationId xmlns:a16="http://schemas.microsoft.com/office/drawing/2014/main" id="{CD398211-A773-4B91-A943-870912E3F61C}"/>
              </a:ext>
            </a:extLst>
          </p:cNvPr>
          <p:cNvSpPr/>
          <p:nvPr/>
        </p:nvSpPr>
        <p:spPr>
          <a:xfrm>
            <a:off x="7447973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97">
            <a:extLst>
              <a:ext uri="{FF2B5EF4-FFF2-40B4-BE49-F238E27FC236}">
                <a16:creationId xmlns:a16="http://schemas.microsoft.com/office/drawing/2014/main" id="{F363277C-742A-4C21-A340-01BCEFA19A9B}"/>
              </a:ext>
            </a:extLst>
          </p:cNvPr>
          <p:cNvSpPr/>
          <p:nvPr/>
        </p:nvSpPr>
        <p:spPr>
          <a:xfrm>
            <a:off x="7447973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98">
            <a:extLst>
              <a:ext uri="{FF2B5EF4-FFF2-40B4-BE49-F238E27FC236}">
                <a16:creationId xmlns:a16="http://schemas.microsoft.com/office/drawing/2014/main" id="{43537E16-FAE7-4D02-9B81-E00DC0DB323E}"/>
              </a:ext>
            </a:extLst>
          </p:cNvPr>
          <p:cNvSpPr/>
          <p:nvPr/>
        </p:nvSpPr>
        <p:spPr>
          <a:xfrm>
            <a:off x="7656366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99">
            <a:extLst>
              <a:ext uri="{FF2B5EF4-FFF2-40B4-BE49-F238E27FC236}">
                <a16:creationId xmlns:a16="http://schemas.microsoft.com/office/drawing/2014/main" id="{795AE76C-D3BC-4470-9097-F18349AF84EA}"/>
              </a:ext>
            </a:extLst>
          </p:cNvPr>
          <p:cNvSpPr/>
          <p:nvPr/>
        </p:nvSpPr>
        <p:spPr>
          <a:xfrm>
            <a:off x="7656366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0">
            <a:extLst>
              <a:ext uri="{FF2B5EF4-FFF2-40B4-BE49-F238E27FC236}">
                <a16:creationId xmlns:a16="http://schemas.microsoft.com/office/drawing/2014/main" id="{19199235-9C09-4355-828C-C412F90B695F}"/>
              </a:ext>
            </a:extLst>
          </p:cNvPr>
          <p:cNvSpPr/>
          <p:nvPr/>
        </p:nvSpPr>
        <p:spPr>
          <a:xfrm>
            <a:off x="7864760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1">
            <a:extLst>
              <a:ext uri="{FF2B5EF4-FFF2-40B4-BE49-F238E27FC236}">
                <a16:creationId xmlns:a16="http://schemas.microsoft.com/office/drawing/2014/main" id="{FE6DF3D7-554D-41CE-AF1E-95F67099D241}"/>
              </a:ext>
            </a:extLst>
          </p:cNvPr>
          <p:cNvSpPr/>
          <p:nvPr/>
        </p:nvSpPr>
        <p:spPr>
          <a:xfrm>
            <a:off x="7864760" y="5264297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2">
            <a:extLst>
              <a:ext uri="{FF2B5EF4-FFF2-40B4-BE49-F238E27FC236}">
                <a16:creationId xmlns:a16="http://schemas.microsoft.com/office/drawing/2014/main" id="{C8DE195E-A21A-4341-B462-2FE0DFAD1F0B}"/>
              </a:ext>
            </a:extLst>
          </p:cNvPr>
          <p:cNvSpPr/>
          <p:nvPr/>
        </p:nvSpPr>
        <p:spPr>
          <a:xfrm>
            <a:off x="7447973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3">
            <a:extLst>
              <a:ext uri="{FF2B5EF4-FFF2-40B4-BE49-F238E27FC236}">
                <a16:creationId xmlns:a16="http://schemas.microsoft.com/office/drawing/2014/main" id="{D4BCA8A3-9A3A-4914-9993-E6F6B91A97F6}"/>
              </a:ext>
            </a:extLst>
          </p:cNvPr>
          <p:cNvSpPr/>
          <p:nvPr/>
        </p:nvSpPr>
        <p:spPr>
          <a:xfrm>
            <a:off x="7447973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12">
            <a:extLst>
              <a:ext uri="{FF2B5EF4-FFF2-40B4-BE49-F238E27FC236}">
                <a16:creationId xmlns:a16="http://schemas.microsoft.com/office/drawing/2014/main" id="{A655F034-F0B0-4CDC-B4CE-4C5605ED8C59}"/>
              </a:ext>
            </a:extLst>
          </p:cNvPr>
          <p:cNvSpPr/>
          <p:nvPr/>
        </p:nvSpPr>
        <p:spPr>
          <a:xfrm>
            <a:off x="7663523" y="564623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04">
            <a:extLst>
              <a:ext uri="{FF2B5EF4-FFF2-40B4-BE49-F238E27FC236}">
                <a16:creationId xmlns:a16="http://schemas.microsoft.com/office/drawing/2014/main" id="{649D359D-C0B3-401E-877E-C224CBC81FD7}"/>
              </a:ext>
            </a:extLst>
          </p:cNvPr>
          <p:cNvSpPr/>
          <p:nvPr/>
        </p:nvSpPr>
        <p:spPr>
          <a:xfrm>
            <a:off x="7656366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05">
            <a:extLst>
              <a:ext uri="{FF2B5EF4-FFF2-40B4-BE49-F238E27FC236}">
                <a16:creationId xmlns:a16="http://schemas.microsoft.com/office/drawing/2014/main" id="{13B2AF5C-387D-4E01-A739-9BE80BD0F137}"/>
              </a:ext>
            </a:extLst>
          </p:cNvPr>
          <p:cNvSpPr/>
          <p:nvPr/>
        </p:nvSpPr>
        <p:spPr>
          <a:xfrm>
            <a:off x="7656366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06">
            <a:extLst>
              <a:ext uri="{FF2B5EF4-FFF2-40B4-BE49-F238E27FC236}">
                <a16:creationId xmlns:a16="http://schemas.microsoft.com/office/drawing/2014/main" id="{7842E59D-5BF7-461E-85F2-8679A54A22CE}"/>
              </a:ext>
            </a:extLst>
          </p:cNvPr>
          <p:cNvSpPr/>
          <p:nvPr/>
        </p:nvSpPr>
        <p:spPr>
          <a:xfrm>
            <a:off x="7864760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07">
            <a:extLst>
              <a:ext uri="{FF2B5EF4-FFF2-40B4-BE49-F238E27FC236}">
                <a16:creationId xmlns:a16="http://schemas.microsoft.com/office/drawing/2014/main" id="{285AEB07-8249-4ADD-85F8-AB30F8A96096}"/>
              </a:ext>
            </a:extLst>
          </p:cNvPr>
          <p:cNvSpPr/>
          <p:nvPr/>
        </p:nvSpPr>
        <p:spPr>
          <a:xfrm>
            <a:off x="7864760" y="5466228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08">
            <a:extLst>
              <a:ext uri="{FF2B5EF4-FFF2-40B4-BE49-F238E27FC236}">
                <a16:creationId xmlns:a16="http://schemas.microsoft.com/office/drawing/2014/main" id="{04410DCB-ABB0-46C4-B094-FA0D3371FE23}"/>
              </a:ext>
            </a:extLst>
          </p:cNvPr>
          <p:cNvSpPr/>
          <p:nvPr/>
        </p:nvSpPr>
        <p:spPr>
          <a:xfrm>
            <a:off x="7447973" y="565419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09">
            <a:extLst>
              <a:ext uri="{FF2B5EF4-FFF2-40B4-BE49-F238E27FC236}">
                <a16:creationId xmlns:a16="http://schemas.microsoft.com/office/drawing/2014/main" id="{4867990D-CF43-49A1-9077-54743AC810E9}"/>
              </a:ext>
            </a:extLst>
          </p:cNvPr>
          <p:cNvSpPr/>
          <p:nvPr/>
        </p:nvSpPr>
        <p:spPr>
          <a:xfrm>
            <a:off x="7447973" y="565419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0">
            <a:extLst>
              <a:ext uri="{FF2B5EF4-FFF2-40B4-BE49-F238E27FC236}">
                <a16:creationId xmlns:a16="http://schemas.microsoft.com/office/drawing/2014/main" id="{7A85AA0D-0021-416A-A39B-D00974D34DA7}"/>
              </a:ext>
            </a:extLst>
          </p:cNvPr>
          <p:cNvSpPr/>
          <p:nvPr/>
        </p:nvSpPr>
        <p:spPr>
          <a:xfrm>
            <a:off x="7656366" y="565419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2">
            <a:extLst>
              <a:ext uri="{FF2B5EF4-FFF2-40B4-BE49-F238E27FC236}">
                <a16:creationId xmlns:a16="http://schemas.microsoft.com/office/drawing/2014/main" id="{72686477-69E9-47D9-809D-616E1EDBCB24}"/>
              </a:ext>
            </a:extLst>
          </p:cNvPr>
          <p:cNvSpPr/>
          <p:nvPr/>
        </p:nvSpPr>
        <p:spPr>
          <a:xfrm>
            <a:off x="7864760" y="565419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3">
            <a:extLst>
              <a:ext uri="{FF2B5EF4-FFF2-40B4-BE49-F238E27FC236}">
                <a16:creationId xmlns:a16="http://schemas.microsoft.com/office/drawing/2014/main" id="{8E1B1A3E-B091-4C0C-BC59-21DE6FEB3958}"/>
              </a:ext>
            </a:extLst>
          </p:cNvPr>
          <p:cNvSpPr/>
          <p:nvPr/>
        </p:nvSpPr>
        <p:spPr>
          <a:xfrm>
            <a:off x="7864760" y="565419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14">
            <a:extLst>
              <a:ext uri="{FF2B5EF4-FFF2-40B4-BE49-F238E27FC236}">
                <a16:creationId xmlns:a16="http://schemas.microsoft.com/office/drawing/2014/main" id="{F4EA72A2-55B7-4EF0-A39B-9352EB34E24F}"/>
              </a:ext>
            </a:extLst>
          </p:cNvPr>
          <p:cNvSpPr txBox="1"/>
          <p:nvPr/>
        </p:nvSpPr>
        <p:spPr>
          <a:xfrm>
            <a:off x="8299458" y="5076880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124" name="object 115">
            <a:extLst>
              <a:ext uri="{FF2B5EF4-FFF2-40B4-BE49-F238E27FC236}">
                <a16:creationId xmlns:a16="http://schemas.microsoft.com/office/drawing/2014/main" id="{E9976B4A-7A1E-4486-8116-81B484A6646F}"/>
              </a:ext>
            </a:extLst>
          </p:cNvPr>
          <p:cNvSpPr txBox="1"/>
          <p:nvPr/>
        </p:nvSpPr>
        <p:spPr>
          <a:xfrm>
            <a:off x="5047269" y="5102358"/>
            <a:ext cx="54202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650" algn="l"/>
              </a:tabLst>
            </a:pPr>
            <a:r>
              <a:rPr sz="4000">
                <a:latin typeface="Calibri"/>
                <a:cs typeface="Calibri"/>
              </a:rPr>
              <a:t>…</a:t>
            </a:r>
            <a:r>
              <a:rPr sz="1350" baseline="3086">
                <a:latin typeface="Cambria Math"/>
                <a:cs typeface="Cambria Math"/>
              </a:rPr>
              <a:t>	</a:t>
            </a:r>
          </a:p>
        </p:txBody>
      </p:sp>
      <p:sp>
        <p:nvSpPr>
          <p:cNvPr id="125" name="object 116">
            <a:extLst>
              <a:ext uri="{FF2B5EF4-FFF2-40B4-BE49-F238E27FC236}">
                <a16:creationId xmlns:a16="http://schemas.microsoft.com/office/drawing/2014/main" id="{59A4109A-3CCA-487D-A931-400D06C369CE}"/>
              </a:ext>
            </a:extLst>
          </p:cNvPr>
          <p:cNvSpPr txBox="1"/>
          <p:nvPr/>
        </p:nvSpPr>
        <p:spPr>
          <a:xfrm>
            <a:off x="5850102" y="4626284"/>
            <a:ext cx="44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126" name="object 117">
            <a:extLst>
              <a:ext uri="{FF2B5EF4-FFF2-40B4-BE49-F238E27FC236}">
                <a16:creationId xmlns:a16="http://schemas.microsoft.com/office/drawing/2014/main" id="{EE4DACD2-AB3F-4E03-9125-C867F8011941}"/>
              </a:ext>
            </a:extLst>
          </p:cNvPr>
          <p:cNvSpPr/>
          <p:nvPr/>
        </p:nvSpPr>
        <p:spPr>
          <a:xfrm>
            <a:off x="5717800" y="3958281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1"/>
                </a:lnTo>
                <a:lnTo>
                  <a:pt x="719707" y="700521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18">
            <a:extLst>
              <a:ext uri="{FF2B5EF4-FFF2-40B4-BE49-F238E27FC236}">
                <a16:creationId xmlns:a16="http://schemas.microsoft.com/office/drawing/2014/main" id="{B1FB0A02-E939-4631-A42F-90439F01A332}"/>
              </a:ext>
            </a:extLst>
          </p:cNvPr>
          <p:cNvSpPr/>
          <p:nvPr/>
        </p:nvSpPr>
        <p:spPr>
          <a:xfrm>
            <a:off x="5717800" y="3958281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19">
            <a:extLst>
              <a:ext uri="{FF2B5EF4-FFF2-40B4-BE49-F238E27FC236}">
                <a16:creationId xmlns:a16="http://schemas.microsoft.com/office/drawing/2014/main" id="{13A29F3A-DBD4-4965-BC80-0E8D69373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24098"/>
              </p:ext>
            </p:extLst>
          </p:nvPr>
        </p:nvGraphicFramePr>
        <p:xfrm>
          <a:off x="5771892" y="4024982"/>
          <a:ext cx="624837" cy="536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75">
                <a:tc>
                  <a:txBody>
                    <a:bodyPr/>
                    <a:lstStyle/>
                    <a:p>
                      <a:pPr marR="17780" algn="ctr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9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968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10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90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900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altLang="zh-CN" sz="900">
                          <a:latin typeface="Cambria Math"/>
                          <a:cs typeface="Cambria Math"/>
                        </a:rPr>
                        <a:t>3</a:t>
                      </a:r>
                      <a:endParaRPr sz="900">
                        <a:latin typeface="Cambria Math"/>
                        <a:cs typeface="Cambria Math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" name="object 120">
            <a:extLst>
              <a:ext uri="{FF2B5EF4-FFF2-40B4-BE49-F238E27FC236}">
                <a16:creationId xmlns:a16="http://schemas.microsoft.com/office/drawing/2014/main" id="{44F4985B-D103-41F0-B016-9157C9B8D216}"/>
              </a:ext>
            </a:extLst>
          </p:cNvPr>
          <p:cNvSpPr txBox="1"/>
          <p:nvPr/>
        </p:nvSpPr>
        <p:spPr>
          <a:xfrm>
            <a:off x="6661475" y="4635428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B</a:t>
            </a:r>
          </a:p>
        </p:txBody>
      </p:sp>
      <p:sp>
        <p:nvSpPr>
          <p:cNvPr id="130" name="object 121">
            <a:extLst>
              <a:ext uri="{FF2B5EF4-FFF2-40B4-BE49-F238E27FC236}">
                <a16:creationId xmlns:a16="http://schemas.microsoft.com/office/drawing/2014/main" id="{C1083899-E2BB-43EF-A892-666BC38A254E}"/>
              </a:ext>
            </a:extLst>
          </p:cNvPr>
          <p:cNvSpPr/>
          <p:nvPr/>
        </p:nvSpPr>
        <p:spPr>
          <a:xfrm>
            <a:off x="6556308" y="3958281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7" y="0"/>
                </a:moveTo>
                <a:lnTo>
                  <a:pt x="0" y="0"/>
                </a:lnTo>
                <a:lnTo>
                  <a:pt x="0" y="707703"/>
                </a:lnTo>
                <a:lnTo>
                  <a:pt x="719707" y="707703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22">
            <a:extLst>
              <a:ext uri="{FF2B5EF4-FFF2-40B4-BE49-F238E27FC236}">
                <a16:creationId xmlns:a16="http://schemas.microsoft.com/office/drawing/2014/main" id="{8C3667C2-CEDE-415A-8EDE-A663475FDAA0}"/>
              </a:ext>
            </a:extLst>
          </p:cNvPr>
          <p:cNvSpPr/>
          <p:nvPr/>
        </p:nvSpPr>
        <p:spPr>
          <a:xfrm>
            <a:off x="6556308" y="3958281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2" name="object 123">
            <a:extLst>
              <a:ext uri="{FF2B5EF4-FFF2-40B4-BE49-F238E27FC236}">
                <a16:creationId xmlns:a16="http://schemas.microsoft.com/office/drawing/2014/main" id="{F4AB8455-AB25-4F5A-BFDD-C4DA94799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93695"/>
              </p:ext>
            </p:extLst>
          </p:nvPr>
        </p:nvGraphicFramePr>
        <p:xfrm>
          <a:off x="6578968" y="4024983"/>
          <a:ext cx="624837" cy="536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900">
                        <a:latin typeface="Cambria Math"/>
                        <a:cs typeface="Cambria Math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object 124">
            <a:extLst>
              <a:ext uri="{FF2B5EF4-FFF2-40B4-BE49-F238E27FC236}">
                <a16:creationId xmlns:a16="http://schemas.microsoft.com/office/drawing/2014/main" id="{66E27F3C-5697-49E5-BB59-478FD6B452B1}"/>
              </a:ext>
            </a:extLst>
          </p:cNvPr>
          <p:cNvSpPr/>
          <p:nvPr/>
        </p:nvSpPr>
        <p:spPr>
          <a:xfrm>
            <a:off x="5761005" y="4733332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164727" y="0"/>
                </a:moveTo>
                <a:lnTo>
                  <a:pt x="0" y="164727"/>
                </a:lnTo>
                <a:lnTo>
                  <a:pt x="82364" y="164727"/>
                </a:lnTo>
                <a:lnTo>
                  <a:pt x="82364" y="644278"/>
                </a:lnTo>
                <a:lnTo>
                  <a:pt x="247092" y="644278"/>
                </a:lnTo>
                <a:lnTo>
                  <a:pt x="247092" y="164727"/>
                </a:lnTo>
                <a:lnTo>
                  <a:pt x="329455" y="164727"/>
                </a:lnTo>
                <a:lnTo>
                  <a:pt x="164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25">
            <a:extLst>
              <a:ext uri="{FF2B5EF4-FFF2-40B4-BE49-F238E27FC236}">
                <a16:creationId xmlns:a16="http://schemas.microsoft.com/office/drawing/2014/main" id="{AC413844-F677-434E-9563-F8CDEFB824EE}"/>
              </a:ext>
            </a:extLst>
          </p:cNvPr>
          <p:cNvSpPr/>
          <p:nvPr/>
        </p:nvSpPr>
        <p:spPr>
          <a:xfrm>
            <a:off x="5761005" y="4733332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329456" y="164727"/>
                </a:moveTo>
                <a:lnTo>
                  <a:pt x="247092" y="164727"/>
                </a:lnTo>
                <a:lnTo>
                  <a:pt x="247092" y="644278"/>
                </a:lnTo>
                <a:lnTo>
                  <a:pt x="82364" y="644278"/>
                </a:lnTo>
                <a:lnTo>
                  <a:pt x="82364" y="164727"/>
                </a:lnTo>
                <a:lnTo>
                  <a:pt x="0" y="164727"/>
                </a:lnTo>
                <a:lnTo>
                  <a:pt x="164728" y="0"/>
                </a:lnTo>
                <a:lnTo>
                  <a:pt x="329456" y="16472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84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72">
            <a:extLst>
              <a:ext uri="{FF2B5EF4-FFF2-40B4-BE49-F238E27FC236}">
                <a16:creationId xmlns:a16="http://schemas.microsoft.com/office/drawing/2014/main" id="{1EC11D37-EE6F-413C-8A79-0A072B0D55E7}"/>
              </a:ext>
            </a:extLst>
          </p:cNvPr>
          <p:cNvSpPr/>
          <p:nvPr/>
        </p:nvSpPr>
        <p:spPr>
          <a:xfrm>
            <a:off x="5667154" y="4591261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1"/>
                </a:lnTo>
                <a:lnTo>
                  <a:pt x="719707" y="700521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8497AD-1241-4B78-93EE-1ECC0B6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BFS-like Algorithms</a:t>
            </a:r>
          </a:p>
        </p:txBody>
      </p:sp>
      <p:sp>
        <p:nvSpPr>
          <p:cNvPr id="9" name="AutoShape 4" descr="「dealer network」的圖片搜尋結果">
            <a:extLst>
              <a:ext uri="{FF2B5EF4-FFF2-40B4-BE49-F238E27FC236}">
                <a16:creationId xmlns:a16="http://schemas.microsoft.com/office/drawing/2014/main" id="{505A65F6-9F4E-4089-897C-B421AC86A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Graph databases employ nodes, properties, and edges.">
            <a:extLst>
              <a:ext uri="{FF2B5EF4-FFF2-40B4-BE49-F238E27FC236}">
                <a16:creationId xmlns:a16="http://schemas.microsoft.com/office/drawing/2014/main" id="{D881E9BF-F8E3-4B62-8415-CF5551290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F8BC69-7ACA-4AC0-AE5D-98500737A4E3}"/>
              </a:ext>
            </a:extLst>
          </p:cNvPr>
          <p:cNvSpPr txBox="1"/>
          <p:nvPr/>
        </p:nvSpPr>
        <p:spPr>
          <a:xfrm flipH="1">
            <a:off x="1359011" y="1577042"/>
            <a:ext cx="855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ea"/>
              </a:rPr>
              <a:t>Recursive graph traversal</a:t>
            </a:r>
          </a:p>
          <a:p>
            <a:pPr lvl="1"/>
            <a:r>
              <a:rPr lang="en-US" sz="2400">
                <a:latin typeface="+mn-ea"/>
              </a:rPr>
              <a:t>E.g. BFS, shortest paths, diameter computation</a:t>
            </a: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E577DA07-E073-44A0-A0BE-358138AEE58C}"/>
              </a:ext>
            </a:extLst>
          </p:cNvPr>
          <p:cNvSpPr/>
          <p:nvPr/>
        </p:nvSpPr>
        <p:spPr>
          <a:xfrm>
            <a:off x="2098468" y="4163375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5"/>
                </a:lnTo>
                <a:lnTo>
                  <a:pt x="5139" y="239202"/>
                </a:lnTo>
                <a:lnTo>
                  <a:pt x="19778" y="280159"/>
                </a:lnTo>
                <a:lnTo>
                  <a:pt x="42748" y="316289"/>
                </a:lnTo>
                <a:lnTo>
                  <a:pt x="72882" y="346423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3"/>
                </a:lnTo>
                <a:lnTo>
                  <a:pt x="346425" y="316289"/>
                </a:lnTo>
                <a:lnTo>
                  <a:pt x="369395" y="280159"/>
                </a:lnTo>
                <a:lnTo>
                  <a:pt x="384034" y="239202"/>
                </a:lnTo>
                <a:lnTo>
                  <a:pt x="389173" y="194585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FA3B410E-42BB-439C-B5AF-C4036A4D8C05}"/>
              </a:ext>
            </a:extLst>
          </p:cNvPr>
          <p:cNvSpPr/>
          <p:nvPr/>
        </p:nvSpPr>
        <p:spPr>
          <a:xfrm>
            <a:off x="2098468" y="4163375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786EFB8A-D3AD-44BE-8592-F901B0810652}"/>
              </a:ext>
            </a:extLst>
          </p:cNvPr>
          <p:cNvSpPr txBox="1"/>
          <p:nvPr/>
        </p:nvSpPr>
        <p:spPr>
          <a:xfrm>
            <a:off x="2164467" y="419489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/>
                <a:cs typeface="Calibri"/>
              </a:rPr>
              <a:t>10</a:t>
            </a: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D5F58360-EFA2-47DF-B4B3-56E391256D4E}"/>
              </a:ext>
            </a:extLst>
          </p:cNvPr>
          <p:cNvSpPr/>
          <p:nvPr/>
        </p:nvSpPr>
        <p:spPr>
          <a:xfrm>
            <a:off x="3017604" y="3597642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5"/>
                </a:lnTo>
                <a:lnTo>
                  <a:pt x="5139" y="239202"/>
                </a:lnTo>
                <a:lnTo>
                  <a:pt x="19778" y="280159"/>
                </a:lnTo>
                <a:lnTo>
                  <a:pt x="42748" y="316289"/>
                </a:lnTo>
                <a:lnTo>
                  <a:pt x="72882" y="346423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3"/>
                </a:lnTo>
                <a:lnTo>
                  <a:pt x="346425" y="316289"/>
                </a:lnTo>
                <a:lnTo>
                  <a:pt x="369395" y="280159"/>
                </a:lnTo>
                <a:lnTo>
                  <a:pt x="384034" y="239202"/>
                </a:lnTo>
                <a:lnTo>
                  <a:pt x="389173" y="194585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CE2A480E-7F40-4D31-A7C4-B4C37ACE9391}"/>
              </a:ext>
            </a:extLst>
          </p:cNvPr>
          <p:cNvSpPr/>
          <p:nvPr/>
        </p:nvSpPr>
        <p:spPr>
          <a:xfrm>
            <a:off x="3017604" y="3597642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A7A53C2F-8ECB-41CF-8F45-A8B3E41A3256}"/>
              </a:ext>
            </a:extLst>
          </p:cNvPr>
          <p:cNvSpPr txBox="1"/>
          <p:nvPr/>
        </p:nvSpPr>
        <p:spPr>
          <a:xfrm>
            <a:off x="3109797" y="3631012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1</a:t>
            </a: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E80AF83D-1F6A-453B-8B83-38CDB8C43EF1}"/>
              </a:ext>
            </a:extLst>
          </p:cNvPr>
          <p:cNvSpPr/>
          <p:nvPr/>
        </p:nvSpPr>
        <p:spPr>
          <a:xfrm>
            <a:off x="2873059" y="413909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1"/>
                </a:lnTo>
                <a:lnTo>
                  <a:pt x="19778" y="109011"/>
                </a:lnTo>
                <a:lnTo>
                  <a:pt x="5139" y="149968"/>
                </a:lnTo>
                <a:lnTo>
                  <a:pt x="0" y="194585"/>
                </a:lnTo>
                <a:lnTo>
                  <a:pt x="5139" y="239202"/>
                </a:lnTo>
                <a:lnTo>
                  <a:pt x="19778" y="280159"/>
                </a:lnTo>
                <a:lnTo>
                  <a:pt x="42748" y="316289"/>
                </a:lnTo>
                <a:lnTo>
                  <a:pt x="72882" y="346423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3"/>
                </a:lnTo>
                <a:lnTo>
                  <a:pt x="346425" y="316289"/>
                </a:lnTo>
                <a:lnTo>
                  <a:pt x="369395" y="280159"/>
                </a:lnTo>
                <a:lnTo>
                  <a:pt x="384034" y="239202"/>
                </a:lnTo>
                <a:lnTo>
                  <a:pt x="389173" y="194585"/>
                </a:lnTo>
                <a:lnTo>
                  <a:pt x="384034" y="149968"/>
                </a:lnTo>
                <a:lnTo>
                  <a:pt x="369395" y="109011"/>
                </a:lnTo>
                <a:lnTo>
                  <a:pt x="346425" y="72881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91E86018-E229-4A73-9E52-00326EEFF375}"/>
              </a:ext>
            </a:extLst>
          </p:cNvPr>
          <p:cNvSpPr/>
          <p:nvPr/>
        </p:nvSpPr>
        <p:spPr>
          <a:xfrm>
            <a:off x="2873059" y="413909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EDD45647-C287-474C-B4BB-6857ECCD312F}"/>
              </a:ext>
            </a:extLst>
          </p:cNvPr>
          <p:cNvSpPr txBox="1"/>
          <p:nvPr/>
        </p:nvSpPr>
        <p:spPr>
          <a:xfrm>
            <a:off x="2965252" y="4170509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3</a:t>
            </a:r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51303C14-E4F2-4B98-8981-6B9AF8CE94AD}"/>
              </a:ext>
            </a:extLst>
          </p:cNvPr>
          <p:cNvSpPr/>
          <p:nvPr/>
        </p:nvSpPr>
        <p:spPr>
          <a:xfrm>
            <a:off x="2693966" y="4575218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5" y="0"/>
                </a:moveTo>
                <a:lnTo>
                  <a:pt x="149969" y="5139"/>
                </a:lnTo>
                <a:lnTo>
                  <a:pt x="109012" y="19778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7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7" y="280161"/>
                </a:lnTo>
                <a:lnTo>
                  <a:pt x="42748" y="316290"/>
                </a:lnTo>
                <a:lnTo>
                  <a:pt x="72882" y="346424"/>
                </a:lnTo>
                <a:lnTo>
                  <a:pt x="109012" y="369395"/>
                </a:lnTo>
                <a:lnTo>
                  <a:pt x="149969" y="384034"/>
                </a:lnTo>
                <a:lnTo>
                  <a:pt x="194585" y="389173"/>
                </a:lnTo>
                <a:lnTo>
                  <a:pt x="239202" y="384034"/>
                </a:lnTo>
                <a:lnTo>
                  <a:pt x="280159" y="369395"/>
                </a:lnTo>
                <a:lnTo>
                  <a:pt x="316289" y="346424"/>
                </a:lnTo>
                <a:lnTo>
                  <a:pt x="346423" y="316290"/>
                </a:lnTo>
                <a:lnTo>
                  <a:pt x="369394" y="280161"/>
                </a:lnTo>
                <a:lnTo>
                  <a:pt x="384033" y="239203"/>
                </a:lnTo>
                <a:lnTo>
                  <a:pt x="389172" y="194586"/>
                </a:lnTo>
                <a:lnTo>
                  <a:pt x="384033" y="149969"/>
                </a:lnTo>
                <a:lnTo>
                  <a:pt x="369394" y="109012"/>
                </a:lnTo>
                <a:lnTo>
                  <a:pt x="346423" y="72882"/>
                </a:lnTo>
                <a:lnTo>
                  <a:pt x="316289" y="42748"/>
                </a:lnTo>
                <a:lnTo>
                  <a:pt x="280159" y="19778"/>
                </a:lnTo>
                <a:lnTo>
                  <a:pt x="239202" y="5139"/>
                </a:lnTo>
                <a:lnTo>
                  <a:pt x="194585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4AA96E90-1895-4FEF-9945-3D1389F71CF5}"/>
              </a:ext>
            </a:extLst>
          </p:cNvPr>
          <p:cNvSpPr/>
          <p:nvPr/>
        </p:nvSpPr>
        <p:spPr>
          <a:xfrm>
            <a:off x="2693966" y="4575218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5">
            <a:extLst>
              <a:ext uri="{FF2B5EF4-FFF2-40B4-BE49-F238E27FC236}">
                <a16:creationId xmlns:a16="http://schemas.microsoft.com/office/drawing/2014/main" id="{7486E457-390C-4E46-AE54-41DB0854C97C}"/>
              </a:ext>
            </a:extLst>
          </p:cNvPr>
          <p:cNvSpPr txBox="1"/>
          <p:nvPr/>
        </p:nvSpPr>
        <p:spPr>
          <a:xfrm>
            <a:off x="2776633" y="4593165"/>
            <a:ext cx="166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>
                <a:latin typeface="Cambria Math"/>
                <a:cs typeface="Cambria Math"/>
              </a:rPr>
              <a:t>7</a:t>
            </a: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AB9E4A32-8467-47F9-B431-FD22C8A63395}"/>
              </a:ext>
            </a:extLst>
          </p:cNvPr>
          <p:cNvSpPr/>
          <p:nvPr/>
        </p:nvSpPr>
        <p:spPr>
          <a:xfrm>
            <a:off x="2482028" y="3929821"/>
            <a:ext cx="593090" cy="436245"/>
          </a:xfrm>
          <a:custGeom>
            <a:avLst/>
            <a:gdLst/>
            <a:ahLst/>
            <a:cxnLst/>
            <a:rect l="l" t="t" r="r" b="b"/>
            <a:pathLst>
              <a:path w="593089" h="436245">
                <a:moveTo>
                  <a:pt x="525393" y="37210"/>
                </a:moveTo>
                <a:lnTo>
                  <a:pt x="0" y="420444"/>
                </a:lnTo>
                <a:lnTo>
                  <a:pt x="11226" y="435836"/>
                </a:lnTo>
                <a:lnTo>
                  <a:pt x="536619" y="52600"/>
                </a:lnTo>
                <a:lnTo>
                  <a:pt x="525393" y="37210"/>
                </a:lnTo>
                <a:close/>
              </a:path>
              <a:path w="593089" h="436245">
                <a:moveTo>
                  <a:pt x="577209" y="29725"/>
                </a:moveTo>
                <a:lnTo>
                  <a:pt x="535654" y="29725"/>
                </a:lnTo>
                <a:lnTo>
                  <a:pt x="546879" y="45116"/>
                </a:lnTo>
                <a:lnTo>
                  <a:pt x="536619" y="52600"/>
                </a:lnTo>
                <a:lnTo>
                  <a:pt x="553459" y="75686"/>
                </a:lnTo>
                <a:lnTo>
                  <a:pt x="577209" y="29725"/>
                </a:lnTo>
                <a:close/>
              </a:path>
              <a:path w="593089" h="436245">
                <a:moveTo>
                  <a:pt x="535654" y="29725"/>
                </a:moveTo>
                <a:lnTo>
                  <a:pt x="525393" y="37210"/>
                </a:lnTo>
                <a:lnTo>
                  <a:pt x="536619" y="52600"/>
                </a:lnTo>
                <a:lnTo>
                  <a:pt x="546879" y="45116"/>
                </a:lnTo>
                <a:lnTo>
                  <a:pt x="535654" y="29725"/>
                </a:lnTo>
                <a:close/>
              </a:path>
              <a:path w="593089" h="436245">
                <a:moveTo>
                  <a:pt x="592569" y="0"/>
                </a:moveTo>
                <a:lnTo>
                  <a:pt x="508553" y="14124"/>
                </a:lnTo>
                <a:lnTo>
                  <a:pt x="525393" y="37210"/>
                </a:lnTo>
                <a:lnTo>
                  <a:pt x="535654" y="29725"/>
                </a:lnTo>
                <a:lnTo>
                  <a:pt x="577209" y="29725"/>
                </a:lnTo>
                <a:lnTo>
                  <a:pt x="592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BB39087F-ADF4-4F0B-875C-4627D10A4D98}"/>
              </a:ext>
            </a:extLst>
          </p:cNvPr>
          <p:cNvSpPr/>
          <p:nvPr/>
        </p:nvSpPr>
        <p:spPr>
          <a:xfrm>
            <a:off x="2487042" y="4300451"/>
            <a:ext cx="386080" cy="76200"/>
          </a:xfrm>
          <a:custGeom>
            <a:avLst/>
            <a:gdLst/>
            <a:ahLst/>
            <a:cxnLst/>
            <a:rect l="l" t="t" r="r" b="b"/>
            <a:pathLst>
              <a:path w="386080" h="76200">
                <a:moveTo>
                  <a:pt x="373001" y="27720"/>
                </a:moveTo>
                <a:lnTo>
                  <a:pt x="322044" y="27720"/>
                </a:lnTo>
                <a:lnTo>
                  <a:pt x="323241" y="46732"/>
                </a:lnTo>
                <a:lnTo>
                  <a:pt x="310566" y="47530"/>
                </a:lnTo>
                <a:lnTo>
                  <a:pt x="312362" y="76048"/>
                </a:lnTo>
                <a:lnTo>
                  <a:pt x="386017" y="33234"/>
                </a:lnTo>
                <a:lnTo>
                  <a:pt x="373001" y="27720"/>
                </a:lnTo>
                <a:close/>
              </a:path>
              <a:path w="386080" h="76200">
                <a:moveTo>
                  <a:pt x="309368" y="28518"/>
                </a:moveTo>
                <a:lnTo>
                  <a:pt x="0" y="48003"/>
                </a:lnTo>
                <a:lnTo>
                  <a:pt x="1197" y="67016"/>
                </a:lnTo>
                <a:lnTo>
                  <a:pt x="310566" y="47530"/>
                </a:lnTo>
                <a:lnTo>
                  <a:pt x="309368" y="28518"/>
                </a:lnTo>
                <a:close/>
              </a:path>
              <a:path w="386080" h="76200">
                <a:moveTo>
                  <a:pt x="322044" y="27720"/>
                </a:moveTo>
                <a:lnTo>
                  <a:pt x="309368" y="28518"/>
                </a:lnTo>
                <a:lnTo>
                  <a:pt x="310566" y="47530"/>
                </a:lnTo>
                <a:lnTo>
                  <a:pt x="323241" y="46732"/>
                </a:lnTo>
                <a:lnTo>
                  <a:pt x="322044" y="27720"/>
                </a:lnTo>
                <a:close/>
              </a:path>
              <a:path w="386080" h="76200">
                <a:moveTo>
                  <a:pt x="307572" y="0"/>
                </a:moveTo>
                <a:lnTo>
                  <a:pt x="309368" y="28518"/>
                </a:lnTo>
                <a:lnTo>
                  <a:pt x="322044" y="27720"/>
                </a:lnTo>
                <a:lnTo>
                  <a:pt x="373001" y="27720"/>
                </a:lnTo>
                <a:lnTo>
                  <a:pt x="307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FD5DCA38-DC2F-47E8-AC83-D803D8D6AA3B}"/>
              </a:ext>
            </a:extLst>
          </p:cNvPr>
          <p:cNvSpPr/>
          <p:nvPr/>
        </p:nvSpPr>
        <p:spPr>
          <a:xfrm>
            <a:off x="2479125" y="4353695"/>
            <a:ext cx="215265" cy="416559"/>
          </a:xfrm>
          <a:custGeom>
            <a:avLst/>
            <a:gdLst/>
            <a:ahLst/>
            <a:cxnLst/>
            <a:rect l="l" t="t" r="r" b="b"/>
            <a:pathLst>
              <a:path w="215264" h="416560">
                <a:moveTo>
                  <a:pt x="172192" y="352248"/>
                </a:moveTo>
                <a:lnTo>
                  <a:pt x="146645" y="365047"/>
                </a:lnTo>
                <a:lnTo>
                  <a:pt x="214840" y="416110"/>
                </a:lnTo>
                <a:lnTo>
                  <a:pt x="214799" y="363603"/>
                </a:lnTo>
                <a:lnTo>
                  <a:pt x="177881" y="363603"/>
                </a:lnTo>
                <a:lnTo>
                  <a:pt x="172192" y="352248"/>
                </a:lnTo>
                <a:close/>
              </a:path>
              <a:path w="215264" h="416560">
                <a:moveTo>
                  <a:pt x="189225" y="343715"/>
                </a:moveTo>
                <a:lnTo>
                  <a:pt x="172192" y="352248"/>
                </a:lnTo>
                <a:lnTo>
                  <a:pt x="177881" y="363603"/>
                </a:lnTo>
                <a:lnTo>
                  <a:pt x="194914" y="355070"/>
                </a:lnTo>
                <a:lnTo>
                  <a:pt x="189225" y="343715"/>
                </a:lnTo>
                <a:close/>
              </a:path>
              <a:path w="215264" h="416560">
                <a:moveTo>
                  <a:pt x="214773" y="330916"/>
                </a:moveTo>
                <a:lnTo>
                  <a:pt x="189225" y="343715"/>
                </a:lnTo>
                <a:lnTo>
                  <a:pt x="194914" y="355070"/>
                </a:lnTo>
                <a:lnTo>
                  <a:pt x="177881" y="363603"/>
                </a:lnTo>
                <a:lnTo>
                  <a:pt x="214799" y="363603"/>
                </a:lnTo>
                <a:lnTo>
                  <a:pt x="214773" y="330916"/>
                </a:lnTo>
                <a:close/>
              </a:path>
              <a:path w="215264" h="416560">
                <a:moveTo>
                  <a:pt x="17031" y="0"/>
                </a:moveTo>
                <a:lnTo>
                  <a:pt x="0" y="8533"/>
                </a:lnTo>
                <a:lnTo>
                  <a:pt x="172192" y="352248"/>
                </a:lnTo>
                <a:lnTo>
                  <a:pt x="189225" y="343715"/>
                </a:lnTo>
                <a:lnTo>
                  <a:pt x="17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EB4A7641-E577-4C5D-881F-8BA692B3C023}"/>
              </a:ext>
            </a:extLst>
          </p:cNvPr>
          <p:cNvSpPr/>
          <p:nvPr/>
        </p:nvSpPr>
        <p:spPr>
          <a:xfrm>
            <a:off x="3401242" y="3446054"/>
            <a:ext cx="490220" cy="354330"/>
          </a:xfrm>
          <a:custGeom>
            <a:avLst/>
            <a:gdLst/>
            <a:ahLst/>
            <a:cxnLst/>
            <a:rect l="l" t="t" r="r" b="b"/>
            <a:pathLst>
              <a:path w="490220" h="354329">
                <a:moveTo>
                  <a:pt x="422655" y="36538"/>
                </a:moveTo>
                <a:lnTo>
                  <a:pt x="0" y="338424"/>
                </a:lnTo>
                <a:lnTo>
                  <a:pt x="11071" y="353926"/>
                </a:lnTo>
                <a:lnTo>
                  <a:pt x="433727" y="52040"/>
                </a:lnTo>
                <a:lnTo>
                  <a:pt x="422655" y="36538"/>
                </a:lnTo>
                <a:close/>
              </a:path>
              <a:path w="490220" h="354329">
                <a:moveTo>
                  <a:pt x="474761" y="29156"/>
                </a:moveTo>
                <a:lnTo>
                  <a:pt x="432989" y="29156"/>
                </a:lnTo>
                <a:lnTo>
                  <a:pt x="444063" y="44658"/>
                </a:lnTo>
                <a:lnTo>
                  <a:pt x="433727" y="52040"/>
                </a:lnTo>
                <a:lnTo>
                  <a:pt x="450335" y="75293"/>
                </a:lnTo>
                <a:lnTo>
                  <a:pt x="474761" y="29156"/>
                </a:lnTo>
                <a:close/>
              </a:path>
              <a:path w="490220" h="354329">
                <a:moveTo>
                  <a:pt x="432989" y="29156"/>
                </a:moveTo>
                <a:lnTo>
                  <a:pt x="422655" y="36538"/>
                </a:lnTo>
                <a:lnTo>
                  <a:pt x="433727" y="52040"/>
                </a:lnTo>
                <a:lnTo>
                  <a:pt x="444063" y="44658"/>
                </a:lnTo>
                <a:lnTo>
                  <a:pt x="432989" y="29156"/>
                </a:lnTo>
                <a:close/>
              </a:path>
              <a:path w="490220" h="354329">
                <a:moveTo>
                  <a:pt x="490198" y="0"/>
                </a:moveTo>
                <a:lnTo>
                  <a:pt x="406046" y="13285"/>
                </a:lnTo>
                <a:lnTo>
                  <a:pt x="422655" y="36538"/>
                </a:lnTo>
                <a:lnTo>
                  <a:pt x="432989" y="29156"/>
                </a:lnTo>
                <a:lnTo>
                  <a:pt x="474761" y="29156"/>
                </a:lnTo>
                <a:lnTo>
                  <a:pt x="490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73C72F3-623E-41CB-9220-6E955F1E75EE}"/>
              </a:ext>
            </a:extLst>
          </p:cNvPr>
          <p:cNvSpPr/>
          <p:nvPr/>
        </p:nvSpPr>
        <p:spPr>
          <a:xfrm>
            <a:off x="3406204" y="3729525"/>
            <a:ext cx="485775" cy="76200"/>
          </a:xfrm>
          <a:custGeom>
            <a:avLst/>
            <a:gdLst/>
            <a:ahLst/>
            <a:cxnLst/>
            <a:rect l="l" t="t" r="r" b="b"/>
            <a:pathLst>
              <a:path w="485775" h="76200">
                <a:moveTo>
                  <a:pt x="471927" y="27758"/>
                </a:moveTo>
                <a:lnTo>
                  <a:pt x="421278" y="27758"/>
                </a:lnTo>
                <a:lnTo>
                  <a:pt x="422426" y="46772"/>
                </a:lnTo>
                <a:lnTo>
                  <a:pt x="409749" y="47538"/>
                </a:lnTo>
                <a:lnTo>
                  <a:pt x="411472" y="76061"/>
                </a:lnTo>
                <a:lnTo>
                  <a:pt x="485236" y="33437"/>
                </a:lnTo>
                <a:lnTo>
                  <a:pt x="471927" y="27758"/>
                </a:lnTo>
                <a:close/>
              </a:path>
              <a:path w="485775" h="76200">
                <a:moveTo>
                  <a:pt x="408601" y="28523"/>
                </a:moveTo>
                <a:lnTo>
                  <a:pt x="0" y="53195"/>
                </a:lnTo>
                <a:lnTo>
                  <a:pt x="1148" y="72210"/>
                </a:lnTo>
                <a:lnTo>
                  <a:pt x="409749" y="47538"/>
                </a:lnTo>
                <a:lnTo>
                  <a:pt x="408601" y="28523"/>
                </a:lnTo>
                <a:close/>
              </a:path>
              <a:path w="485775" h="76200">
                <a:moveTo>
                  <a:pt x="421278" y="27758"/>
                </a:moveTo>
                <a:lnTo>
                  <a:pt x="408601" y="28523"/>
                </a:lnTo>
                <a:lnTo>
                  <a:pt x="409749" y="47538"/>
                </a:lnTo>
                <a:lnTo>
                  <a:pt x="422426" y="46772"/>
                </a:lnTo>
                <a:lnTo>
                  <a:pt x="421278" y="27758"/>
                </a:lnTo>
                <a:close/>
              </a:path>
              <a:path w="485775" h="76200">
                <a:moveTo>
                  <a:pt x="406878" y="0"/>
                </a:moveTo>
                <a:lnTo>
                  <a:pt x="408601" y="28523"/>
                </a:lnTo>
                <a:lnTo>
                  <a:pt x="421278" y="27758"/>
                </a:lnTo>
                <a:lnTo>
                  <a:pt x="471927" y="27758"/>
                </a:lnTo>
                <a:lnTo>
                  <a:pt x="406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E868C94E-0E14-4317-B4F4-133C660FB098}"/>
              </a:ext>
            </a:extLst>
          </p:cNvPr>
          <p:cNvSpPr/>
          <p:nvPr/>
        </p:nvSpPr>
        <p:spPr>
          <a:xfrm>
            <a:off x="3403169" y="3783414"/>
            <a:ext cx="488315" cy="213995"/>
          </a:xfrm>
          <a:custGeom>
            <a:avLst/>
            <a:gdLst/>
            <a:ahLst/>
            <a:cxnLst/>
            <a:rect l="l" t="t" r="r" b="b"/>
            <a:pathLst>
              <a:path w="488314" h="213995">
                <a:moveTo>
                  <a:pt x="414141" y="187144"/>
                </a:moveTo>
                <a:lnTo>
                  <a:pt x="403317" y="213589"/>
                </a:lnTo>
                <a:lnTo>
                  <a:pt x="488270" y="207194"/>
                </a:lnTo>
                <a:lnTo>
                  <a:pt x="474941" y="191955"/>
                </a:lnTo>
                <a:lnTo>
                  <a:pt x="425895" y="191955"/>
                </a:lnTo>
                <a:lnTo>
                  <a:pt x="414141" y="187144"/>
                </a:lnTo>
                <a:close/>
              </a:path>
              <a:path w="488314" h="213995">
                <a:moveTo>
                  <a:pt x="421357" y="169514"/>
                </a:moveTo>
                <a:lnTo>
                  <a:pt x="414141" y="187144"/>
                </a:lnTo>
                <a:lnTo>
                  <a:pt x="425895" y="191955"/>
                </a:lnTo>
                <a:lnTo>
                  <a:pt x="433111" y="174325"/>
                </a:lnTo>
                <a:lnTo>
                  <a:pt x="421357" y="169514"/>
                </a:lnTo>
                <a:close/>
              </a:path>
              <a:path w="488314" h="213995">
                <a:moveTo>
                  <a:pt x="432182" y="143068"/>
                </a:moveTo>
                <a:lnTo>
                  <a:pt x="421357" y="169514"/>
                </a:lnTo>
                <a:lnTo>
                  <a:pt x="433111" y="174325"/>
                </a:lnTo>
                <a:lnTo>
                  <a:pt x="425895" y="191955"/>
                </a:lnTo>
                <a:lnTo>
                  <a:pt x="474941" y="191955"/>
                </a:lnTo>
                <a:lnTo>
                  <a:pt x="432182" y="143068"/>
                </a:lnTo>
                <a:close/>
              </a:path>
              <a:path w="488314" h="213995">
                <a:moveTo>
                  <a:pt x="7216" y="0"/>
                </a:moveTo>
                <a:lnTo>
                  <a:pt x="0" y="17630"/>
                </a:lnTo>
                <a:lnTo>
                  <a:pt x="414141" y="187144"/>
                </a:lnTo>
                <a:lnTo>
                  <a:pt x="421357" y="169514"/>
                </a:lnTo>
                <a:lnTo>
                  <a:pt x="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264D8C04-AFE1-40B9-BDE9-1EF00032289B}"/>
              </a:ext>
            </a:extLst>
          </p:cNvPr>
          <p:cNvSpPr/>
          <p:nvPr/>
        </p:nvSpPr>
        <p:spPr>
          <a:xfrm>
            <a:off x="3398180" y="3788129"/>
            <a:ext cx="268605" cy="546100"/>
          </a:xfrm>
          <a:custGeom>
            <a:avLst/>
            <a:gdLst/>
            <a:ahLst/>
            <a:cxnLst/>
            <a:rect l="l" t="t" r="r" b="b"/>
            <a:pathLst>
              <a:path w="268604" h="546100">
                <a:moveTo>
                  <a:pt x="225311" y="480869"/>
                </a:moveTo>
                <a:lnTo>
                  <a:pt x="199515" y="493165"/>
                </a:lnTo>
                <a:lnTo>
                  <a:pt x="266697" y="545556"/>
                </a:lnTo>
                <a:lnTo>
                  <a:pt x="267699" y="492333"/>
                </a:lnTo>
                <a:lnTo>
                  <a:pt x="230775" y="492333"/>
                </a:lnTo>
                <a:lnTo>
                  <a:pt x="225311" y="480869"/>
                </a:lnTo>
                <a:close/>
              </a:path>
              <a:path w="268604" h="546100">
                <a:moveTo>
                  <a:pt x="242506" y="472672"/>
                </a:moveTo>
                <a:lnTo>
                  <a:pt x="225311" y="480869"/>
                </a:lnTo>
                <a:lnTo>
                  <a:pt x="230775" y="492333"/>
                </a:lnTo>
                <a:lnTo>
                  <a:pt x="247971" y="484136"/>
                </a:lnTo>
                <a:lnTo>
                  <a:pt x="242506" y="472672"/>
                </a:lnTo>
                <a:close/>
              </a:path>
              <a:path w="268604" h="546100">
                <a:moveTo>
                  <a:pt x="268301" y="460377"/>
                </a:moveTo>
                <a:lnTo>
                  <a:pt x="242506" y="472672"/>
                </a:lnTo>
                <a:lnTo>
                  <a:pt x="247971" y="484136"/>
                </a:lnTo>
                <a:lnTo>
                  <a:pt x="230775" y="492333"/>
                </a:lnTo>
                <a:lnTo>
                  <a:pt x="267699" y="492333"/>
                </a:lnTo>
                <a:lnTo>
                  <a:pt x="268301" y="460377"/>
                </a:lnTo>
                <a:close/>
              </a:path>
              <a:path w="268604" h="546100">
                <a:moveTo>
                  <a:pt x="17195" y="0"/>
                </a:moveTo>
                <a:lnTo>
                  <a:pt x="0" y="8197"/>
                </a:lnTo>
                <a:lnTo>
                  <a:pt x="225311" y="480869"/>
                </a:lnTo>
                <a:lnTo>
                  <a:pt x="242506" y="472672"/>
                </a:lnTo>
                <a:lnTo>
                  <a:pt x="17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C74CBB97-FDF0-4DD9-9CEE-E0F8BB1E97E1}"/>
              </a:ext>
            </a:extLst>
          </p:cNvPr>
          <p:cNvSpPr/>
          <p:nvPr/>
        </p:nvSpPr>
        <p:spPr>
          <a:xfrm>
            <a:off x="2870751" y="5113219"/>
            <a:ext cx="522605" cy="158115"/>
          </a:xfrm>
          <a:custGeom>
            <a:avLst/>
            <a:gdLst/>
            <a:ahLst/>
            <a:cxnLst/>
            <a:rect l="l" t="t" r="r" b="b"/>
            <a:pathLst>
              <a:path w="522605" h="158114">
                <a:moveTo>
                  <a:pt x="446278" y="27723"/>
                </a:moveTo>
                <a:lnTo>
                  <a:pt x="0" y="139166"/>
                </a:lnTo>
                <a:lnTo>
                  <a:pt x="4616" y="157648"/>
                </a:lnTo>
                <a:lnTo>
                  <a:pt x="450893" y="46206"/>
                </a:lnTo>
                <a:lnTo>
                  <a:pt x="446278" y="27723"/>
                </a:lnTo>
                <a:close/>
              </a:path>
              <a:path w="522605" h="158114">
                <a:moveTo>
                  <a:pt x="515345" y="24646"/>
                </a:moveTo>
                <a:lnTo>
                  <a:pt x="458600" y="24646"/>
                </a:lnTo>
                <a:lnTo>
                  <a:pt x="463215" y="43129"/>
                </a:lnTo>
                <a:lnTo>
                  <a:pt x="450893" y="46206"/>
                </a:lnTo>
                <a:lnTo>
                  <a:pt x="457817" y="73929"/>
                </a:lnTo>
                <a:lnTo>
                  <a:pt x="515345" y="24646"/>
                </a:lnTo>
                <a:close/>
              </a:path>
              <a:path w="522605" h="158114">
                <a:moveTo>
                  <a:pt x="458600" y="24646"/>
                </a:moveTo>
                <a:lnTo>
                  <a:pt x="446278" y="27723"/>
                </a:lnTo>
                <a:lnTo>
                  <a:pt x="450893" y="46206"/>
                </a:lnTo>
                <a:lnTo>
                  <a:pt x="463215" y="43129"/>
                </a:lnTo>
                <a:lnTo>
                  <a:pt x="458600" y="24646"/>
                </a:lnTo>
                <a:close/>
              </a:path>
              <a:path w="522605" h="158114">
                <a:moveTo>
                  <a:pt x="439355" y="0"/>
                </a:moveTo>
                <a:lnTo>
                  <a:pt x="446278" y="27723"/>
                </a:lnTo>
                <a:lnTo>
                  <a:pt x="458600" y="24646"/>
                </a:lnTo>
                <a:lnTo>
                  <a:pt x="515345" y="24646"/>
                </a:lnTo>
                <a:lnTo>
                  <a:pt x="522516" y="18503"/>
                </a:lnTo>
                <a:lnTo>
                  <a:pt x="439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535FD5EA-FBEE-4961-8786-FC2249CB2F08}"/>
              </a:ext>
            </a:extLst>
          </p:cNvPr>
          <p:cNvSpPr/>
          <p:nvPr/>
        </p:nvSpPr>
        <p:spPr>
          <a:xfrm>
            <a:off x="3080398" y="4760683"/>
            <a:ext cx="445770" cy="156845"/>
          </a:xfrm>
          <a:custGeom>
            <a:avLst/>
            <a:gdLst/>
            <a:ahLst/>
            <a:cxnLst/>
            <a:rect l="l" t="t" r="r" b="b"/>
            <a:pathLst>
              <a:path w="445769" h="156845">
                <a:moveTo>
                  <a:pt x="369802" y="129328"/>
                </a:moveTo>
                <a:lnTo>
                  <a:pt x="361581" y="156695"/>
                </a:lnTo>
                <a:lnTo>
                  <a:pt x="445521" y="142127"/>
                </a:lnTo>
                <a:lnTo>
                  <a:pt x="435810" y="132981"/>
                </a:lnTo>
                <a:lnTo>
                  <a:pt x="381965" y="132981"/>
                </a:lnTo>
                <a:lnTo>
                  <a:pt x="369802" y="129328"/>
                </a:lnTo>
                <a:close/>
              </a:path>
              <a:path w="445769" h="156845">
                <a:moveTo>
                  <a:pt x="375282" y="111083"/>
                </a:moveTo>
                <a:lnTo>
                  <a:pt x="369802" y="129328"/>
                </a:lnTo>
                <a:lnTo>
                  <a:pt x="381965" y="132981"/>
                </a:lnTo>
                <a:lnTo>
                  <a:pt x="387445" y="114736"/>
                </a:lnTo>
                <a:lnTo>
                  <a:pt x="375282" y="111083"/>
                </a:lnTo>
                <a:close/>
              </a:path>
              <a:path w="445769" h="156845">
                <a:moveTo>
                  <a:pt x="383503" y="83717"/>
                </a:moveTo>
                <a:lnTo>
                  <a:pt x="375282" y="111083"/>
                </a:lnTo>
                <a:lnTo>
                  <a:pt x="387445" y="114736"/>
                </a:lnTo>
                <a:lnTo>
                  <a:pt x="381965" y="132981"/>
                </a:lnTo>
                <a:lnTo>
                  <a:pt x="435810" y="132981"/>
                </a:lnTo>
                <a:lnTo>
                  <a:pt x="383503" y="83717"/>
                </a:lnTo>
                <a:close/>
              </a:path>
              <a:path w="445769" h="156845">
                <a:moveTo>
                  <a:pt x="5481" y="0"/>
                </a:moveTo>
                <a:lnTo>
                  <a:pt x="0" y="18244"/>
                </a:lnTo>
                <a:lnTo>
                  <a:pt x="369802" y="129328"/>
                </a:lnTo>
                <a:lnTo>
                  <a:pt x="375282" y="111083"/>
                </a:lnTo>
                <a:lnTo>
                  <a:pt x="5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>
            <a:extLst>
              <a:ext uri="{FF2B5EF4-FFF2-40B4-BE49-F238E27FC236}">
                <a16:creationId xmlns:a16="http://schemas.microsoft.com/office/drawing/2014/main" id="{A78D9127-8ACF-40D5-94B1-95861B24DA20}"/>
              </a:ext>
            </a:extLst>
          </p:cNvPr>
          <p:cNvSpPr txBox="1"/>
          <p:nvPr/>
        </p:nvSpPr>
        <p:spPr>
          <a:xfrm>
            <a:off x="3707555" y="4003884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45" name="object 36">
            <a:extLst>
              <a:ext uri="{FF2B5EF4-FFF2-40B4-BE49-F238E27FC236}">
                <a16:creationId xmlns:a16="http://schemas.microsoft.com/office/drawing/2014/main" id="{67E68031-18BE-4607-A4FB-E90970624367}"/>
              </a:ext>
            </a:extLst>
          </p:cNvPr>
          <p:cNvSpPr/>
          <p:nvPr/>
        </p:nvSpPr>
        <p:spPr>
          <a:xfrm>
            <a:off x="3257647" y="4325337"/>
            <a:ext cx="337185" cy="191135"/>
          </a:xfrm>
          <a:custGeom>
            <a:avLst/>
            <a:gdLst/>
            <a:ahLst/>
            <a:cxnLst/>
            <a:rect l="l" t="t" r="r" b="b"/>
            <a:pathLst>
              <a:path w="337185" h="191135">
                <a:moveTo>
                  <a:pt x="265393" y="162491"/>
                </a:moveTo>
                <a:lnTo>
                  <a:pt x="251635" y="187537"/>
                </a:lnTo>
                <a:lnTo>
                  <a:pt x="336765" y="190832"/>
                </a:lnTo>
                <a:lnTo>
                  <a:pt x="321402" y="168606"/>
                </a:lnTo>
                <a:lnTo>
                  <a:pt x="276524" y="168606"/>
                </a:lnTo>
                <a:lnTo>
                  <a:pt x="265393" y="162491"/>
                </a:lnTo>
                <a:close/>
              </a:path>
              <a:path w="337185" h="191135">
                <a:moveTo>
                  <a:pt x="274566" y="145795"/>
                </a:moveTo>
                <a:lnTo>
                  <a:pt x="265393" y="162491"/>
                </a:lnTo>
                <a:lnTo>
                  <a:pt x="276524" y="168606"/>
                </a:lnTo>
                <a:lnTo>
                  <a:pt x="285696" y="151909"/>
                </a:lnTo>
                <a:lnTo>
                  <a:pt x="274566" y="145795"/>
                </a:lnTo>
                <a:close/>
              </a:path>
              <a:path w="337185" h="191135">
                <a:moveTo>
                  <a:pt x="288324" y="120750"/>
                </a:moveTo>
                <a:lnTo>
                  <a:pt x="274566" y="145795"/>
                </a:lnTo>
                <a:lnTo>
                  <a:pt x="285696" y="151909"/>
                </a:lnTo>
                <a:lnTo>
                  <a:pt x="276524" y="168606"/>
                </a:lnTo>
                <a:lnTo>
                  <a:pt x="321402" y="168606"/>
                </a:lnTo>
                <a:lnTo>
                  <a:pt x="288324" y="120750"/>
                </a:lnTo>
                <a:close/>
              </a:path>
              <a:path w="337185" h="191135">
                <a:moveTo>
                  <a:pt x="9171" y="0"/>
                </a:moveTo>
                <a:lnTo>
                  <a:pt x="0" y="16696"/>
                </a:lnTo>
                <a:lnTo>
                  <a:pt x="265393" y="162491"/>
                </a:lnTo>
                <a:lnTo>
                  <a:pt x="274566" y="145795"/>
                </a:lnTo>
                <a:lnTo>
                  <a:pt x="9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6B23C8AD-4BF7-41FC-90BD-716364176312}"/>
              </a:ext>
            </a:extLst>
          </p:cNvPr>
          <p:cNvSpPr/>
          <p:nvPr/>
        </p:nvSpPr>
        <p:spPr>
          <a:xfrm>
            <a:off x="2231196" y="3273427"/>
            <a:ext cx="1429385" cy="2439035"/>
          </a:xfrm>
          <a:custGeom>
            <a:avLst/>
            <a:gdLst/>
            <a:ahLst/>
            <a:cxnLst/>
            <a:rect l="l" t="t" r="r" b="b"/>
            <a:pathLst>
              <a:path w="1429385" h="2439035">
                <a:moveTo>
                  <a:pt x="772619" y="0"/>
                </a:moveTo>
                <a:lnTo>
                  <a:pt x="1428928" y="229538"/>
                </a:lnTo>
                <a:lnTo>
                  <a:pt x="656309" y="2438653"/>
                </a:lnTo>
                <a:lnTo>
                  <a:pt x="0" y="2209114"/>
                </a:lnTo>
                <a:lnTo>
                  <a:pt x="772619" y="0"/>
                </a:lnTo>
                <a:close/>
              </a:path>
            </a:pathLst>
          </a:custGeom>
          <a:ln w="25399">
            <a:solidFill>
              <a:srgbClr val="F9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9">
            <a:extLst>
              <a:ext uri="{FF2B5EF4-FFF2-40B4-BE49-F238E27FC236}">
                <a16:creationId xmlns:a16="http://schemas.microsoft.com/office/drawing/2014/main" id="{273A0F8B-1BFA-4C0F-91CA-8C0DC1A44441}"/>
              </a:ext>
            </a:extLst>
          </p:cNvPr>
          <p:cNvSpPr/>
          <p:nvPr/>
        </p:nvSpPr>
        <p:spPr>
          <a:xfrm>
            <a:off x="2483886" y="506704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194586" y="0"/>
                </a:moveTo>
                <a:lnTo>
                  <a:pt x="149969" y="5139"/>
                </a:lnTo>
                <a:lnTo>
                  <a:pt x="109012" y="19777"/>
                </a:lnTo>
                <a:lnTo>
                  <a:pt x="72882" y="42748"/>
                </a:lnTo>
                <a:lnTo>
                  <a:pt x="42748" y="72882"/>
                </a:lnTo>
                <a:lnTo>
                  <a:pt x="19778" y="109012"/>
                </a:lnTo>
                <a:lnTo>
                  <a:pt x="5139" y="149969"/>
                </a:lnTo>
                <a:lnTo>
                  <a:pt x="0" y="194586"/>
                </a:lnTo>
                <a:lnTo>
                  <a:pt x="5139" y="239203"/>
                </a:lnTo>
                <a:lnTo>
                  <a:pt x="19778" y="280160"/>
                </a:lnTo>
                <a:lnTo>
                  <a:pt x="42748" y="316290"/>
                </a:lnTo>
                <a:lnTo>
                  <a:pt x="72882" y="346424"/>
                </a:lnTo>
                <a:lnTo>
                  <a:pt x="109012" y="369394"/>
                </a:lnTo>
                <a:lnTo>
                  <a:pt x="149969" y="384033"/>
                </a:lnTo>
                <a:lnTo>
                  <a:pt x="194586" y="389172"/>
                </a:lnTo>
                <a:lnTo>
                  <a:pt x="239203" y="384033"/>
                </a:lnTo>
                <a:lnTo>
                  <a:pt x="280161" y="369394"/>
                </a:lnTo>
                <a:lnTo>
                  <a:pt x="316291" y="346424"/>
                </a:lnTo>
                <a:lnTo>
                  <a:pt x="346425" y="316290"/>
                </a:lnTo>
                <a:lnTo>
                  <a:pt x="369395" y="280160"/>
                </a:lnTo>
                <a:lnTo>
                  <a:pt x="384034" y="239203"/>
                </a:lnTo>
                <a:lnTo>
                  <a:pt x="389173" y="194586"/>
                </a:lnTo>
                <a:lnTo>
                  <a:pt x="384034" y="149969"/>
                </a:lnTo>
                <a:lnTo>
                  <a:pt x="369395" y="109012"/>
                </a:lnTo>
                <a:lnTo>
                  <a:pt x="346425" y="72882"/>
                </a:lnTo>
                <a:lnTo>
                  <a:pt x="316291" y="42748"/>
                </a:lnTo>
                <a:lnTo>
                  <a:pt x="280161" y="19777"/>
                </a:lnTo>
                <a:lnTo>
                  <a:pt x="239203" y="5139"/>
                </a:lnTo>
                <a:lnTo>
                  <a:pt x="194586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0">
            <a:extLst>
              <a:ext uri="{FF2B5EF4-FFF2-40B4-BE49-F238E27FC236}">
                <a16:creationId xmlns:a16="http://schemas.microsoft.com/office/drawing/2014/main" id="{443D3529-2399-481B-9732-FA47B6F3BB8D}"/>
              </a:ext>
            </a:extLst>
          </p:cNvPr>
          <p:cNvSpPr/>
          <p:nvPr/>
        </p:nvSpPr>
        <p:spPr>
          <a:xfrm>
            <a:off x="2483886" y="506704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>
                <a:moveTo>
                  <a:pt x="0" y="194586"/>
                </a:moveTo>
                <a:lnTo>
                  <a:pt x="5139" y="149969"/>
                </a:lnTo>
                <a:lnTo>
                  <a:pt x="19777" y="109012"/>
                </a:lnTo>
                <a:lnTo>
                  <a:pt x="42748" y="72882"/>
                </a:lnTo>
                <a:lnTo>
                  <a:pt x="72882" y="42748"/>
                </a:lnTo>
                <a:lnTo>
                  <a:pt x="109012" y="19777"/>
                </a:lnTo>
                <a:lnTo>
                  <a:pt x="149969" y="5139"/>
                </a:lnTo>
                <a:lnTo>
                  <a:pt x="194586" y="0"/>
                </a:lnTo>
                <a:lnTo>
                  <a:pt x="239203" y="5139"/>
                </a:lnTo>
                <a:lnTo>
                  <a:pt x="280160" y="19777"/>
                </a:lnTo>
                <a:lnTo>
                  <a:pt x="316290" y="42748"/>
                </a:lnTo>
                <a:lnTo>
                  <a:pt x="346424" y="72882"/>
                </a:lnTo>
                <a:lnTo>
                  <a:pt x="369394" y="109012"/>
                </a:lnTo>
                <a:lnTo>
                  <a:pt x="384033" y="149969"/>
                </a:lnTo>
                <a:lnTo>
                  <a:pt x="389173" y="194586"/>
                </a:lnTo>
                <a:lnTo>
                  <a:pt x="384033" y="239203"/>
                </a:lnTo>
                <a:lnTo>
                  <a:pt x="369394" y="280160"/>
                </a:lnTo>
                <a:lnTo>
                  <a:pt x="346424" y="316290"/>
                </a:lnTo>
                <a:lnTo>
                  <a:pt x="316290" y="346424"/>
                </a:lnTo>
                <a:lnTo>
                  <a:pt x="280160" y="369394"/>
                </a:lnTo>
                <a:lnTo>
                  <a:pt x="239203" y="384033"/>
                </a:lnTo>
                <a:lnTo>
                  <a:pt x="194586" y="389173"/>
                </a:lnTo>
                <a:lnTo>
                  <a:pt x="149969" y="384033"/>
                </a:lnTo>
                <a:lnTo>
                  <a:pt x="109012" y="369394"/>
                </a:lnTo>
                <a:lnTo>
                  <a:pt x="72882" y="346424"/>
                </a:lnTo>
                <a:lnTo>
                  <a:pt x="42748" y="316290"/>
                </a:lnTo>
                <a:lnTo>
                  <a:pt x="19777" y="280160"/>
                </a:lnTo>
                <a:lnTo>
                  <a:pt x="5139" y="239203"/>
                </a:lnTo>
                <a:lnTo>
                  <a:pt x="0" y="1945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:a16="http://schemas.microsoft.com/office/drawing/2014/main" id="{528878E7-842F-43D3-8468-67169A3D5971}"/>
              </a:ext>
            </a:extLst>
          </p:cNvPr>
          <p:cNvSpPr txBox="1"/>
          <p:nvPr/>
        </p:nvSpPr>
        <p:spPr>
          <a:xfrm>
            <a:off x="2512579" y="5100148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mbria Math"/>
                <a:cs typeface="Cambria Math"/>
              </a:rPr>
              <a:t>11</a:t>
            </a:r>
          </a:p>
        </p:txBody>
      </p:sp>
      <p:sp>
        <p:nvSpPr>
          <p:cNvPr id="51" name="object 42">
            <a:extLst>
              <a:ext uri="{FF2B5EF4-FFF2-40B4-BE49-F238E27FC236}">
                <a16:creationId xmlns:a16="http://schemas.microsoft.com/office/drawing/2014/main" id="{A146D188-E1E9-428C-B228-E45054E9CFA9}"/>
              </a:ext>
            </a:extLst>
          </p:cNvPr>
          <p:cNvSpPr/>
          <p:nvPr/>
        </p:nvSpPr>
        <p:spPr>
          <a:xfrm>
            <a:off x="2869923" y="5252632"/>
            <a:ext cx="382270" cy="152400"/>
          </a:xfrm>
          <a:custGeom>
            <a:avLst/>
            <a:gdLst/>
            <a:ahLst/>
            <a:cxnLst/>
            <a:rect l="l" t="t" r="r" b="b"/>
            <a:pathLst>
              <a:path w="382269" h="152400">
                <a:moveTo>
                  <a:pt x="306874" y="124998"/>
                </a:moveTo>
                <a:lnTo>
                  <a:pt x="297465" y="151980"/>
                </a:lnTo>
                <a:lnTo>
                  <a:pt x="381962" y="141094"/>
                </a:lnTo>
                <a:lnTo>
                  <a:pt x="370371" y="129180"/>
                </a:lnTo>
                <a:lnTo>
                  <a:pt x="318866" y="129180"/>
                </a:lnTo>
                <a:lnTo>
                  <a:pt x="306874" y="124998"/>
                </a:lnTo>
                <a:close/>
              </a:path>
              <a:path w="382269" h="152400">
                <a:moveTo>
                  <a:pt x="313147" y="107010"/>
                </a:moveTo>
                <a:lnTo>
                  <a:pt x="306874" y="124998"/>
                </a:lnTo>
                <a:lnTo>
                  <a:pt x="318866" y="129180"/>
                </a:lnTo>
                <a:lnTo>
                  <a:pt x="325139" y="111192"/>
                </a:lnTo>
                <a:lnTo>
                  <a:pt x="313147" y="107010"/>
                </a:lnTo>
                <a:close/>
              </a:path>
              <a:path w="382269" h="152400">
                <a:moveTo>
                  <a:pt x="322555" y="80029"/>
                </a:moveTo>
                <a:lnTo>
                  <a:pt x="313147" y="107010"/>
                </a:lnTo>
                <a:lnTo>
                  <a:pt x="325139" y="111192"/>
                </a:lnTo>
                <a:lnTo>
                  <a:pt x="318866" y="129180"/>
                </a:lnTo>
                <a:lnTo>
                  <a:pt x="370371" y="129180"/>
                </a:lnTo>
                <a:lnTo>
                  <a:pt x="322555" y="80029"/>
                </a:lnTo>
                <a:close/>
              </a:path>
              <a:path w="382269" h="152400">
                <a:moveTo>
                  <a:pt x="6272" y="0"/>
                </a:moveTo>
                <a:lnTo>
                  <a:pt x="0" y="17987"/>
                </a:lnTo>
                <a:lnTo>
                  <a:pt x="306874" y="124998"/>
                </a:lnTo>
                <a:lnTo>
                  <a:pt x="313147" y="107010"/>
                </a:lnTo>
                <a:lnTo>
                  <a:pt x="6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3">
            <a:extLst>
              <a:ext uri="{FF2B5EF4-FFF2-40B4-BE49-F238E27FC236}">
                <a16:creationId xmlns:a16="http://schemas.microsoft.com/office/drawing/2014/main" id="{BFCBECDF-BA11-41C5-BFB7-F0C133A51F8C}"/>
              </a:ext>
            </a:extLst>
          </p:cNvPr>
          <p:cNvSpPr/>
          <p:nvPr/>
        </p:nvSpPr>
        <p:spPr>
          <a:xfrm>
            <a:off x="2478140" y="4357301"/>
            <a:ext cx="95885" cy="767080"/>
          </a:xfrm>
          <a:custGeom>
            <a:avLst/>
            <a:gdLst/>
            <a:ahLst/>
            <a:cxnLst/>
            <a:rect l="l" t="t" r="r" b="b"/>
            <a:pathLst>
              <a:path w="95885" h="767079">
                <a:moveTo>
                  <a:pt x="47954" y="691374"/>
                </a:moveTo>
                <a:lnTo>
                  <a:pt x="19448" y="693355"/>
                </a:lnTo>
                <a:lnTo>
                  <a:pt x="62739" y="766730"/>
                </a:lnTo>
                <a:lnTo>
                  <a:pt x="88820" y="704044"/>
                </a:lnTo>
                <a:lnTo>
                  <a:pt x="48835" y="704044"/>
                </a:lnTo>
                <a:lnTo>
                  <a:pt x="47954" y="691374"/>
                </a:lnTo>
                <a:close/>
              </a:path>
              <a:path w="95885" h="767079">
                <a:moveTo>
                  <a:pt x="66959" y="690053"/>
                </a:moveTo>
                <a:lnTo>
                  <a:pt x="47954" y="691374"/>
                </a:lnTo>
                <a:lnTo>
                  <a:pt x="48835" y="704044"/>
                </a:lnTo>
                <a:lnTo>
                  <a:pt x="67839" y="702723"/>
                </a:lnTo>
                <a:lnTo>
                  <a:pt x="66959" y="690053"/>
                </a:lnTo>
                <a:close/>
              </a:path>
              <a:path w="95885" h="767079">
                <a:moveTo>
                  <a:pt x="95465" y="688072"/>
                </a:moveTo>
                <a:lnTo>
                  <a:pt x="66959" y="690053"/>
                </a:lnTo>
                <a:lnTo>
                  <a:pt x="67839" y="702723"/>
                </a:lnTo>
                <a:lnTo>
                  <a:pt x="48835" y="704044"/>
                </a:lnTo>
                <a:lnTo>
                  <a:pt x="88820" y="704044"/>
                </a:lnTo>
                <a:lnTo>
                  <a:pt x="95465" y="688072"/>
                </a:lnTo>
                <a:close/>
              </a:path>
              <a:path w="95885" h="767079">
                <a:moveTo>
                  <a:pt x="19004" y="0"/>
                </a:moveTo>
                <a:lnTo>
                  <a:pt x="0" y="1320"/>
                </a:lnTo>
                <a:lnTo>
                  <a:pt x="47954" y="691374"/>
                </a:lnTo>
                <a:lnTo>
                  <a:pt x="66959" y="690053"/>
                </a:lnTo>
                <a:lnTo>
                  <a:pt x="19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4">
            <a:extLst>
              <a:ext uri="{FF2B5EF4-FFF2-40B4-BE49-F238E27FC236}">
                <a16:creationId xmlns:a16="http://schemas.microsoft.com/office/drawing/2014/main" id="{27BE6515-3A68-4288-ABE4-142980E203B4}"/>
              </a:ext>
            </a:extLst>
          </p:cNvPr>
          <p:cNvSpPr/>
          <p:nvPr/>
        </p:nvSpPr>
        <p:spPr>
          <a:xfrm>
            <a:off x="3399776" y="3785771"/>
            <a:ext cx="366395" cy="396240"/>
          </a:xfrm>
          <a:custGeom>
            <a:avLst/>
            <a:gdLst/>
            <a:ahLst/>
            <a:cxnLst/>
            <a:rect l="l" t="t" r="r" b="b"/>
            <a:pathLst>
              <a:path w="366395" h="396239">
                <a:moveTo>
                  <a:pt x="307252" y="346072"/>
                </a:moveTo>
                <a:lnTo>
                  <a:pt x="286246" y="365445"/>
                </a:lnTo>
                <a:lnTo>
                  <a:pt x="365914" y="395630"/>
                </a:lnTo>
                <a:lnTo>
                  <a:pt x="354291" y="355408"/>
                </a:lnTo>
                <a:lnTo>
                  <a:pt x="315862" y="355408"/>
                </a:lnTo>
                <a:lnTo>
                  <a:pt x="307252" y="346072"/>
                </a:lnTo>
                <a:close/>
              </a:path>
              <a:path w="366395" h="396239">
                <a:moveTo>
                  <a:pt x="321256" y="333157"/>
                </a:moveTo>
                <a:lnTo>
                  <a:pt x="307252" y="346072"/>
                </a:lnTo>
                <a:lnTo>
                  <a:pt x="315862" y="355408"/>
                </a:lnTo>
                <a:lnTo>
                  <a:pt x="329867" y="342493"/>
                </a:lnTo>
                <a:lnTo>
                  <a:pt x="321256" y="333157"/>
                </a:lnTo>
                <a:close/>
              </a:path>
              <a:path w="366395" h="396239">
                <a:moveTo>
                  <a:pt x="342262" y="313785"/>
                </a:moveTo>
                <a:lnTo>
                  <a:pt x="321256" y="333157"/>
                </a:lnTo>
                <a:lnTo>
                  <a:pt x="329867" y="342493"/>
                </a:lnTo>
                <a:lnTo>
                  <a:pt x="315862" y="355408"/>
                </a:lnTo>
                <a:lnTo>
                  <a:pt x="354291" y="355408"/>
                </a:lnTo>
                <a:lnTo>
                  <a:pt x="342262" y="313785"/>
                </a:lnTo>
                <a:close/>
              </a:path>
              <a:path w="366395" h="396239">
                <a:moveTo>
                  <a:pt x="14003" y="0"/>
                </a:moveTo>
                <a:lnTo>
                  <a:pt x="0" y="12914"/>
                </a:lnTo>
                <a:lnTo>
                  <a:pt x="307252" y="346072"/>
                </a:lnTo>
                <a:lnTo>
                  <a:pt x="321256" y="333157"/>
                </a:lnTo>
                <a:lnTo>
                  <a:pt x="1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5">
            <a:extLst>
              <a:ext uri="{FF2B5EF4-FFF2-40B4-BE49-F238E27FC236}">
                <a16:creationId xmlns:a16="http://schemas.microsoft.com/office/drawing/2014/main" id="{693E86A9-C551-457D-AEA0-78615FE63CA3}"/>
              </a:ext>
            </a:extLst>
          </p:cNvPr>
          <p:cNvSpPr/>
          <p:nvPr/>
        </p:nvSpPr>
        <p:spPr>
          <a:xfrm>
            <a:off x="5670398" y="3221845"/>
            <a:ext cx="1795780" cy="1026160"/>
          </a:xfrm>
          <a:custGeom>
            <a:avLst/>
            <a:gdLst/>
            <a:ahLst/>
            <a:cxnLst/>
            <a:rect l="l" t="t" r="r" b="b"/>
            <a:pathLst>
              <a:path w="1795779" h="1026160">
                <a:moveTo>
                  <a:pt x="1795688" y="0"/>
                </a:moveTo>
                <a:lnTo>
                  <a:pt x="0" y="0"/>
                </a:lnTo>
                <a:lnTo>
                  <a:pt x="0" y="1026006"/>
                </a:lnTo>
                <a:lnTo>
                  <a:pt x="1795688" y="1026006"/>
                </a:lnTo>
                <a:lnTo>
                  <a:pt x="1795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2F323A5C-BAC6-496D-9B1A-DB1613FD90B3}"/>
              </a:ext>
            </a:extLst>
          </p:cNvPr>
          <p:cNvSpPr/>
          <p:nvPr/>
        </p:nvSpPr>
        <p:spPr>
          <a:xfrm>
            <a:off x="5670398" y="3221845"/>
            <a:ext cx="1795780" cy="1026160"/>
          </a:xfrm>
          <a:custGeom>
            <a:avLst/>
            <a:gdLst/>
            <a:ahLst/>
            <a:cxnLst/>
            <a:rect l="l" t="t" r="r" b="b"/>
            <a:pathLst>
              <a:path w="1795779" h="1026160">
                <a:moveTo>
                  <a:pt x="0" y="0"/>
                </a:moveTo>
                <a:lnTo>
                  <a:pt x="1795689" y="0"/>
                </a:lnTo>
                <a:lnTo>
                  <a:pt x="1795689" y="1026006"/>
                </a:lnTo>
                <a:lnTo>
                  <a:pt x="0" y="102600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7">
            <a:extLst>
              <a:ext uri="{FF2B5EF4-FFF2-40B4-BE49-F238E27FC236}">
                <a16:creationId xmlns:a16="http://schemas.microsoft.com/office/drawing/2014/main" id="{706B2407-7E4A-4124-8530-94833D286A49}"/>
              </a:ext>
            </a:extLst>
          </p:cNvPr>
          <p:cNvSpPr txBox="1"/>
          <p:nvPr/>
        </p:nvSpPr>
        <p:spPr>
          <a:xfrm>
            <a:off x="4610686" y="4468197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SSD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50FE2F37-4C22-4FA0-911A-F2C2B41E01CA}"/>
              </a:ext>
            </a:extLst>
          </p:cNvPr>
          <p:cNvSpPr txBox="1"/>
          <p:nvPr/>
        </p:nvSpPr>
        <p:spPr>
          <a:xfrm>
            <a:off x="4601071" y="4071957"/>
            <a:ext cx="70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latin typeface="Calibri"/>
                <a:cs typeface="Calibri"/>
              </a:rPr>
              <a:t>D</a:t>
            </a:r>
            <a:r>
              <a:rPr sz="2000" b="1" spc="-5">
                <a:latin typeface="Calibri"/>
                <a:cs typeface="Calibri"/>
              </a:rPr>
              <a:t>R</a:t>
            </a:r>
            <a:r>
              <a:rPr sz="2000" b="1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49">
            <a:extLst>
              <a:ext uri="{FF2B5EF4-FFF2-40B4-BE49-F238E27FC236}">
                <a16:creationId xmlns:a16="http://schemas.microsoft.com/office/drawing/2014/main" id="{DB462FE4-D660-497F-B8A7-3C54D67C7365}"/>
              </a:ext>
            </a:extLst>
          </p:cNvPr>
          <p:cNvSpPr/>
          <p:nvPr/>
        </p:nvSpPr>
        <p:spPr>
          <a:xfrm>
            <a:off x="4603971" y="4451010"/>
            <a:ext cx="3884929" cy="40640"/>
          </a:xfrm>
          <a:custGeom>
            <a:avLst/>
            <a:gdLst/>
            <a:ahLst/>
            <a:cxnLst/>
            <a:rect l="l" t="t" r="r" b="b"/>
            <a:pathLst>
              <a:path w="3884929" h="40639">
                <a:moveTo>
                  <a:pt x="0" y="0"/>
                </a:moveTo>
                <a:lnTo>
                  <a:pt x="3884320" y="402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0">
            <a:extLst>
              <a:ext uri="{FF2B5EF4-FFF2-40B4-BE49-F238E27FC236}">
                <a16:creationId xmlns:a16="http://schemas.microsoft.com/office/drawing/2014/main" id="{941AE0FF-69BA-4B61-93B7-947794CEBDF7}"/>
              </a:ext>
            </a:extLst>
          </p:cNvPr>
          <p:cNvSpPr txBox="1"/>
          <p:nvPr/>
        </p:nvSpPr>
        <p:spPr>
          <a:xfrm>
            <a:off x="6657133" y="5267789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B</a:t>
            </a:r>
          </a:p>
        </p:txBody>
      </p:sp>
      <p:sp>
        <p:nvSpPr>
          <p:cNvPr id="60" name="object 51">
            <a:extLst>
              <a:ext uri="{FF2B5EF4-FFF2-40B4-BE49-F238E27FC236}">
                <a16:creationId xmlns:a16="http://schemas.microsoft.com/office/drawing/2014/main" id="{E8AC6DDC-8E2B-499E-AE28-CB6B68D25906}"/>
              </a:ext>
            </a:extLst>
          </p:cNvPr>
          <p:cNvSpPr/>
          <p:nvPr/>
        </p:nvSpPr>
        <p:spPr>
          <a:xfrm>
            <a:off x="6551967" y="4591262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9" y="0"/>
                </a:moveTo>
                <a:lnTo>
                  <a:pt x="0" y="0"/>
                </a:lnTo>
                <a:lnTo>
                  <a:pt x="0" y="707704"/>
                </a:lnTo>
                <a:lnTo>
                  <a:pt x="719709" y="707704"/>
                </a:lnTo>
                <a:lnTo>
                  <a:pt x="719709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2">
            <a:extLst>
              <a:ext uri="{FF2B5EF4-FFF2-40B4-BE49-F238E27FC236}">
                <a16:creationId xmlns:a16="http://schemas.microsoft.com/office/drawing/2014/main" id="{3AC9224D-92E0-4EB3-8C42-992148437243}"/>
              </a:ext>
            </a:extLst>
          </p:cNvPr>
          <p:cNvSpPr/>
          <p:nvPr/>
        </p:nvSpPr>
        <p:spPr>
          <a:xfrm>
            <a:off x="6551967" y="4591262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3B04E7C7-3061-4048-87D0-95F790032F63}"/>
              </a:ext>
            </a:extLst>
          </p:cNvPr>
          <p:cNvSpPr/>
          <p:nvPr/>
        </p:nvSpPr>
        <p:spPr>
          <a:xfrm>
            <a:off x="6587327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4">
            <a:extLst>
              <a:ext uri="{FF2B5EF4-FFF2-40B4-BE49-F238E27FC236}">
                <a16:creationId xmlns:a16="http://schemas.microsoft.com/office/drawing/2014/main" id="{491D28EB-77B8-425D-99C2-245E73128248}"/>
              </a:ext>
            </a:extLst>
          </p:cNvPr>
          <p:cNvSpPr txBox="1"/>
          <p:nvPr/>
        </p:nvSpPr>
        <p:spPr>
          <a:xfrm>
            <a:off x="7016814" y="4857840"/>
            <a:ext cx="183515" cy="169545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635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50"/>
              </a:spcBef>
            </a:pPr>
            <a:r>
              <a:rPr sz="900">
                <a:latin typeface="Cambria Math"/>
                <a:cs typeface="Cambria Math"/>
              </a:rPr>
              <a:t>7</a:t>
            </a:r>
          </a:p>
        </p:txBody>
      </p:sp>
      <p:sp>
        <p:nvSpPr>
          <p:cNvPr id="63" name="object 54">
            <a:extLst>
              <a:ext uri="{FF2B5EF4-FFF2-40B4-BE49-F238E27FC236}">
                <a16:creationId xmlns:a16="http://schemas.microsoft.com/office/drawing/2014/main" id="{7A603106-3F40-4767-B5F5-C2289A28AF02}"/>
              </a:ext>
            </a:extLst>
          </p:cNvPr>
          <p:cNvSpPr/>
          <p:nvPr/>
        </p:nvSpPr>
        <p:spPr>
          <a:xfrm>
            <a:off x="6587327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BE6AEED1-6861-43C1-BC0B-59B9AD757807}"/>
              </a:ext>
            </a:extLst>
          </p:cNvPr>
          <p:cNvSpPr/>
          <p:nvPr/>
        </p:nvSpPr>
        <p:spPr>
          <a:xfrm>
            <a:off x="6795720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6">
            <a:extLst>
              <a:ext uri="{FF2B5EF4-FFF2-40B4-BE49-F238E27FC236}">
                <a16:creationId xmlns:a16="http://schemas.microsoft.com/office/drawing/2014/main" id="{7A9564DA-1753-4A6C-AD2D-B7CD294555AF}"/>
              </a:ext>
            </a:extLst>
          </p:cNvPr>
          <p:cNvSpPr/>
          <p:nvPr/>
        </p:nvSpPr>
        <p:spPr>
          <a:xfrm>
            <a:off x="6795720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7">
            <a:extLst>
              <a:ext uri="{FF2B5EF4-FFF2-40B4-BE49-F238E27FC236}">
                <a16:creationId xmlns:a16="http://schemas.microsoft.com/office/drawing/2014/main" id="{922A48ED-A0E9-4318-BB2C-801C1A9DA144}"/>
              </a:ext>
            </a:extLst>
          </p:cNvPr>
          <p:cNvSpPr/>
          <p:nvPr/>
        </p:nvSpPr>
        <p:spPr>
          <a:xfrm>
            <a:off x="7004114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8">
            <a:extLst>
              <a:ext uri="{FF2B5EF4-FFF2-40B4-BE49-F238E27FC236}">
                <a16:creationId xmlns:a16="http://schemas.microsoft.com/office/drawing/2014/main" id="{15BF9E41-D06E-4FF5-B182-354095D67147}"/>
              </a:ext>
            </a:extLst>
          </p:cNvPr>
          <p:cNvSpPr/>
          <p:nvPr/>
        </p:nvSpPr>
        <p:spPr>
          <a:xfrm>
            <a:off x="7004114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9">
            <a:extLst>
              <a:ext uri="{FF2B5EF4-FFF2-40B4-BE49-F238E27FC236}">
                <a16:creationId xmlns:a16="http://schemas.microsoft.com/office/drawing/2014/main" id="{2398EACF-7889-4B67-9177-B934D67AD748}"/>
              </a:ext>
            </a:extLst>
          </p:cNvPr>
          <p:cNvSpPr/>
          <p:nvPr/>
        </p:nvSpPr>
        <p:spPr>
          <a:xfrm>
            <a:off x="6587327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0">
            <a:extLst>
              <a:ext uri="{FF2B5EF4-FFF2-40B4-BE49-F238E27FC236}">
                <a16:creationId xmlns:a16="http://schemas.microsoft.com/office/drawing/2014/main" id="{7A970F99-18AD-4F01-A875-92DEE5ABDDBA}"/>
              </a:ext>
            </a:extLst>
          </p:cNvPr>
          <p:cNvSpPr/>
          <p:nvPr/>
        </p:nvSpPr>
        <p:spPr>
          <a:xfrm>
            <a:off x="6587327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1">
            <a:extLst>
              <a:ext uri="{FF2B5EF4-FFF2-40B4-BE49-F238E27FC236}">
                <a16:creationId xmlns:a16="http://schemas.microsoft.com/office/drawing/2014/main" id="{A2838504-4611-4DBF-95B1-A740C7DF24FA}"/>
              </a:ext>
            </a:extLst>
          </p:cNvPr>
          <p:cNvSpPr/>
          <p:nvPr/>
        </p:nvSpPr>
        <p:spPr>
          <a:xfrm>
            <a:off x="6795720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2">
            <a:extLst>
              <a:ext uri="{FF2B5EF4-FFF2-40B4-BE49-F238E27FC236}">
                <a16:creationId xmlns:a16="http://schemas.microsoft.com/office/drawing/2014/main" id="{6309195D-AF41-4929-9BBA-6D8EFA55644C}"/>
              </a:ext>
            </a:extLst>
          </p:cNvPr>
          <p:cNvSpPr/>
          <p:nvPr/>
        </p:nvSpPr>
        <p:spPr>
          <a:xfrm>
            <a:off x="6795720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3">
            <a:extLst>
              <a:ext uri="{FF2B5EF4-FFF2-40B4-BE49-F238E27FC236}">
                <a16:creationId xmlns:a16="http://schemas.microsoft.com/office/drawing/2014/main" id="{042CED37-BF51-4ED6-8AF6-071D50F6AE04}"/>
              </a:ext>
            </a:extLst>
          </p:cNvPr>
          <p:cNvSpPr/>
          <p:nvPr/>
        </p:nvSpPr>
        <p:spPr>
          <a:xfrm>
            <a:off x="7004114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5">
            <a:extLst>
              <a:ext uri="{FF2B5EF4-FFF2-40B4-BE49-F238E27FC236}">
                <a16:creationId xmlns:a16="http://schemas.microsoft.com/office/drawing/2014/main" id="{82348DE3-4E06-45D2-BDC3-82918F2C530E}"/>
              </a:ext>
            </a:extLst>
          </p:cNvPr>
          <p:cNvSpPr/>
          <p:nvPr/>
        </p:nvSpPr>
        <p:spPr>
          <a:xfrm>
            <a:off x="6587327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6">
            <a:extLst>
              <a:ext uri="{FF2B5EF4-FFF2-40B4-BE49-F238E27FC236}">
                <a16:creationId xmlns:a16="http://schemas.microsoft.com/office/drawing/2014/main" id="{FFAB8876-B859-4ED7-BDC8-12B0E0E6B653}"/>
              </a:ext>
            </a:extLst>
          </p:cNvPr>
          <p:cNvSpPr/>
          <p:nvPr/>
        </p:nvSpPr>
        <p:spPr>
          <a:xfrm>
            <a:off x="6587327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7">
            <a:extLst>
              <a:ext uri="{FF2B5EF4-FFF2-40B4-BE49-F238E27FC236}">
                <a16:creationId xmlns:a16="http://schemas.microsoft.com/office/drawing/2014/main" id="{BAC25F06-E9DE-4671-8231-E7EA89994EDA}"/>
              </a:ext>
            </a:extLst>
          </p:cNvPr>
          <p:cNvSpPr/>
          <p:nvPr/>
        </p:nvSpPr>
        <p:spPr>
          <a:xfrm>
            <a:off x="6795720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8">
            <a:extLst>
              <a:ext uri="{FF2B5EF4-FFF2-40B4-BE49-F238E27FC236}">
                <a16:creationId xmlns:a16="http://schemas.microsoft.com/office/drawing/2014/main" id="{0BA0F8E0-F373-4B81-8B10-44A1A43F3D72}"/>
              </a:ext>
            </a:extLst>
          </p:cNvPr>
          <p:cNvSpPr/>
          <p:nvPr/>
        </p:nvSpPr>
        <p:spPr>
          <a:xfrm>
            <a:off x="6795720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9">
            <a:extLst>
              <a:ext uri="{FF2B5EF4-FFF2-40B4-BE49-F238E27FC236}">
                <a16:creationId xmlns:a16="http://schemas.microsoft.com/office/drawing/2014/main" id="{C43B8580-2845-4899-9922-C346FF53B2A9}"/>
              </a:ext>
            </a:extLst>
          </p:cNvPr>
          <p:cNvSpPr/>
          <p:nvPr/>
        </p:nvSpPr>
        <p:spPr>
          <a:xfrm>
            <a:off x="7004114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0">
            <a:extLst>
              <a:ext uri="{FF2B5EF4-FFF2-40B4-BE49-F238E27FC236}">
                <a16:creationId xmlns:a16="http://schemas.microsoft.com/office/drawing/2014/main" id="{4AE5D948-95D0-418D-B102-4A3A784FF5B7}"/>
              </a:ext>
            </a:extLst>
          </p:cNvPr>
          <p:cNvSpPr/>
          <p:nvPr/>
        </p:nvSpPr>
        <p:spPr>
          <a:xfrm>
            <a:off x="7004114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1">
            <a:extLst>
              <a:ext uri="{FF2B5EF4-FFF2-40B4-BE49-F238E27FC236}">
                <a16:creationId xmlns:a16="http://schemas.microsoft.com/office/drawing/2014/main" id="{64FD3E61-165E-4550-AC72-1817C2B1EBA8}"/>
              </a:ext>
            </a:extLst>
          </p:cNvPr>
          <p:cNvSpPr txBox="1"/>
          <p:nvPr/>
        </p:nvSpPr>
        <p:spPr>
          <a:xfrm>
            <a:off x="5799458" y="5261692"/>
            <a:ext cx="44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82" name="object 73">
            <a:extLst>
              <a:ext uri="{FF2B5EF4-FFF2-40B4-BE49-F238E27FC236}">
                <a16:creationId xmlns:a16="http://schemas.microsoft.com/office/drawing/2014/main" id="{F7DC7B57-D6C0-4189-8C96-2037DFE06398}"/>
              </a:ext>
            </a:extLst>
          </p:cNvPr>
          <p:cNvSpPr/>
          <p:nvPr/>
        </p:nvSpPr>
        <p:spPr>
          <a:xfrm>
            <a:off x="5667154" y="4591261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4">
            <a:extLst>
              <a:ext uri="{FF2B5EF4-FFF2-40B4-BE49-F238E27FC236}">
                <a16:creationId xmlns:a16="http://schemas.microsoft.com/office/drawing/2014/main" id="{CADE1EDA-C7C8-4F34-8D78-A9FA7C9BB739}"/>
              </a:ext>
            </a:extLst>
          </p:cNvPr>
          <p:cNvSpPr/>
          <p:nvPr/>
        </p:nvSpPr>
        <p:spPr>
          <a:xfrm>
            <a:off x="5702515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5">
            <a:extLst>
              <a:ext uri="{FF2B5EF4-FFF2-40B4-BE49-F238E27FC236}">
                <a16:creationId xmlns:a16="http://schemas.microsoft.com/office/drawing/2014/main" id="{980810BF-F00A-4B29-9212-9C29944F9409}"/>
              </a:ext>
            </a:extLst>
          </p:cNvPr>
          <p:cNvSpPr/>
          <p:nvPr/>
        </p:nvSpPr>
        <p:spPr>
          <a:xfrm>
            <a:off x="5702515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6">
            <a:extLst>
              <a:ext uri="{FF2B5EF4-FFF2-40B4-BE49-F238E27FC236}">
                <a16:creationId xmlns:a16="http://schemas.microsoft.com/office/drawing/2014/main" id="{2677099D-70EF-4D43-9BA8-A19057D97344}"/>
              </a:ext>
            </a:extLst>
          </p:cNvPr>
          <p:cNvSpPr/>
          <p:nvPr/>
        </p:nvSpPr>
        <p:spPr>
          <a:xfrm>
            <a:off x="5910908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7">
            <a:extLst>
              <a:ext uri="{FF2B5EF4-FFF2-40B4-BE49-F238E27FC236}">
                <a16:creationId xmlns:a16="http://schemas.microsoft.com/office/drawing/2014/main" id="{E2BD297D-8567-4A6A-AE94-EE0C3216DC8C}"/>
              </a:ext>
            </a:extLst>
          </p:cNvPr>
          <p:cNvSpPr/>
          <p:nvPr/>
        </p:nvSpPr>
        <p:spPr>
          <a:xfrm>
            <a:off x="5910908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8">
            <a:extLst>
              <a:ext uri="{FF2B5EF4-FFF2-40B4-BE49-F238E27FC236}">
                <a16:creationId xmlns:a16="http://schemas.microsoft.com/office/drawing/2014/main" id="{275DF2C9-2E33-4BC3-982E-D7B1AA491C0B}"/>
              </a:ext>
            </a:extLst>
          </p:cNvPr>
          <p:cNvSpPr txBox="1"/>
          <p:nvPr/>
        </p:nvSpPr>
        <p:spPr>
          <a:xfrm>
            <a:off x="5749560" y="4650568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979" algn="l"/>
              </a:tabLst>
            </a:pPr>
            <a:r>
              <a:rPr sz="900">
                <a:latin typeface="Cambria Math"/>
                <a:cs typeface="Cambria Math"/>
              </a:rPr>
              <a:t>1	1</a:t>
            </a:r>
          </a:p>
        </p:txBody>
      </p:sp>
      <p:sp>
        <p:nvSpPr>
          <p:cNvPr id="88" name="object 79">
            <a:extLst>
              <a:ext uri="{FF2B5EF4-FFF2-40B4-BE49-F238E27FC236}">
                <a16:creationId xmlns:a16="http://schemas.microsoft.com/office/drawing/2014/main" id="{F9B9BE67-49A8-4343-A282-7564B874AC9E}"/>
              </a:ext>
            </a:extLst>
          </p:cNvPr>
          <p:cNvSpPr/>
          <p:nvPr/>
        </p:nvSpPr>
        <p:spPr>
          <a:xfrm>
            <a:off x="6119302" y="467066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0">
            <a:extLst>
              <a:ext uri="{FF2B5EF4-FFF2-40B4-BE49-F238E27FC236}">
                <a16:creationId xmlns:a16="http://schemas.microsoft.com/office/drawing/2014/main" id="{6011A03C-411B-4770-AF89-94F80F9C7BF1}"/>
              </a:ext>
            </a:extLst>
          </p:cNvPr>
          <p:cNvSpPr txBox="1"/>
          <p:nvPr/>
        </p:nvSpPr>
        <p:spPr>
          <a:xfrm>
            <a:off x="6132002" y="4683364"/>
            <a:ext cx="183515" cy="149225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919"/>
              </a:lnSpc>
            </a:pPr>
            <a:r>
              <a:rPr sz="900">
                <a:latin typeface="Cambria Math"/>
                <a:cs typeface="Cambria Math"/>
              </a:rPr>
              <a:t>1</a:t>
            </a:r>
          </a:p>
        </p:txBody>
      </p:sp>
      <p:sp>
        <p:nvSpPr>
          <p:cNvPr id="90" name="object 81">
            <a:extLst>
              <a:ext uri="{FF2B5EF4-FFF2-40B4-BE49-F238E27FC236}">
                <a16:creationId xmlns:a16="http://schemas.microsoft.com/office/drawing/2014/main" id="{3508E9DB-4DD4-42BC-9543-043D81F40F8B}"/>
              </a:ext>
            </a:extLst>
          </p:cNvPr>
          <p:cNvSpPr/>
          <p:nvPr/>
        </p:nvSpPr>
        <p:spPr>
          <a:xfrm>
            <a:off x="5702515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19"/>
                </a:lnTo>
                <a:lnTo>
                  <a:pt x="208394" y="147019"/>
                </a:lnTo>
                <a:lnTo>
                  <a:pt x="208394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2">
            <a:extLst>
              <a:ext uri="{FF2B5EF4-FFF2-40B4-BE49-F238E27FC236}">
                <a16:creationId xmlns:a16="http://schemas.microsoft.com/office/drawing/2014/main" id="{A4DB7A7A-E5BC-4ED7-BAF8-548FF98E632A}"/>
              </a:ext>
            </a:extLst>
          </p:cNvPr>
          <p:cNvSpPr/>
          <p:nvPr/>
        </p:nvSpPr>
        <p:spPr>
          <a:xfrm>
            <a:off x="5702515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3">
            <a:extLst>
              <a:ext uri="{FF2B5EF4-FFF2-40B4-BE49-F238E27FC236}">
                <a16:creationId xmlns:a16="http://schemas.microsoft.com/office/drawing/2014/main" id="{1A0DAC40-D749-4BE4-9989-5FF81F3C204C}"/>
              </a:ext>
            </a:extLst>
          </p:cNvPr>
          <p:cNvSpPr/>
          <p:nvPr/>
        </p:nvSpPr>
        <p:spPr>
          <a:xfrm>
            <a:off x="5910908" y="487259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84">
            <a:extLst>
              <a:ext uri="{FF2B5EF4-FFF2-40B4-BE49-F238E27FC236}">
                <a16:creationId xmlns:a16="http://schemas.microsoft.com/office/drawing/2014/main" id="{2215C734-FEFB-4FEA-9914-4731F39A852D}"/>
              </a:ext>
            </a:extLst>
          </p:cNvPr>
          <p:cNvSpPr/>
          <p:nvPr/>
        </p:nvSpPr>
        <p:spPr>
          <a:xfrm>
            <a:off x="5910909" y="4865462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19"/>
                </a:lnTo>
                <a:lnTo>
                  <a:pt x="208393" y="147019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85">
            <a:extLst>
              <a:ext uri="{FF2B5EF4-FFF2-40B4-BE49-F238E27FC236}">
                <a16:creationId xmlns:a16="http://schemas.microsoft.com/office/drawing/2014/main" id="{E0DAF28B-4473-4534-A675-6DBD636119E7}"/>
              </a:ext>
            </a:extLst>
          </p:cNvPr>
          <p:cNvSpPr/>
          <p:nvPr/>
        </p:nvSpPr>
        <p:spPr>
          <a:xfrm>
            <a:off x="5910909" y="4865462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86">
            <a:extLst>
              <a:ext uri="{FF2B5EF4-FFF2-40B4-BE49-F238E27FC236}">
                <a16:creationId xmlns:a16="http://schemas.microsoft.com/office/drawing/2014/main" id="{4BF1D1C5-DB83-4F6E-AAE0-797FCC7C1F3A}"/>
              </a:ext>
            </a:extLst>
          </p:cNvPr>
          <p:cNvSpPr/>
          <p:nvPr/>
        </p:nvSpPr>
        <p:spPr>
          <a:xfrm>
            <a:off x="5702515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87">
            <a:extLst>
              <a:ext uri="{FF2B5EF4-FFF2-40B4-BE49-F238E27FC236}">
                <a16:creationId xmlns:a16="http://schemas.microsoft.com/office/drawing/2014/main" id="{8146AF89-F0AF-42CA-AAC1-36791A252C06}"/>
              </a:ext>
            </a:extLst>
          </p:cNvPr>
          <p:cNvSpPr/>
          <p:nvPr/>
        </p:nvSpPr>
        <p:spPr>
          <a:xfrm>
            <a:off x="5702515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88">
            <a:extLst>
              <a:ext uri="{FF2B5EF4-FFF2-40B4-BE49-F238E27FC236}">
                <a16:creationId xmlns:a16="http://schemas.microsoft.com/office/drawing/2014/main" id="{04716EA2-D2F9-414D-AC3B-BFBF6A8D2E0C}"/>
              </a:ext>
            </a:extLst>
          </p:cNvPr>
          <p:cNvSpPr/>
          <p:nvPr/>
        </p:nvSpPr>
        <p:spPr>
          <a:xfrm>
            <a:off x="5910908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4" y="0"/>
                </a:moveTo>
                <a:lnTo>
                  <a:pt x="0" y="0"/>
                </a:lnTo>
                <a:lnTo>
                  <a:pt x="0" y="147020"/>
                </a:lnTo>
                <a:lnTo>
                  <a:pt x="208394" y="147020"/>
                </a:lnTo>
                <a:lnTo>
                  <a:pt x="208394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89">
            <a:extLst>
              <a:ext uri="{FF2B5EF4-FFF2-40B4-BE49-F238E27FC236}">
                <a16:creationId xmlns:a16="http://schemas.microsoft.com/office/drawing/2014/main" id="{7786DED7-004C-4BAC-AD15-6C1E54C25150}"/>
              </a:ext>
            </a:extLst>
          </p:cNvPr>
          <p:cNvSpPr/>
          <p:nvPr/>
        </p:nvSpPr>
        <p:spPr>
          <a:xfrm>
            <a:off x="5910908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0">
            <a:extLst>
              <a:ext uri="{FF2B5EF4-FFF2-40B4-BE49-F238E27FC236}">
                <a16:creationId xmlns:a16="http://schemas.microsoft.com/office/drawing/2014/main" id="{4F8AD661-15E4-43F3-BF22-6A36A219C8B4}"/>
              </a:ext>
            </a:extLst>
          </p:cNvPr>
          <p:cNvSpPr/>
          <p:nvPr/>
        </p:nvSpPr>
        <p:spPr>
          <a:xfrm>
            <a:off x="6119302" y="5060561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1">
            <a:extLst>
              <a:ext uri="{FF2B5EF4-FFF2-40B4-BE49-F238E27FC236}">
                <a16:creationId xmlns:a16="http://schemas.microsoft.com/office/drawing/2014/main" id="{0341476F-30B8-48A6-803D-4E340234E79E}"/>
              </a:ext>
            </a:extLst>
          </p:cNvPr>
          <p:cNvSpPr txBox="1"/>
          <p:nvPr/>
        </p:nvSpPr>
        <p:spPr>
          <a:xfrm>
            <a:off x="6132002" y="5052788"/>
            <a:ext cx="183515" cy="142240"/>
          </a:xfrm>
          <a:prstGeom prst="rect">
            <a:avLst/>
          </a:prstGeom>
          <a:solidFill>
            <a:srgbClr val="FDD4D6"/>
          </a:solidFill>
        </p:spPr>
        <p:txBody>
          <a:bodyPr vert="horz" wrap="square" lIns="0" tIns="6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5"/>
              </a:spcBef>
            </a:pPr>
            <a:r>
              <a:rPr sz="900">
                <a:latin typeface="Cambria Math"/>
                <a:cs typeface="Cambria Math"/>
              </a:rPr>
              <a:t>3</a:t>
            </a:r>
          </a:p>
        </p:txBody>
      </p:sp>
      <p:sp>
        <p:nvSpPr>
          <p:cNvPr id="101" name="object 92">
            <a:extLst>
              <a:ext uri="{FF2B5EF4-FFF2-40B4-BE49-F238E27FC236}">
                <a16:creationId xmlns:a16="http://schemas.microsoft.com/office/drawing/2014/main" id="{3AC55A8D-9CEF-4710-8418-EC54BD391E95}"/>
              </a:ext>
            </a:extLst>
          </p:cNvPr>
          <p:cNvSpPr txBox="1"/>
          <p:nvPr/>
        </p:nvSpPr>
        <p:spPr>
          <a:xfrm>
            <a:off x="5630473" y="2974677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latin typeface="Calibri"/>
                <a:cs typeface="Calibri"/>
              </a:rPr>
              <a:t>Page</a:t>
            </a:r>
            <a:r>
              <a:rPr sz="1400" spc="-55">
                <a:latin typeface="Calibri"/>
                <a:cs typeface="Calibri"/>
              </a:rPr>
              <a:t> </a:t>
            </a:r>
            <a:r>
              <a:rPr sz="1400" spc="-5">
                <a:latin typeface="Calibri"/>
                <a:cs typeface="Calibri"/>
              </a:rPr>
              <a:t>Cache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93">
            <a:extLst>
              <a:ext uri="{FF2B5EF4-FFF2-40B4-BE49-F238E27FC236}">
                <a16:creationId xmlns:a16="http://schemas.microsoft.com/office/drawing/2014/main" id="{9070F3E8-E29B-4851-A905-3E41181AA9FB}"/>
              </a:ext>
            </a:extLst>
          </p:cNvPr>
          <p:cNvSpPr txBox="1"/>
          <p:nvPr/>
        </p:nvSpPr>
        <p:spPr>
          <a:xfrm>
            <a:off x="7577746" y="5267789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C</a:t>
            </a:r>
          </a:p>
        </p:txBody>
      </p:sp>
      <p:sp>
        <p:nvSpPr>
          <p:cNvPr id="103" name="object 94">
            <a:extLst>
              <a:ext uri="{FF2B5EF4-FFF2-40B4-BE49-F238E27FC236}">
                <a16:creationId xmlns:a16="http://schemas.microsoft.com/office/drawing/2014/main" id="{2AE9ABA6-7D5D-4D19-9857-247559E303C8}"/>
              </a:ext>
            </a:extLst>
          </p:cNvPr>
          <p:cNvSpPr/>
          <p:nvPr/>
        </p:nvSpPr>
        <p:spPr>
          <a:xfrm>
            <a:off x="7447249" y="4588914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7" y="0"/>
                </a:moveTo>
                <a:lnTo>
                  <a:pt x="0" y="0"/>
                </a:lnTo>
                <a:lnTo>
                  <a:pt x="0" y="707703"/>
                </a:lnTo>
                <a:lnTo>
                  <a:pt x="719707" y="707703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95">
            <a:extLst>
              <a:ext uri="{FF2B5EF4-FFF2-40B4-BE49-F238E27FC236}">
                <a16:creationId xmlns:a16="http://schemas.microsoft.com/office/drawing/2014/main" id="{6C8EAB3C-898A-409A-BDD7-BC7CB4D12744}"/>
              </a:ext>
            </a:extLst>
          </p:cNvPr>
          <p:cNvSpPr/>
          <p:nvPr/>
        </p:nvSpPr>
        <p:spPr>
          <a:xfrm>
            <a:off x="7447249" y="4588914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96">
            <a:extLst>
              <a:ext uri="{FF2B5EF4-FFF2-40B4-BE49-F238E27FC236}">
                <a16:creationId xmlns:a16="http://schemas.microsoft.com/office/drawing/2014/main" id="{CD398211-A773-4B91-A943-870912E3F61C}"/>
              </a:ext>
            </a:extLst>
          </p:cNvPr>
          <p:cNvSpPr/>
          <p:nvPr/>
        </p:nvSpPr>
        <p:spPr>
          <a:xfrm>
            <a:off x="7482609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97">
            <a:extLst>
              <a:ext uri="{FF2B5EF4-FFF2-40B4-BE49-F238E27FC236}">
                <a16:creationId xmlns:a16="http://schemas.microsoft.com/office/drawing/2014/main" id="{F363277C-742A-4C21-A340-01BCEFA19A9B}"/>
              </a:ext>
            </a:extLst>
          </p:cNvPr>
          <p:cNvSpPr/>
          <p:nvPr/>
        </p:nvSpPr>
        <p:spPr>
          <a:xfrm>
            <a:off x="7482609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98">
            <a:extLst>
              <a:ext uri="{FF2B5EF4-FFF2-40B4-BE49-F238E27FC236}">
                <a16:creationId xmlns:a16="http://schemas.microsoft.com/office/drawing/2014/main" id="{43537E16-FAE7-4D02-9B81-E00DC0DB323E}"/>
              </a:ext>
            </a:extLst>
          </p:cNvPr>
          <p:cNvSpPr/>
          <p:nvPr/>
        </p:nvSpPr>
        <p:spPr>
          <a:xfrm>
            <a:off x="7691002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99">
            <a:extLst>
              <a:ext uri="{FF2B5EF4-FFF2-40B4-BE49-F238E27FC236}">
                <a16:creationId xmlns:a16="http://schemas.microsoft.com/office/drawing/2014/main" id="{795AE76C-D3BC-4470-9097-F18349AF84EA}"/>
              </a:ext>
            </a:extLst>
          </p:cNvPr>
          <p:cNvSpPr/>
          <p:nvPr/>
        </p:nvSpPr>
        <p:spPr>
          <a:xfrm>
            <a:off x="7691002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0">
            <a:extLst>
              <a:ext uri="{FF2B5EF4-FFF2-40B4-BE49-F238E27FC236}">
                <a16:creationId xmlns:a16="http://schemas.microsoft.com/office/drawing/2014/main" id="{19199235-9C09-4355-828C-C412F90B695F}"/>
              </a:ext>
            </a:extLst>
          </p:cNvPr>
          <p:cNvSpPr/>
          <p:nvPr/>
        </p:nvSpPr>
        <p:spPr>
          <a:xfrm>
            <a:off x="7899396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12">
            <a:extLst>
              <a:ext uri="{FF2B5EF4-FFF2-40B4-BE49-F238E27FC236}">
                <a16:creationId xmlns:a16="http://schemas.microsoft.com/office/drawing/2014/main" id="{6354C866-1C85-42A7-8EDF-0EDDE2A6AC98}"/>
              </a:ext>
            </a:extLst>
          </p:cNvPr>
          <p:cNvSpPr/>
          <p:nvPr/>
        </p:nvSpPr>
        <p:spPr>
          <a:xfrm>
            <a:off x="7690697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1">
            <a:extLst>
              <a:ext uri="{FF2B5EF4-FFF2-40B4-BE49-F238E27FC236}">
                <a16:creationId xmlns:a16="http://schemas.microsoft.com/office/drawing/2014/main" id="{FE6DF3D7-554D-41CE-AF1E-95F67099D241}"/>
              </a:ext>
            </a:extLst>
          </p:cNvPr>
          <p:cNvSpPr/>
          <p:nvPr/>
        </p:nvSpPr>
        <p:spPr>
          <a:xfrm>
            <a:off x="7899396" y="4668314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2">
            <a:extLst>
              <a:ext uri="{FF2B5EF4-FFF2-40B4-BE49-F238E27FC236}">
                <a16:creationId xmlns:a16="http://schemas.microsoft.com/office/drawing/2014/main" id="{C8DE195E-A21A-4341-B462-2FE0DFAD1F0B}"/>
              </a:ext>
            </a:extLst>
          </p:cNvPr>
          <p:cNvSpPr/>
          <p:nvPr/>
        </p:nvSpPr>
        <p:spPr>
          <a:xfrm>
            <a:off x="7482609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3">
            <a:extLst>
              <a:ext uri="{FF2B5EF4-FFF2-40B4-BE49-F238E27FC236}">
                <a16:creationId xmlns:a16="http://schemas.microsoft.com/office/drawing/2014/main" id="{D4BCA8A3-9A3A-4914-9993-E6F6B91A97F6}"/>
              </a:ext>
            </a:extLst>
          </p:cNvPr>
          <p:cNvSpPr/>
          <p:nvPr/>
        </p:nvSpPr>
        <p:spPr>
          <a:xfrm>
            <a:off x="7482609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04">
            <a:extLst>
              <a:ext uri="{FF2B5EF4-FFF2-40B4-BE49-F238E27FC236}">
                <a16:creationId xmlns:a16="http://schemas.microsoft.com/office/drawing/2014/main" id="{649D359D-C0B3-401E-877E-C224CBC81FD7}"/>
              </a:ext>
            </a:extLst>
          </p:cNvPr>
          <p:cNvSpPr/>
          <p:nvPr/>
        </p:nvSpPr>
        <p:spPr>
          <a:xfrm>
            <a:off x="7691002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05">
            <a:extLst>
              <a:ext uri="{FF2B5EF4-FFF2-40B4-BE49-F238E27FC236}">
                <a16:creationId xmlns:a16="http://schemas.microsoft.com/office/drawing/2014/main" id="{13B2AF5C-387D-4E01-A739-9BE80BD0F137}"/>
              </a:ext>
            </a:extLst>
          </p:cNvPr>
          <p:cNvSpPr/>
          <p:nvPr/>
        </p:nvSpPr>
        <p:spPr>
          <a:xfrm>
            <a:off x="7691002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06">
            <a:extLst>
              <a:ext uri="{FF2B5EF4-FFF2-40B4-BE49-F238E27FC236}">
                <a16:creationId xmlns:a16="http://schemas.microsoft.com/office/drawing/2014/main" id="{7842E59D-5BF7-461E-85F2-8679A54A22CE}"/>
              </a:ext>
            </a:extLst>
          </p:cNvPr>
          <p:cNvSpPr/>
          <p:nvPr/>
        </p:nvSpPr>
        <p:spPr>
          <a:xfrm>
            <a:off x="7899396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07">
            <a:extLst>
              <a:ext uri="{FF2B5EF4-FFF2-40B4-BE49-F238E27FC236}">
                <a16:creationId xmlns:a16="http://schemas.microsoft.com/office/drawing/2014/main" id="{285AEB07-8249-4ADD-85F8-AB30F8A96096}"/>
              </a:ext>
            </a:extLst>
          </p:cNvPr>
          <p:cNvSpPr/>
          <p:nvPr/>
        </p:nvSpPr>
        <p:spPr>
          <a:xfrm>
            <a:off x="7899396" y="4870245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08">
            <a:extLst>
              <a:ext uri="{FF2B5EF4-FFF2-40B4-BE49-F238E27FC236}">
                <a16:creationId xmlns:a16="http://schemas.microsoft.com/office/drawing/2014/main" id="{04410DCB-ABB0-46C4-B094-FA0D3371FE23}"/>
              </a:ext>
            </a:extLst>
          </p:cNvPr>
          <p:cNvSpPr/>
          <p:nvPr/>
        </p:nvSpPr>
        <p:spPr>
          <a:xfrm>
            <a:off x="7482609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FD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09">
            <a:extLst>
              <a:ext uri="{FF2B5EF4-FFF2-40B4-BE49-F238E27FC236}">
                <a16:creationId xmlns:a16="http://schemas.microsoft.com/office/drawing/2014/main" id="{4867990D-CF43-49A1-9077-54743AC810E9}"/>
              </a:ext>
            </a:extLst>
          </p:cNvPr>
          <p:cNvSpPr/>
          <p:nvPr/>
        </p:nvSpPr>
        <p:spPr>
          <a:xfrm>
            <a:off x="7482609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0">
            <a:extLst>
              <a:ext uri="{FF2B5EF4-FFF2-40B4-BE49-F238E27FC236}">
                <a16:creationId xmlns:a16="http://schemas.microsoft.com/office/drawing/2014/main" id="{7A85AA0D-0021-416A-A39B-D00974D34DA7}"/>
              </a:ext>
            </a:extLst>
          </p:cNvPr>
          <p:cNvSpPr/>
          <p:nvPr/>
        </p:nvSpPr>
        <p:spPr>
          <a:xfrm>
            <a:off x="7691002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1">
            <a:extLst>
              <a:ext uri="{FF2B5EF4-FFF2-40B4-BE49-F238E27FC236}">
                <a16:creationId xmlns:a16="http://schemas.microsoft.com/office/drawing/2014/main" id="{A129977B-9538-4AFD-9058-2DA1C0399E0A}"/>
              </a:ext>
            </a:extLst>
          </p:cNvPr>
          <p:cNvSpPr txBox="1"/>
          <p:nvPr/>
        </p:nvSpPr>
        <p:spPr>
          <a:xfrm>
            <a:off x="7502114" y="5048246"/>
            <a:ext cx="3765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>
                <a:latin typeface="Cambria Math"/>
                <a:cs typeface="Cambria Math"/>
              </a:rPr>
              <a:t>11</a:t>
            </a:r>
            <a:r>
              <a:rPr sz="900" spc="165">
                <a:latin typeface="Cambria Math"/>
                <a:cs typeface="Cambria Math"/>
              </a:rPr>
              <a:t> </a:t>
            </a:r>
            <a:r>
              <a:rPr lang="en-US" sz="900" spc="165">
                <a:latin typeface="Cambria Math"/>
                <a:cs typeface="Cambria Math"/>
              </a:rPr>
              <a:t> </a:t>
            </a:r>
            <a:r>
              <a:rPr sz="900">
                <a:latin typeface="Cambria Math"/>
                <a:cs typeface="Cambria Math"/>
              </a:rPr>
              <a:t>11</a:t>
            </a:r>
          </a:p>
        </p:txBody>
      </p:sp>
      <p:sp>
        <p:nvSpPr>
          <p:cNvPr id="121" name="object 112">
            <a:extLst>
              <a:ext uri="{FF2B5EF4-FFF2-40B4-BE49-F238E27FC236}">
                <a16:creationId xmlns:a16="http://schemas.microsoft.com/office/drawing/2014/main" id="{72686477-69E9-47D9-809D-616E1EDBCB24}"/>
              </a:ext>
            </a:extLst>
          </p:cNvPr>
          <p:cNvSpPr/>
          <p:nvPr/>
        </p:nvSpPr>
        <p:spPr>
          <a:xfrm>
            <a:off x="7899396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208393" y="0"/>
                </a:moveTo>
                <a:lnTo>
                  <a:pt x="0" y="0"/>
                </a:lnTo>
                <a:lnTo>
                  <a:pt x="0" y="147020"/>
                </a:lnTo>
                <a:lnTo>
                  <a:pt x="208393" y="147020"/>
                </a:lnTo>
                <a:lnTo>
                  <a:pt x="208393" y="0"/>
                </a:lnTo>
                <a:close/>
              </a:path>
            </a:pathLst>
          </a:custGeom>
          <a:solidFill>
            <a:srgbClr val="C5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3">
            <a:extLst>
              <a:ext uri="{FF2B5EF4-FFF2-40B4-BE49-F238E27FC236}">
                <a16:creationId xmlns:a16="http://schemas.microsoft.com/office/drawing/2014/main" id="{8E1B1A3E-B091-4C0C-BC59-21DE6FEB3958}"/>
              </a:ext>
            </a:extLst>
          </p:cNvPr>
          <p:cNvSpPr/>
          <p:nvPr/>
        </p:nvSpPr>
        <p:spPr>
          <a:xfrm>
            <a:off x="7899396" y="5058213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5" h="147320">
                <a:moveTo>
                  <a:pt x="0" y="0"/>
                </a:moveTo>
                <a:lnTo>
                  <a:pt x="208394" y="0"/>
                </a:lnTo>
                <a:lnTo>
                  <a:pt x="208394" y="147020"/>
                </a:lnTo>
                <a:lnTo>
                  <a:pt x="0" y="1470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14">
            <a:extLst>
              <a:ext uri="{FF2B5EF4-FFF2-40B4-BE49-F238E27FC236}">
                <a16:creationId xmlns:a16="http://schemas.microsoft.com/office/drawing/2014/main" id="{F4EA72A2-55B7-4EF0-A39B-9352EB34E24F}"/>
              </a:ext>
            </a:extLst>
          </p:cNvPr>
          <p:cNvSpPr txBox="1"/>
          <p:nvPr/>
        </p:nvSpPr>
        <p:spPr>
          <a:xfrm>
            <a:off x="8333176" y="4412316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Calibri"/>
                <a:cs typeface="Calibri"/>
              </a:rPr>
              <a:t>…</a:t>
            </a:r>
          </a:p>
        </p:txBody>
      </p:sp>
      <p:sp>
        <p:nvSpPr>
          <p:cNvPr id="124" name="object 115">
            <a:extLst>
              <a:ext uri="{FF2B5EF4-FFF2-40B4-BE49-F238E27FC236}">
                <a16:creationId xmlns:a16="http://schemas.microsoft.com/office/drawing/2014/main" id="{E9976B4A-7A1E-4486-8116-81B484A6646F}"/>
              </a:ext>
            </a:extLst>
          </p:cNvPr>
          <p:cNvSpPr txBox="1"/>
          <p:nvPr/>
        </p:nvSpPr>
        <p:spPr>
          <a:xfrm>
            <a:off x="5228465" y="4501768"/>
            <a:ext cx="880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650" algn="l"/>
              </a:tabLst>
            </a:pPr>
            <a:r>
              <a:rPr sz="4000">
                <a:latin typeface="Calibri"/>
                <a:cs typeface="Calibri"/>
              </a:rPr>
              <a:t>…</a:t>
            </a:r>
            <a:r>
              <a:rPr sz="4000" spc="445">
                <a:latin typeface="Calibri"/>
                <a:cs typeface="Calibri"/>
              </a:rPr>
              <a:t> </a:t>
            </a:r>
            <a:r>
              <a:rPr sz="1350" baseline="3086">
                <a:latin typeface="Cambria Math"/>
                <a:cs typeface="Cambria Math"/>
              </a:rPr>
              <a:t>1	1</a:t>
            </a:r>
          </a:p>
        </p:txBody>
      </p:sp>
      <p:sp>
        <p:nvSpPr>
          <p:cNvPr id="125" name="object 116">
            <a:extLst>
              <a:ext uri="{FF2B5EF4-FFF2-40B4-BE49-F238E27FC236}">
                <a16:creationId xmlns:a16="http://schemas.microsoft.com/office/drawing/2014/main" id="{59A4109A-3CCA-487D-A931-400D06C369CE}"/>
              </a:ext>
            </a:extLst>
          </p:cNvPr>
          <p:cNvSpPr txBox="1"/>
          <p:nvPr/>
        </p:nvSpPr>
        <p:spPr>
          <a:xfrm>
            <a:off x="5884738" y="4030301"/>
            <a:ext cx="44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A</a:t>
            </a:r>
          </a:p>
        </p:txBody>
      </p:sp>
      <p:sp>
        <p:nvSpPr>
          <p:cNvPr id="126" name="object 117">
            <a:extLst>
              <a:ext uri="{FF2B5EF4-FFF2-40B4-BE49-F238E27FC236}">
                <a16:creationId xmlns:a16="http://schemas.microsoft.com/office/drawing/2014/main" id="{EE4DACD2-AB3F-4E03-9125-C867F8011941}"/>
              </a:ext>
            </a:extLst>
          </p:cNvPr>
          <p:cNvSpPr/>
          <p:nvPr/>
        </p:nvSpPr>
        <p:spPr>
          <a:xfrm>
            <a:off x="5752436" y="3362298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719707" y="0"/>
                </a:moveTo>
                <a:lnTo>
                  <a:pt x="0" y="0"/>
                </a:lnTo>
                <a:lnTo>
                  <a:pt x="0" y="700521"/>
                </a:lnTo>
                <a:lnTo>
                  <a:pt x="719707" y="700521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18">
            <a:extLst>
              <a:ext uri="{FF2B5EF4-FFF2-40B4-BE49-F238E27FC236}">
                <a16:creationId xmlns:a16="http://schemas.microsoft.com/office/drawing/2014/main" id="{B1FB0A02-E939-4631-A42F-90439F01A332}"/>
              </a:ext>
            </a:extLst>
          </p:cNvPr>
          <p:cNvSpPr/>
          <p:nvPr/>
        </p:nvSpPr>
        <p:spPr>
          <a:xfrm>
            <a:off x="5752436" y="3362298"/>
            <a:ext cx="720090" cy="701040"/>
          </a:xfrm>
          <a:custGeom>
            <a:avLst/>
            <a:gdLst/>
            <a:ahLst/>
            <a:cxnLst/>
            <a:rect l="l" t="t" r="r" b="b"/>
            <a:pathLst>
              <a:path w="720089" h="701039">
                <a:moveTo>
                  <a:pt x="0" y="0"/>
                </a:moveTo>
                <a:lnTo>
                  <a:pt x="719708" y="0"/>
                </a:lnTo>
                <a:lnTo>
                  <a:pt x="719708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19">
            <a:extLst>
              <a:ext uri="{FF2B5EF4-FFF2-40B4-BE49-F238E27FC236}">
                <a16:creationId xmlns:a16="http://schemas.microsoft.com/office/drawing/2014/main" id="{13A29F3A-DBD4-4965-BC80-0E8D69373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96121"/>
              </p:ext>
            </p:extLst>
          </p:nvPr>
        </p:nvGraphicFramePr>
        <p:xfrm>
          <a:off x="5775095" y="3429000"/>
          <a:ext cx="624837" cy="536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75">
                <a:tc>
                  <a:txBody>
                    <a:bodyPr/>
                    <a:lstStyle/>
                    <a:p>
                      <a:pPr marR="17780" algn="ctr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25"/>
                        </a:lnSpc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9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968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3</a:t>
                      </a: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" name="object 120">
            <a:extLst>
              <a:ext uri="{FF2B5EF4-FFF2-40B4-BE49-F238E27FC236}">
                <a16:creationId xmlns:a16="http://schemas.microsoft.com/office/drawing/2014/main" id="{44F4985B-D103-41F0-B016-9157C9B8D216}"/>
              </a:ext>
            </a:extLst>
          </p:cNvPr>
          <p:cNvSpPr txBox="1"/>
          <p:nvPr/>
        </p:nvSpPr>
        <p:spPr>
          <a:xfrm>
            <a:off x="6696111" y="4039445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latin typeface="Calibri"/>
                <a:cs typeface="Calibri"/>
              </a:rPr>
              <a:t>page</a:t>
            </a:r>
            <a:r>
              <a:rPr sz="1200" spc="-60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B</a:t>
            </a:r>
          </a:p>
        </p:txBody>
      </p:sp>
      <p:sp>
        <p:nvSpPr>
          <p:cNvPr id="130" name="object 121">
            <a:extLst>
              <a:ext uri="{FF2B5EF4-FFF2-40B4-BE49-F238E27FC236}">
                <a16:creationId xmlns:a16="http://schemas.microsoft.com/office/drawing/2014/main" id="{C1083899-E2BB-43EF-A892-666BC38A254E}"/>
              </a:ext>
            </a:extLst>
          </p:cNvPr>
          <p:cNvSpPr/>
          <p:nvPr/>
        </p:nvSpPr>
        <p:spPr>
          <a:xfrm>
            <a:off x="6590944" y="3362298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719707" y="0"/>
                </a:moveTo>
                <a:lnTo>
                  <a:pt x="0" y="0"/>
                </a:lnTo>
                <a:lnTo>
                  <a:pt x="0" y="707703"/>
                </a:lnTo>
                <a:lnTo>
                  <a:pt x="719707" y="707703"/>
                </a:lnTo>
                <a:lnTo>
                  <a:pt x="719707" y="0"/>
                </a:lnTo>
                <a:close/>
              </a:path>
            </a:pathLst>
          </a:custGeom>
          <a:solidFill>
            <a:srgbClr val="18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22">
            <a:extLst>
              <a:ext uri="{FF2B5EF4-FFF2-40B4-BE49-F238E27FC236}">
                <a16:creationId xmlns:a16="http://schemas.microsoft.com/office/drawing/2014/main" id="{8C3667C2-CEDE-415A-8EDE-A663475FDAA0}"/>
              </a:ext>
            </a:extLst>
          </p:cNvPr>
          <p:cNvSpPr/>
          <p:nvPr/>
        </p:nvSpPr>
        <p:spPr>
          <a:xfrm>
            <a:off x="6590944" y="3362298"/>
            <a:ext cx="720090" cy="708025"/>
          </a:xfrm>
          <a:custGeom>
            <a:avLst/>
            <a:gdLst/>
            <a:ahLst/>
            <a:cxnLst/>
            <a:rect l="l" t="t" r="r" b="b"/>
            <a:pathLst>
              <a:path w="720090" h="708025">
                <a:moveTo>
                  <a:pt x="0" y="0"/>
                </a:moveTo>
                <a:lnTo>
                  <a:pt x="719708" y="0"/>
                </a:lnTo>
                <a:lnTo>
                  <a:pt x="719708" y="707704"/>
                </a:lnTo>
                <a:lnTo>
                  <a:pt x="0" y="707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E3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2" name="object 123">
            <a:extLst>
              <a:ext uri="{FF2B5EF4-FFF2-40B4-BE49-F238E27FC236}">
                <a16:creationId xmlns:a16="http://schemas.microsoft.com/office/drawing/2014/main" id="{F4AB8455-AB25-4F5A-BFDD-C4DA94799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30803"/>
              </p:ext>
            </p:extLst>
          </p:nvPr>
        </p:nvGraphicFramePr>
        <p:xfrm>
          <a:off x="6613604" y="3429000"/>
          <a:ext cx="624837" cy="536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>
                          <a:latin typeface="Cambria Math"/>
                          <a:cs typeface="Cambria Math"/>
                        </a:rPr>
                        <a:t>7</a:t>
                      </a: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object 124">
            <a:extLst>
              <a:ext uri="{FF2B5EF4-FFF2-40B4-BE49-F238E27FC236}">
                <a16:creationId xmlns:a16="http://schemas.microsoft.com/office/drawing/2014/main" id="{66E27F3C-5697-49E5-BB59-478FD6B452B1}"/>
              </a:ext>
            </a:extLst>
          </p:cNvPr>
          <p:cNvSpPr/>
          <p:nvPr/>
        </p:nvSpPr>
        <p:spPr>
          <a:xfrm>
            <a:off x="5795641" y="4137349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164727" y="0"/>
                </a:moveTo>
                <a:lnTo>
                  <a:pt x="0" y="164727"/>
                </a:lnTo>
                <a:lnTo>
                  <a:pt x="82364" y="164727"/>
                </a:lnTo>
                <a:lnTo>
                  <a:pt x="82364" y="644278"/>
                </a:lnTo>
                <a:lnTo>
                  <a:pt x="247092" y="644278"/>
                </a:lnTo>
                <a:lnTo>
                  <a:pt x="247092" y="164727"/>
                </a:lnTo>
                <a:lnTo>
                  <a:pt x="329455" y="164727"/>
                </a:lnTo>
                <a:lnTo>
                  <a:pt x="164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25">
            <a:extLst>
              <a:ext uri="{FF2B5EF4-FFF2-40B4-BE49-F238E27FC236}">
                <a16:creationId xmlns:a16="http://schemas.microsoft.com/office/drawing/2014/main" id="{AC413844-F677-434E-9563-F8CDEFB824EE}"/>
              </a:ext>
            </a:extLst>
          </p:cNvPr>
          <p:cNvSpPr/>
          <p:nvPr/>
        </p:nvSpPr>
        <p:spPr>
          <a:xfrm>
            <a:off x="5795641" y="4137349"/>
            <a:ext cx="329565" cy="644525"/>
          </a:xfrm>
          <a:custGeom>
            <a:avLst/>
            <a:gdLst/>
            <a:ahLst/>
            <a:cxnLst/>
            <a:rect l="l" t="t" r="r" b="b"/>
            <a:pathLst>
              <a:path w="329564" h="644525">
                <a:moveTo>
                  <a:pt x="329456" y="164727"/>
                </a:moveTo>
                <a:lnTo>
                  <a:pt x="247092" y="164727"/>
                </a:lnTo>
                <a:lnTo>
                  <a:pt x="247092" y="644278"/>
                </a:lnTo>
                <a:lnTo>
                  <a:pt x="82364" y="644278"/>
                </a:lnTo>
                <a:lnTo>
                  <a:pt x="82364" y="164727"/>
                </a:lnTo>
                <a:lnTo>
                  <a:pt x="0" y="164727"/>
                </a:lnTo>
                <a:lnTo>
                  <a:pt x="164728" y="0"/>
                </a:lnTo>
                <a:lnTo>
                  <a:pt x="329456" y="16472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26">
            <a:extLst>
              <a:ext uri="{FF2B5EF4-FFF2-40B4-BE49-F238E27FC236}">
                <a16:creationId xmlns:a16="http://schemas.microsoft.com/office/drawing/2014/main" id="{49BF0B46-046B-437B-85E3-64B1C18CA317}"/>
              </a:ext>
            </a:extLst>
          </p:cNvPr>
          <p:cNvSpPr/>
          <p:nvPr/>
        </p:nvSpPr>
        <p:spPr>
          <a:xfrm>
            <a:off x="7272246" y="4098765"/>
            <a:ext cx="671830" cy="655320"/>
          </a:xfrm>
          <a:custGeom>
            <a:avLst/>
            <a:gdLst/>
            <a:ahLst/>
            <a:cxnLst/>
            <a:rect l="l" t="t" r="r" b="b"/>
            <a:pathLst>
              <a:path w="671829" h="655320">
                <a:moveTo>
                  <a:pt x="230160" y="0"/>
                </a:moveTo>
                <a:lnTo>
                  <a:pt x="0" y="4351"/>
                </a:lnTo>
                <a:lnTo>
                  <a:pt x="4349" y="234511"/>
                </a:lnTo>
                <a:lnTo>
                  <a:pt x="60802" y="175883"/>
                </a:lnTo>
                <a:lnTo>
                  <a:pt x="558411" y="655030"/>
                </a:lnTo>
                <a:lnTo>
                  <a:pt x="671316" y="537775"/>
                </a:lnTo>
                <a:lnTo>
                  <a:pt x="173708" y="58628"/>
                </a:lnTo>
                <a:lnTo>
                  <a:pt x="23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27">
            <a:extLst>
              <a:ext uri="{FF2B5EF4-FFF2-40B4-BE49-F238E27FC236}">
                <a16:creationId xmlns:a16="http://schemas.microsoft.com/office/drawing/2014/main" id="{76EC9C87-3BC2-4EDC-B582-3E82B1A48ABC}"/>
              </a:ext>
            </a:extLst>
          </p:cNvPr>
          <p:cNvSpPr/>
          <p:nvPr/>
        </p:nvSpPr>
        <p:spPr>
          <a:xfrm>
            <a:off x="7272246" y="4098765"/>
            <a:ext cx="671830" cy="655320"/>
          </a:xfrm>
          <a:custGeom>
            <a:avLst/>
            <a:gdLst/>
            <a:ahLst/>
            <a:cxnLst/>
            <a:rect l="l" t="t" r="r" b="b"/>
            <a:pathLst>
              <a:path w="671829" h="655320">
                <a:moveTo>
                  <a:pt x="230160" y="0"/>
                </a:moveTo>
                <a:lnTo>
                  <a:pt x="173708" y="58627"/>
                </a:lnTo>
                <a:lnTo>
                  <a:pt x="671316" y="537775"/>
                </a:lnTo>
                <a:lnTo>
                  <a:pt x="558411" y="655030"/>
                </a:lnTo>
                <a:lnTo>
                  <a:pt x="60803" y="175883"/>
                </a:lnTo>
                <a:lnTo>
                  <a:pt x="4350" y="234511"/>
                </a:lnTo>
                <a:lnTo>
                  <a:pt x="0" y="4351"/>
                </a:lnTo>
                <a:lnTo>
                  <a:pt x="23016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28">
            <a:extLst>
              <a:ext uri="{FF2B5EF4-FFF2-40B4-BE49-F238E27FC236}">
                <a16:creationId xmlns:a16="http://schemas.microsoft.com/office/drawing/2014/main" id="{1B427885-A5FC-4B42-8BBB-491AABEF944C}"/>
              </a:ext>
            </a:extLst>
          </p:cNvPr>
          <p:cNvSpPr/>
          <p:nvPr/>
        </p:nvSpPr>
        <p:spPr>
          <a:xfrm>
            <a:off x="6730962" y="4170044"/>
            <a:ext cx="329565" cy="571500"/>
          </a:xfrm>
          <a:custGeom>
            <a:avLst/>
            <a:gdLst/>
            <a:ahLst/>
            <a:cxnLst/>
            <a:rect l="l" t="t" r="r" b="b"/>
            <a:pathLst>
              <a:path w="329565" h="571500">
                <a:moveTo>
                  <a:pt x="164727" y="0"/>
                </a:moveTo>
                <a:lnTo>
                  <a:pt x="0" y="164727"/>
                </a:lnTo>
                <a:lnTo>
                  <a:pt x="82363" y="164727"/>
                </a:lnTo>
                <a:lnTo>
                  <a:pt x="82363" y="570900"/>
                </a:lnTo>
                <a:lnTo>
                  <a:pt x="247091" y="570900"/>
                </a:lnTo>
                <a:lnTo>
                  <a:pt x="247091" y="164727"/>
                </a:lnTo>
                <a:lnTo>
                  <a:pt x="329455" y="164727"/>
                </a:lnTo>
                <a:lnTo>
                  <a:pt x="164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29">
            <a:extLst>
              <a:ext uri="{FF2B5EF4-FFF2-40B4-BE49-F238E27FC236}">
                <a16:creationId xmlns:a16="http://schemas.microsoft.com/office/drawing/2014/main" id="{9E051C82-EE15-4A6F-B3F3-BCA285082EDA}"/>
              </a:ext>
            </a:extLst>
          </p:cNvPr>
          <p:cNvSpPr/>
          <p:nvPr/>
        </p:nvSpPr>
        <p:spPr>
          <a:xfrm>
            <a:off x="6730962" y="4170043"/>
            <a:ext cx="329565" cy="571500"/>
          </a:xfrm>
          <a:custGeom>
            <a:avLst/>
            <a:gdLst/>
            <a:ahLst/>
            <a:cxnLst/>
            <a:rect l="l" t="t" r="r" b="b"/>
            <a:pathLst>
              <a:path w="329565" h="571500">
                <a:moveTo>
                  <a:pt x="329456" y="164727"/>
                </a:moveTo>
                <a:lnTo>
                  <a:pt x="247091" y="164727"/>
                </a:lnTo>
                <a:lnTo>
                  <a:pt x="247091" y="570901"/>
                </a:lnTo>
                <a:lnTo>
                  <a:pt x="82363" y="570901"/>
                </a:lnTo>
                <a:lnTo>
                  <a:pt x="82363" y="164727"/>
                </a:lnTo>
                <a:lnTo>
                  <a:pt x="0" y="164727"/>
                </a:lnTo>
                <a:lnTo>
                  <a:pt x="164728" y="0"/>
                </a:lnTo>
                <a:lnTo>
                  <a:pt x="329456" y="16472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84">
            <a:extLst>
              <a:ext uri="{FF2B5EF4-FFF2-40B4-BE49-F238E27FC236}">
                <a16:creationId xmlns:a16="http://schemas.microsoft.com/office/drawing/2014/main" id="{FF91839D-3BE3-4DD0-9BC2-AB4B02E27D48}"/>
              </a:ext>
            </a:extLst>
          </p:cNvPr>
          <p:cNvSpPr/>
          <p:nvPr/>
        </p:nvSpPr>
        <p:spPr>
          <a:xfrm>
            <a:off x="6128309" y="4863436"/>
            <a:ext cx="208915" cy="147320"/>
          </a:xfrm>
          <a:custGeom>
            <a:avLst/>
            <a:gdLst/>
            <a:ahLst/>
            <a:cxnLst/>
            <a:rect l="l" t="t" r="r" b="b"/>
            <a:pathLst>
              <a:path w="208914" h="147320">
                <a:moveTo>
                  <a:pt x="208393" y="0"/>
                </a:moveTo>
                <a:lnTo>
                  <a:pt x="0" y="0"/>
                </a:lnTo>
                <a:lnTo>
                  <a:pt x="0" y="147019"/>
                </a:lnTo>
                <a:lnTo>
                  <a:pt x="208393" y="147019"/>
                </a:lnTo>
                <a:lnTo>
                  <a:pt x="20839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pPr algn="ctr"/>
            <a:endParaRPr sz="900"/>
          </a:p>
        </p:txBody>
      </p:sp>
    </p:spTree>
    <p:extLst>
      <p:ext uri="{BB962C8B-B14F-4D97-AF65-F5344CB8AC3E}">
        <p14:creationId xmlns:p14="http://schemas.microsoft.com/office/powerpoint/2010/main" val="3090092504"/>
      </p:ext>
    </p:extLst>
  </p:cSld>
  <p:clrMapOvr>
    <a:masterClrMapping/>
  </p:clrMapOvr>
</p:sld>
</file>

<file path=ppt/theme/theme1.xml><?xml version="1.0" encoding="utf-8"?>
<a:theme xmlns:a="http://schemas.openxmlformats.org/drawingml/2006/main" name="ADS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SL" id="{84B89A31-F06D-4404-BF34-3CD88C41F509}" vid="{91A9F5EF-1DD1-4C68-B9D1-A2C8B7E2165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ADSL</Template>
  <TotalTime>0</TotalTime>
  <Words>2401</Words>
  <Application>Microsoft Office PowerPoint</Application>
  <PresentationFormat>宽屏</PresentationFormat>
  <Paragraphs>512</Paragraphs>
  <Slides>47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微软雅黑</vt:lpstr>
      <vt:lpstr>Arial</vt:lpstr>
      <vt:lpstr>Calibri</vt:lpstr>
      <vt:lpstr>Cambria Math</vt:lpstr>
      <vt:lpstr>Consolas</vt:lpstr>
      <vt:lpstr>Gill Sans MT</vt:lpstr>
      <vt:lpstr>Times New Roman</vt:lpstr>
      <vt:lpstr>ADSL</vt:lpstr>
      <vt:lpstr>Pre-Select Static Caching and  Neighborhood Ordering for BFS-like Algorithms on Disk-based Graph Engines</vt:lpstr>
      <vt:lpstr>Outline</vt:lpstr>
      <vt:lpstr>Graph Database</vt:lpstr>
      <vt:lpstr>Graph Database</vt:lpstr>
      <vt:lpstr>Graph Database</vt:lpstr>
      <vt:lpstr>Disk-based Graph Engine</vt:lpstr>
      <vt:lpstr>Disk-based Graph Engine</vt:lpstr>
      <vt:lpstr>Disk-based Graph Engine</vt:lpstr>
      <vt:lpstr>BFS-like Algorithms</vt:lpstr>
      <vt:lpstr>Contributions</vt:lpstr>
      <vt:lpstr>Outline</vt:lpstr>
      <vt:lpstr>Observations</vt:lpstr>
      <vt:lpstr>Uniform Edge List Reference</vt:lpstr>
      <vt:lpstr>Observations</vt:lpstr>
      <vt:lpstr>Ineffectiveness of the Page Cache</vt:lpstr>
      <vt:lpstr>Observations</vt:lpstr>
      <vt:lpstr>Impact of Graph Layout on Disk</vt:lpstr>
      <vt:lpstr>Observations</vt:lpstr>
      <vt:lpstr>Outline</vt:lpstr>
      <vt:lpstr>Bringing New Order </vt:lpstr>
      <vt:lpstr>Assess the model’s accuracy </vt:lpstr>
      <vt:lpstr>Bringing New Order </vt:lpstr>
      <vt:lpstr>Neighborhood Ordering </vt:lpstr>
      <vt:lpstr>Bringing New Order </vt:lpstr>
      <vt:lpstr>BFS-Aware Static Cache (BASC)</vt:lpstr>
      <vt:lpstr>Modeling I/O Request Costs</vt:lpstr>
      <vt:lpstr>BFS-Aware Static Cache (BASC)</vt:lpstr>
      <vt:lpstr>Modeling I/O Request Costs</vt:lpstr>
      <vt:lpstr>Modeling I/O Request Costs</vt:lpstr>
      <vt:lpstr>Modeling I/O Request Costs</vt:lpstr>
      <vt:lpstr>Modeling I/O Request Costs</vt:lpstr>
      <vt:lpstr>Modeling I/O Request Costs</vt:lpstr>
      <vt:lpstr>Modeling I/O Request Costs</vt:lpstr>
      <vt:lpstr>Modeling I/O Request Costs</vt:lpstr>
      <vt:lpstr>Modeling I/O Request Costs</vt:lpstr>
      <vt:lpstr>Greedy Vertex Selection</vt:lpstr>
      <vt:lpstr>Outline</vt:lpstr>
      <vt:lpstr>Experiment Setup</vt:lpstr>
      <vt:lpstr>Datasets</vt:lpstr>
      <vt:lpstr>Evaluation of Norder</vt:lpstr>
      <vt:lpstr>Evaluation of Norder</vt:lpstr>
      <vt:lpstr>Evaluation of BASC</vt:lpstr>
      <vt:lpstr>Evaluation of BASC</vt:lpstr>
      <vt:lpstr>Evaluation of BASC</vt:lpstr>
      <vt:lpstr>Combining BASC and Norder</vt:lpstr>
      <vt:lpstr>Outline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嘉豪</dc:creator>
  <cp:lastModifiedBy>李 嘉豪</cp:lastModifiedBy>
  <cp:revision>1</cp:revision>
  <dcterms:created xsi:type="dcterms:W3CDTF">2020-02-26T02:22:30Z</dcterms:created>
  <dcterms:modified xsi:type="dcterms:W3CDTF">2020-02-28T10:50:02Z</dcterms:modified>
</cp:coreProperties>
</file>