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76" r:id="rId3"/>
    <p:sldId id="257" r:id="rId4"/>
    <p:sldId id="278" r:id="rId5"/>
    <p:sldId id="258" r:id="rId6"/>
    <p:sldId id="277" r:id="rId7"/>
    <p:sldId id="262" r:id="rId8"/>
    <p:sldId id="263" r:id="rId9"/>
    <p:sldId id="264" r:id="rId10"/>
    <p:sldId id="261"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82248"/>
  </p:normalViewPr>
  <p:slideViewPr>
    <p:cSldViewPr snapToGrid="0" snapToObjects="1">
      <p:cViewPr varScale="1">
        <p:scale>
          <a:sx n="90" d="100"/>
          <a:sy n="90" d="100"/>
        </p:scale>
        <p:origin x="1192" y="200"/>
      </p:cViewPr>
      <p:guideLst/>
    </p:cSldViewPr>
  </p:slideViewPr>
  <p:notesTextViewPr>
    <p:cViewPr>
      <p:scale>
        <a:sx n="1" d="1"/>
        <a:sy n="1" d="1"/>
      </p:scale>
      <p:origin x="0" y="-11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FEB15-FDB8-A04B-B098-F6CD1265927D}" type="doc">
      <dgm:prSet loTypeId="urn:microsoft.com/office/officeart/2005/8/layout/process1" loCatId="" qsTypeId="urn:microsoft.com/office/officeart/2005/8/quickstyle/simple1" qsCatId="simple" csTypeId="urn:microsoft.com/office/officeart/2005/8/colors/accent1_2" csCatId="accent1" phldr="1"/>
      <dgm:spPr/>
    </dgm:pt>
    <dgm:pt modelId="{115E86AD-6E01-924E-A603-59E87F0089CA}">
      <dgm:prSet phldrT="[Text]"/>
      <dgm:spPr/>
      <dgm:t>
        <a:bodyPr/>
        <a:lstStyle/>
        <a:p>
          <a:r>
            <a:rPr lang="en-US" dirty="0"/>
            <a:t>Synchronous</a:t>
          </a:r>
        </a:p>
      </dgm:t>
    </dgm:pt>
    <dgm:pt modelId="{80A50FCB-5C87-4844-8EB2-65FA46C25346}" type="parTrans" cxnId="{4C939836-68C0-454D-AF1A-69BCF20E57F2}">
      <dgm:prSet/>
      <dgm:spPr/>
      <dgm:t>
        <a:bodyPr/>
        <a:lstStyle/>
        <a:p>
          <a:endParaRPr lang="en-US"/>
        </a:p>
      </dgm:t>
    </dgm:pt>
    <dgm:pt modelId="{85CDEA2F-22B1-624B-8B19-29B6AFF948FC}" type="sibTrans" cxnId="{4C939836-68C0-454D-AF1A-69BCF20E57F2}">
      <dgm:prSet/>
      <dgm:spPr/>
      <dgm:t>
        <a:bodyPr/>
        <a:lstStyle/>
        <a:p>
          <a:endParaRPr lang="en-US"/>
        </a:p>
      </dgm:t>
    </dgm:pt>
    <dgm:pt modelId="{9011A29B-3065-2643-B129-4421617345D1}">
      <dgm:prSet phldrT="[Text]"/>
      <dgm:spPr/>
      <dgm:t>
        <a:bodyPr/>
        <a:lstStyle/>
        <a:p>
          <a:r>
            <a:rPr lang="en-US" dirty="0"/>
            <a:t>Poor scaling/Flexibility</a:t>
          </a:r>
        </a:p>
      </dgm:t>
    </dgm:pt>
    <dgm:pt modelId="{84669871-881B-2B4F-B23E-C2EDF8ACD759}" type="parTrans" cxnId="{9B4983FC-620E-F147-B346-2045259CA562}">
      <dgm:prSet/>
      <dgm:spPr/>
      <dgm:t>
        <a:bodyPr/>
        <a:lstStyle/>
        <a:p>
          <a:endParaRPr lang="en-US"/>
        </a:p>
      </dgm:t>
    </dgm:pt>
    <dgm:pt modelId="{940714B6-12FB-EF41-816D-717170AEC0AC}" type="sibTrans" cxnId="{9B4983FC-620E-F147-B346-2045259CA562}">
      <dgm:prSet/>
      <dgm:spPr/>
      <dgm:t>
        <a:bodyPr/>
        <a:lstStyle/>
        <a:p>
          <a:endParaRPr lang="en-US"/>
        </a:p>
      </dgm:t>
    </dgm:pt>
    <dgm:pt modelId="{AA0E0DF0-4152-6542-A5F9-317E2D98F93A}">
      <dgm:prSet phldrT="[Text]"/>
      <dgm:spPr/>
      <dgm:t>
        <a:bodyPr/>
        <a:lstStyle/>
        <a:p>
          <a:r>
            <a:rPr lang="en-US" dirty="0"/>
            <a:t>Poor performance </a:t>
          </a:r>
        </a:p>
      </dgm:t>
    </dgm:pt>
    <dgm:pt modelId="{0DF36E27-E4C4-054E-928A-19006FC1FBEE}" type="parTrans" cxnId="{830795DA-DD60-DC46-9BF3-22FF604520FE}">
      <dgm:prSet/>
      <dgm:spPr/>
      <dgm:t>
        <a:bodyPr/>
        <a:lstStyle/>
        <a:p>
          <a:endParaRPr lang="en-US"/>
        </a:p>
      </dgm:t>
    </dgm:pt>
    <dgm:pt modelId="{218E674A-70FD-1642-B698-2E33E006811D}" type="sibTrans" cxnId="{830795DA-DD60-DC46-9BF3-22FF604520FE}">
      <dgm:prSet/>
      <dgm:spPr/>
      <dgm:t>
        <a:bodyPr/>
        <a:lstStyle/>
        <a:p>
          <a:endParaRPr lang="en-US"/>
        </a:p>
      </dgm:t>
    </dgm:pt>
    <dgm:pt modelId="{C78BE534-88DE-444F-812A-34CD089805EC}" type="pres">
      <dgm:prSet presAssocID="{02EFEB15-FDB8-A04B-B098-F6CD1265927D}" presName="Name0" presStyleCnt="0">
        <dgm:presLayoutVars>
          <dgm:dir/>
          <dgm:resizeHandles val="exact"/>
        </dgm:presLayoutVars>
      </dgm:prSet>
      <dgm:spPr/>
    </dgm:pt>
    <dgm:pt modelId="{8C96AEE0-0C31-F242-9C05-55F6140FB2E7}" type="pres">
      <dgm:prSet presAssocID="{115E86AD-6E01-924E-A603-59E87F0089CA}" presName="node" presStyleLbl="node1" presStyleIdx="0" presStyleCnt="3">
        <dgm:presLayoutVars>
          <dgm:bulletEnabled val="1"/>
        </dgm:presLayoutVars>
      </dgm:prSet>
      <dgm:spPr/>
    </dgm:pt>
    <dgm:pt modelId="{500EF4AC-A1C6-BD46-8F2C-8C7E1428A5B6}" type="pres">
      <dgm:prSet presAssocID="{85CDEA2F-22B1-624B-8B19-29B6AFF948FC}" presName="sibTrans" presStyleLbl="sibTrans2D1" presStyleIdx="0" presStyleCnt="2"/>
      <dgm:spPr/>
    </dgm:pt>
    <dgm:pt modelId="{3A1742CE-42F8-F949-9D28-855596067122}" type="pres">
      <dgm:prSet presAssocID="{85CDEA2F-22B1-624B-8B19-29B6AFF948FC}" presName="connectorText" presStyleLbl="sibTrans2D1" presStyleIdx="0" presStyleCnt="2"/>
      <dgm:spPr/>
    </dgm:pt>
    <dgm:pt modelId="{C3C8F72A-6378-7F45-BA6F-8E27F54A5641}" type="pres">
      <dgm:prSet presAssocID="{9011A29B-3065-2643-B129-4421617345D1}" presName="node" presStyleLbl="node1" presStyleIdx="1" presStyleCnt="3">
        <dgm:presLayoutVars>
          <dgm:bulletEnabled val="1"/>
        </dgm:presLayoutVars>
      </dgm:prSet>
      <dgm:spPr/>
    </dgm:pt>
    <dgm:pt modelId="{055017A1-FBE5-6542-AF77-FAAB8D6FF4E4}" type="pres">
      <dgm:prSet presAssocID="{940714B6-12FB-EF41-816D-717170AEC0AC}" presName="sibTrans" presStyleLbl="sibTrans2D1" presStyleIdx="1" presStyleCnt="2"/>
      <dgm:spPr/>
    </dgm:pt>
    <dgm:pt modelId="{8F36C8CE-3CA8-D74C-952B-B2897A5BAEAF}" type="pres">
      <dgm:prSet presAssocID="{940714B6-12FB-EF41-816D-717170AEC0AC}" presName="connectorText" presStyleLbl="sibTrans2D1" presStyleIdx="1" presStyleCnt="2"/>
      <dgm:spPr/>
    </dgm:pt>
    <dgm:pt modelId="{950BED1F-240E-404F-8450-22EFE4D79AAF}" type="pres">
      <dgm:prSet presAssocID="{AA0E0DF0-4152-6542-A5F9-317E2D98F93A}" presName="node" presStyleLbl="node1" presStyleIdx="2" presStyleCnt="3">
        <dgm:presLayoutVars>
          <dgm:bulletEnabled val="1"/>
        </dgm:presLayoutVars>
      </dgm:prSet>
      <dgm:spPr/>
    </dgm:pt>
  </dgm:ptLst>
  <dgm:cxnLst>
    <dgm:cxn modelId="{C92E9625-B77A-FD4A-BF6C-8422F5B2F8AD}" type="presOf" srcId="{02EFEB15-FDB8-A04B-B098-F6CD1265927D}" destId="{C78BE534-88DE-444F-812A-34CD089805EC}" srcOrd="0" destOrd="0" presId="urn:microsoft.com/office/officeart/2005/8/layout/process1"/>
    <dgm:cxn modelId="{4C939836-68C0-454D-AF1A-69BCF20E57F2}" srcId="{02EFEB15-FDB8-A04B-B098-F6CD1265927D}" destId="{115E86AD-6E01-924E-A603-59E87F0089CA}" srcOrd="0" destOrd="0" parTransId="{80A50FCB-5C87-4844-8EB2-65FA46C25346}" sibTransId="{85CDEA2F-22B1-624B-8B19-29B6AFF948FC}"/>
    <dgm:cxn modelId="{19408946-5CB2-D747-A3EE-01B079F09E6C}" type="presOf" srcId="{AA0E0DF0-4152-6542-A5F9-317E2D98F93A}" destId="{950BED1F-240E-404F-8450-22EFE4D79AAF}" srcOrd="0" destOrd="0" presId="urn:microsoft.com/office/officeart/2005/8/layout/process1"/>
    <dgm:cxn modelId="{09E60649-2354-3C44-97AD-6233849297D4}" type="presOf" srcId="{940714B6-12FB-EF41-816D-717170AEC0AC}" destId="{8F36C8CE-3CA8-D74C-952B-B2897A5BAEAF}" srcOrd="1" destOrd="0" presId="urn:microsoft.com/office/officeart/2005/8/layout/process1"/>
    <dgm:cxn modelId="{699EDBAD-E40E-4D45-ABCC-3600FB0AA893}" type="presOf" srcId="{940714B6-12FB-EF41-816D-717170AEC0AC}" destId="{055017A1-FBE5-6542-AF77-FAAB8D6FF4E4}" srcOrd="0" destOrd="0" presId="urn:microsoft.com/office/officeart/2005/8/layout/process1"/>
    <dgm:cxn modelId="{74D45FAF-5B92-5041-8F17-160980DC1FB9}" type="presOf" srcId="{85CDEA2F-22B1-624B-8B19-29B6AFF948FC}" destId="{500EF4AC-A1C6-BD46-8F2C-8C7E1428A5B6}" srcOrd="0" destOrd="0" presId="urn:microsoft.com/office/officeart/2005/8/layout/process1"/>
    <dgm:cxn modelId="{FC4B87AF-B3B6-EB4A-A313-0DF71507C9A3}" type="presOf" srcId="{85CDEA2F-22B1-624B-8B19-29B6AFF948FC}" destId="{3A1742CE-42F8-F949-9D28-855596067122}" srcOrd="1" destOrd="0" presId="urn:microsoft.com/office/officeart/2005/8/layout/process1"/>
    <dgm:cxn modelId="{74848FC6-15DF-9D4C-89CA-94F6A6809155}" type="presOf" srcId="{9011A29B-3065-2643-B129-4421617345D1}" destId="{C3C8F72A-6378-7F45-BA6F-8E27F54A5641}" srcOrd="0" destOrd="0" presId="urn:microsoft.com/office/officeart/2005/8/layout/process1"/>
    <dgm:cxn modelId="{830795DA-DD60-DC46-9BF3-22FF604520FE}" srcId="{02EFEB15-FDB8-A04B-B098-F6CD1265927D}" destId="{AA0E0DF0-4152-6542-A5F9-317E2D98F93A}" srcOrd="2" destOrd="0" parTransId="{0DF36E27-E4C4-054E-928A-19006FC1FBEE}" sibTransId="{218E674A-70FD-1642-B698-2E33E006811D}"/>
    <dgm:cxn modelId="{3E5BF4F5-83FB-DA4F-81AD-905E085C6FCA}" type="presOf" srcId="{115E86AD-6E01-924E-A603-59E87F0089CA}" destId="{8C96AEE0-0C31-F242-9C05-55F6140FB2E7}" srcOrd="0" destOrd="0" presId="urn:microsoft.com/office/officeart/2005/8/layout/process1"/>
    <dgm:cxn modelId="{9B4983FC-620E-F147-B346-2045259CA562}" srcId="{02EFEB15-FDB8-A04B-B098-F6CD1265927D}" destId="{9011A29B-3065-2643-B129-4421617345D1}" srcOrd="1" destOrd="0" parTransId="{84669871-881B-2B4F-B23E-C2EDF8ACD759}" sibTransId="{940714B6-12FB-EF41-816D-717170AEC0AC}"/>
    <dgm:cxn modelId="{C1CE99F9-7193-944F-8850-68730DE31BEE}" type="presParOf" srcId="{C78BE534-88DE-444F-812A-34CD089805EC}" destId="{8C96AEE0-0C31-F242-9C05-55F6140FB2E7}" srcOrd="0" destOrd="0" presId="urn:microsoft.com/office/officeart/2005/8/layout/process1"/>
    <dgm:cxn modelId="{F9B3F19B-48EE-9A49-B8ED-C28A81417DB0}" type="presParOf" srcId="{C78BE534-88DE-444F-812A-34CD089805EC}" destId="{500EF4AC-A1C6-BD46-8F2C-8C7E1428A5B6}" srcOrd="1" destOrd="0" presId="urn:microsoft.com/office/officeart/2005/8/layout/process1"/>
    <dgm:cxn modelId="{185EC97A-7D9A-5145-8AB9-4E9A7BB4DF65}" type="presParOf" srcId="{500EF4AC-A1C6-BD46-8F2C-8C7E1428A5B6}" destId="{3A1742CE-42F8-F949-9D28-855596067122}" srcOrd="0" destOrd="0" presId="urn:microsoft.com/office/officeart/2005/8/layout/process1"/>
    <dgm:cxn modelId="{5D9EB612-C7C2-9C40-897B-D9B94D36A463}" type="presParOf" srcId="{C78BE534-88DE-444F-812A-34CD089805EC}" destId="{C3C8F72A-6378-7F45-BA6F-8E27F54A5641}" srcOrd="2" destOrd="0" presId="urn:microsoft.com/office/officeart/2005/8/layout/process1"/>
    <dgm:cxn modelId="{3972CD2C-E9CD-D844-958B-8522DE46397A}" type="presParOf" srcId="{C78BE534-88DE-444F-812A-34CD089805EC}" destId="{055017A1-FBE5-6542-AF77-FAAB8D6FF4E4}" srcOrd="3" destOrd="0" presId="urn:microsoft.com/office/officeart/2005/8/layout/process1"/>
    <dgm:cxn modelId="{3E25FA11-C4FE-8E4D-B02F-4535BB373FCD}" type="presParOf" srcId="{055017A1-FBE5-6542-AF77-FAAB8D6FF4E4}" destId="{8F36C8CE-3CA8-D74C-952B-B2897A5BAEAF}" srcOrd="0" destOrd="0" presId="urn:microsoft.com/office/officeart/2005/8/layout/process1"/>
    <dgm:cxn modelId="{46208E1C-B990-1E4B-B47E-B431C29E8EA4}" type="presParOf" srcId="{C78BE534-88DE-444F-812A-34CD089805EC}" destId="{950BED1F-240E-404F-8450-22EFE4D79AA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62F5EB-ECD5-0F48-8A4B-6613970834D7}" type="doc">
      <dgm:prSet loTypeId="urn:microsoft.com/office/officeart/2005/8/layout/hierarchy3" loCatId="" qsTypeId="urn:microsoft.com/office/officeart/2005/8/quickstyle/simple1" qsCatId="simple" csTypeId="urn:microsoft.com/office/officeart/2005/8/colors/accent1_2" csCatId="accent1" phldr="1"/>
      <dgm:spPr/>
      <dgm:t>
        <a:bodyPr/>
        <a:lstStyle/>
        <a:p>
          <a:endParaRPr lang="en-US"/>
        </a:p>
      </dgm:t>
    </dgm:pt>
    <dgm:pt modelId="{65216616-76FE-1C4F-88A4-D9048B275BD8}">
      <dgm:prSet phldrT="[Text]"/>
      <dgm:spPr/>
      <dgm:t>
        <a:bodyPr/>
        <a:lstStyle/>
        <a:p>
          <a:pPr>
            <a:buNone/>
          </a:pPr>
          <a:r>
            <a:rPr lang="en-US" dirty="0"/>
            <a:t>Asynchronous Control Plane Architecture</a:t>
          </a:r>
        </a:p>
      </dgm:t>
    </dgm:pt>
    <dgm:pt modelId="{9F9D7FF1-8A19-8043-97E3-A4571BAB1DCD}" type="parTrans" cxnId="{AC4BDE87-12FF-364D-8B93-8BE7C9BA803C}">
      <dgm:prSet/>
      <dgm:spPr/>
      <dgm:t>
        <a:bodyPr/>
        <a:lstStyle/>
        <a:p>
          <a:endParaRPr lang="en-US"/>
        </a:p>
      </dgm:t>
    </dgm:pt>
    <dgm:pt modelId="{5274B4AD-7DFB-DE4C-B345-B02198719003}" type="sibTrans" cxnId="{AC4BDE87-12FF-364D-8B93-8BE7C9BA803C}">
      <dgm:prSet/>
      <dgm:spPr/>
      <dgm:t>
        <a:bodyPr/>
        <a:lstStyle/>
        <a:p>
          <a:endParaRPr lang="en-US"/>
        </a:p>
      </dgm:t>
    </dgm:pt>
    <dgm:pt modelId="{DEB1BC9A-560A-6243-BFEC-D31E31E5263A}">
      <dgm:prSet phldrT="[Text]"/>
      <dgm:spPr/>
      <dgm:t>
        <a:bodyPr/>
        <a:lstStyle/>
        <a:p>
          <a:r>
            <a:rPr lang="en-US" dirty="0"/>
            <a:t>Task Recipe</a:t>
          </a:r>
        </a:p>
      </dgm:t>
    </dgm:pt>
    <dgm:pt modelId="{7D37168D-B115-B04D-8A29-F84B72FCA083}" type="parTrans" cxnId="{F2550740-D3EE-3049-AA63-16ECAC795D52}">
      <dgm:prSet/>
      <dgm:spPr/>
      <dgm:t>
        <a:bodyPr/>
        <a:lstStyle/>
        <a:p>
          <a:endParaRPr lang="en-US"/>
        </a:p>
      </dgm:t>
    </dgm:pt>
    <dgm:pt modelId="{84D128E6-1CAA-0B4C-B2A8-6BDA19F67179}" type="sibTrans" cxnId="{F2550740-D3EE-3049-AA63-16ECAC795D52}">
      <dgm:prSet/>
      <dgm:spPr/>
      <dgm:t>
        <a:bodyPr/>
        <a:lstStyle/>
        <a:p>
          <a:endParaRPr lang="en-US"/>
        </a:p>
      </dgm:t>
    </dgm:pt>
    <dgm:pt modelId="{A6114577-A8CD-6E4F-962F-79E88F8F2CB9}">
      <dgm:prSet phldrT="[Text]"/>
      <dgm:spPr/>
      <dgm:t>
        <a:bodyPr/>
        <a:lstStyle/>
        <a:p>
          <a:r>
            <a:rPr lang="en-US" dirty="0"/>
            <a:t>Partition Map</a:t>
          </a:r>
        </a:p>
      </dgm:t>
    </dgm:pt>
    <dgm:pt modelId="{8BA551E3-A08E-8049-BC82-345EA4790E80}" type="parTrans" cxnId="{8C0EA0D6-00AE-8743-BD40-B717FA13C7F8}">
      <dgm:prSet/>
      <dgm:spPr/>
      <dgm:t>
        <a:bodyPr/>
        <a:lstStyle/>
        <a:p>
          <a:endParaRPr lang="en-US"/>
        </a:p>
      </dgm:t>
    </dgm:pt>
    <dgm:pt modelId="{908533A4-D1E5-7B46-8F3D-7F4A379B9047}" type="sibTrans" cxnId="{8C0EA0D6-00AE-8743-BD40-B717FA13C7F8}">
      <dgm:prSet/>
      <dgm:spPr/>
      <dgm:t>
        <a:bodyPr/>
        <a:lstStyle/>
        <a:p>
          <a:endParaRPr lang="en-US"/>
        </a:p>
      </dgm:t>
    </dgm:pt>
    <dgm:pt modelId="{4C191C32-5427-764E-8C98-D0B51B247735}" type="pres">
      <dgm:prSet presAssocID="{7862F5EB-ECD5-0F48-8A4B-6613970834D7}" presName="diagram" presStyleCnt="0">
        <dgm:presLayoutVars>
          <dgm:chPref val="1"/>
          <dgm:dir/>
          <dgm:animOne val="branch"/>
          <dgm:animLvl val="lvl"/>
          <dgm:resizeHandles/>
        </dgm:presLayoutVars>
      </dgm:prSet>
      <dgm:spPr/>
    </dgm:pt>
    <dgm:pt modelId="{5AB30F29-84D9-F04B-8AEF-5D4DD7AEA439}" type="pres">
      <dgm:prSet presAssocID="{65216616-76FE-1C4F-88A4-D9048B275BD8}" presName="root" presStyleCnt="0"/>
      <dgm:spPr/>
    </dgm:pt>
    <dgm:pt modelId="{69B2985B-803F-0640-9CB7-6983B484803E}" type="pres">
      <dgm:prSet presAssocID="{65216616-76FE-1C4F-88A4-D9048B275BD8}" presName="rootComposite" presStyleCnt="0"/>
      <dgm:spPr/>
    </dgm:pt>
    <dgm:pt modelId="{6C3E22B2-DB89-074B-8DB7-B607CB8EB48A}" type="pres">
      <dgm:prSet presAssocID="{65216616-76FE-1C4F-88A4-D9048B275BD8}" presName="rootText" presStyleLbl="node1" presStyleIdx="0" presStyleCnt="1"/>
      <dgm:spPr/>
    </dgm:pt>
    <dgm:pt modelId="{3E381763-3F02-0040-9A7F-2B05B2CF8C39}" type="pres">
      <dgm:prSet presAssocID="{65216616-76FE-1C4F-88A4-D9048B275BD8}" presName="rootConnector" presStyleLbl="node1" presStyleIdx="0" presStyleCnt="1"/>
      <dgm:spPr/>
    </dgm:pt>
    <dgm:pt modelId="{BC17ED2C-928E-D245-AAB3-A259BA38C2B2}" type="pres">
      <dgm:prSet presAssocID="{65216616-76FE-1C4F-88A4-D9048B275BD8}" presName="childShape" presStyleCnt="0"/>
      <dgm:spPr/>
    </dgm:pt>
    <dgm:pt modelId="{C05FA1D6-91FF-F646-9E73-2AE8C9188D15}" type="pres">
      <dgm:prSet presAssocID="{7D37168D-B115-B04D-8A29-F84B72FCA083}" presName="Name13" presStyleLbl="parChTrans1D2" presStyleIdx="0" presStyleCnt="2"/>
      <dgm:spPr/>
    </dgm:pt>
    <dgm:pt modelId="{DE62C032-E176-1346-AD8A-86248AC67253}" type="pres">
      <dgm:prSet presAssocID="{DEB1BC9A-560A-6243-BFEC-D31E31E5263A}" presName="childText" presStyleLbl="bgAcc1" presStyleIdx="0" presStyleCnt="2">
        <dgm:presLayoutVars>
          <dgm:bulletEnabled val="1"/>
        </dgm:presLayoutVars>
      </dgm:prSet>
      <dgm:spPr/>
    </dgm:pt>
    <dgm:pt modelId="{49671721-B782-744E-BB04-C901A03C8807}" type="pres">
      <dgm:prSet presAssocID="{8BA551E3-A08E-8049-BC82-345EA4790E80}" presName="Name13" presStyleLbl="parChTrans1D2" presStyleIdx="1" presStyleCnt="2"/>
      <dgm:spPr/>
    </dgm:pt>
    <dgm:pt modelId="{F9E51EEF-3DD6-2E40-A928-ED67B5C705DC}" type="pres">
      <dgm:prSet presAssocID="{A6114577-A8CD-6E4F-962F-79E88F8F2CB9}" presName="childText" presStyleLbl="bgAcc1" presStyleIdx="1" presStyleCnt="2">
        <dgm:presLayoutVars>
          <dgm:bulletEnabled val="1"/>
        </dgm:presLayoutVars>
      </dgm:prSet>
      <dgm:spPr/>
    </dgm:pt>
  </dgm:ptLst>
  <dgm:cxnLst>
    <dgm:cxn modelId="{F2550740-D3EE-3049-AA63-16ECAC795D52}" srcId="{65216616-76FE-1C4F-88A4-D9048B275BD8}" destId="{DEB1BC9A-560A-6243-BFEC-D31E31E5263A}" srcOrd="0" destOrd="0" parTransId="{7D37168D-B115-B04D-8A29-F84B72FCA083}" sibTransId="{84D128E6-1CAA-0B4C-B2A8-6BDA19F67179}"/>
    <dgm:cxn modelId="{DA9C0A6C-02F7-4A4A-A37C-F2FEE73933DE}" type="presOf" srcId="{7862F5EB-ECD5-0F48-8A4B-6613970834D7}" destId="{4C191C32-5427-764E-8C98-D0B51B247735}" srcOrd="0" destOrd="0" presId="urn:microsoft.com/office/officeart/2005/8/layout/hierarchy3"/>
    <dgm:cxn modelId="{AC4BDE87-12FF-364D-8B93-8BE7C9BA803C}" srcId="{7862F5EB-ECD5-0F48-8A4B-6613970834D7}" destId="{65216616-76FE-1C4F-88A4-D9048B275BD8}" srcOrd="0" destOrd="0" parTransId="{9F9D7FF1-8A19-8043-97E3-A4571BAB1DCD}" sibTransId="{5274B4AD-7DFB-DE4C-B345-B02198719003}"/>
    <dgm:cxn modelId="{F65C2EC1-A1C1-7340-BA2D-F29E798B6002}" type="presOf" srcId="{A6114577-A8CD-6E4F-962F-79E88F8F2CB9}" destId="{F9E51EEF-3DD6-2E40-A928-ED67B5C705DC}" srcOrd="0" destOrd="0" presId="urn:microsoft.com/office/officeart/2005/8/layout/hierarchy3"/>
    <dgm:cxn modelId="{FD433AC7-7365-7945-A488-FEB9E1900245}" type="presOf" srcId="{7D37168D-B115-B04D-8A29-F84B72FCA083}" destId="{C05FA1D6-91FF-F646-9E73-2AE8C9188D15}" srcOrd="0" destOrd="0" presId="urn:microsoft.com/office/officeart/2005/8/layout/hierarchy3"/>
    <dgm:cxn modelId="{232CB1D2-BB7A-1745-B0F2-B9042DA7120D}" type="presOf" srcId="{65216616-76FE-1C4F-88A4-D9048B275BD8}" destId="{3E381763-3F02-0040-9A7F-2B05B2CF8C39}" srcOrd="1" destOrd="0" presId="urn:microsoft.com/office/officeart/2005/8/layout/hierarchy3"/>
    <dgm:cxn modelId="{8C0EA0D6-00AE-8743-BD40-B717FA13C7F8}" srcId="{65216616-76FE-1C4F-88A4-D9048B275BD8}" destId="{A6114577-A8CD-6E4F-962F-79E88F8F2CB9}" srcOrd="1" destOrd="0" parTransId="{8BA551E3-A08E-8049-BC82-345EA4790E80}" sibTransId="{908533A4-D1E5-7B46-8F3D-7F4A379B9047}"/>
    <dgm:cxn modelId="{9DA90CDD-DA3B-5341-8411-A77AD9AA22A1}" type="presOf" srcId="{65216616-76FE-1C4F-88A4-D9048B275BD8}" destId="{6C3E22B2-DB89-074B-8DB7-B607CB8EB48A}" srcOrd="0" destOrd="0" presId="urn:microsoft.com/office/officeart/2005/8/layout/hierarchy3"/>
    <dgm:cxn modelId="{B5D391DE-1949-874D-A8AE-6793D234B2A7}" type="presOf" srcId="{8BA551E3-A08E-8049-BC82-345EA4790E80}" destId="{49671721-B782-744E-BB04-C901A03C8807}" srcOrd="0" destOrd="0" presId="urn:microsoft.com/office/officeart/2005/8/layout/hierarchy3"/>
    <dgm:cxn modelId="{479814F7-6D20-2C47-8328-49AF3E0CE828}" type="presOf" srcId="{DEB1BC9A-560A-6243-BFEC-D31E31E5263A}" destId="{DE62C032-E176-1346-AD8A-86248AC67253}" srcOrd="0" destOrd="0" presId="urn:microsoft.com/office/officeart/2005/8/layout/hierarchy3"/>
    <dgm:cxn modelId="{D4F1657E-5293-EC44-B488-B6D240920F8D}" type="presParOf" srcId="{4C191C32-5427-764E-8C98-D0B51B247735}" destId="{5AB30F29-84D9-F04B-8AEF-5D4DD7AEA439}" srcOrd="0" destOrd="0" presId="urn:microsoft.com/office/officeart/2005/8/layout/hierarchy3"/>
    <dgm:cxn modelId="{A67985D6-AF49-BB42-A256-892863989B13}" type="presParOf" srcId="{5AB30F29-84D9-F04B-8AEF-5D4DD7AEA439}" destId="{69B2985B-803F-0640-9CB7-6983B484803E}" srcOrd="0" destOrd="0" presId="urn:microsoft.com/office/officeart/2005/8/layout/hierarchy3"/>
    <dgm:cxn modelId="{C4749AF4-BD1A-F74E-934B-594262F4C77B}" type="presParOf" srcId="{69B2985B-803F-0640-9CB7-6983B484803E}" destId="{6C3E22B2-DB89-074B-8DB7-B607CB8EB48A}" srcOrd="0" destOrd="0" presId="urn:microsoft.com/office/officeart/2005/8/layout/hierarchy3"/>
    <dgm:cxn modelId="{ECBE3EFA-3A54-6044-A0BD-7717CBD189CC}" type="presParOf" srcId="{69B2985B-803F-0640-9CB7-6983B484803E}" destId="{3E381763-3F02-0040-9A7F-2B05B2CF8C39}" srcOrd="1" destOrd="0" presId="urn:microsoft.com/office/officeart/2005/8/layout/hierarchy3"/>
    <dgm:cxn modelId="{DA9B4295-5E3B-C849-AF12-C0250B431B4C}" type="presParOf" srcId="{5AB30F29-84D9-F04B-8AEF-5D4DD7AEA439}" destId="{BC17ED2C-928E-D245-AAB3-A259BA38C2B2}" srcOrd="1" destOrd="0" presId="urn:microsoft.com/office/officeart/2005/8/layout/hierarchy3"/>
    <dgm:cxn modelId="{62C3E179-11E1-884F-8878-1B8EE08C4D67}" type="presParOf" srcId="{BC17ED2C-928E-D245-AAB3-A259BA38C2B2}" destId="{C05FA1D6-91FF-F646-9E73-2AE8C9188D15}" srcOrd="0" destOrd="0" presId="urn:microsoft.com/office/officeart/2005/8/layout/hierarchy3"/>
    <dgm:cxn modelId="{D2628B3C-811D-1045-9D27-8B26970907B2}" type="presParOf" srcId="{BC17ED2C-928E-D245-AAB3-A259BA38C2B2}" destId="{DE62C032-E176-1346-AD8A-86248AC67253}" srcOrd="1" destOrd="0" presId="urn:microsoft.com/office/officeart/2005/8/layout/hierarchy3"/>
    <dgm:cxn modelId="{88CE01B7-FFC5-0747-995E-B02A84B170D9}" type="presParOf" srcId="{BC17ED2C-928E-D245-AAB3-A259BA38C2B2}" destId="{49671721-B782-744E-BB04-C901A03C8807}" srcOrd="2" destOrd="0" presId="urn:microsoft.com/office/officeart/2005/8/layout/hierarchy3"/>
    <dgm:cxn modelId="{1F11ADCB-CB17-6B44-A055-8321EB79930E}" type="presParOf" srcId="{BC17ED2C-928E-D245-AAB3-A259BA38C2B2}" destId="{F9E51EEF-3DD6-2E40-A928-ED67B5C705DC}"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A4B16B-5DEB-FF40-8BED-60C6C193D665}" type="doc">
      <dgm:prSet loTypeId="urn:microsoft.com/office/officeart/2005/8/layout/vList5" loCatId="" qsTypeId="urn:microsoft.com/office/officeart/2005/8/quickstyle/simple5" qsCatId="simple" csTypeId="urn:microsoft.com/office/officeart/2005/8/colors/accent1_2" csCatId="accent1" phldr="1"/>
      <dgm:spPr/>
      <dgm:t>
        <a:bodyPr/>
        <a:lstStyle/>
        <a:p>
          <a:endParaRPr lang="en-US"/>
        </a:p>
      </dgm:t>
    </dgm:pt>
    <dgm:pt modelId="{67813C11-E089-CF47-92C2-1143F3A1E2D7}">
      <dgm:prSet phldrT="[Text]"/>
      <dgm:spPr/>
      <dgm:t>
        <a:bodyPr/>
        <a:lstStyle/>
        <a:p>
          <a:pPr>
            <a:buFont typeface="Arial" panose="020B0604020202020204" pitchFamily="34" charset="0"/>
            <a:buChar char="•"/>
          </a:pPr>
          <a:r>
            <a:rPr lang="en-US" dirty="0"/>
            <a:t>Centralized control </a:t>
          </a:r>
        </a:p>
      </dgm:t>
    </dgm:pt>
    <dgm:pt modelId="{B898988E-94C0-5E44-837C-C405BC844419}">
      <dgm:prSet phldrT="[Text]"/>
      <dgm:spPr/>
      <dgm:t>
        <a:bodyPr/>
        <a:lstStyle/>
        <a:p>
          <a:r>
            <a:rPr lang="en-US" dirty="0"/>
            <a:t>3</a:t>
          </a:r>
        </a:p>
      </dgm:t>
    </dgm:pt>
    <dgm:pt modelId="{E9DACCD9-75D4-2543-9B51-AABF5EFDA507}" type="sibTrans" cxnId="{166682F5-7822-7246-9299-08815010D024}">
      <dgm:prSet/>
      <dgm:spPr/>
      <dgm:t>
        <a:bodyPr/>
        <a:lstStyle/>
        <a:p>
          <a:endParaRPr lang="en-US"/>
        </a:p>
      </dgm:t>
    </dgm:pt>
    <dgm:pt modelId="{E0BCBA34-247B-6842-9BB1-8BDDC7A4F3A4}" type="parTrans" cxnId="{166682F5-7822-7246-9299-08815010D024}">
      <dgm:prSet/>
      <dgm:spPr/>
      <dgm:t>
        <a:bodyPr/>
        <a:lstStyle/>
        <a:p>
          <a:endParaRPr lang="en-US"/>
        </a:p>
      </dgm:t>
    </dgm:pt>
    <dgm:pt modelId="{17107DDD-EAE4-3643-8202-E3CA70ECF4A2}" type="sibTrans" cxnId="{27D20608-7377-944A-AE5A-2EF3BF76A47A}">
      <dgm:prSet/>
      <dgm:spPr/>
      <dgm:t>
        <a:bodyPr/>
        <a:lstStyle/>
        <a:p>
          <a:endParaRPr lang="en-US"/>
        </a:p>
      </dgm:t>
    </dgm:pt>
    <dgm:pt modelId="{57130B18-13ED-DE48-B3EA-D474E1B13D2C}" type="parTrans" cxnId="{27D20608-7377-944A-AE5A-2EF3BF76A47A}">
      <dgm:prSet/>
      <dgm:spPr/>
      <dgm:t>
        <a:bodyPr/>
        <a:lstStyle/>
        <a:p>
          <a:endParaRPr lang="en-US"/>
        </a:p>
      </dgm:t>
    </dgm:pt>
    <dgm:pt modelId="{13674DC7-3479-984E-AB00-85C867DE5165}">
      <dgm:prSet phldrT="[Text]"/>
      <dgm:spPr/>
      <dgm:t>
        <a:bodyPr/>
        <a:lstStyle/>
        <a:p>
          <a:pPr>
            <a:buFont typeface="Arial" panose="020B0604020202020204" pitchFamily="34" charset="0"/>
            <a:buChar char="•"/>
          </a:pPr>
          <a:r>
            <a:rPr lang="en-US" dirty="0"/>
            <a:t>Atomic migration </a:t>
          </a:r>
        </a:p>
      </dgm:t>
    </dgm:pt>
    <dgm:pt modelId="{6250ADFC-11D7-304E-9844-85AD7B82F76A}">
      <dgm:prSet phldrT="[Text]"/>
      <dgm:spPr/>
      <dgm:t>
        <a:bodyPr/>
        <a:lstStyle/>
        <a:p>
          <a:r>
            <a:rPr lang="en-US" dirty="0"/>
            <a:t>2</a:t>
          </a:r>
        </a:p>
      </dgm:t>
    </dgm:pt>
    <dgm:pt modelId="{FEEFF159-9400-6445-B34C-D9ED49DCC363}" type="sibTrans" cxnId="{BF1183CE-F9B8-3144-B27D-9347C6ADA8E9}">
      <dgm:prSet/>
      <dgm:spPr/>
      <dgm:t>
        <a:bodyPr/>
        <a:lstStyle/>
        <a:p>
          <a:endParaRPr lang="en-US"/>
        </a:p>
      </dgm:t>
    </dgm:pt>
    <dgm:pt modelId="{902A1B96-7B16-FA41-88B2-94585BDAF3E6}" type="parTrans" cxnId="{BF1183CE-F9B8-3144-B27D-9347C6ADA8E9}">
      <dgm:prSet/>
      <dgm:spPr/>
      <dgm:t>
        <a:bodyPr/>
        <a:lstStyle/>
        <a:p>
          <a:endParaRPr lang="en-US"/>
        </a:p>
      </dgm:t>
    </dgm:pt>
    <dgm:pt modelId="{B63132AA-35C9-9F4A-A3B6-AA9F9BC53B65}" type="sibTrans" cxnId="{40016BC8-F9E9-4F4A-AF7B-79D3911AFA0B}">
      <dgm:prSet/>
      <dgm:spPr/>
      <dgm:t>
        <a:bodyPr/>
        <a:lstStyle/>
        <a:p>
          <a:endParaRPr lang="en-US"/>
        </a:p>
      </dgm:t>
    </dgm:pt>
    <dgm:pt modelId="{B0077CF2-3D9D-9846-9222-EE24DAEFACF4}" type="parTrans" cxnId="{40016BC8-F9E9-4F4A-AF7B-79D3911AFA0B}">
      <dgm:prSet/>
      <dgm:spPr/>
      <dgm:t>
        <a:bodyPr/>
        <a:lstStyle/>
        <a:p>
          <a:endParaRPr lang="en-US"/>
        </a:p>
      </dgm:t>
    </dgm:pt>
    <dgm:pt modelId="{8DE2FC31-9B48-794D-8E1D-5F3E1927A33F}">
      <dgm:prSet phldrT="[Text]"/>
      <dgm:spPr/>
      <dgm:t>
        <a:bodyPr/>
        <a:lstStyle/>
        <a:p>
          <a:pPr>
            <a:buFont typeface="Arial" panose="020B0604020202020204" pitchFamily="34" charset="0"/>
            <a:buChar char="•"/>
          </a:pPr>
          <a:r>
            <a:rPr lang="en-US" dirty="0"/>
            <a:t>Distributed scheduling </a:t>
          </a:r>
        </a:p>
      </dgm:t>
    </dgm:pt>
    <dgm:pt modelId="{835B9AD3-5EA1-5E47-8F5C-70E057E3E2F2}">
      <dgm:prSet phldrT="[Text]"/>
      <dgm:spPr/>
      <dgm:t>
        <a:bodyPr/>
        <a:lstStyle/>
        <a:p>
          <a:r>
            <a:rPr lang="en-US" dirty="0"/>
            <a:t>1</a:t>
          </a:r>
        </a:p>
      </dgm:t>
    </dgm:pt>
    <dgm:pt modelId="{2FE49A6B-7AB1-B445-92DD-64D4EE91BA7C}" type="sibTrans" cxnId="{B32488AE-9125-8646-BAB5-02042492820D}">
      <dgm:prSet/>
      <dgm:spPr/>
      <dgm:t>
        <a:bodyPr/>
        <a:lstStyle/>
        <a:p>
          <a:endParaRPr lang="en-US"/>
        </a:p>
      </dgm:t>
    </dgm:pt>
    <dgm:pt modelId="{BA3F1BDC-A77F-1240-93ED-1AD2EA541988}" type="parTrans" cxnId="{B32488AE-9125-8646-BAB5-02042492820D}">
      <dgm:prSet/>
      <dgm:spPr/>
      <dgm:t>
        <a:bodyPr/>
        <a:lstStyle/>
        <a:p>
          <a:endParaRPr lang="en-US"/>
        </a:p>
      </dgm:t>
    </dgm:pt>
    <dgm:pt modelId="{C3F8A810-C0F0-C742-8071-7112FA5FB99E}" type="sibTrans" cxnId="{0CDB4BA1-C01B-A642-9EDA-56863F58DC90}">
      <dgm:prSet/>
      <dgm:spPr/>
      <dgm:t>
        <a:bodyPr/>
        <a:lstStyle/>
        <a:p>
          <a:endParaRPr lang="en-US"/>
        </a:p>
      </dgm:t>
    </dgm:pt>
    <dgm:pt modelId="{4CBC027E-A6BA-8042-9B16-9B97B4456536}" type="parTrans" cxnId="{0CDB4BA1-C01B-A642-9EDA-56863F58DC90}">
      <dgm:prSet/>
      <dgm:spPr/>
      <dgm:t>
        <a:bodyPr/>
        <a:lstStyle/>
        <a:p>
          <a:endParaRPr lang="en-US"/>
        </a:p>
      </dgm:t>
    </dgm:pt>
    <dgm:pt modelId="{AAD5E718-C2DA-8147-8946-128B0E92191A}">
      <dgm:prSet phldrT="[Text]"/>
      <dgm:spPr/>
      <dgm:t>
        <a:bodyPr/>
        <a:lstStyle/>
        <a:p>
          <a:r>
            <a:rPr lang="en-US" dirty="0"/>
            <a:t>4</a:t>
          </a:r>
        </a:p>
      </dgm:t>
    </dgm:pt>
    <dgm:pt modelId="{1B0AC035-3244-4B46-BF50-BDF5F2276DDD}" type="parTrans" cxnId="{5D635B60-269B-7248-9AEB-EA52BEB94E8B}">
      <dgm:prSet/>
      <dgm:spPr/>
      <dgm:t>
        <a:bodyPr/>
        <a:lstStyle/>
        <a:p>
          <a:endParaRPr lang="en-US"/>
        </a:p>
      </dgm:t>
    </dgm:pt>
    <dgm:pt modelId="{24CAB4B1-9E88-1C47-83E1-A33AD0F469CE}" type="sibTrans" cxnId="{5D635B60-269B-7248-9AEB-EA52BEB94E8B}">
      <dgm:prSet/>
      <dgm:spPr/>
      <dgm:t>
        <a:bodyPr/>
        <a:lstStyle/>
        <a:p>
          <a:endParaRPr lang="en-US"/>
        </a:p>
      </dgm:t>
    </dgm:pt>
    <dgm:pt modelId="{62976328-716A-7942-ACEF-F27011F905CE}">
      <dgm:prSet/>
      <dgm:spPr/>
      <dgm:t>
        <a:bodyPr/>
        <a:lstStyle/>
        <a:p>
          <a:pPr>
            <a:buFont typeface="Arial" panose="020B0604020202020204" pitchFamily="34" charset="0"/>
            <a:buChar char="•"/>
          </a:pPr>
          <a:r>
            <a:rPr lang="en-US" dirty="0"/>
            <a:t>Maximized locality </a:t>
          </a:r>
        </a:p>
      </dgm:t>
    </dgm:pt>
    <dgm:pt modelId="{9D7FF44A-BC5B-F046-993A-DDC719565747}" type="parTrans" cxnId="{E5123EF1-4B37-1643-AACA-D8FD11D4A49F}">
      <dgm:prSet/>
      <dgm:spPr/>
      <dgm:t>
        <a:bodyPr/>
        <a:lstStyle/>
        <a:p>
          <a:endParaRPr lang="en-US"/>
        </a:p>
      </dgm:t>
    </dgm:pt>
    <dgm:pt modelId="{BC0F45BE-6E14-624B-BDFC-05B160CB79CD}" type="sibTrans" cxnId="{E5123EF1-4B37-1643-AACA-D8FD11D4A49F}">
      <dgm:prSet/>
      <dgm:spPr/>
      <dgm:t>
        <a:bodyPr/>
        <a:lstStyle/>
        <a:p>
          <a:endParaRPr lang="en-US"/>
        </a:p>
      </dgm:t>
    </dgm:pt>
    <dgm:pt modelId="{309AB82F-5127-3549-A433-BA544820B90D}" type="pres">
      <dgm:prSet presAssocID="{E0A4B16B-5DEB-FF40-8BED-60C6C193D665}" presName="Name0" presStyleCnt="0">
        <dgm:presLayoutVars>
          <dgm:dir/>
          <dgm:animLvl val="lvl"/>
          <dgm:resizeHandles val="exact"/>
        </dgm:presLayoutVars>
      </dgm:prSet>
      <dgm:spPr/>
    </dgm:pt>
    <dgm:pt modelId="{BB690570-6D07-D24C-9384-DBB0018919E9}" type="pres">
      <dgm:prSet presAssocID="{835B9AD3-5EA1-5E47-8F5C-70E057E3E2F2}" presName="linNode" presStyleCnt="0"/>
      <dgm:spPr/>
    </dgm:pt>
    <dgm:pt modelId="{922C9C9F-7D14-6844-9025-8C1006B14829}" type="pres">
      <dgm:prSet presAssocID="{835B9AD3-5EA1-5E47-8F5C-70E057E3E2F2}" presName="parentText" presStyleLbl="node1" presStyleIdx="0" presStyleCnt="4">
        <dgm:presLayoutVars>
          <dgm:chMax val="1"/>
          <dgm:bulletEnabled val="1"/>
        </dgm:presLayoutVars>
      </dgm:prSet>
      <dgm:spPr/>
    </dgm:pt>
    <dgm:pt modelId="{DE47A770-059D-824A-AB39-3DEA8927CA72}" type="pres">
      <dgm:prSet presAssocID="{835B9AD3-5EA1-5E47-8F5C-70E057E3E2F2}" presName="descendantText" presStyleLbl="alignAccFollowNode1" presStyleIdx="0" presStyleCnt="4">
        <dgm:presLayoutVars>
          <dgm:bulletEnabled val="1"/>
        </dgm:presLayoutVars>
      </dgm:prSet>
      <dgm:spPr/>
    </dgm:pt>
    <dgm:pt modelId="{194B84DE-B9C9-4D4F-BB29-065C7A944DEB}" type="pres">
      <dgm:prSet presAssocID="{2FE49A6B-7AB1-B445-92DD-64D4EE91BA7C}" presName="sp" presStyleCnt="0"/>
      <dgm:spPr/>
    </dgm:pt>
    <dgm:pt modelId="{EB3256B2-210D-5A48-B97E-8E52170CC959}" type="pres">
      <dgm:prSet presAssocID="{6250ADFC-11D7-304E-9844-85AD7B82F76A}" presName="linNode" presStyleCnt="0"/>
      <dgm:spPr/>
    </dgm:pt>
    <dgm:pt modelId="{B4877AF0-8DA6-6648-B49C-D8C73261121A}" type="pres">
      <dgm:prSet presAssocID="{6250ADFC-11D7-304E-9844-85AD7B82F76A}" presName="parentText" presStyleLbl="node1" presStyleIdx="1" presStyleCnt="4">
        <dgm:presLayoutVars>
          <dgm:chMax val="1"/>
          <dgm:bulletEnabled val="1"/>
        </dgm:presLayoutVars>
      </dgm:prSet>
      <dgm:spPr/>
    </dgm:pt>
    <dgm:pt modelId="{1FA82C8D-C3FA-9A44-B343-2C79FFF4534A}" type="pres">
      <dgm:prSet presAssocID="{6250ADFC-11D7-304E-9844-85AD7B82F76A}" presName="descendantText" presStyleLbl="alignAccFollowNode1" presStyleIdx="1" presStyleCnt="4">
        <dgm:presLayoutVars>
          <dgm:bulletEnabled val="1"/>
        </dgm:presLayoutVars>
      </dgm:prSet>
      <dgm:spPr/>
    </dgm:pt>
    <dgm:pt modelId="{B06562F0-D792-2246-9345-7A745A10D41E}" type="pres">
      <dgm:prSet presAssocID="{FEEFF159-9400-6445-B34C-D9ED49DCC363}" presName="sp" presStyleCnt="0"/>
      <dgm:spPr/>
    </dgm:pt>
    <dgm:pt modelId="{CF97D8C8-E593-1047-8E9B-E21A3AC183A9}" type="pres">
      <dgm:prSet presAssocID="{B898988E-94C0-5E44-837C-C405BC844419}" presName="linNode" presStyleCnt="0"/>
      <dgm:spPr/>
    </dgm:pt>
    <dgm:pt modelId="{AEE5E2CA-1D32-D640-9843-C1E6AAB382DA}" type="pres">
      <dgm:prSet presAssocID="{B898988E-94C0-5E44-837C-C405BC844419}" presName="parentText" presStyleLbl="node1" presStyleIdx="2" presStyleCnt="4">
        <dgm:presLayoutVars>
          <dgm:chMax val="1"/>
          <dgm:bulletEnabled val="1"/>
        </dgm:presLayoutVars>
      </dgm:prSet>
      <dgm:spPr/>
    </dgm:pt>
    <dgm:pt modelId="{D5FE0440-6879-5D48-8BDE-33F4D5F1882E}" type="pres">
      <dgm:prSet presAssocID="{B898988E-94C0-5E44-837C-C405BC844419}" presName="descendantText" presStyleLbl="alignAccFollowNode1" presStyleIdx="2" presStyleCnt="4">
        <dgm:presLayoutVars>
          <dgm:bulletEnabled val="1"/>
        </dgm:presLayoutVars>
      </dgm:prSet>
      <dgm:spPr/>
    </dgm:pt>
    <dgm:pt modelId="{75244347-6787-5A47-A93E-2D9E8E7CBD7A}" type="pres">
      <dgm:prSet presAssocID="{E9DACCD9-75D4-2543-9B51-AABF5EFDA507}" presName="sp" presStyleCnt="0"/>
      <dgm:spPr/>
    </dgm:pt>
    <dgm:pt modelId="{81281AAB-B104-7844-9127-6E7155C86A10}" type="pres">
      <dgm:prSet presAssocID="{AAD5E718-C2DA-8147-8946-128B0E92191A}" presName="linNode" presStyleCnt="0"/>
      <dgm:spPr/>
    </dgm:pt>
    <dgm:pt modelId="{2F110227-84CA-864B-9235-035E2CE4EACE}" type="pres">
      <dgm:prSet presAssocID="{AAD5E718-C2DA-8147-8946-128B0E92191A}" presName="parentText" presStyleLbl="node1" presStyleIdx="3" presStyleCnt="4">
        <dgm:presLayoutVars>
          <dgm:chMax val="1"/>
          <dgm:bulletEnabled val="1"/>
        </dgm:presLayoutVars>
      </dgm:prSet>
      <dgm:spPr/>
    </dgm:pt>
    <dgm:pt modelId="{6980F19B-7D56-0544-9310-D7DB5D99CDC1}" type="pres">
      <dgm:prSet presAssocID="{AAD5E718-C2DA-8147-8946-128B0E92191A}" presName="descendantText" presStyleLbl="alignAccFollowNode1" presStyleIdx="3" presStyleCnt="4">
        <dgm:presLayoutVars>
          <dgm:bulletEnabled val="1"/>
        </dgm:presLayoutVars>
      </dgm:prSet>
      <dgm:spPr/>
    </dgm:pt>
  </dgm:ptLst>
  <dgm:cxnLst>
    <dgm:cxn modelId="{27D20608-7377-944A-AE5A-2EF3BF76A47A}" srcId="{B898988E-94C0-5E44-837C-C405BC844419}" destId="{67813C11-E089-CF47-92C2-1143F3A1E2D7}" srcOrd="0" destOrd="0" parTransId="{57130B18-13ED-DE48-B3EA-D474E1B13D2C}" sibTransId="{17107DDD-EAE4-3643-8202-E3CA70ECF4A2}"/>
    <dgm:cxn modelId="{A693420B-5971-D44B-BE92-23B4030D95DD}" type="presOf" srcId="{835B9AD3-5EA1-5E47-8F5C-70E057E3E2F2}" destId="{922C9C9F-7D14-6844-9025-8C1006B14829}" srcOrd="0" destOrd="0" presId="urn:microsoft.com/office/officeart/2005/8/layout/vList5"/>
    <dgm:cxn modelId="{77BE3A0D-F7CE-FA45-A7DF-88A8400300A3}" type="presOf" srcId="{E0A4B16B-5DEB-FF40-8BED-60C6C193D665}" destId="{309AB82F-5127-3549-A433-BA544820B90D}" srcOrd="0" destOrd="0" presId="urn:microsoft.com/office/officeart/2005/8/layout/vList5"/>
    <dgm:cxn modelId="{DB97C117-86CA-3B4A-92CA-FD2B88FFED8C}" type="presOf" srcId="{62976328-716A-7942-ACEF-F27011F905CE}" destId="{6980F19B-7D56-0544-9310-D7DB5D99CDC1}" srcOrd="0" destOrd="0" presId="urn:microsoft.com/office/officeart/2005/8/layout/vList5"/>
    <dgm:cxn modelId="{BEDF0529-C41A-234C-BAC6-0C4D3A27CA90}" type="presOf" srcId="{8DE2FC31-9B48-794D-8E1D-5F3E1927A33F}" destId="{DE47A770-059D-824A-AB39-3DEA8927CA72}" srcOrd="0" destOrd="0" presId="urn:microsoft.com/office/officeart/2005/8/layout/vList5"/>
    <dgm:cxn modelId="{5D635B60-269B-7248-9AEB-EA52BEB94E8B}" srcId="{E0A4B16B-5DEB-FF40-8BED-60C6C193D665}" destId="{AAD5E718-C2DA-8147-8946-128B0E92191A}" srcOrd="3" destOrd="0" parTransId="{1B0AC035-3244-4B46-BF50-BDF5F2276DDD}" sibTransId="{24CAB4B1-9E88-1C47-83E1-A33AD0F469CE}"/>
    <dgm:cxn modelId="{9ED4E39A-5244-EE43-ABAE-5F92C2CB9791}" type="presOf" srcId="{AAD5E718-C2DA-8147-8946-128B0E92191A}" destId="{2F110227-84CA-864B-9235-035E2CE4EACE}" srcOrd="0" destOrd="0" presId="urn:microsoft.com/office/officeart/2005/8/layout/vList5"/>
    <dgm:cxn modelId="{0CDB4BA1-C01B-A642-9EDA-56863F58DC90}" srcId="{835B9AD3-5EA1-5E47-8F5C-70E057E3E2F2}" destId="{8DE2FC31-9B48-794D-8E1D-5F3E1927A33F}" srcOrd="0" destOrd="0" parTransId="{4CBC027E-A6BA-8042-9B16-9B97B4456536}" sibTransId="{C3F8A810-C0F0-C742-8071-7112FA5FB99E}"/>
    <dgm:cxn modelId="{B32488AE-9125-8646-BAB5-02042492820D}" srcId="{E0A4B16B-5DEB-FF40-8BED-60C6C193D665}" destId="{835B9AD3-5EA1-5E47-8F5C-70E057E3E2F2}" srcOrd="0" destOrd="0" parTransId="{BA3F1BDC-A77F-1240-93ED-1AD2EA541988}" sibTransId="{2FE49A6B-7AB1-B445-92DD-64D4EE91BA7C}"/>
    <dgm:cxn modelId="{40016BC8-F9E9-4F4A-AF7B-79D3911AFA0B}" srcId="{6250ADFC-11D7-304E-9844-85AD7B82F76A}" destId="{13674DC7-3479-984E-AB00-85C867DE5165}" srcOrd="0" destOrd="0" parTransId="{B0077CF2-3D9D-9846-9222-EE24DAEFACF4}" sibTransId="{B63132AA-35C9-9F4A-A3B6-AA9F9BC53B65}"/>
    <dgm:cxn modelId="{BF1183CE-F9B8-3144-B27D-9347C6ADA8E9}" srcId="{E0A4B16B-5DEB-FF40-8BED-60C6C193D665}" destId="{6250ADFC-11D7-304E-9844-85AD7B82F76A}" srcOrd="1" destOrd="0" parTransId="{902A1B96-7B16-FA41-88B2-94585BDAF3E6}" sibTransId="{FEEFF159-9400-6445-B34C-D9ED49DCC363}"/>
    <dgm:cxn modelId="{4CF855D8-4D8C-8442-8D14-9AE543435590}" type="presOf" srcId="{67813C11-E089-CF47-92C2-1143F3A1E2D7}" destId="{D5FE0440-6879-5D48-8BDE-33F4D5F1882E}" srcOrd="0" destOrd="0" presId="urn:microsoft.com/office/officeart/2005/8/layout/vList5"/>
    <dgm:cxn modelId="{AD044DDE-513F-5E4A-BBF3-9E682D9F7BDC}" type="presOf" srcId="{B898988E-94C0-5E44-837C-C405BC844419}" destId="{AEE5E2CA-1D32-D640-9843-C1E6AAB382DA}" srcOrd="0" destOrd="0" presId="urn:microsoft.com/office/officeart/2005/8/layout/vList5"/>
    <dgm:cxn modelId="{719312E5-38DE-334B-A7F2-9D785241ED00}" type="presOf" srcId="{6250ADFC-11D7-304E-9844-85AD7B82F76A}" destId="{B4877AF0-8DA6-6648-B49C-D8C73261121A}" srcOrd="0" destOrd="0" presId="urn:microsoft.com/office/officeart/2005/8/layout/vList5"/>
    <dgm:cxn modelId="{0B4BC0E5-A686-F046-B8B9-1E259236B623}" type="presOf" srcId="{13674DC7-3479-984E-AB00-85C867DE5165}" destId="{1FA82C8D-C3FA-9A44-B343-2C79FFF4534A}" srcOrd="0" destOrd="0" presId="urn:microsoft.com/office/officeart/2005/8/layout/vList5"/>
    <dgm:cxn modelId="{E5123EF1-4B37-1643-AACA-D8FD11D4A49F}" srcId="{AAD5E718-C2DA-8147-8946-128B0E92191A}" destId="{62976328-716A-7942-ACEF-F27011F905CE}" srcOrd="0" destOrd="0" parTransId="{9D7FF44A-BC5B-F046-993A-DDC719565747}" sibTransId="{BC0F45BE-6E14-624B-BDFC-05B160CB79CD}"/>
    <dgm:cxn modelId="{166682F5-7822-7246-9299-08815010D024}" srcId="{E0A4B16B-5DEB-FF40-8BED-60C6C193D665}" destId="{B898988E-94C0-5E44-837C-C405BC844419}" srcOrd="2" destOrd="0" parTransId="{E0BCBA34-247B-6842-9BB1-8BDDC7A4F3A4}" sibTransId="{E9DACCD9-75D4-2543-9B51-AABF5EFDA507}"/>
    <dgm:cxn modelId="{F1BDAB25-EC27-404B-921C-99B176D4B77D}" type="presParOf" srcId="{309AB82F-5127-3549-A433-BA544820B90D}" destId="{BB690570-6D07-D24C-9384-DBB0018919E9}" srcOrd="0" destOrd="0" presId="urn:microsoft.com/office/officeart/2005/8/layout/vList5"/>
    <dgm:cxn modelId="{A7E7EB0E-7F19-374E-98E9-C74EDB1920D3}" type="presParOf" srcId="{BB690570-6D07-D24C-9384-DBB0018919E9}" destId="{922C9C9F-7D14-6844-9025-8C1006B14829}" srcOrd="0" destOrd="0" presId="urn:microsoft.com/office/officeart/2005/8/layout/vList5"/>
    <dgm:cxn modelId="{34561221-A12B-B54B-8397-F0B9B5FACD81}" type="presParOf" srcId="{BB690570-6D07-D24C-9384-DBB0018919E9}" destId="{DE47A770-059D-824A-AB39-3DEA8927CA72}" srcOrd="1" destOrd="0" presId="urn:microsoft.com/office/officeart/2005/8/layout/vList5"/>
    <dgm:cxn modelId="{96538453-BDCE-5245-AD5C-97E7F32743DD}" type="presParOf" srcId="{309AB82F-5127-3549-A433-BA544820B90D}" destId="{194B84DE-B9C9-4D4F-BB29-065C7A944DEB}" srcOrd="1" destOrd="0" presId="urn:microsoft.com/office/officeart/2005/8/layout/vList5"/>
    <dgm:cxn modelId="{365B9225-5EBA-414B-BC08-6DEA44BE5338}" type="presParOf" srcId="{309AB82F-5127-3549-A433-BA544820B90D}" destId="{EB3256B2-210D-5A48-B97E-8E52170CC959}" srcOrd="2" destOrd="0" presId="urn:microsoft.com/office/officeart/2005/8/layout/vList5"/>
    <dgm:cxn modelId="{7E417E8B-E1CC-524E-BE71-4E80454DB13E}" type="presParOf" srcId="{EB3256B2-210D-5A48-B97E-8E52170CC959}" destId="{B4877AF0-8DA6-6648-B49C-D8C73261121A}" srcOrd="0" destOrd="0" presId="urn:microsoft.com/office/officeart/2005/8/layout/vList5"/>
    <dgm:cxn modelId="{FD20C1BA-4D7B-D74A-8AB9-98A1DFD91A5F}" type="presParOf" srcId="{EB3256B2-210D-5A48-B97E-8E52170CC959}" destId="{1FA82C8D-C3FA-9A44-B343-2C79FFF4534A}" srcOrd="1" destOrd="0" presId="urn:microsoft.com/office/officeart/2005/8/layout/vList5"/>
    <dgm:cxn modelId="{6A863BE7-2B9F-7846-9C31-7297434DCFAE}" type="presParOf" srcId="{309AB82F-5127-3549-A433-BA544820B90D}" destId="{B06562F0-D792-2246-9345-7A745A10D41E}" srcOrd="3" destOrd="0" presId="urn:microsoft.com/office/officeart/2005/8/layout/vList5"/>
    <dgm:cxn modelId="{3097B196-A4CF-944E-9FDD-090852C02E3D}" type="presParOf" srcId="{309AB82F-5127-3549-A433-BA544820B90D}" destId="{CF97D8C8-E593-1047-8E9B-E21A3AC183A9}" srcOrd="4" destOrd="0" presId="urn:microsoft.com/office/officeart/2005/8/layout/vList5"/>
    <dgm:cxn modelId="{5F57E847-8CF4-1141-937E-AA0D50509DD9}" type="presParOf" srcId="{CF97D8C8-E593-1047-8E9B-E21A3AC183A9}" destId="{AEE5E2CA-1D32-D640-9843-C1E6AAB382DA}" srcOrd="0" destOrd="0" presId="urn:microsoft.com/office/officeart/2005/8/layout/vList5"/>
    <dgm:cxn modelId="{5F1F440E-03C0-024D-9589-C2C2C3B65D8A}" type="presParOf" srcId="{CF97D8C8-E593-1047-8E9B-E21A3AC183A9}" destId="{D5FE0440-6879-5D48-8BDE-33F4D5F1882E}" srcOrd="1" destOrd="0" presId="urn:microsoft.com/office/officeart/2005/8/layout/vList5"/>
    <dgm:cxn modelId="{A0660439-8EDC-1D4B-A93E-2C8A7FDD8A99}" type="presParOf" srcId="{309AB82F-5127-3549-A433-BA544820B90D}" destId="{75244347-6787-5A47-A93E-2D9E8E7CBD7A}" srcOrd="5" destOrd="0" presId="urn:microsoft.com/office/officeart/2005/8/layout/vList5"/>
    <dgm:cxn modelId="{AA4B9A8A-CC25-1043-87B5-4C378F08AE6D}" type="presParOf" srcId="{309AB82F-5127-3549-A433-BA544820B90D}" destId="{81281AAB-B104-7844-9127-6E7155C86A10}" srcOrd="6" destOrd="0" presId="urn:microsoft.com/office/officeart/2005/8/layout/vList5"/>
    <dgm:cxn modelId="{2EA67778-DD76-9048-8B76-6DF8843427C0}" type="presParOf" srcId="{81281AAB-B104-7844-9127-6E7155C86A10}" destId="{2F110227-84CA-864B-9235-035E2CE4EACE}" srcOrd="0" destOrd="0" presId="urn:microsoft.com/office/officeart/2005/8/layout/vList5"/>
    <dgm:cxn modelId="{88FE1104-65DB-7144-92E5-E4B9CCC86937}" type="presParOf" srcId="{81281AAB-B104-7844-9127-6E7155C86A10}" destId="{6980F19B-7D56-0544-9310-D7DB5D99CDC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5A410A-9EB1-0948-A770-44B073F8D6F3}" type="doc">
      <dgm:prSet loTypeId="urn:microsoft.com/office/officeart/2008/layout/HalfCircleOrganizationChart" loCatId="" qsTypeId="urn:microsoft.com/office/officeart/2005/8/quickstyle/simple1" qsCatId="simple" csTypeId="urn:microsoft.com/office/officeart/2005/8/colors/accent1_2" csCatId="accent1" phldr="1"/>
      <dgm:spPr/>
      <dgm:t>
        <a:bodyPr/>
        <a:lstStyle/>
        <a:p>
          <a:endParaRPr lang="en-US"/>
        </a:p>
      </dgm:t>
    </dgm:pt>
    <dgm:pt modelId="{596AD3F9-F7D7-A648-80B2-188A8EF607A1}">
      <dgm:prSet phldrT="[Text]"/>
      <dgm:spPr/>
      <dgm:t>
        <a:bodyPr/>
        <a:lstStyle/>
        <a:p>
          <a:r>
            <a:rPr lang="en-US" dirty="0"/>
            <a:t>RECIPE</a:t>
          </a:r>
        </a:p>
      </dgm:t>
    </dgm:pt>
    <dgm:pt modelId="{920E5CF5-70DE-E64E-A78C-EE43E52FC3C3}" type="parTrans" cxnId="{6FAAEC85-D4B2-B649-BA70-43C68AA2A9EF}">
      <dgm:prSet/>
      <dgm:spPr/>
      <dgm:t>
        <a:bodyPr/>
        <a:lstStyle/>
        <a:p>
          <a:endParaRPr lang="en-US"/>
        </a:p>
      </dgm:t>
    </dgm:pt>
    <dgm:pt modelId="{4562FF48-721B-1A4D-B938-CE839B11C260}" type="sibTrans" cxnId="{6FAAEC85-D4B2-B649-BA70-43C68AA2A9EF}">
      <dgm:prSet/>
      <dgm:spPr/>
      <dgm:t>
        <a:bodyPr/>
        <a:lstStyle/>
        <a:p>
          <a:endParaRPr lang="en-US"/>
        </a:p>
      </dgm:t>
    </dgm:pt>
    <dgm:pt modelId="{A1AD5838-BD9A-A342-B338-A43CFFD789C2}">
      <dgm:prSet phldrT="[Text]"/>
      <dgm:spPr/>
      <dgm:t>
        <a:bodyPr/>
        <a:lstStyle/>
        <a:p>
          <a:r>
            <a:rPr lang="en-US" dirty="0"/>
            <a:t>Function</a:t>
          </a:r>
        </a:p>
      </dgm:t>
    </dgm:pt>
    <dgm:pt modelId="{454A86E7-6B38-E648-AA03-51449258A591}" type="parTrans" cxnId="{66548BB8-340C-2B44-A987-AFEA9BF5124F}">
      <dgm:prSet/>
      <dgm:spPr/>
      <dgm:t>
        <a:bodyPr/>
        <a:lstStyle/>
        <a:p>
          <a:endParaRPr lang="en-US"/>
        </a:p>
      </dgm:t>
    </dgm:pt>
    <dgm:pt modelId="{38BC1FAD-37AF-CF44-8B73-B359A61ADBEA}" type="sibTrans" cxnId="{66548BB8-340C-2B44-A987-AFEA9BF5124F}">
      <dgm:prSet/>
      <dgm:spPr/>
      <dgm:t>
        <a:bodyPr/>
        <a:lstStyle/>
        <a:p>
          <a:endParaRPr lang="en-US"/>
        </a:p>
      </dgm:t>
    </dgm:pt>
    <dgm:pt modelId="{39ACE30D-487E-8247-BA95-57FD6E3856F2}">
      <dgm:prSet phldrT="[Text]"/>
      <dgm:spPr/>
      <dgm:t>
        <a:bodyPr/>
        <a:lstStyle/>
        <a:p>
          <a:r>
            <a:rPr lang="en-US" dirty="0"/>
            <a:t>Dataset</a:t>
          </a:r>
        </a:p>
      </dgm:t>
    </dgm:pt>
    <dgm:pt modelId="{EA930A9F-7025-9F48-B04E-E0A8F5A6BB25}" type="parTrans" cxnId="{12F782B5-9263-C845-9E0E-2F49E8B9B20D}">
      <dgm:prSet/>
      <dgm:spPr/>
      <dgm:t>
        <a:bodyPr/>
        <a:lstStyle/>
        <a:p>
          <a:endParaRPr lang="en-US"/>
        </a:p>
      </dgm:t>
    </dgm:pt>
    <dgm:pt modelId="{DA2816A9-F737-D247-A14E-6A7CB76C3C61}" type="sibTrans" cxnId="{12F782B5-9263-C845-9E0E-2F49E8B9B20D}">
      <dgm:prSet/>
      <dgm:spPr/>
      <dgm:t>
        <a:bodyPr/>
        <a:lstStyle/>
        <a:p>
          <a:endParaRPr lang="en-US"/>
        </a:p>
      </dgm:t>
    </dgm:pt>
    <dgm:pt modelId="{A982F6AD-3525-2B4A-B50E-602A7972EA90}">
      <dgm:prSet phldrT="[Text]"/>
      <dgm:spPr/>
      <dgm:t>
        <a:bodyPr/>
        <a:lstStyle/>
        <a:p>
          <a:r>
            <a:rPr lang="en-US" dirty="0"/>
            <a:t>Precondition</a:t>
          </a:r>
        </a:p>
      </dgm:t>
    </dgm:pt>
    <dgm:pt modelId="{B4A58C9A-E3DD-B940-BB2F-A2DEB96EAA14}" type="parTrans" cxnId="{CC53F359-AEFA-DC4C-A61D-8A2BF3451D4E}">
      <dgm:prSet/>
      <dgm:spPr/>
      <dgm:t>
        <a:bodyPr/>
        <a:lstStyle/>
        <a:p>
          <a:endParaRPr lang="en-US"/>
        </a:p>
      </dgm:t>
    </dgm:pt>
    <dgm:pt modelId="{347E3BC8-D04F-614E-8E94-BC4245205FC5}" type="sibTrans" cxnId="{CC53F359-AEFA-DC4C-A61D-8A2BF3451D4E}">
      <dgm:prSet/>
      <dgm:spPr/>
      <dgm:t>
        <a:bodyPr/>
        <a:lstStyle/>
        <a:p>
          <a:endParaRPr lang="en-US"/>
        </a:p>
      </dgm:t>
    </dgm:pt>
    <dgm:pt modelId="{9E3C3D2F-371E-1743-A813-717F6415B84F}" type="pres">
      <dgm:prSet presAssocID="{865A410A-9EB1-0948-A770-44B073F8D6F3}" presName="Name0" presStyleCnt="0">
        <dgm:presLayoutVars>
          <dgm:orgChart val="1"/>
          <dgm:chPref val="1"/>
          <dgm:dir/>
          <dgm:animOne val="branch"/>
          <dgm:animLvl val="lvl"/>
          <dgm:resizeHandles/>
        </dgm:presLayoutVars>
      </dgm:prSet>
      <dgm:spPr/>
    </dgm:pt>
    <dgm:pt modelId="{0C30CB50-2A59-DD40-8C98-360CB443CFF1}" type="pres">
      <dgm:prSet presAssocID="{596AD3F9-F7D7-A648-80B2-188A8EF607A1}" presName="hierRoot1" presStyleCnt="0">
        <dgm:presLayoutVars>
          <dgm:hierBranch val="init"/>
        </dgm:presLayoutVars>
      </dgm:prSet>
      <dgm:spPr/>
    </dgm:pt>
    <dgm:pt modelId="{29EB32D9-17B2-A944-83EB-582658E396A5}" type="pres">
      <dgm:prSet presAssocID="{596AD3F9-F7D7-A648-80B2-188A8EF607A1}" presName="rootComposite1" presStyleCnt="0"/>
      <dgm:spPr/>
    </dgm:pt>
    <dgm:pt modelId="{23E30264-603D-D947-8676-ED3054F10FB9}" type="pres">
      <dgm:prSet presAssocID="{596AD3F9-F7D7-A648-80B2-188A8EF607A1}" presName="rootText1" presStyleLbl="alignAcc1" presStyleIdx="0" presStyleCnt="0">
        <dgm:presLayoutVars>
          <dgm:chPref val="3"/>
        </dgm:presLayoutVars>
      </dgm:prSet>
      <dgm:spPr/>
    </dgm:pt>
    <dgm:pt modelId="{5A0708A1-6D27-E748-B276-12B46375367E}" type="pres">
      <dgm:prSet presAssocID="{596AD3F9-F7D7-A648-80B2-188A8EF607A1}" presName="topArc1" presStyleLbl="parChTrans1D1" presStyleIdx="0" presStyleCnt="8"/>
      <dgm:spPr/>
    </dgm:pt>
    <dgm:pt modelId="{B1AFFDB4-D2CA-0448-B05C-958D02C29759}" type="pres">
      <dgm:prSet presAssocID="{596AD3F9-F7D7-A648-80B2-188A8EF607A1}" presName="bottomArc1" presStyleLbl="parChTrans1D1" presStyleIdx="1" presStyleCnt="8"/>
      <dgm:spPr/>
    </dgm:pt>
    <dgm:pt modelId="{68BD71D2-D1CC-4343-9050-228D72321DA8}" type="pres">
      <dgm:prSet presAssocID="{596AD3F9-F7D7-A648-80B2-188A8EF607A1}" presName="topConnNode1" presStyleLbl="node1" presStyleIdx="0" presStyleCnt="0"/>
      <dgm:spPr/>
    </dgm:pt>
    <dgm:pt modelId="{81510F23-32B7-3F40-B141-2EB06B2D3E68}" type="pres">
      <dgm:prSet presAssocID="{596AD3F9-F7D7-A648-80B2-188A8EF607A1}" presName="hierChild2" presStyleCnt="0"/>
      <dgm:spPr/>
    </dgm:pt>
    <dgm:pt modelId="{8D1C5C73-6541-FB4A-A6A9-BC20C8FF4857}" type="pres">
      <dgm:prSet presAssocID="{454A86E7-6B38-E648-AA03-51449258A591}" presName="Name28" presStyleLbl="parChTrans1D2" presStyleIdx="0" presStyleCnt="3"/>
      <dgm:spPr/>
    </dgm:pt>
    <dgm:pt modelId="{62CF13A6-171D-124D-BF0B-C36112E4712E}" type="pres">
      <dgm:prSet presAssocID="{A1AD5838-BD9A-A342-B338-A43CFFD789C2}" presName="hierRoot2" presStyleCnt="0">
        <dgm:presLayoutVars>
          <dgm:hierBranch val="init"/>
        </dgm:presLayoutVars>
      </dgm:prSet>
      <dgm:spPr/>
    </dgm:pt>
    <dgm:pt modelId="{9AF95D9F-601D-2648-AC43-B6EC9CF460DB}" type="pres">
      <dgm:prSet presAssocID="{A1AD5838-BD9A-A342-B338-A43CFFD789C2}" presName="rootComposite2" presStyleCnt="0"/>
      <dgm:spPr/>
    </dgm:pt>
    <dgm:pt modelId="{BEEAC9EF-CB62-FF4E-898A-78D7A77DB499}" type="pres">
      <dgm:prSet presAssocID="{A1AD5838-BD9A-A342-B338-A43CFFD789C2}" presName="rootText2" presStyleLbl="alignAcc1" presStyleIdx="0" presStyleCnt="0">
        <dgm:presLayoutVars>
          <dgm:chPref val="3"/>
        </dgm:presLayoutVars>
      </dgm:prSet>
      <dgm:spPr/>
    </dgm:pt>
    <dgm:pt modelId="{6EFA84E5-28DB-9140-8333-ADC7CD2B9549}" type="pres">
      <dgm:prSet presAssocID="{A1AD5838-BD9A-A342-B338-A43CFFD789C2}" presName="topArc2" presStyleLbl="parChTrans1D1" presStyleIdx="2" presStyleCnt="8"/>
      <dgm:spPr/>
    </dgm:pt>
    <dgm:pt modelId="{EC836FFC-52B4-314D-98E6-BC8036341E26}" type="pres">
      <dgm:prSet presAssocID="{A1AD5838-BD9A-A342-B338-A43CFFD789C2}" presName="bottomArc2" presStyleLbl="parChTrans1D1" presStyleIdx="3" presStyleCnt="8"/>
      <dgm:spPr/>
    </dgm:pt>
    <dgm:pt modelId="{BA0E26A1-4CF4-9344-9D0C-8F8126AE0EE3}" type="pres">
      <dgm:prSet presAssocID="{A1AD5838-BD9A-A342-B338-A43CFFD789C2}" presName="topConnNode2" presStyleLbl="node2" presStyleIdx="0" presStyleCnt="0"/>
      <dgm:spPr/>
    </dgm:pt>
    <dgm:pt modelId="{6FED3759-3CFC-984F-8741-F95DBBB51D7D}" type="pres">
      <dgm:prSet presAssocID="{A1AD5838-BD9A-A342-B338-A43CFFD789C2}" presName="hierChild4" presStyleCnt="0"/>
      <dgm:spPr/>
    </dgm:pt>
    <dgm:pt modelId="{C39CD7F5-3004-E04F-8CE3-6E2AF610379F}" type="pres">
      <dgm:prSet presAssocID="{A1AD5838-BD9A-A342-B338-A43CFFD789C2}" presName="hierChild5" presStyleCnt="0"/>
      <dgm:spPr/>
    </dgm:pt>
    <dgm:pt modelId="{48BAE93C-3249-BA49-A73D-E3900E95307B}" type="pres">
      <dgm:prSet presAssocID="{EA930A9F-7025-9F48-B04E-E0A8F5A6BB25}" presName="Name28" presStyleLbl="parChTrans1D2" presStyleIdx="1" presStyleCnt="3"/>
      <dgm:spPr/>
    </dgm:pt>
    <dgm:pt modelId="{8C258E96-59CE-C44D-9EA4-41BA9F122072}" type="pres">
      <dgm:prSet presAssocID="{39ACE30D-487E-8247-BA95-57FD6E3856F2}" presName="hierRoot2" presStyleCnt="0">
        <dgm:presLayoutVars>
          <dgm:hierBranch val="init"/>
        </dgm:presLayoutVars>
      </dgm:prSet>
      <dgm:spPr/>
    </dgm:pt>
    <dgm:pt modelId="{48438435-3B05-7C43-97B3-10D4A1ED1444}" type="pres">
      <dgm:prSet presAssocID="{39ACE30D-487E-8247-BA95-57FD6E3856F2}" presName="rootComposite2" presStyleCnt="0"/>
      <dgm:spPr/>
    </dgm:pt>
    <dgm:pt modelId="{03638BA8-45CC-F24F-9231-70E11B94054D}" type="pres">
      <dgm:prSet presAssocID="{39ACE30D-487E-8247-BA95-57FD6E3856F2}" presName="rootText2" presStyleLbl="alignAcc1" presStyleIdx="0" presStyleCnt="0">
        <dgm:presLayoutVars>
          <dgm:chPref val="3"/>
        </dgm:presLayoutVars>
      </dgm:prSet>
      <dgm:spPr/>
    </dgm:pt>
    <dgm:pt modelId="{C612D731-D0A8-A648-81D8-AE5D7F7E1E94}" type="pres">
      <dgm:prSet presAssocID="{39ACE30D-487E-8247-BA95-57FD6E3856F2}" presName="topArc2" presStyleLbl="parChTrans1D1" presStyleIdx="4" presStyleCnt="8"/>
      <dgm:spPr/>
    </dgm:pt>
    <dgm:pt modelId="{E5CCCAF6-FE7E-1447-9C25-093A39076015}" type="pres">
      <dgm:prSet presAssocID="{39ACE30D-487E-8247-BA95-57FD6E3856F2}" presName="bottomArc2" presStyleLbl="parChTrans1D1" presStyleIdx="5" presStyleCnt="8"/>
      <dgm:spPr/>
    </dgm:pt>
    <dgm:pt modelId="{83C11B7C-C40E-4A4C-8322-7C21EC4B2CB0}" type="pres">
      <dgm:prSet presAssocID="{39ACE30D-487E-8247-BA95-57FD6E3856F2}" presName="topConnNode2" presStyleLbl="node2" presStyleIdx="0" presStyleCnt="0"/>
      <dgm:spPr/>
    </dgm:pt>
    <dgm:pt modelId="{87B439D0-D5B3-7146-9511-E45CA2827D84}" type="pres">
      <dgm:prSet presAssocID="{39ACE30D-487E-8247-BA95-57FD6E3856F2}" presName="hierChild4" presStyleCnt="0"/>
      <dgm:spPr/>
    </dgm:pt>
    <dgm:pt modelId="{98AB64BC-DB07-1941-9E0C-129CA4805DFA}" type="pres">
      <dgm:prSet presAssocID="{39ACE30D-487E-8247-BA95-57FD6E3856F2}" presName="hierChild5" presStyleCnt="0"/>
      <dgm:spPr/>
    </dgm:pt>
    <dgm:pt modelId="{E249AD60-F14F-894A-A9D4-66152ED7CE62}" type="pres">
      <dgm:prSet presAssocID="{B4A58C9A-E3DD-B940-BB2F-A2DEB96EAA14}" presName="Name28" presStyleLbl="parChTrans1D2" presStyleIdx="2" presStyleCnt="3"/>
      <dgm:spPr/>
    </dgm:pt>
    <dgm:pt modelId="{51256CAF-633D-E14D-907F-AA4064253FFD}" type="pres">
      <dgm:prSet presAssocID="{A982F6AD-3525-2B4A-B50E-602A7972EA90}" presName="hierRoot2" presStyleCnt="0">
        <dgm:presLayoutVars>
          <dgm:hierBranch val="init"/>
        </dgm:presLayoutVars>
      </dgm:prSet>
      <dgm:spPr/>
    </dgm:pt>
    <dgm:pt modelId="{0409667A-7022-3C43-A817-65BDD083F9FB}" type="pres">
      <dgm:prSet presAssocID="{A982F6AD-3525-2B4A-B50E-602A7972EA90}" presName="rootComposite2" presStyleCnt="0"/>
      <dgm:spPr/>
    </dgm:pt>
    <dgm:pt modelId="{474720B4-BA9F-C24B-9019-11012E58C5CC}" type="pres">
      <dgm:prSet presAssocID="{A982F6AD-3525-2B4A-B50E-602A7972EA90}" presName="rootText2" presStyleLbl="alignAcc1" presStyleIdx="0" presStyleCnt="0">
        <dgm:presLayoutVars>
          <dgm:chPref val="3"/>
        </dgm:presLayoutVars>
      </dgm:prSet>
      <dgm:spPr/>
    </dgm:pt>
    <dgm:pt modelId="{3343AD6F-A8AD-E945-B344-8869068FC1B0}" type="pres">
      <dgm:prSet presAssocID="{A982F6AD-3525-2B4A-B50E-602A7972EA90}" presName="topArc2" presStyleLbl="parChTrans1D1" presStyleIdx="6" presStyleCnt="8"/>
      <dgm:spPr/>
    </dgm:pt>
    <dgm:pt modelId="{F2B7CCE2-E89E-424E-B60E-C3FAE5C79E88}" type="pres">
      <dgm:prSet presAssocID="{A982F6AD-3525-2B4A-B50E-602A7972EA90}" presName="bottomArc2" presStyleLbl="parChTrans1D1" presStyleIdx="7" presStyleCnt="8"/>
      <dgm:spPr/>
    </dgm:pt>
    <dgm:pt modelId="{8BAF0070-D22D-4A4D-AEE5-A7659D40BEE6}" type="pres">
      <dgm:prSet presAssocID="{A982F6AD-3525-2B4A-B50E-602A7972EA90}" presName="topConnNode2" presStyleLbl="node2" presStyleIdx="0" presStyleCnt="0"/>
      <dgm:spPr/>
    </dgm:pt>
    <dgm:pt modelId="{4208ECDE-F6CE-B14D-9856-28590E654040}" type="pres">
      <dgm:prSet presAssocID="{A982F6AD-3525-2B4A-B50E-602A7972EA90}" presName="hierChild4" presStyleCnt="0"/>
      <dgm:spPr/>
    </dgm:pt>
    <dgm:pt modelId="{4E1B9E28-9EAF-1044-A985-808D69A748A9}" type="pres">
      <dgm:prSet presAssocID="{A982F6AD-3525-2B4A-B50E-602A7972EA90}" presName="hierChild5" presStyleCnt="0"/>
      <dgm:spPr/>
    </dgm:pt>
    <dgm:pt modelId="{8DDEFB4F-767E-014B-AFAA-F09874EA7389}" type="pres">
      <dgm:prSet presAssocID="{596AD3F9-F7D7-A648-80B2-188A8EF607A1}" presName="hierChild3" presStyleCnt="0"/>
      <dgm:spPr/>
    </dgm:pt>
  </dgm:ptLst>
  <dgm:cxnLst>
    <dgm:cxn modelId="{DFC02C0E-1D40-844A-B1DD-B4864CE4EEDC}" type="presOf" srcId="{596AD3F9-F7D7-A648-80B2-188A8EF607A1}" destId="{68BD71D2-D1CC-4343-9050-228D72321DA8}" srcOrd="1" destOrd="0" presId="urn:microsoft.com/office/officeart/2008/layout/HalfCircleOrganizationChart"/>
    <dgm:cxn modelId="{D6E34E19-66BB-1E4C-9A4F-B52D1F155A93}" type="presOf" srcId="{A1AD5838-BD9A-A342-B338-A43CFFD789C2}" destId="{BA0E26A1-4CF4-9344-9D0C-8F8126AE0EE3}" srcOrd="1" destOrd="0" presId="urn:microsoft.com/office/officeart/2008/layout/HalfCircleOrganizationChart"/>
    <dgm:cxn modelId="{EB84861F-66ED-B54B-99BD-AEC749EB0185}" type="presOf" srcId="{B4A58C9A-E3DD-B940-BB2F-A2DEB96EAA14}" destId="{E249AD60-F14F-894A-A9D4-66152ED7CE62}" srcOrd="0" destOrd="0" presId="urn:microsoft.com/office/officeart/2008/layout/HalfCircleOrganizationChart"/>
    <dgm:cxn modelId="{125F6529-E9ED-4445-A595-CBF05BFEBB98}" type="presOf" srcId="{A982F6AD-3525-2B4A-B50E-602A7972EA90}" destId="{474720B4-BA9F-C24B-9019-11012E58C5CC}" srcOrd="0" destOrd="0" presId="urn:microsoft.com/office/officeart/2008/layout/HalfCircleOrganizationChart"/>
    <dgm:cxn modelId="{075E502B-90E4-1C43-B6DB-49AE01C45C9D}" type="presOf" srcId="{A982F6AD-3525-2B4A-B50E-602A7972EA90}" destId="{8BAF0070-D22D-4A4D-AEE5-A7659D40BEE6}" srcOrd="1" destOrd="0" presId="urn:microsoft.com/office/officeart/2008/layout/HalfCircleOrganizationChart"/>
    <dgm:cxn modelId="{F0484332-B6EC-8346-B256-FE11D09F8F6E}" type="presOf" srcId="{39ACE30D-487E-8247-BA95-57FD6E3856F2}" destId="{83C11B7C-C40E-4A4C-8322-7C21EC4B2CB0}" srcOrd="1" destOrd="0" presId="urn:microsoft.com/office/officeart/2008/layout/HalfCircleOrganizationChart"/>
    <dgm:cxn modelId="{77AA6638-BBD2-0745-A368-F55797AD3854}" type="presOf" srcId="{A1AD5838-BD9A-A342-B338-A43CFFD789C2}" destId="{BEEAC9EF-CB62-FF4E-898A-78D7A77DB499}" srcOrd="0" destOrd="0" presId="urn:microsoft.com/office/officeart/2008/layout/HalfCircleOrganizationChart"/>
    <dgm:cxn modelId="{7563163C-ABF1-3044-B257-057748F0E18D}" type="presOf" srcId="{454A86E7-6B38-E648-AA03-51449258A591}" destId="{8D1C5C73-6541-FB4A-A6A9-BC20C8FF4857}" srcOrd="0" destOrd="0" presId="urn:microsoft.com/office/officeart/2008/layout/HalfCircleOrganizationChart"/>
    <dgm:cxn modelId="{CC53F359-AEFA-DC4C-A61D-8A2BF3451D4E}" srcId="{596AD3F9-F7D7-A648-80B2-188A8EF607A1}" destId="{A982F6AD-3525-2B4A-B50E-602A7972EA90}" srcOrd="2" destOrd="0" parTransId="{B4A58C9A-E3DD-B940-BB2F-A2DEB96EAA14}" sibTransId="{347E3BC8-D04F-614E-8E94-BC4245205FC5}"/>
    <dgm:cxn modelId="{6FAAEC85-D4B2-B649-BA70-43C68AA2A9EF}" srcId="{865A410A-9EB1-0948-A770-44B073F8D6F3}" destId="{596AD3F9-F7D7-A648-80B2-188A8EF607A1}" srcOrd="0" destOrd="0" parTransId="{920E5CF5-70DE-E64E-A78C-EE43E52FC3C3}" sibTransId="{4562FF48-721B-1A4D-B938-CE839B11C260}"/>
    <dgm:cxn modelId="{C9B6F88C-1C02-6A4C-AEC8-5A2A6E6EF367}" type="presOf" srcId="{EA930A9F-7025-9F48-B04E-E0A8F5A6BB25}" destId="{48BAE93C-3249-BA49-A73D-E3900E95307B}" srcOrd="0" destOrd="0" presId="urn:microsoft.com/office/officeart/2008/layout/HalfCircleOrganizationChart"/>
    <dgm:cxn modelId="{585C0DA9-6F1E-054B-BA53-59E31F867F4D}" type="presOf" srcId="{39ACE30D-487E-8247-BA95-57FD6E3856F2}" destId="{03638BA8-45CC-F24F-9231-70E11B94054D}" srcOrd="0" destOrd="0" presId="urn:microsoft.com/office/officeart/2008/layout/HalfCircleOrganizationChart"/>
    <dgm:cxn modelId="{12F782B5-9263-C845-9E0E-2F49E8B9B20D}" srcId="{596AD3F9-F7D7-A648-80B2-188A8EF607A1}" destId="{39ACE30D-487E-8247-BA95-57FD6E3856F2}" srcOrd="1" destOrd="0" parTransId="{EA930A9F-7025-9F48-B04E-E0A8F5A6BB25}" sibTransId="{DA2816A9-F737-D247-A14E-6A7CB76C3C61}"/>
    <dgm:cxn modelId="{66548BB8-340C-2B44-A987-AFEA9BF5124F}" srcId="{596AD3F9-F7D7-A648-80B2-188A8EF607A1}" destId="{A1AD5838-BD9A-A342-B338-A43CFFD789C2}" srcOrd="0" destOrd="0" parTransId="{454A86E7-6B38-E648-AA03-51449258A591}" sibTransId="{38BC1FAD-37AF-CF44-8B73-B359A61ADBEA}"/>
    <dgm:cxn modelId="{373CBBBB-E31E-EE4C-98A4-76A14F882B88}" type="presOf" srcId="{865A410A-9EB1-0948-A770-44B073F8D6F3}" destId="{9E3C3D2F-371E-1743-A813-717F6415B84F}" srcOrd="0" destOrd="0" presId="urn:microsoft.com/office/officeart/2008/layout/HalfCircleOrganizationChart"/>
    <dgm:cxn modelId="{86403CE0-25C0-F44C-9F0F-34338786FDDA}" type="presOf" srcId="{596AD3F9-F7D7-A648-80B2-188A8EF607A1}" destId="{23E30264-603D-D947-8676-ED3054F10FB9}" srcOrd="0" destOrd="0" presId="urn:microsoft.com/office/officeart/2008/layout/HalfCircleOrganizationChart"/>
    <dgm:cxn modelId="{4FB96B5B-FA1B-8148-BF7D-46FF492E0AB4}" type="presParOf" srcId="{9E3C3D2F-371E-1743-A813-717F6415B84F}" destId="{0C30CB50-2A59-DD40-8C98-360CB443CFF1}" srcOrd="0" destOrd="0" presId="urn:microsoft.com/office/officeart/2008/layout/HalfCircleOrganizationChart"/>
    <dgm:cxn modelId="{BC71EA58-6219-974A-9FDD-F9F9ECCED208}" type="presParOf" srcId="{0C30CB50-2A59-DD40-8C98-360CB443CFF1}" destId="{29EB32D9-17B2-A944-83EB-582658E396A5}" srcOrd="0" destOrd="0" presId="urn:microsoft.com/office/officeart/2008/layout/HalfCircleOrganizationChart"/>
    <dgm:cxn modelId="{7E9C42F6-8AA7-A641-83A0-A648079DE049}" type="presParOf" srcId="{29EB32D9-17B2-A944-83EB-582658E396A5}" destId="{23E30264-603D-D947-8676-ED3054F10FB9}" srcOrd="0" destOrd="0" presId="urn:microsoft.com/office/officeart/2008/layout/HalfCircleOrganizationChart"/>
    <dgm:cxn modelId="{7B5B0000-363D-644C-9622-05DCB0CBE2DB}" type="presParOf" srcId="{29EB32D9-17B2-A944-83EB-582658E396A5}" destId="{5A0708A1-6D27-E748-B276-12B46375367E}" srcOrd="1" destOrd="0" presId="urn:microsoft.com/office/officeart/2008/layout/HalfCircleOrganizationChart"/>
    <dgm:cxn modelId="{B7CEA1F0-5A01-064D-9C96-CFA4014AD208}" type="presParOf" srcId="{29EB32D9-17B2-A944-83EB-582658E396A5}" destId="{B1AFFDB4-D2CA-0448-B05C-958D02C29759}" srcOrd="2" destOrd="0" presId="urn:microsoft.com/office/officeart/2008/layout/HalfCircleOrganizationChart"/>
    <dgm:cxn modelId="{E6C180F9-D9C5-DF40-B0C6-C43E269AB1C2}" type="presParOf" srcId="{29EB32D9-17B2-A944-83EB-582658E396A5}" destId="{68BD71D2-D1CC-4343-9050-228D72321DA8}" srcOrd="3" destOrd="0" presId="urn:microsoft.com/office/officeart/2008/layout/HalfCircleOrganizationChart"/>
    <dgm:cxn modelId="{9C7601ED-5A78-4548-832C-C134F652DCF8}" type="presParOf" srcId="{0C30CB50-2A59-DD40-8C98-360CB443CFF1}" destId="{81510F23-32B7-3F40-B141-2EB06B2D3E68}" srcOrd="1" destOrd="0" presId="urn:microsoft.com/office/officeart/2008/layout/HalfCircleOrganizationChart"/>
    <dgm:cxn modelId="{3DC625FF-FE37-0742-92EF-D98A141279BA}" type="presParOf" srcId="{81510F23-32B7-3F40-B141-2EB06B2D3E68}" destId="{8D1C5C73-6541-FB4A-A6A9-BC20C8FF4857}" srcOrd="0" destOrd="0" presId="urn:microsoft.com/office/officeart/2008/layout/HalfCircleOrganizationChart"/>
    <dgm:cxn modelId="{A4E711AA-C999-894A-8816-A215025EEAD2}" type="presParOf" srcId="{81510F23-32B7-3F40-B141-2EB06B2D3E68}" destId="{62CF13A6-171D-124D-BF0B-C36112E4712E}" srcOrd="1" destOrd="0" presId="urn:microsoft.com/office/officeart/2008/layout/HalfCircleOrganizationChart"/>
    <dgm:cxn modelId="{8A3B474A-FAC1-6E43-A172-DD339C11D3AC}" type="presParOf" srcId="{62CF13A6-171D-124D-BF0B-C36112E4712E}" destId="{9AF95D9F-601D-2648-AC43-B6EC9CF460DB}" srcOrd="0" destOrd="0" presId="urn:microsoft.com/office/officeart/2008/layout/HalfCircleOrganizationChart"/>
    <dgm:cxn modelId="{7982C186-7609-714B-9B09-43D99277310A}" type="presParOf" srcId="{9AF95D9F-601D-2648-AC43-B6EC9CF460DB}" destId="{BEEAC9EF-CB62-FF4E-898A-78D7A77DB499}" srcOrd="0" destOrd="0" presId="urn:microsoft.com/office/officeart/2008/layout/HalfCircleOrganizationChart"/>
    <dgm:cxn modelId="{134C5BDF-E8E4-DF49-966E-A82BF8ED0726}" type="presParOf" srcId="{9AF95D9F-601D-2648-AC43-B6EC9CF460DB}" destId="{6EFA84E5-28DB-9140-8333-ADC7CD2B9549}" srcOrd="1" destOrd="0" presId="urn:microsoft.com/office/officeart/2008/layout/HalfCircleOrganizationChart"/>
    <dgm:cxn modelId="{E00D5606-2A30-FD4C-BFF8-6B630CC7CF20}" type="presParOf" srcId="{9AF95D9F-601D-2648-AC43-B6EC9CF460DB}" destId="{EC836FFC-52B4-314D-98E6-BC8036341E26}" srcOrd="2" destOrd="0" presId="urn:microsoft.com/office/officeart/2008/layout/HalfCircleOrganizationChart"/>
    <dgm:cxn modelId="{D7434CF4-DAB0-F141-BE10-040AECA35408}" type="presParOf" srcId="{9AF95D9F-601D-2648-AC43-B6EC9CF460DB}" destId="{BA0E26A1-4CF4-9344-9D0C-8F8126AE0EE3}" srcOrd="3" destOrd="0" presId="urn:microsoft.com/office/officeart/2008/layout/HalfCircleOrganizationChart"/>
    <dgm:cxn modelId="{191E118D-4FA4-C842-9A00-D2F286279DCE}" type="presParOf" srcId="{62CF13A6-171D-124D-BF0B-C36112E4712E}" destId="{6FED3759-3CFC-984F-8741-F95DBBB51D7D}" srcOrd="1" destOrd="0" presId="urn:microsoft.com/office/officeart/2008/layout/HalfCircleOrganizationChart"/>
    <dgm:cxn modelId="{15F71F27-6152-084A-B326-D428B3EE0071}" type="presParOf" srcId="{62CF13A6-171D-124D-BF0B-C36112E4712E}" destId="{C39CD7F5-3004-E04F-8CE3-6E2AF610379F}" srcOrd="2" destOrd="0" presId="urn:microsoft.com/office/officeart/2008/layout/HalfCircleOrganizationChart"/>
    <dgm:cxn modelId="{AB31B9D1-958B-FC47-91DE-17DCD4BEF204}" type="presParOf" srcId="{81510F23-32B7-3F40-B141-2EB06B2D3E68}" destId="{48BAE93C-3249-BA49-A73D-E3900E95307B}" srcOrd="2" destOrd="0" presId="urn:microsoft.com/office/officeart/2008/layout/HalfCircleOrganizationChart"/>
    <dgm:cxn modelId="{64246DA3-E03E-7C42-9B73-A6EEC7729895}" type="presParOf" srcId="{81510F23-32B7-3F40-B141-2EB06B2D3E68}" destId="{8C258E96-59CE-C44D-9EA4-41BA9F122072}" srcOrd="3" destOrd="0" presId="urn:microsoft.com/office/officeart/2008/layout/HalfCircleOrganizationChart"/>
    <dgm:cxn modelId="{D8DC453A-828B-864D-BE39-630E6B8E33EF}" type="presParOf" srcId="{8C258E96-59CE-C44D-9EA4-41BA9F122072}" destId="{48438435-3B05-7C43-97B3-10D4A1ED1444}" srcOrd="0" destOrd="0" presId="urn:microsoft.com/office/officeart/2008/layout/HalfCircleOrganizationChart"/>
    <dgm:cxn modelId="{2C0E7C4A-7E2F-8944-853C-09DC115BA360}" type="presParOf" srcId="{48438435-3B05-7C43-97B3-10D4A1ED1444}" destId="{03638BA8-45CC-F24F-9231-70E11B94054D}" srcOrd="0" destOrd="0" presId="urn:microsoft.com/office/officeart/2008/layout/HalfCircleOrganizationChart"/>
    <dgm:cxn modelId="{4C6D34A3-0E3C-9E44-9691-1E069BFEC96F}" type="presParOf" srcId="{48438435-3B05-7C43-97B3-10D4A1ED1444}" destId="{C612D731-D0A8-A648-81D8-AE5D7F7E1E94}" srcOrd="1" destOrd="0" presId="urn:microsoft.com/office/officeart/2008/layout/HalfCircleOrganizationChart"/>
    <dgm:cxn modelId="{93FF5450-0135-A849-B34E-A2AC5F334F81}" type="presParOf" srcId="{48438435-3B05-7C43-97B3-10D4A1ED1444}" destId="{E5CCCAF6-FE7E-1447-9C25-093A39076015}" srcOrd="2" destOrd="0" presId="urn:microsoft.com/office/officeart/2008/layout/HalfCircleOrganizationChart"/>
    <dgm:cxn modelId="{3721FC24-8661-E544-81DB-3C9EC50D5EAB}" type="presParOf" srcId="{48438435-3B05-7C43-97B3-10D4A1ED1444}" destId="{83C11B7C-C40E-4A4C-8322-7C21EC4B2CB0}" srcOrd="3" destOrd="0" presId="urn:microsoft.com/office/officeart/2008/layout/HalfCircleOrganizationChart"/>
    <dgm:cxn modelId="{BC4C6074-94A7-744E-988E-DB9C29A7D21C}" type="presParOf" srcId="{8C258E96-59CE-C44D-9EA4-41BA9F122072}" destId="{87B439D0-D5B3-7146-9511-E45CA2827D84}" srcOrd="1" destOrd="0" presId="urn:microsoft.com/office/officeart/2008/layout/HalfCircleOrganizationChart"/>
    <dgm:cxn modelId="{D4E4A8E2-7214-BD42-B556-1AD38BE746D7}" type="presParOf" srcId="{8C258E96-59CE-C44D-9EA4-41BA9F122072}" destId="{98AB64BC-DB07-1941-9E0C-129CA4805DFA}" srcOrd="2" destOrd="0" presId="urn:microsoft.com/office/officeart/2008/layout/HalfCircleOrganizationChart"/>
    <dgm:cxn modelId="{2478A545-8AA0-8C47-BE7B-85713CD0EF00}" type="presParOf" srcId="{81510F23-32B7-3F40-B141-2EB06B2D3E68}" destId="{E249AD60-F14F-894A-A9D4-66152ED7CE62}" srcOrd="4" destOrd="0" presId="urn:microsoft.com/office/officeart/2008/layout/HalfCircleOrganizationChart"/>
    <dgm:cxn modelId="{FCA07782-5E88-A042-8B0D-F96A48672304}" type="presParOf" srcId="{81510F23-32B7-3F40-B141-2EB06B2D3E68}" destId="{51256CAF-633D-E14D-907F-AA4064253FFD}" srcOrd="5" destOrd="0" presId="urn:microsoft.com/office/officeart/2008/layout/HalfCircleOrganizationChart"/>
    <dgm:cxn modelId="{052713F4-CC37-704F-AA1C-775C62C086B9}" type="presParOf" srcId="{51256CAF-633D-E14D-907F-AA4064253FFD}" destId="{0409667A-7022-3C43-A817-65BDD083F9FB}" srcOrd="0" destOrd="0" presId="urn:microsoft.com/office/officeart/2008/layout/HalfCircleOrganizationChart"/>
    <dgm:cxn modelId="{22A85B21-5CB1-604C-8D04-C4FA1BCA21EF}" type="presParOf" srcId="{0409667A-7022-3C43-A817-65BDD083F9FB}" destId="{474720B4-BA9F-C24B-9019-11012E58C5CC}" srcOrd="0" destOrd="0" presId="urn:microsoft.com/office/officeart/2008/layout/HalfCircleOrganizationChart"/>
    <dgm:cxn modelId="{2E89924D-E056-F146-9C71-A8BFD9ECF503}" type="presParOf" srcId="{0409667A-7022-3C43-A817-65BDD083F9FB}" destId="{3343AD6F-A8AD-E945-B344-8869068FC1B0}" srcOrd="1" destOrd="0" presId="urn:microsoft.com/office/officeart/2008/layout/HalfCircleOrganizationChart"/>
    <dgm:cxn modelId="{A5BC24E8-26D4-F942-8F96-B66E2703D9BD}" type="presParOf" srcId="{0409667A-7022-3C43-A817-65BDD083F9FB}" destId="{F2B7CCE2-E89E-424E-B60E-C3FAE5C79E88}" srcOrd="2" destOrd="0" presId="urn:microsoft.com/office/officeart/2008/layout/HalfCircleOrganizationChart"/>
    <dgm:cxn modelId="{FFCB55A2-C459-C543-A293-A152F0E4380F}" type="presParOf" srcId="{0409667A-7022-3C43-A817-65BDD083F9FB}" destId="{8BAF0070-D22D-4A4D-AEE5-A7659D40BEE6}" srcOrd="3" destOrd="0" presId="urn:microsoft.com/office/officeart/2008/layout/HalfCircleOrganizationChart"/>
    <dgm:cxn modelId="{A32FCE47-17A8-2341-AA33-F9BB3F4B9E51}" type="presParOf" srcId="{51256CAF-633D-E14D-907F-AA4064253FFD}" destId="{4208ECDE-F6CE-B14D-9856-28590E654040}" srcOrd="1" destOrd="0" presId="urn:microsoft.com/office/officeart/2008/layout/HalfCircleOrganizationChart"/>
    <dgm:cxn modelId="{8AFD471D-535B-B640-A39C-4E4191DC28D4}" type="presParOf" srcId="{51256CAF-633D-E14D-907F-AA4064253FFD}" destId="{4E1B9E28-9EAF-1044-A985-808D69A748A9}" srcOrd="2" destOrd="0" presId="urn:microsoft.com/office/officeart/2008/layout/HalfCircleOrganizationChart"/>
    <dgm:cxn modelId="{FACA92F7-4702-334F-B0F6-2D7E4C1E8422}" type="presParOf" srcId="{0C30CB50-2A59-DD40-8C98-360CB443CFF1}" destId="{8DDEFB4F-767E-014B-AFAA-F09874EA7389}"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9FBCE8-108E-CC46-AB29-3299BA087984}" type="doc">
      <dgm:prSet loTypeId="urn:microsoft.com/office/officeart/2008/layout/IncreasingCircleProcess" loCatId="" qsTypeId="urn:microsoft.com/office/officeart/2005/8/quickstyle/simple1" qsCatId="simple" csTypeId="urn:microsoft.com/office/officeart/2005/8/colors/accent1_2" csCatId="accent1" phldr="1"/>
      <dgm:spPr/>
      <dgm:t>
        <a:bodyPr/>
        <a:lstStyle/>
        <a:p>
          <a:endParaRPr lang="en-US"/>
        </a:p>
      </dgm:t>
    </dgm:pt>
    <dgm:pt modelId="{A04B5202-E2ED-374C-B294-C6781184262B}">
      <dgm:prSet phldrT="[Text]"/>
      <dgm:spPr/>
      <dgm:t>
        <a:bodyPr/>
        <a:lstStyle/>
        <a:p>
          <a:endParaRPr lang="en-US" dirty="0"/>
        </a:p>
      </dgm:t>
    </dgm:pt>
    <dgm:pt modelId="{BAB3A449-AAD6-7A48-B1E2-D27CBF30FFB9}" type="parTrans" cxnId="{0AFB3F47-1F3C-F943-AD3C-5A77288D311E}">
      <dgm:prSet/>
      <dgm:spPr/>
      <dgm:t>
        <a:bodyPr/>
        <a:lstStyle/>
        <a:p>
          <a:endParaRPr lang="en-US"/>
        </a:p>
      </dgm:t>
    </dgm:pt>
    <dgm:pt modelId="{7783AC65-73A2-7D48-8D30-88ED4C8882CB}" type="sibTrans" cxnId="{0AFB3F47-1F3C-F943-AD3C-5A77288D311E}">
      <dgm:prSet/>
      <dgm:spPr/>
      <dgm:t>
        <a:bodyPr/>
        <a:lstStyle/>
        <a:p>
          <a:endParaRPr lang="en-US"/>
        </a:p>
      </dgm:t>
    </dgm:pt>
    <dgm:pt modelId="{0E5A1687-2F01-EF4C-97A3-0860BD8AC117}">
      <dgm:prSet phldrT="[Text]"/>
      <dgm:spPr/>
      <dgm:t>
        <a:bodyPr/>
        <a:lstStyle/>
        <a:p>
          <a:r>
            <a:rPr lang="en-US" dirty="0"/>
            <a:t>Last input writer </a:t>
          </a:r>
        </a:p>
      </dgm:t>
    </dgm:pt>
    <dgm:pt modelId="{E89AEBFF-526F-B243-841E-721AFA1D34C6}" type="parTrans" cxnId="{BD6A44DC-D815-F147-8142-6279001ADAD3}">
      <dgm:prSet/>
      <dgm:spPr/>
      <dgm:t>
        <a:bodyPr/>
        <a:lstStyle/>
        <a:p>
          <a:endParaRPr lang="en-US"/>
        </a:p>
      </dgm:t>
    </dgm:pt>
    <dgm:pt modelId="{DCC47D63-A83A-7B46-8866-BE7733BA6ABA}" type="sibTrans" cxnId="{BD6A44DC-D815-F147-8142-6279001ADAD3}">
      <dgm:prSet/>
      <dgm:spPr/>
      <dgm:t>
        <a:bodyPr/>
        <a:lstStyle/>
        <a:p>
          <a:endParaRPr lang="en-US"/>
        </a:p>
      </dgm:t>
    </dgm:pt>
    <dgm:pt modelId="{230D35F4-2DD5-3143-9F80-AB99117F2FBF}">
      <dgm:prSet phldrT="[Text]"/>
      <dgm:spPr/>
      <dgm:t>
        <a:bodyPr/>
        <a:lstStyle/>
        <a:p>
          <a:endParaRPr lang="en-US" dirty="0"/>
        </a:p>
      </dgm:t>
    </dgm:pt>
    <dgm:pt modelId="{A86CB499-DF69-1E47-A7B0-7FFF2DC10437}" type="parTrans" cxnId="{FEA9552B-7B6D-924D-AD52-8AFF03B52DFA}">
      <dgm:prSet/>
      <dgm:spPr/>
      <dgm:t>
        <a:bodyPr/>
        <a:lstStyle/>
        <a:p>
          <a:endParaRPr lang="en-US"/>
        </a:p>
      </dgm:t>
    </dgm:pt>
    <dgm:pt modelId="{5D65F3CC-990B-DA42-BD10-ADF82020A0ED}" type="sibTrans" cxnId="{FEA9552B-7B6D-924D-AD52-8AFF03B52DFA}">
      <dgm:prSet/>
      <dgm:spPr/>
      <dgm:t>
        <a:bodyPr/>
        <a:lstStyle/>
        <a:p>
          <a:endParaRPr lang="en-US"/>
        </a:p>
      </dgm:t>
    </dgm:pt>
    <dgm:pt modelId="{DC3D26F8-E0FC-CC42-A5CB-78FDC024AEB4}">
      <dgm:prSet phldrT="[Text]"/>
      <dgm:spPr/>
      <dgm:t>
        <a:bodyPr/>
        <a:lstStyle/>
        <a:p>
          <a:r>
            <a:rPr lang="en-US" dirty="0"/>
            <a:t>Output Readers </a:t>
          </a:r>
        </a:p>
      </dgm:t>
    </dgm:pt>
    <dgm:pt modelId="{45F8F16C-55E5-4D41-965C-0EEBB608FA00}" type="parTrans" cxnId="{A70D993D-E944-1242-9B99-251C9B67BBD1}">
      <dgm:prSet/>
      <dgm:spPr/>
      <dgm:t>
        <a:bodyPr/>
        <a:lstStyle/>
        <a:p>
          <a:endParaRPr lang="en-US"/>
        </a:p>
      </dgm:t>
    </dgm:pt>
    <dgm:pt modelId="{3B8C9CEB-3656-3448-8076-05376F5E6754}" type="sibTrans" cxnId="{A70D993D-E944-1242-9B99-251C9B67BBD1}">
      <dgm:prSet/>
      <dgm:spPr/>
      <dgm:t>
        <a:bodyPr/>
        <a:lstStyle/>
        <a:p>
          <a:endParaRPr lang="en-US"/>
        </a:p>
      </dgm:t>
    </dgm:pt>
    <dgm:pt modelId="{89B74B9F-6545-1847-9E31-C8E088C38640}">
      <dgm:prSet phldrT="[Text]"/>
      <dgm:spPr/>
      <dgm:t>
        <a:bodyPr/>
        <a:lstStyle/>
        <a:p>
          <a:endParaRPr lang="en-US" dirty="0"/>
        </a:p>
      </dgm:t>
    </dgm:pt>
    <dgm:pt modelId="{32B39AE4-4E59-6545-9B1C-246BCB4B20D7}" type="parTrans" cxnId="{7D78F590-0AC3-A048-BE52-24EFCFDF433B}">
      <dgm:prSet/>
      <dgm:spPr/>
      <dgm:t>
        <a:bodyPr/>
        <a:lstStyle/>
        <a:p>
          <a:endParaRPr lang="en-US"/>
        </a:p>
      </dgm:t>
    </dgm:pt>
    <dgm:pt modelId="{3B272AD3-00B7-6149-A9F5-294CEEC49C4A}" type="sibTrans" cxnId="{7D78F590-0AC3-A048-BE52-24EFCFDF433B}">
      <dgm:prSet/>
      <dgm:spPr/>
      <dgm:t>
        <a:bodyPr/>
        <a:lstStyle/>
        <a:p>
          <a:endParaRPr lang="en-US"/>
        </a:p>
      </dgm:t>
    </dgm:pt>
    <dgm:pt modelId="{4E5AC170-48FC-B941-A5C1-6A5B9F6A3210}">
      <dgm:prSet phldrT="[Text]"/>
      <dgm:spPr/>
      <dgm:t>
        <a:bodyPr/>
        <a:lstStyle/>
        <a:p>
          <a:r>
            <a:rPr lang="en-US" dirty="0"/>
            <a:t>Read messages </a:t>
          </a:r>
        </a:p>
      </dgm:t>
    </dgm:pt>
    <dgm:pt modelId="{C2D6BB53-0A95-654D-A0C7-72763BEEFFEF}" type="parTrans" cxnId="{821D21B6-6154-9740-9759-02EF9DA60781}">
      <dgm:prSet/>
      <dgm:spPr/>
      <dgm:t>
        <a:bodyPr/>
        <a:lstStyle/>
        <a:p>
          <a:endParaRPr lang="en-US"/>
        </a:p>
      </dgm:t>
    </dgm:pt>
    <dgm:pt modelId="{C2ACA022-70B5-B145-8495-4E1C7A4A1F12}" type="sibTrans" cxnId="{821D21B6-6154-9740-9759-02EF9DA60781}">
      <dgm:prSet/>
      <dgm:spPr/>
      <dgm:t>
        <a:bodyPr/>
        <a:lstStyle/>
        <a:p>
          <a:endParaRPr lang="en-US"/>
        </a:p>
      </dgm:t>
    </dgm:pt>
    <dgm:pt modelId="{E7471DC3-FDF7-6B4C-A53C-5B33651695FE}" type="pres">
      <dgm:prSet presAssocID="{EC9FBCE8-108E-CC46-AB29-3299BA087984}" presName="Name0" presStyleCnt="0">
        <dgm:presLayoutVars>
          <dgm:chMax val="7"/>
          <dgm:chPref val="7"/>
          <dgm:dir/>
          <dgm:animOne val="branch"/>
          <dgm:animLvl val="lvl"/>
        </dgm:presLayoutVars>
      </dgm:prSet>
      <dgm:spPr/>
    </dgm:pt>
    <dgm:pt modelId="{C9EA921B-4C51-5D48-9E85-B17B19652DEA}" type="pres">
      <dgm:prSet presAssocID="{A04B5202-E2ED-374C-B294-C6781184262B}" presName="composite" presStyleCnt="0"/>
      <dgm:spPr/>
    </dgm:pt>
    <dgm:pt modelId="{D4F66FEA-B944-E948-90C0-542A99E85144}" type="pres">
      <dgm:prSet presAssocID="{A04B5202-E2ED-374C-B294-C6781184262B}" presName="BackAccent" presStyleLbl="bgShp" presStyleIdx="0" presStyleCnt="3"/>
      <dgm:spPr/>
    </dgm:pt>
    <dgm:pt modelId="{6140A890-9B06-D140-BE2C-F468936AB564}" type="pres">
      <dgm:prSet presAssocID="{A04B5202-E2ED-374C-B294-C6781184262B}" presName="Accent" presStyleLbl="alignNode1" presStyleIdx="0" presStyleCnt="3"/>
      <dgm:spPr/>
    </dgm:pt>
    <dgm:pt modelId="{17BC0521-05C0-A24F-9DDA-54C9759365A1}" type="pres">
      <dgm:prSet presAssocID="{A04B5202-E2ED-374C-B294-C6781184262B}" presName="Child" presStyleLbl="revTx" presStyleIdx="0" presStyleCnt="6">
        <dgm:presLayoutVars>
          <dgm:chMax val="0"/>
          <dgm:chPref val="0"/>
          <dgm:bulletEnabled val="1"/>
        </dgm:presLayoutVars>
      </dgm:prSet>
      <dgm:spPr/>
    </dgm:pt>
    <dgm:pt modelId="{FAA09A59-6389-F742-80EB-4C0C3E4D888D}" type="pres">
      <dgm:prSet presAssocID="{A04B5202-E2ED-374C-B294-C6781184262B}" presName="Parent" presStyleLbl="revTx" presStyleIdx="1" presStyleCnt="6">
        <dgm:presLayoutVars>
          <dgm:chMax val="1"/>
          <dgm:chPref val="1"/>
          <dgm:bulletEnabled val="1"/>
        </dgm:presLayoutVars>
      </dgm:prSet>
      <dgm:spPr/>
    </dgm:pt>
    <dgm:pt modelId="{68678FB9-BE6E-FB4D-9708-8F5F46A4D037}" type="pres">
      <dgm:prSet presAssocID="{7783AC65-73A2-7D48-8D30-88ED4C8882CB}" presName="sibTrans" presStyleCnt="0"/>
      <dgm:spPr/>
    </dgm:pt>
    <dgm:pt modelId="{BE67AF69-1EF3-FA4C-A127-F9DBEB5CF7CE}" type="pres">
      <dgm:prSet presAssocID="{230D35F4-2DD5-3143-9F80-AB99117F2FBF}" presName="composite" presStyleCnt="0"/>
      <dgm:spPr/>
    </dgm:pt>
    <dgm:pt modelId="{F3CFC450-BE16-0341-ACFD-CAACBE04FEAE}" type="pres">
      <dgm:prSet presAssocID="{230D35F4-2DD5-3143-9F80-AB99117F2FBF}" presName="BackAccent" presStyleLbl="bgShp" presStyleIdx="1" presStyleCnt="3"/>
      <dgm:spPr/>
    </dgm:pt>
    <dgm:pt modelId="{F1FC841F-F8C7-824E-A63A-4CEB2B2C6192}" type="pres">
      <dgm:prSet presAssocID="{230D35F4-2DD5-3143-9F80-AB99117F2FBF}" presName="Accent" presStyleLbl="alignNode1" presStyleIdx="1" presStyleCnt="3" custFlipHor="0" custScaleX="28161" custScaleY="60944" custLinFactNeighborX="-13381" custLinFactNeighborY="-23603"/>
      <dgm:spPr>
        <a:solidFill>
          <a:schemeClr val="accent1">
            <a:hueOff val="0"/>
            <a:satOff val="0"/>
            <a:lumOff val="0"/>
          </a:schemeClr>
        </a:solidFill>
      </dgm:spPr>
    </dgm:pt>
    <dgm:pt modelId="{B302866F-6C75-0947-8DFC-FD9D46305476}" type="pres">
      <dgm:prSet presAssocID="{230D35F4-2DD5-3143-9F80-AB99117F2FBF}" presName="Child" presStyleLbl="revTx" presStyleIdx="2" presStyleCnt="6">
        <dgm:presLayoutVars>
          <dgm:chMax val="0"/>
          <dgm:chPref val="0"/>
          <dgm:bulletEnabled val="1"/>
        </dgm:presLayoutVars>
      </dgm:prSet>
      <dgm:spPr/>
    </dgm:pt>
    <dgm:pt modelId="{3F5881CF-2CC0-964A-882E-9C1F424FF5BC}" type="pres">
      <dgm:prSet presAssocID="{230D35F4-2DD5-3143-9F80-AB99117F2FBF}" presName="Parent" presStyleLbl="revTx" presStyleIdx="3" presStyleCnt="6">
        <dgm:presLayoutVars>
          <dgm:chMax val="1"/>
          <dgm:chPref val="1"/>
          <dgm:bulletEnabled val="1"/>
        </dgm:presLayoutVars>
      </dgm:prSet>
      <dgm:spPr/>
    </dgm:pt>
    <dgm:pt modelId="{44A5C0FF-E028-A740-8A1C-C37CB6B3DB25}" type="pres">
      <dgm:prSet presAssocID="{5D65F3CC-990B-DA42-BD10-ADF82020A0ED}" presName="sibTrans" presStyleCnt="0"/>
      <dgm:spPr/>
    </dgm:pt>
    <dgm:pt modelId="{DC9D0245-415C-9844-AAED-BCA6DC698339}" type="pres">
      <dgm:prSet presAssocID="{89B74B9F-6545-1847-9E31-C8E088C38640}" presName="composite" presStyleCnt="0"/>
      <dgm:spPr/>
    </dgm:pt>
    <dgm:pt modelId="{D0EA9135-CAD8-D748-8C46-2E204BCCD889}" type="pres">
      <dgm:prSet presAssocID="{89B74B9F-6545-1847-9E31-C8E088C38640}" presName="BackAccent" presStyleLbl="bgShp" presStyleIdx="2" presStyleCnt="3"/>
      <dgm:spPr/>
    </dgm:pt>
    <dgm:pt modelId="{41A5895B-FED3-EE46-B65C-B0008629B863}" type="pres">
      <dgm:prSet presAssocID="{89B74B9F-6545-1847-9E31-C8E088C38640}" presName="Accent" presStyleLbl="alignNode1" presStyleIdx="2" presStyleCnt="3" custLinFactX="-500000" custLinFactNeighborX="-595152" custLinFactNeighborY="3036"/>
      <dgm:spPr/>
    </dgm:pt>
    <dgm:pt modelId="{74767685-7803-DD4A-B133-9FC08C4BEEE7}" type="pres">
      <dgm:prSet presAssocID="{89B74B9F-6545-1847-9E31-C8E088C38640}" presName="Child" presStyleLbl="revTx" presStyleIdx="4" presStyleCnt="6">
        <dgm:presLayoutVars>
          <dgm:chMax val="0"/>
          <dgm:chPref val="0"/>
          <dgm:bulletEnabled val="1"/>
        </dgm:presLayoutVars>
      </dgm:prSet>
      <dgm:spPr/>
    </dgm:pt>
    <dgm:pt modelId="{4310408A-8377-0543-99AF-AC69161BCD77}" type="pres">
      <dgm:prSet presAssocID="{89B74B9F-6545-1847-9E31-C8E088C38640}" presName="Parent" presStyleLbl="revTx" presStyleIdx="5" presStyleCnt="6">
        <dgm:presLayoutVars>
          <dgm:chMax val="1"/>
          <dgm:chPref val="1"/>
          <dgm:bulletEnabled val="1"/>
        </dgm:presLayoutVars>
      </dgm:prSet>
      <dgm:spPr/>
    </dgm:pt>
  </dgm:ptLst>
  <dgm:cxnLst>
    <dgm:cxn modelId="{CE956404-90C7-4B45-834C-C9DDEB35DD53}" type="presOf" srcId="{230D35F4-2DD5-3143-9F80-AB99117F2FBF}" destId="{3F5881CF-2CC0-964A-882E-9C1F424FF5BC}" srcOrd="0" destOrd="0" presId="urn:microsoft.com/office/officeart/2008/layout/IncreasingCircleProcess"/>
    <dgm:cxn modelId="{FEA9552B-7B6D-924D-AD52-8AFF03B52DFA}" srcId="{EC9FBCE8-108E-CC46-AB29-3299BA087984}" destId="{230D35F4-2DD5-3143-9F80-AB99117F2FBF}" srcOrd="1" destOrd="0" parTransId="{A86CB499-DF69-1E47-A7B0-7FFF2DC10437}" sibTransId="{5D65F3CC-990B-DA42-BD10-ADF82020A0ED}"/>
    <dgm:cxn modelId="{4CCEC431-FD62-A44D-A2D3-208E622F60E4}" type="presOf" srcId="{DC3D26F8-E0FC-CC42-A5CB-78FDC024AEB4}" destId="{B302866F-6C75-0947-8DFC-FD9D46305476}" srcOrd="0" destOrd="0" presId="urn:microsoft.com/office/officeart/2008/layout/IncreasingCircleProcess"/>
    <dgm:cxn modelId="{A70D993D-E944-1242-9B99-251C9B67BBD1}" srcId="{230D35F4-2DD5-3143-9F80-AB99117F2FBF}" destId="{DC3D26F8-E0FC-CC42-A5CB-78FDC024AEB4}" srcOrd="0" destOrd="0" parTransId="{45F8F16C-55E5-4D41-965C-0EEBB608FA00}" sibTransId="{3B8C9CEB-3656-3448-8076-05376F5E6754}"/>
    <dgm:cxn modelId="{9D84933E-DF97-704F-943C-129F77DAFED2}" type="presOf" srcId="{A04B5202-E2ED-374C-B294-C6781184262B}" destId="{FAA09A59-6389-F742-80EB-4C0C3E4D888D}" srcOrd="0" destOrd="0" presId="urn:microsoft.com/office/officeart/2008/layout/IncreasingCircleProcess"/>
    <dgm:cxn modelId="{0AFB3F47-1F3C-F943-AD3C-5A77288D311E}" srcId="{EC9FBCE8-108E-CC46-AB29-3299BA087984}" destId="{A04B5202-E2ED-374C-B294-C6781184262B}" srcOrd="0" destOrd="0" parTransId="{BAB3A449-AAD6-7A48-B1E2-D27CBF30FFB9}" sibTransId="{7783AC65-73A2-7D48-8D30-88ED4C8882CB}"/>
    <dgm:cxn modelId="{30631B87-350E-954F-80DA-BFFA08891075}" type="presOf" srcId="{0E5A1687-2F01-EF4C-97A3-0860BD8AC117}" destId="{17BC0521-05C0-A24F-9DDA-54C9759365A1}" srcOrd="0" destOrd="0" presId="urn:microsoft.com/office/officeart/2008/layout/IncreasingCircleProcess"/>
    <dgm:cxn modelId="{1753A58E-77B0-914F-BCBC-5F9B0FB7D9CF}" type="presOf" srcId="{EC9FBCE8-108E-CC46-AB29-3299BA087984}" destId="{E7471DC3-FDF7-6B4C-A53C-5B33651695FE}" srcOrd="0" destOrd="0" presId="urn:microsoft.com/office/officeart/2008/layout/IncreasingCircleProcess"/>
    <dgm:cxn modelId="{7D78F590-0AC3-A048-BE52-24EFCFDF433B}" srcId="{EC9FBCE8-108E-CC46-AB29-3299BA087984}" destId="{89B74B9F-6545-1847-9E31-C8E088C38640}" srcOrd="2" destOrd="0" parTransId="{32B39AE4-4E59-6545-9B1C-246BCB4B20D7}" sibTransId="{3B272AD3-00B7-6149-A9F5-294CEEC49C4A}"/>
    <dgm:cxn modelId="{E611B2A0-D9F0-9445-AF55-F65E80B18A40}" type="presOf" srcId="{89B74B9F-6545-1847-9E31-C8E088C38640}" destId="{4310408A-8377-0543-99AF-AC69161BCD77}" srcOrd="0" destOrd="0" presId="urn:microsoft.com/office/officeart/2008/layout/IncreasingCircleProcess"/>
    <dgm:cxn modelId="{821D21B6-6154-9740-9759-02EF9DA60781}" srcId="{89B74B9F-6545-1847-9E31-C8E088C38640}" destId="{4E5AC170-48FC-B941-A5C1-6A5B9F6A3210}" srcOrd="0" destOrd="0" parTransId="{C2D6BB53-0A95-654D-A0C7-72763BEEFFEF}" sibTransId="{C2ACA022-70B5-B145-8495-4E1C7A4A1F12}"/>
    <dgm:cxn modelId="{BD6A44DC-D815-F147-8142-6279001ADAD3}" srcId="{A04B5202-E2ED-374C-B294-C6781184262B}" destId="{0E5A1687-2F01-EF4C-97A3-0860BD8AC117}" srcOrd="0" destOrd="0" parTransId="{E89AEBFF-526F-B243-841E-721AFA1D34C6}" sibTransId="{DCC47D63-A83A-7B46-8866-BE7733BA6ABA}"/>
    <dgm:cxn modelId="{9825A2E6-338E-EB4A-84CC-BE21E085597F}" type="presOf" srcId="{4E5AC170-48FC-B941-A5C1-6A5B9F6A3210}" destId="{74767685-7803-DD4A-B133-9FC08C4BEEE7}" srcOrd="0" destOrd="0" presId="urn:microsoft.com/office/officeart/2008/layout/IncreasingCircleProcess"/>
    <dgm:cxn modelId="{EE444E46-7B4A-A444-8EFA-0D897CF02031}" type="presParOf" srcId="{E7471DC3-FDF7-6B4C-A53C-5B33651695FE}" destId="{C9EA921B-4C51-5D48-9E85-B17B19652DEA}" srcOrd="0" destOrd="0" presId="urn:microsoft.com/office/officeart/2008/layout/IncreasingCircleProcess"/>
    <dgm:cxn modelId="{12F58EDB-F5E2-704F-867B-B596E8ADA27C}" type="presParOf" srcId="{C9EA921B-4C51-5D48-9E85-B17B19652DEA}" destId="{D4F66FEA-B944-E948-90C0-542A99E85144}" srcOrd="0" destOrd="0" presId="urn:microsoft.com/office/officeart/2008/layout/IncreasingCircleProcess"/>
    <dgm:cxn modelId="{49C81576-6876-6D4B-BC68-4A7D2C43461E}" type="presParOf" srcId="{C9EA921B-4C51-5D48-9E85-B17B19652DEA}" destId="{6140A890-9B06-D140-BE2C-F468936AB564}" srcOrd="1" destOrd="0" presId="urn:microsoft.com/office/officeart/2008/layout/IncreasingCircleProcess"/>
    <dgm:cxn modelId="{A368B411-9DB4-3448-965A-991C4F336216}" type="presParOf" srcId="{C9EA921B-4C51-5D48-9E85-B17B19652DEA}" destId="{17BC0521-05C0-A24F-9DDA-54C9759365A1}" srcOrd="2" destOrd="0" presId="urn:microsoft.com/office/officeart/2008/layout/IncreasingCircleProcess"/>
    <dgm:cxn modelId="{685FFAC2-8F51-6D4C-BE94-8C80DA56ED2E}" type="presParOf" srcId="{C9EA921B-4C51-5D48-9E85-B17B19652DEA}" destId="{FAA09A59-6389-F742-80EB-4C0C3E4D888D}" srcOrd="3" destOrd="0" presId="urn:microsoft.com/office/officeart/2008/layout/IncreasingCircleProcess"/>
    <dgm:cxn modelId="{84B074DA-F064-6C43-B841-600C281459A3}" type="presParOf" srcId="{E7471DC3-FDF7-6B4C-A53C-5B33651695FE}" destId="{68678FB9-BE6E-FB4D-9708-8F5F46A4D037}" srcOrd="1" destOrd="0" presId="urn:microsoft.com/office/officeart/2008/layout/IncreasingCircleProcess"/>
    <dgm:cxn modelId="{D9D54B43-7D9D-E848-BA0C-EB352A741601}" type="presParOf" srcId="{E7471DC3-FDF7-6B4C-A53C-5B33651695FE}" destId="{BE67AF69-1EF3-FA4C-A127-F9DBEB5CF7CE}" srcOrd="2" destOrd="0" presId="urn:microsoft.com/office/officeart/2008/layout/IncreasingCircleProcess"/>
    <dgm:cxn modelId="{08123926-6684-3948-B1D7-4194198976DB}" type="presParOf" srcId="{BE67AF69-1EF3-FA4C-A127-F9DBEB5CF7CE}" destId="{F3CFC450-BE16-0341-ACFD-CAACBE04FEAE}" srcOrd="0" destOrd="0" presId="urn:microsoft.com/office/officeart/2008/layout/IncreasingCircleProcess"/>
    <dgm:cxn modelId="{FA72E6C3-6A74-B343-AD1E-18BE14A140AC}" type="presParOf" srcId="{BE67AF69-1EF3-FA4C-A127-F9DBEB5CF7CE}" destId="{F1FC841F-F8C7-824E-A63A-4CEB2B2C6192}" srcOrd="1" destOrd="0" presId="urn:microsoft.com/office/officeart/2008/layout/IncreasingCircleProcess"/>
    <dgm:cxn modelId="{D053842E-A00D-614D-BDEF-561BDC4DA92A}" type="presParOf" srcId="{BE67AF69-1EF3-FA4C-A127-F9DBEB5CF7CE}" destId="{B302866F-6C75-0947-8DFC-FD9D46305476}" srcOrd="2" destOrd="0" presId="urn:microsoft.com/office/officeart/2008/layout/IncreasingCircleProcess"/>
    <dgm:cxn modelId="{8DD1494C-E421-7746-960C-A9EFD71AE983}" type="presParOf" srcId="{BE67AF69-1EF3-FA4C-A127-F9DBEB5CF7CE}" destId="{3F5881CF-2CC0-964A-882E-9C1F424FF5BC}" srcOrd="3" destOrd="0" presId="urn:microsoft.com/office/officeart/2008/layout/IncreasingCircleProcess"/>
    <dgm:cxn modelId="{56D99124-5A96-A747-AF07-31B2559FE57A}" type="presParOf" srcId="{E7471DC3-FDF7-6B4C-A53C-5B33651695FE}" destId="{44A5C0FF-E028-A740-8A1C-C37CB6B3DB25}" srcOrd="3" destOrd="0" presId="urn:microsoft.com/office/officeart/2008/layout/IncreasingCircleProcess"/>
    <dgm:cxn modelId="{F14C3B49-2047-9B42-9689-53D67017DE2F}" type="presParOf" srcId="{E7471DC3-FDF7-6B4C-A53C-5B33651695FE}" destId="{DC9D0245-415C-9844-AAED-BCA6DC698339}" srcOrd="4" destOrd="0" presId="urn:microsoft.com/office/officeart/2008/layout/IncreasingCircleProcess"/>
    <dgm:cxn modelId="{D4DAB7A3-ABD1-474C-BCAD-F729E9B5CF67}" type="presParOf" srcId="{DC9D0245-415C-9844-AAED-BCA6DC698339}" destId="{D0EA9135-CAD8-D748-8C46-2E204BCCD889}" srcOrd="0" destOrd="0" presId="urn:microsoft.com/office/officeart/2008/layout/IncreasingCircleProcess"/>
    <dgm:cxn modelId="{85E75F24-BBD4-E14A-A63A-CDE0F9283B69}" type="presParOf" srcId="{DC9D0245-415C-9844-AAED-BCA6DC698339}" destId="{41A5895B-FED3-EE46-B65C-B0008629B863}" srcOrd="1" destOrd="0" presId="urn:microsoft.com/office/officeart/2008/layout/IncreasingCircleProcess"/>
    <dgm:cxn modelId="{EBCF17EE-5399-3B43-9C8E-850F4DB18649}" type="presParOf" srcId="{DC9D0245-415C-9844-AAED-BCA6DC698339}" destId="{74767685-7803-DD4A-B133-9FC08C4BEEE7}" srcOrd="2" destOrd="0" presId="urn:microsoft.com/office/officeart/2008/layout/IncreasingCircleProcess"/>
    <dgm:cxn modelId="{52F1679E-14E1-0848-92DE-3B26B856B36B}" type="presParOf" srcId="{DC9D0245-415C-9844-AAED-BCA6DC698339}" destId="{4310408A-8377-0543-99AF-AC69161BCD77}"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1D4378-AF0B-B34A-9CC2-49667B8AEE45}"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EDA9A454-CF14-2045-A410-48B2856E7195}">
      <dgm:prSet phldrT="[Text]" custT="1"/>
      <dgm:spPr/>
      <dgm:t>
        <a:bodyPr/>
        <a:lstStyle/>
        <a:p>
          <a:r>
            <a:rPr lang="en-US" sz="2400" dirty="0"/>
            <a:t>1</a:t>
          </a:r>
        </a:p>
      </dgm:t>
    </dgm:pt>
    <dgm:pt modelId="{FF98CF35-1929-874B-9D9F-0A46E627E7D6}" type="parTrans" cxnId="{520CC0FF-3BD8-A443-8F66-66659E1D8E57}">
      <dgm:prSet/>
      <dgm:spPr/>
      <dgm:t>
        <a:bodyPr/>
        <a:lstStyle/>
        <a:p>
          <a:endParaRPr lang="en-US"/>
        </a:p>
      </dgm:t>
    </dgm:pt>
    <dgm:pt modelId="{75D34BB7-1F1C-3140-BB66-80EEF6B122FD}" type="sibTrans" cxnId="{520CC0FF-3BD8-A443-8F66-66659E1D8E57}">
      <dgm:prSet/>
      <dgm:spPr/>
      <dgm:t>
        <a:bodyPr/>
        <a:lstStyle/>
        <a:p>
          <a:endParaRPr lang="en-US"/>
        </a:p>
      </dgm:t>
    </dgm:pt>
    <dgm:pt modelId="{A94C9AAB-DF7E-5448-B514-5F84FC88A82C}">
      <dgm:prSet phldrT="[Text]"/>
      <dgm:spPr/>
      <dgm:t>
        <a:bodyPr/>
        <a:lstStyle/>
        <a:p>
          <a:r>
            <a:rPr lang="en-US" dirty="0"/>
            <a:t>Start a job</a:t>
          </a:r>
        </a:p>
      </dgm:t>
    </dgm:pt>
    <dgm:pt modelId="{073339EB-DDC3-324F-8653-4409E118D6FA}" type="parTrans" cxnId="{DAC8D2D9-E6C7-B242-9B5F-C7347D45CCBD}">
      <dgm:prSet/>
      <dgm:spPr/>
      <dgm:t>
        <a:bodyPr/>
        <a:lstStyle/>
        <a:p>
          <a:endParaRPr lang="en-US"/>
        </a:p>
      </dgm:t>
    </dgm:pt>
    <dgm:pt modelId="{0272640A-C39E-A649-9088-D34074EDA620}" type="sibTrans" cxnId="{DAC8D2D9-E6C7-B242-9B5F-C7347D45CCBD}">
      <dgm:prSet/>
      <dgm:spPr/>
      <dgm:t>
        <a:bodyPr/>
        <a:lstStyle/>
        <a:p>
          <a:endParaRPr lang="en-US"/>
        </a:p>
      </dgm:t>
    </dgm:pt>
    <dgm:pt modelId="{77DA52E2-C44B-724E-A733-884FC5A77D82}">
      <dgm:prSet phldrT="[Text]"/>
      <dgm:spPr/>
      <dgm:t>
        <a:bodyPr/>
        <a:lstStyle/>
        <a:p>
          <a:r>
            <a:rPr lang="en-US" dirty="0"/>
            <a:t>2</a:t>
          </a:r>
        </a:p>
      </dgm:t>
    </dgm:pt>
    <dgm:pt modelId="{75D665A7-2399-CC4E-AA32-6CE84F381DB6}" type="parTrans" cxnId="{F8F1EF6E-F854-7043-8173-9DA00DA813F3}">
      <dgm:prSet/>
      <dgm:spPr/>
      <dgm:t>
        <a:bodyPr/>
        <a:lstStyle/>
        <a:p>
          <a:endParaRPr lang="en-US"/>
        </a:p>
      </dgm:t>
    </dgm:pt>
    <dgm:pt modelId="{2B6C7E22-C98D-5B49-B946-4A2B00E8FC79}" type="sibTrans" cxnId="{F8F1EF6E-F854-7043-8173-9DA00DA813F3}">
      <dgm:prSet/>
      <dgm:spPr/>
      <dgm:t>
        <a:bodyPr/>
        <a:lstStyle/>
        <a:p>
          <a:endParaRPr lang="en-US"/>
        </a:p>
      </dgm:t>
    </dgm:pt>
    <dgm:pt modelId="{E408F18A-C430-8547-8364-F240B4928A25}">
      <dgm:prSet phldrT="[Text]"/>
      <dgm:spPr/>
      <dgm:t>
        <a:bodyPr/>
        <a:lstStyle/>
        <a:p>
          <a:r>
            <a:rPr lang="en-US" dirty="0"/>
            <a:t>Exchange heartbeat  message</a:t>
          </a:r>
        </a:p>
      </dgm:t>
    </dgm:pt>
    <dgm:pt modelId="{D6404FBD-F1A6-CB4D-A2EC-254C1C0ECCDA}" type="parTrans" cxnId="{BF6E9AC0-E250-DA43-803F-BFE56CA97594}">
      <dgm:prSet/>
      <dgm:spPr/>
      <dgm:t>
        <a:bodyPr/>
        <a:lstStyle/>
        <a:p>
          <a:endParaRPr lang="en-US"/>
        </a:p>
      </dgm:t>
    </dgm:pt>
    <dgm:pt modelId="{F0565E4E-74F6-1F4D-8A3F-3640051A07AA}" type="sibTrans" cxnId="{BF6E9AC0-E250-DA43-803F-BFE56CA97594}">
      <dgm:prSet/>
      <dgm:spPr/>
      <dgm:t>
        <a:bodyPr/>
        <a:lstStyle/>
        <a:p>
          <a:endParaRPr lang="en-US"/>
        </a:p>
      </dgm:t>
    </dgm:pt>
    <dgm:pt modelId="{A314996D-44A5-2F4F-B628-93C79A93998B}">
      <dgm:prSet phldrT="[Text]"/>
      <dgm:spPr/>
      <dgm:t>
        <a:bodyPr/>
        <a:lstStyle/>
        <a:p>
          <a:r>
            <a:rPr lang="en-US" dirty="0"/>
            <a:t>3</a:t>
          </a:r>
        </a:p>
      </dgm:t>
    </dgm:pt>
    <dgm:pt modelId="{0D3D2D3A-0997-5B45-B5B3-0196C73B9C93}" type="sibTrans" cxnId="{30CBA4DE-4A5C-8D45-B390-705900FC94C1}">
      <dgm:prSet/>
      <dgm:spPr/>
      <dgm:t>
        <a:bodyPr/>
        <a:lstStyle/>
        <a:p>
          <a:endParaRPr lang="en-US"/>
        </a:p>
      </dgm:t>
    </dgm:pt>
    <dgm:pt modelId="{9FC481DE-57B7-8146-A42C-248C5D2393A0}" type="parTrans" cxnId="{30CBA4DE-4A5C-8D45-B390-705900FC94C1}">
      <dgm:prSet/>
      <dgm:spPr/>
      <dgm:t>
        <a:bodyPr/>
        <a:lstStyle/>
        <a:p>
          <a:endParaRPr lang="en-US"/>
        </a:p>
      </dgm:t>
    </dgm:pt>
    <dgm:pt modelId="{40C50843-7311-B94C-8F70-4289C6F2FF04}">
      <dgm:prSet phldrT="[Text]"/>
      <dgm:spPr/>
      <dgm:t>
        <a:bodyPr/>
        <a:lstStyle/>
        <a:p>
          <a:r>
            <a:rPr lang="en-US" dirty="0"/>
            <a:t>Update Partition Map</a:t>
          </a:r>
        </a:p>
      </dgm:t>
    </dgm:pt>
    <dgm:pt modelId="{36318CF1-6A45-8E42-B073-5C95DA57A03E}" type="sibTrans" cxnId="{75AE6495-4F9A-954C-AC4E-BED22D57F17F}">
      <dgm:prSet/>
      <dgm:spPr/>
      <dgm:t>
        <a:bodyPr/>
        <a:lstStyle/>
        <a:p>
          <a:endParaRPr lang="en-US"/>
        </a:p>
      </dgm:t>
    </dgm:pt>
    <dgm:pt modelId="{052C6FC6-D4C6-ED4D-B60A-5159FBAD3986}" type="parTrans" cxnId="{75AE6495-4F9A-954C-AC4E-BED22D57F17F}">
      <dgm:prSet/>
      <dgm:spPr/>
      <dgm:t>
        <a:bodyPr/>
        <a:lstStyle/>
        <a:p>
          <a:endParaRPr lang="en-US"/>
        </a:p>
      </dgm:t>
    </dgm:pt>
    <dgm:pt modelId="{34FA4C95-584D-AB42-9306-277A02313950}">
      <dgm:prSet phldrT="[Text]"/>
      <dgm:spPr/>
      <dgm:t>
        <a:bodyPr/>
        <a:lstStyle/>
        <a:p>
          <a:r>
            <a:rPr lang="en-US" dirty="0"/>
            <a:t>Push Update </a:t>
          </a:r>
        </a:p>
      </dgm:t>
    </dgm:pt>
    <dgm:pt modelId="{7B76F908-DB97-954B-8D18-056437336C3E}" type="sibTrans" cxnId="{699A1C2D-A941-FD45-BB40-C6C477A33113}">
      <dgm:prSet/>
      <dgm:spPr/>
      <dgm:t>
        <a:bodyPr/>
        <a:lstStyle/>
        <a:p>
          <a:endParaRPr lang="en-US"/>
        </a:p>
      </dgm:t>
    </dgm:pt>
    <dgm:pt modelId="{7CDDC106-72CB-5E45-806A-F62A6495BEC3}" type="parTrans" cxnId="{699A1C2D-A941-FD45-BB40-C6C477A33113}">
      <dgm:prSet/>
      <dgm:spPr/>
      <dgm:t>
        <a:bodyPr/>
        <a:lstStyle/>
        <a:p>
          <a:endParaRPr lang="en-US"/>
        </a:p>
      </dgm:t>
    </dgm:pt>
    <dgm:pt modelId="{5201BF49-38A6-7546-8A39-3EE80C445AB9}">
      <dgm:prSet phldrT="[Text]"/>
      <dgm:spPr/>
      <dgm:t>
        <a:bodyPr/>
        <a:lstStyle/>
        <a:p>
          <a:r>
            <a:rPr lang="en-US" dirty="0"/>
            <a:t>Checkpoints for failure </a:t>
          </a:r>
        </a:p>
      </dgm:t>
    </dgm:pt>
    <dgm:pt modelId="{6F39D2EE-E3A4-C146-B72A-88C395153D72}" type="sibTrans" cxnId="{2950C741-6752-4944-8EA3-75FECD745437}">
      <dgm:prSet/>
      <dgm:spPr/>
      <dgm:t>
        <a:bodyPr/>
        <a:lstStyle/>
        <a:p>
          <a:endParaRPr lang="en-US"/>
        </a:p>
      </dgm:t>
    </dgm:pt>
    <dgm:pt modelId="{9D1148DC-4BEF-014E-B157-D7DC28D4C1BB}" type="parTrans" cxnId="{2950C741-6752-4944-8EA3-75FECD745437}">
      <dgm:prSet/>
      <dgm:spPr/>
      <dgm:t>
        <a:bodyPr/>
        <a:lstStyle/>
        <a:p>
          <a:endParaRPr lang="en-US"/>
        </a:p>
      </dgm:t>
    </dgm:pt>
    <dgm:pt modelId="{63F7ABD6-997A-7442-B206-EE445AD13A31}">
      <dgm:prSet phldrT="[Text]"/>
      <dgm:spPr/>
      <dgm:t>
        <a:bodyPr/>
        <a:lstStyle/>
        <a:p>
          <a:r>
            <a:rPr lang="en-US" dirty="0"/>
            <a:t>4</a:t>
          </a:r>
        </a:p>
      </dgm:t>
    </dgm:pt>
    <dgm:pt modelId="{6746EB5D-5B50-134D-95F0-97C93DED5EF3}" type="parTrans" cxnId="{DE9A749E-A35D-524A-B8F1-0A38F7B4852B}">
      <dgm:prSet/>
      <dgm:spPr/>
      <dgm:t>
        <a:bodyPr/>
        <a:lstStyle/>
        <a:p>
          <a:endParaRPr lang="en-US"/>
        </a:p>
      </dgm:t>
    </dgm:pt>
    <dgm:pt modelId="{A7855C94-5B57-1346-AC1F-80C7B67E3EB1}" type="sibTrans" cxnId="{DE9A749E-A35D-524A-B8F1-0A38F7B4852B}">
      <dgm:prSet/>
      <dgm:spPr/>
      <dgm:t>
        <a:bodyPr/>
        <a:lstStyle/>
        <a:p>
          <a:endParaRPr lang="en-US"/>
        </a:p>
      </dgm:t>
    </dgm:pt>
    <dgm:pt modelId="{0B8CC9A1-A29F-E141-8BD0-3D5146067E4F}">
      <dgm:prSet phldrT="[Text]"/>
      <dgm:spPr/>
      <dgm:t>
        <a:bodyPr/>
        <a:lstStyle/>
        <a:p>
          <a:r>
            <a:rPr lang="en-US" dirty="0"/>
            <a:t>5</a:t>
          </a:r>
        </a:p>
      </dgm:t>
    </dgm:pt>
    <dgm:pt modelId="{266F5401-A03C-2E4A-8D9F-DC39638E63ED}" type="parTrans" cxnId="{E2975908-AB61-4142-97FB-AAC1970BC9AD}">
      <dgm:prSet/>
      <dgm:spPr/>
      <dgm:t>
        <a:bodyPr/>
        <a:lstStyle/>
        <a:p>
          <a:endParaRPr lang="en-US"/>
        </a:p>
      </dgm:t>
    </dgm:pt>
    <dgm:pt modelId="{6E346501-1D3A-E347-9E0C-F33E2B0359EB}" type="sibTrans" cxnId="{E2975908-AB61-4142-97FB-AAC1970BC9AD}">
      <dgm:prSet/>
      <dgm:spPr/>
      <dgm:t>
        <a:bodyPr/>
        <a:lstStyle/>
        <a:p>
          <a:endParaRPr lang="en-US"/>
        </a:p>
      </dgm:t>
    </dgm:pt>
    <dgm:pt modelId="{9B9FA5A4-9E16-8641-B1C4-D125CF43B60B}" type="pres">
      <dgm:prSet presAssocID="{2C1D4378-AF0B-B34A-9CC2-49667B8AEE45}" presName="Name0" presStyleCnt="0">
        <dgm:presLayoutVars>
          <dgm:dir/>
          <dgm:animLvl val="lvl"/>
          <dgm:resizeHandles val="exact"/>
        </dgm:presLayoutVars>
      </dgm:prSet>
      <dgm:spPr/>
    </dgm:pt>
    <dgm:pt modelId="{50615B1B-1D01-1C4D-8D14-2CCEFFF4C7B8}" type="pres">
      <dgm:prSet presAssocID="{EDA9A454-CF14-2045-A410-48B2856E7195}" presName="linNode" presStyleCnt="0"/>
      <dgm:spPr/>
    </dgm:pt>
    <dgm:pt modelId="{0473A18E-0D25-0247-898E-36F69DAB8BC5}" type="pres">
      <dgm:prSet presAssocID="{EDA9A454-CF14-2045-A410-48B2856E7195}" presName="parentText" presStyleLbl="node1" presStyleIdx="0" presStyleCnt="5">
        <dgm:presLayoutVars>
          <dgm:chMax val="1"/>
          <dgm:bulletEnabled val="1"/>
        </dgm:presLayoutVars>
      </dgm:prSet>
      <dgm:spPr/>
    </dgm:pt>
    <dgm:pt modelId="{71E8CA2D-0715-894B-8F7D-3FF0FEFCE535}" type="pres">
      <dgm:prSet presAssocID="{EDA9A454-CF14-2045-A410-48B2856E7195}" presName="descendantText" presStyleLbl="alignAccFollowNode1" presStyleIdx="0" presStyleCnt="5">
        <dgm:presLayoutVars>
          <dgm:bulletEnabled val="1"/>
        </dgm:presLayoutVars>
      </dgm:prSet>
      <dgm:spPr/>
    </dgm:pt>
    <dgm:pt modelId="{0ACCD342-16A6-1749-AB66-98F680F7655A}" type="pres">
      <dgm:prSet presAssocID="{75D34BB7-1F1C-3140-BB66-80EEF6B122FD}" presName="sp" presStyleCnt="0"/>
      <dgm:spPr/>
    </dgm:pt>
    <dgm:pt modelId="{551E85C5-5C04-F74F-910F-A8A7EAC7B317}" type="pres">
      <dgm:prSet presAssocID="{77DA52E2-C44B-724E-A733-884FC5A77D82}" presName="linNode" presStyleCnt="0"/>
      <dgm:spPr/>
    </dgm:pt>
    <dgm:pt modelId="{E539E090-9D72-5E4B-A22F-72E5FDF9D374}" type="pres">
      <dgm:prSet presAssocID="{77DA52E2-C44B-724E-A733-884FC5A77D82}" presName="parentText" presStyleLbl="node1" presStyleIdx="1" presStyleCnt="5">
        <dgm:presLayoutVars>
          <dgm:chMax val="1"/>
          <dgm:bulletEnabled val="1"/>
        </dgm:presLayoutVars>
      </dgm:prSet>
      <dgm:spPr/>
    </dgm:pt>
    <dgm:pt modelId="{5D8A886B-ACBA-5346-B1D4-95D6D595164C}" type="pres">
      <dgm:prSet presAssocID="{77DA52E2-C44B-724E-A733-884FC5A77D82}" presName="descendantText" presStyleLbl="alignAccFollowNode1" presStyleIdx="1" presStyleCnt="5">
        <dgm:presLayoutVars>
          <dgm:bulletEnabled val="1"/>
        </dgm:presLayoutVars>
      </dgm:prSet>
      <dgm:spPr/>
    </dgm:pt>
    <dgm:pt modelId="{07B88A50-61A7-054C-8694-1AD91FB080CA}" type="pres">
      <dgm:prSet presAssocID="{2B6C7E22-C98D-5B49-B946-4A2B00E8FC79}" presName="sp" presStyleCnt="0"/>
      <dgm:spPr/>
    </dgm:pt>
    <dgm:pt modelId="{F4B3B6F5-A3A1-D149-B662-207EB12F64A0}" type="pres">
      <dgm:prSet presAssocID="{A314996D-44A5-2F4F-B628-93C79A93998B}" presName="linNode" presStyleCnt="0"/>
      <dgm:spPr/>
    </dgm:pt>
    <dgm:pt modelId="{46A5A876-482C-4045-963D-21611C3789A1}" type="pres">
      <dgm:prSet presAssocID="{A314996D-44A5-2F4F-B628-93C79A93998B}" presName="parentText" presStyleLbl="node1" presStyleIdx="2" presStyleCnt="5">
        <dgm:presLayoutVars>
          <dgm:chMax val="1"/>
          <dgm:bulletEnabled val="1"/>
        </dgm:presLayoutVars>
      </dgm:prSet>
      <dgm:spPr/>
    </dgm:pt>
    <dgm:pt modelId="{E91ECEDC-F5C3-BD48-A67E-551B97563086}" type="pres">
      <dgm:prSet presAssocID="{A314996D-44A5-2F4F-B628-93C79A93998B}" presName="descendantText" presStyleLbl="alignAccFollowNode1" presStyleIdx="2" presStyleCnt="5">
        <dgm:presLayoutVars>
          <dgm:bulletEnabled val="1"/>
        </dgm:presLayoutVars>
      </dgm:prSet>
      <dgm:spPr/>
    </dgm:pt>
    <dgm:pt modelId="{BEF44338-217D-2B4E-BEB9-79EB1F78914F}" type="pres">
      <dgm:prSet presAssocID="{0D3D2D3A-0997-5B45-B5B3-0196C73B9C93}" presName="sp" presStyleCnt="0"/>
      <dgm:spPr/>
    </dgm:pt>
    <dgm:pt modelId="{AEF7DAB1-0BE8-314F-BE53-ECB6D6B82C44}" type="pres">
      <dgm:prSet presAssocID="{63F7ABD6-997A-7442-B206-EE445AD13A31}" presName="linNode" presStyleCnt="0"/>
      <dgm:spPr/>
    </dgm:pt>
    <dgm:pt modelId="{6CB58146-FF5D-DF46-9BC9-972F5D30F442}" type="pres">
      <dgm:prSet presAssocID="{63F7ABD6-997A-7442-B206-EE445AD13A31}" presName="parentText" presStyleLbl="node1" presStyleIdx="3" presStyleCnt="5">
        <dgm:presLayoutVars>
          <dgm:chMax val="1"/>
          <dgm:bulletEnabled val="1"/>
        </dgm:presLayoutVars>
      </dgm:prSet>
      <dgm:spPr/>
    </dgm:pt>
    <dgm:pt modelId="{A0CDDB9F-EAED-6F40-8DB7-F2AD499C221B}" type="pres">
      <dgm:prSet presAssocID="{63F7ABD6-997A-7442-B206-EE445AD13A31}" presName="descendantText" presStyleLbl="alignAccFollowNode1" presStyleIdx="3" presStyleCnt="5">
        <dgm:presLayoutVars>
          <dgm:bulletEnabled val="1"/>
        </dgm:presLayoutVars>
      </dgm:prSet>
      <dgm:spPr/>
    </dgm:pt>
    <dgm:pt modelId="{9EFBFEE8-90A2-2741-A59F-BD1AEBE23E60}" type="pres">
      <dgm:prSet presAssocID="{A7855C94-5B57-1346-AC1F-80C7B67E3EB1}" presName="sp" presStyleCnt="0"/>
      <dgm:spPr/>
    </dgm:pt>
    <dgm:pt modelId="{B6AD6BEC-A5D7-E44E-94CD-31A101BA3095}" type="pres">
      <dgm:prSet presAssocID="{0B8CC9A1-A29F-E141-8BD0-3D5146067E4F}" presName="linNode" presStyleCnt="0"/>
      <dgm:spPr/>
    </dgm:pt>
    <dgm:pt modelId="{27FA82A9-D77B-2B4E-ACF9-81D2DBF70494}" type="pres">
      <dgm:prSet presAssocID="{0B8CC9A1-A29F-E141-8BD0-3D5146067E4F}" presName="parentText" presStyleLbl="node1" presStyleIdx="4" presStyleCnt="5">
        <dgm:presLayoutVars>
          <dgm:chMax val="1"/>
          <dgm:bulletEnabled val="1"/>
        </dgm:presLayoutVars>
      </dgm:prSet>
      <dgm:spPr/>
    </dgm:pt>
    <dgm:pt modelId="{020C1DFC-34CD-674A-A034-D938506884B4}" type="pres">
      <dgm:prSet presAssocID="{0B8CC9A1-A29F-E141-8BD0-3D5146067E4F}" presName="descendantText" presStyleLbl="alignAccFollowNode1" presStyleIdx="4" presStyleCnt="5">
        <dgm:presLayoutVars>
          <dgm:bulletEnabled val="1"/>
        </dgm:presLayoutVars>
      </dgm:prSet>
      <dgm:spPr/>
    </dgm:pt>
  </dgm:ptLst>
  <dgm:cxnLst>
    <dgm:cxn modelId="{E2975908-AB61-4142-97FB-AAC1970BC9AD}" srcId="{2C1D4378-AF0B-B34A-9CC2-49667B8AEE45}" destId="{0B8CC9A1-A29F-E141-8BD0-3D5146067E4F}" srcOrd="4" destOrd="0" parTransId="{266F5401-A03C-2E4A-8D9F-DC39638E63ED}" sibTransId="{6E346501-1D3A-E347-9E0C-F33E2B0359EB}"/>
    <dgm:cxn modelId="{1D952124-E2B1-5449-BBDD-7811520BC7D8}" type="presOf" srcId="{0B8CC9A1-A29F-E141-8BD0-3D5146067E4F}" destId="{27FA82A9-D77B-2B4E-ACF9-81D2DBF70494}" srcOrd="0" destOrd="0" presId="urn:microsoft.com/office/officeart/2005/8/layout/vList5"/>
    <dgm:cxn modelId="{699A1C2D-A941-FD45-BB40-C6C477A33113}" srcId="{63F7ABD6-997A-7442-B206-EE445AD13A31}" destId="{34FA4C95-584D-AB42-9306-277A02313950}" srcOrd="0" destOrd="0" parTransId="{7CDDC106-72CB-5E45-806A-F62A6495BEC3}" sibTransId="{7B76F908-DB97-954B-8D18-056437336C3E}"/>
    <dgm:cxn modelId="{6CE79E37-7918-CE4B-B79D-965942B3B6EE}" type="presOf" srcId="{A314996D-44A5-2F4F-B628-93C79A93998B}" destId="{46A5A876-482C-4045-963D-21611C3789A1}" srcOrd="0" destOrd="0" presId="urn:microsoft.com/office/officeart/2005/8/layout/vList5"/>
    <dgm:cxn modelId="{2950C741-6752-4944-8EA3-75FECD745437}" srcId="{0B8CC9A1-A29F-E141-8BD0-3D5146067E4F}" destId="{5201BF49-38A6-7546-8A39-3EE80C445AB9}" srcOrd="0" destOrd="0" parTransId="{9D1148DC-4BEF-014E-B157-D7DC28D4C1BB}" sibTransId="{6F39D2EE-E3A4-C146-B72A-88C395153D72}"/>
    <dgm:cxn modelId="{285BCF59-1771-EE47-A68C-7E1208C46581}" type="presOf" srcId="{A94C9AAB-DF7E-5448-B514-5F84FC88A82C}" destId="{71E8CA2D-0715-894B-8F7D-3FF0FEFCE535}" srcOrd="0" destOrd="0" presId="urn:microsoft.com/office/officeart/2005/8/layout/vList5"/>
    <dgm:cxn modelId="{F8F1EF6E-F854-7043-8173-9DA00DA813F3}" srcId="{2C1D4378-AF0B-B34A-9CC2-49667B8AEE45}" destId="{77DA52E2-C44B-724E-A733-884FC5A77D82}" srcOrd="1" destOrd="0" parTransId="{75D665A7-2399-CC4E-AA32-6CE84F381DB6}" sibTransId="{2B6C7E22-C98D-5B49-B946-4A2B00E8FC79}"/>
    <dgm:cxn modelId="{E9195E81-423A-AE44-9D93-400711432D9C}" type="presOf" srcId="{34FA4C95-584D-AB42-9306-277A02313950}" destId="{A0CDDB9F-EAED-6F40-8DB7-F2AD499C221B}" srcOrd="0" destOrd="0" presId="urn:microsoft.com/office/officeart/2005/8/layout/vList5"/>
    <dgm:cxn modelId="{0DE9A283-2E1C-A442-A856-80BED63DEFDC}" type="presOf" srcId="{63F7ABD6-997A-7442-B206-EE445AD13A31}" destId="{6CB58146-FF5D-DF46-9BC9-972F5D30F442}" srcOrd="0" destOrd="0" presId="urn:microsoft.com/office/officeart/2005/8/layout/vList5"/>
    <dgm:cxn modelId="{75AE6495-4F9A-954C-AC4E-BED22D57F17F}" srcId="{A314996D-44A5-2F4F-B628-93C79A93998B}" destId="{40C50843-7311-B94C-8F70-4289C6F2FF04}" srcOrd="0" destOrd="0" parTransId="{052C6FC6-D4C6-ED4D-B60A-5159FBAD3986}" sibTransId="{36318CF1-6A45-8E42-B073-5C95DA57A03E}"/>
    <dgm:cxn modelId="{DE9A749E-A35D-524A-B8F1-0A38F7B4852B}" srcId="{2C1D4378-AF0B-B34A-9CC2-49667B8AEE45}" destId="{63F7ABD6-997A-7442-B206-EE445AD13A31}" srcOrd="3" destOrd="0" parTransId="{6746EB5D-5B50-134D-95F0-97C93DED5EF3}" sibTransId="{A7855C94-5B57-1346-AC1F-80C7B67E3EB1}"/>
    <dgm:cxn modelId="{BF6E9AC0-E250-DA43-803F-BFE56CA97594}" srcId="{77DA52E2-C44B-724E-A733-884FC5A77D82}" destId="{E408F18A-C430-8547-8364-F240B4928A25}" srcOrd="0" destOrd="0" parTransId="{D6404FBD-F1A6-CB4D-A2EC-254C1C0ECCDA}" sibTransId="{F0565E4E-74F6-1F4D-8A3F-3640051A07AA}"/>
    <dgm:cxn modelId="{DAC8D2D9-E6C7-B242-9B5F-C7347D45CCBD}" srcId="{EDA9A454-CF14-2045-A410-48B2856E7195}" destId="{A94C9AAB-DF7E-5448-B514-5F84FC88A82C}" srcOrd="0" destOrd="0" parTransId="{073339EB-DDC3-324F-8653-4409E118D6FA}" sibTransId="{0272640A-C39E-A649-9088-D34074EDA620}"/>
    <dgm:cxn modelId="{30CBA4DE-4A5C-8D45-B390-705900FC94C1}" srcId="{2C1D4378-AF0B-B34A-9CC2-49667B8AEE45}" destId="{A314996D-44A5-2F4F-B628-93C79A93998B}" srcOrd="2" destOrd="0" parTransId="{9FC481DE-57B7-8146-A42C-248C5D2393A0}" sibTransId="{0D3D2D3A-0997-5B45-B5B3-0196C73B9C93}"/>
    <dgm:cxn modelId="{14DD23E3-D803-8B46-993C-510BE70CE2C8}" type="presOf" srcId="{EDA9A454-CF14-2045-A410-48B2856E7195}" destId="{0473A18E-0D25-0247-898E-36F69DAB8BC5}" srcOrd="0" destOrd="0" presId="urn:microsoft.com/office/officeart/2005/8/layout/vList5"/>
    <dgm:cxn modelId="{6D90D6EA-1D9D-C744-85CA-962A1D3180D9}" type="presOf" srcId="{5201BF49-38A6-7546-8A39-3EE80C445AB9}" destId="{020C1DFC-34CD-674A-A034-D938506884B4}" srcOrd="0" destOrd="0" presId="urn:microsoft.com/office/officeart/2005/8/layout/vList5"/>
    <dgm:cxn modelId="{EB87B3F6-F86D-9243-B7EE-F7085207D5A1}" type="presOf" srcId="{2C1D4378-AF0B-B34A-9CC2-49667B8AEE45}" destId="{9B9FA5A4-9E16-8641-B1C4-D125CF43B60B}" srcOrd="0" destOrd="0" presId="urn:microsoft.com/office/officeart/2005/8/layout/vList5"/>
    <dgm:cxn modelId="{2B5388F7-F0AD-434F-962B-07F08DE09D0D}" type="presOf" srcId="{77DA52E2-C44B-724E-A733-884FC5A77D82}" destId="{E539E090-9D72-5E4B-A22F-72E5FDF9D374}" srcOrd="0" destOrd="0" presId="urn:microsoft.com/office/officeart/2005/8/layout/vList5"/>
    <dgm:cxn modelId="{FD3912FC-2D27-8F4A-9DB6-BBFB4738E967}" type="presOf" srcId="{40C50843-7311-B94C-8F70-4289C6F2FF04}" destId="{E91ECEDC-F5C3-BD48-A67E-551B97563086}" srcOrd="0" destOrd="0" presId="urn:microsoft.com/office/officeart/2005/8/layout/vList5"/>
    <dgm:cxn modelId="{E25946FE-F960-3C4D-AAA8-E06EF12590AD}" type="presOf" srcId="{E408F18A-C430-8547-8364-F240B4928A25}" destId="{5D8A886B-ACBA-5346-B1D4-95D6D595164C}" srcOrd="0" destOrd="0" presId="urn:microsoft.com/office/officeart/2005/8/layout/vList5"/>
    <dgm:cxn modelId="{520CC0FF-3BD8-A443-8F66-66659E1D8E57}" srcId="{2C1D4378-AF0B-B34A-9CC2-49667B8AEE45}" destId="{EDA9A454-CF14-2045-A410-48B2856E7195}" srcOrd="0" destOrd="0" parTransId="{FF98CF35-1929-874B-9D9F-0A46E627E7D6}" sibTransId="{75D34BB7-1F1C-3140-BB66-80EEF6B122FD}"/>
    <dgm:cxn modelId="{ED8F4286-A870-C74F-B169-EA9E5D2D3160}" type="presParOf" srcId="{9B9FA5A4-9E16-8641-B1C4-D125CF43B60B}" destId="{50615B1B-1D01-1C4D-8D14-2CCEFFF4C7B8}" srcOrd="0" destOrd="0" presId="urn:microsoft.com/office/officeart/2005/8/layout/vList5"/>
    <dgm:cxn modelId="{23E3098F-11D1-3D46-8752-EE53DB95E4FD}" type="presParOf" srcId="{50615B1B-1D01-1C4D-8D14-2CCEFFF4C7B8}" destId="{0473A18E-0D25-0247-898E-36F69DAB8BC5}" srcOrd="0" destOrd="0" presId="urn:microsoft.com/office/officeart/2005/8/layout/vList5"/>
    <dgm:cxn modelId="{C83CC2A1-ADE5-8249-960E-55BE993AC1B6}" type="presParOf" srcId="{50615B1B-1D01-1C4D-8D14-2CCEFFF4C7B8}" destId="{71E8CA2D-0715-894B-8F7D-3FF0FEFCE535}" srcOrd="1" destOrd="0" presId="urn:microsoft.com/office/officeart/2005/8/layout/vList5"/>
    <dgm:cxn modelId="{8019441A-0624-5447-9956-D5EA452A30C9}" type="presParOf" srcId="{9B9FA5A4-9E16-8641-B1C4-D125CF43B60B}" destId="{0ACCD342-16A6-1749-AB66-98F680F7655A}" srcOrd="1" destOrd="0" presId="urn:microsoft.com/office/officeart/2005/8/layout/vList5"/>
    <dgm:cxn modelId="{9509DCDF-443B-6243-A7D5-B791778DC7A0}" type="presParOf" srcId="{9B9FA5A4-9E16-8641-B1C4-D125CF43B60B}" destId="{551E85C5-5C04-F74F-910F-A8A7EAC7B317}" srcOrd="2" destOrd="0" presId="urn:microsoft.com/office/officeart/2005/8/layout/vList5"/>
    <dgm:cxn modelId="{696D0E03-6666-AC47-8968-A6DF3CC6C897}" type="presParOf" srcId="{551E85C5-5C04-F74F-910F-A8A7EAC7B317}" destId="{E539E090-9D72-5E4B-A22F-72E5FDF9D374}" srcOrd="0" destOrd="0" presId="urn:microsoft.com/office/officeart/2005/8/layout/vList5"/>
    <dgm:cxn modelId="{AEBC7AB8-D834-1A4B-B960-29C0C08E3159}" type="presParOf" srcId="{551E85C5-5C04-F74F-910F-A8A7EAC7B317}" destId="{5D8A886B-ACBA-5346-B1D4-95D6D595164C}" srcOrd="1" destOrd="0" presId="urn:microsoft.com/office/officeart/2005/8/layout/vList5"/>
    <dgm:cxn modelId="{8B1C95C9-63A1-6641-8770-BBF8CFC71973}" type="presParOf" srcId="{9B9FA5A4-9E16-8641-B1C4-D125CF43B60B}" destId="{07B88A50-61A7-054C-8694-1AD91FB080CA}" srcOrd="3" destOrd="0" presId="urn:microsoft.com/office/officeart/2005/8/layout/vList5"/>
    <dgm:cxn modelId="{919BFF19-3510-E54E-BCA9-3B88EB6D2320}" type="presParOf" srcId="{9B9FA5A4-9E16-8641-B1C4-D125CF43B60B}" destId="{F4B3B6F5-A3A1-D149-B662-207EB12F64A0}" srcOrd="4" destOrd="0" presId="urn:microsoft.com/office/officeart/2005/8/layout/vList5"/>
    <dgm:cxn modelId="{BE22FF8E-9A6D-2F44-8AF4-A9D1F26CEA02}" type="presParOf" srcId="{F4B3B6F5-A3A1-D149-B662-207EB12F64A0}" destId="{46A5A876-482C-4045-963D-21611C3789A1}" srcOrd="0" destOrd="0" presId="urn:microsoft.com/office/officeart/2005/8/layout/vList5"/>
    <dgm:cxn modelId="{22154FE5-1BEB-FB4E-B495-86C427BD2EB9}" type="presParOf" srcId="{F4B3B6F5-A3A1-D149-B662-207EB12F64A0}" destId="{E91ECEDC-F5C3-BD48-A67E-551B97563086}" srcOrd="1" destOrd="0" presId="urn:microsoft.com/office/officeart/2005/8/layout/vList5"/>
    <dgm:cxn modelId="{1CDB9AB6-1110-6447-9486-51702F108D85}" type="presParOf" srcId="{9B9FA5A4-9E16-8641-B1C4-D125CF43B60B}" destId="{BEF44338-217D-2B4E-BEB9-79EB1F78914F}" srcOrd="5" destOrd="0" presId="urn:microsoft.com/office/officeart/2005/8/layout/vList5"/>
    <dgm:cxn modelId="{C8D37F56-6FE8-9942-96C1-145F3B05277C}" type="presParOf" srcId="{9B9FA5A4-9E16-8641-B1C4-D125CF43B60B}" destId="{AEF7DAB1-0BE8-314F-BE53-ECB6D6B82C44}" srcOrd="6" destOrd="0" presId="urn:microsoft.com/office/officeart/2005/8/layout/vList5"/>
    <dgm:cxn modelId="{A5F1D78C-D121-8C49-9FB7-562A5BF062A1}" type="presParOf" srcId="{AEF7DAB1-0BE8-314F-BE53-ECB6D6B82C44}" destId="{6CB58146-FF5D-DF46-9BC9-972F5D30F442}" srcOrd="0" destOrd="0" presId="urn:microsoft.com/office/officeart/2005/8/layout/vList5"/>
    <dgm:cxn modelId="{EE7230BE-9460-DE4D-9B11-50A7ADB3C75F}" type="presParOf" srcId="{AEF7DAB1-0BE8-314F-BE53-ECB6D6B82C44}" destId="{A0CDDB9F-EAED-6F40-8DB7-F2AD499C221B}" srcOrd="1" destOrd="0" presId="urn:microsoft.com/office/officeart/2005/8/layout/vList5"/>
    <dgm:cxn modelId="{DCD97A61-9739-CC43-8956-8ECB9C18E028}" type="presParOf" srcId="{9B9FA5A4-9E16-8641-B1C4-D125CF43B60B}" destId="{9EFBFEE8-90A2-2741-A59F-BD1AEBE23E60}" srcOrd="7" destOrd="0" presId="urn:microsoft.com/office/officeart/2005/8/layout/vList5"/>
    <dgm:cxn modelId="{723E1E3F-48D6-084A-B8BE-33484EBB2996}" type="presParOf" srcId="{9B9FA5A4-9E16-8641-B1C4-D125CF43B60B}" destId="{B6AD6BEC-A5D7-E44E-94CD-31A101BA3095}" srcOrd="8" destOrd="0" presId="urn:microsoft.com/office/officeart/2005/8/layout/vList5"/>
    <dgm:cxn modelId="{7A2DC5F4-2A04-2E4B-8043-429AA366655B}" type="presParOf" srcId="{B6AD6BEC-A5D7-E44E-94CD-31A101BA3095}" destId="{27FA82A9-D77B-2B4E-ACF9-81D2DBF70494}" srcOrd="0" destOrd="0" presId="urn:microsoft.com/office/officeart/2005/8/layout/vList5"/>
    <dgm:cxn modelId="{77722384-8D14-9747-95EB-D020D3A6D1B7}" type="presParOf" srcId="{B6AD6BEC-A5D7-E44E-94CD-31A101BA3095}" destId="{020C1DFC-34CD-674A-A034-D938506884B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D2BBA0-E67B-8046-99F3-712A814EBA51}" type="doc">
      <dgm:prSet loTypeId="urn:microsoft.com/office/officeart/2005/8/layout/hList9" loCatId="" qsTypeId="urn:microsoft.com/office/officeart/2005/8/quickstyle/simple1" qsCatId="simple" csTypeId="urn:microsoft.com/office/officeart/2005/8/colors/accent1_2" csCatId="accent1" phldr="1"/>
      <dgm:spPr/>
      <dgm:t>
        <a:bodyPr/>
        <a:lstStyle/>
        <a:p>
          <a:endParaRPr lang="en-US"/>
        </a:p>
      </dgm:t>
    </dgm:pt>
    <dgm:pt modelId="{3A11FB72-D697-7843-B7F5-3008BF60D6EF}">
      <dgm:prSet phldrT="[Text]"/>
      <dgm:spPr/>
      <dgm:t>
        <a:bodyPr/>
        <a:lstStyle/>
        <a:p>
          <a:r>
            <a:rPr lang="en-US" dirty="0"/>
            <a:t>Dataset1</a:t>
          </a:r>
        </a:p>
      </dgm:t>
    </dgm:pt>
    <dgm:pt modelId="{682158BC-43ED-0F4A-8DAB-85BB56CA46A8}" type="parTrans" cxnId="{624B3094-3CBA-5148-8DC6-F15E866A9A55}">
      <dgm:prSet/>
      <dgm:spPr/>
      <dgm:t>
        <a:bodyPr/>
        <a:lstStyle/>
        <a:p>
          <a:endParaRPr lang="en-US"/>
        </a:p>
      </dgm:t>
    </dgm:pt>
    <dgm:pt modelId="{C2594DE7-B61B-6A4F-B49F-DD4C2982F5C2}" type="sibTrans" cxnId="{624B3094-3CBA-5148-8DC6-F15E866A9A55}">
      <dgm:prSet/>
      <dgm:spPr/>
      <dgm:t>
        <a:bodyPr/>
        <a:lstStyle/>
        <a:p>
          <a:endParaRPr lang="en-US"/>
        </a:p>
      </dgm:t>
    </dgm:pt>
    <dgm:pt modelId="{D327144B-9E0A-734A-8EBF-D91DDA2D68E1}">
      <dgm:prSet phldrT="[Text]"/>
      <dgm:spPr/>
      <dgm:t>
        <a:bodyPr/>
        <a:lstStyle/>
        <a:p>
          <a:r>
            <a:rPr lang="en-US" dirty="0"/>
            <a:t>1</a:t>
          </a:r>
        </a:p>
      </dgm:t>
    </dgm:pt>
    <dgm:pt modelId="{F1327146-5743-7F4B-9DFB-96D80EBBF67C}" type="parTrans" cxnId="{BD461AD6-ABE8-5D40-BA5D-2303A70447D6}">
      <dgm:prSet/>
      <dgm:spPr/>
      <dgm:t>
        <a:bodyPr/>
        <a:lstStyle/>
        <a:p>
          <a:endParaRPr lang="en-US"/>
        </a:p>
      </dgm:t>
    </dgm:pt>
    <dgm:pt modelId="{95CD049F-C33B-D24E-8D7C-24745D12FC3A}" type="sibTrans" cxnId="{BD461AD6-ABE8-5D40-BA5D-2303A70447D6}">
      <dgm:prSet/>
      <dgm:spPr/>
      <dgm:t>
        <a:bodyPr/>
        <a:lstStyle/>
        <a:p>
          <a:endParaRPr lang="en-US"/>
        </a:p>
      </dgm:t>
    </dgm:pt>
    <dgm:pt modelId="{02EB0CA6-A41C-3848-9A28-26762197D57E}">
      <dgm:prSet phldrT="[Text]"/>
      <dgm:spPr/>
      <dgm:t>
        <a:bodyPr/>
        <a:lstStyle/>
        <a:p>
          <a:r>
            <a:rPr lang="en-US" dirty="0"/>
            <a:t>2</a:t>
          </a:r>
        </a:p>
      </dgm:t>
    </dgm:pt>
    <dgm:pt modelId="{9F204621-8910-744F-B7F0-EE18F7BA4A32}" type="parTrans" cxnId="{FFBCE733-BEC2-7044-8A44-A1DC5B2757EB}">
      <dgm:prSet/>
      <dgm:spPr/>
      <dgm:t>
        <a:bodyPr/>
        <a:lstStyle/>
        <a:p>
          <a:endParaRPr lang="en-US"/>
        </a:p>
      </dgm:t>
    </dgm:pt>
    <dgm:pt modelId="{49BB61CC-5DCB-DF4C-A46C-922278AE2DAF}" type="sibTrans" cxnId="{FFBCE733-BEC2-7044-8A44-A1DC5B2757EB}">
      <dgm:prSet/>
      <dgm:spPr/>
      <dgm:t>
        <a:bodyPr/>
        <a:lstStyle/>
        <a:p>
          <a:endParaRPr lang="en-US"/>
        </a:p>
      </dgm:t>
    </dgm:pt>
    <dgm:pt modelId="{6AFD609C-6C07-A347-8882-F94296737EDF}">
      <dgm:prSet phldrT="[Text]"/>
      <dgm:spPr/>
      <dgm:t>
        <a:bodyPr/>
        <a:lstStyle/>
        <a:p>
          <a:r>
            <a:rPr lang="en-US" dirty="0"/>
            <a:t>Dataset2</a:t>
          </a:r>
        </a:p>
      </dgm:t>
    </dgm:pt>
    <dgm:pt modelId="{98B70845-C5EB-5845-BB2E-BAD09772EDBE}" type="parTrans" cxnId="{DDD83777-B6A3-7944-B13C-4F4E18FF8545}">
      <dgm:prSet/>
      <dgm:spPr/>
      <dgm:t>
        <a:bodyPr/>
        <a:lstStyle/>
        <a:p>
          <a:endParaRPr lang="en-US"/>
        </a:p>
      </dgm:t>
    </dgm:pt>
    <dgm:pt modelId="{58730F75-4C0E-1741-BE73-BD5AA6A5DC0D}" type="sibTrans" cxnId="{DDD83777-B6A3-7944-B13C-4F4E18FF8545}">
      <dgm:prSet/>
      <dgm:spPr/>
      <dgm:t>
        <a:bodyPr/>
        <a:lstStyle/>
        <a:p>
          <a:endParaRPr lang="en-US"/>
        </a:p>
      </dgm:t>
    </dgm:pt>
    <dgm:pt modelId="{E81B78C9-0FA3-DF4A-AF93-5F263DEC9FC0}">
      <dgm:prSet phldrT="[Text]"/>
      <dgm:spPr/>
      <dgm:t>
        <a:bodyPr/>
        <a:lstStyle/>
        <a:p>
          <a:r>
            <a:rPr lang="en-US" dirty="0"/>
            <a:t>1</a:t>
          </a:r>
        </a:p>
      </dgm:t>
    </dgm:pt>
    <dgm:pt modelId="{679F5793-0EB5-8E47-82F5-10AF2B19B8E1}" type="parTrans" cxnId="{5DA9797E-F210-A748-B223-B1A1514318EB}">
      <dgm:prSet/>
      <dgm:spPr/>
      <dgm:t>
        <a:bodyPr/>
        <a:lstStyle/>
        <a:p>
          <a:endParaRPr lang="en-US"/>
        </a:p>
      </dgm:t>
    </dgm:pt>
    <dgm:pt modelId="{9CB7D486-502A-6343-B476-E9614F05CE80}" type="sibTrans" cxnId="{5DA9797E-F210-A748-B223-B1A1514318EB}">
      <dgm:prSet/>
      <dgm:spPr/>
      <dgm:t>
        <a:bodyPr/>
        <a:lstStyle/>
        <a:p>
          <a:endParaRPr lang="en-US"/>
        </a:p>
      </dgm:t>
    </dgm:pt>
    <dgm:pt modelId="{3192F6FD-BDCC-6F47-9CFB-1DCF8584D835}">
      <dgm:prSet phldrT="[Text]"/>
      <dgm:spPr/>
      <dgm:t>
        <a:bodyPr/>
        <a:lstStyle/>
        <a:p>
          <a:r>
            <a:rPr lang="en-US" dirty="0"/>
            <a:t>2</a:t>
          </a:r>
        </a:p>
      </dgm:t>
    </dgm:pt>
    <dgm:pt modelId="{B9812EA8-B834-0D4E-A01B-0AD98A425A2C}" type="parTrans" cxnId="{FC967EE0-D675-B941-920E-04BEC94A8DCC}">
      <dgm:prSet/>
      <dgm:spPr/>
      <dgm:t>
        <a:bodyPr/>
        <a:lstStyle/>
        <a:p>
          <a:endParaRPr lang="en-US"/>
        </a:p>
      </dgm:t>
    </dgm:pt>
    <dgm:pt modelId="{9CD836C7-85F9-F548-AD3C-AE4B3B8FBDA5}" type="sibTrans" cxnId="{FC967EE0-D675-B941-920E-04BEC94A8DCC}">
      <dgm:prSet/>
      <dgm:spPr/>
      <dgm:t>
        <a:bodyPr/>
        <a:lstStyle/>
        <a:p>
          <a:endParaRPr lang="en-US"/>
        </a:p>
      </dgm:t>
    </dgm:pt>
    <dgm:pt modelId="{D893C417-B443-154F-80D5-8842A96EFA8B}">
      <dgm:prSet phldrT="[Text]"/>
      <dgm:spPr/>
      <dgm:t>
        <a:bodyPr/>
        <a:lstStyle/>
        <a:p>
          <a:r>
            <a:rPr lang="en-US" dirty="0"/>
            <a:t>...</a:t>
          </a:r>
        </a:p>
      </dgm:t>
    </dgm:pt>
    <dgm:pt modelId="{9D259F4F-450A-4545-8E1E-7D1B185D2BAF}" type="parTrans" cxnId="{DE4E7E70-D3D1-744E-8A09-C743EB8D08BB}">
      <dgm:prSet/>
      <dgm:spPr/>
      <dgm:t>
        <a:bodyPr/>
        <a:lstStyle/>
        <a:p>
          <a:endParaRPr lang="en-US"/>
        </a:p>
      </dgm:t>
    </dgm:pt>
    <dgm:pt modelId="{4F1708E4-F047-204D-A000-879625D7DDD3}" type="sibTrans" cxnId="{DE4E7E70-D3D1-744E-8A09-C743EB8D08BB}">
      <dgm:prSet/>
      <dgm:spPr/>
      <dgm:t>
        <a:bodyPr/>
        <a:lstStyle/>
        <a:p>
          <a:endParaRPr lang="en-US"/>
        </a:p>
      </dgm:t>
    </dgm:pt>
    <dgm:pt modelId="{BCD0DCA9-E8B6-C841-A38C-00F742A1C240}">
      <dgm:prSet phldrT="[Text]"/>
      <dgm:spPr/>
      <dgm:t>
        <a:bodyPr/>
        <a:lstStyle/>
        <a:p>
          <a:r>
            <a:rPr lang="en-US" dirty="0"/>
            <a:t>j</a:t>
          </a:r>
        </a:p>
      </dgm:t>
    </dgm:pt>
    <dgm:pt modelId="{93B90377-FD56-AB40-A994-0957F4CF0A23}" type="parTrans" cxnId="{45F9C3B3-6A94-2E40-8DDD-CF21E4848746}">
      <dgm:prSet/>
      <dgm:spPr/>
      <dgm:t>
        <a:bodyPr/>
        <a:lstStyle/>
        <a:p>
          <a:endParaRPr lang="en-US"/>
        </a:p>
      </dgm:t>
    </dgm:pt>
    <dgm:pt modelId="{BD618AFE-9E19-394B-8799-2BEFCB816E93}" type="sibTrans" cxnId="{45F9C3B3-6A94-2E40-8DDD-CF21E4848746}">
      <dgm:prSet/>
      <dgm:spPr/>
      <dgm:t>
        <a:bodyPr/>
        <a:lstStyle/>
        <a:p>
          <a:endParaRPr lang="en-US"/>
        </a:p>
      </dgm:t>
    </dgm:pt>
    <dgm:pt modelId="{43634D93-22E7-B349-8D65-9B4BD8DEA267}">
      <dgm:prSet phldrT="[Text]"/>
      <dgm:spPr/>
      <dgm:t>
        <a:bodyPr/>
        <a:lstStyle/>
        <a:p>
          <a:r>
            <a:rPr lang="en-US" dirty="0"/>
            <a:t>...</a:t>
          </a:r>
        </a:p>
      </dgm:t>
    </dgm:pt>
    <dgm:pt modelId="{836ED569-03F2-6F4A-AB56-BF5CA9052DE4}" type="parTrans" cxnId="{3A890662-7659-EF44-AF2E-B2BA5C075CD2}">
      <dgm:prSet/>
      <dgm:spPr/>
      <dgm:t>
        <a:bodyPr/>
        <a:lstStyle/>
        <a:p>
          <a:endParaRPr lang="en-US"/>
        </a:p>
      </dgm:t>
    </dgm:pt>
    <dgm:pt modelId="{5B13F867-ED1A-B949-BF90-6E384E303A3C}" type="sibTrans" cxnId="{3A890662-7659-EF44-AF2E-B2BA5C075CD2}">
      <dgm:prSet/>
      <dgm:spPr/>
      <dgm:t>
        <a:bodyPr/>
        <a:lstStyle/>
        <a:p>
          <a:endParaRPr lang="en-US"/>
        </a:p>
      </dgm:t>
    </dgm:pt>
    <dgm:pt modelId="{AA727887-694C-7E49-89F0-C2F596A865C2}">
      <dgm:prSet phldrT="[Text]"/>
      <dgm:spPr/>
      <dgm:t>
        <a:bodyPr/>
        <a:lstStyle/>
        <a:p>
          <a:r>
            <a:rPr lang="en-US" dirty="0"/>
            <a:t>j</a:t>
          </a:r>
        </a:p>
      </dgm:t>
    </dgm:pt>
    <dgm:pt modelId="{BB88D6D5-4EE5-E641-8FEE-19154303A623}" type="parTrans" cxnId="{5EA4A29B-875F-B64A-A263-E494AB6D8CAE}">
      <dgm:prSet/>
      <dgm:spPr/>
      <dgm:t>
        <a:bodyPr/>
        <a:lstStyle/>
        <a:p>
          <a:endParaRPr lang="en-US"/>
        </a:p>
      </dgm:t>
    </dgm:pt>
    <dgm:pt modelId="{16973D25-23D8-634A-B608-653416379C32}" type="sibTrans" cxnId="{5EA4A29B-875F-B64A-A263-E494AB6D8CAE}">
      <dgm:prSet/>
      <dgm:spPr/>
      <dgm:t>
        <a:bodyPr/>
        <a:lstStyle/>
        <a:p>
          <a:endParaRPr lang="en-US"/>
        </a:p>
      </dgm:t>
    </dgm:pt>
    <dgm:pt modelId="{C4ABF5E6-4C69-C44F-96E2-4AECD6AF17F3}" type="pres">
      <dgm:prSet presAssocID="{7CD2BBA0-E67B-8046-99F3-712A814EBA51}" presName="list" presStyleCnt="0">
        <dgm:presLayoutVars>
          <dgm:dir/>
          <dgm:animLvl val="lvl"/>
        </dgm:presLayoutVars>
      </dgm:prSet>
      <dgm:spPr/>
    </dgm:pt>
    <dgm:pt modelId="{5FE91F55-9DAE-9A4C-A962-EABF553B5EDB}" type="pres">
      <dgm:prSet presAssocID="{3A11FB72-D697-7843-B7F5-3008BF60D6EF}" presName="posSpace" presStyleCnt="0"/>
      <dgm:spPr/>
    </dgm:pt>
    <dgm:pt modelId="{0F5F7BE0-3F2D-F849-80D5-04C2C2B09A67}" type="pres">
      <dgm:prSet presAssocID="{3A11FB72-D697-7843-B7F5-3008BF60D6EF}" presName="vertFlow" presStyleCnt="0"/>
      <dgm:spPr/>
    </dgm:pt>
    <dgm:pt modelId="{B38C339B-E890-8F48-BC00-02DC1FDA701F}" type="pres">
      <dgm:prSet presAssocID="{3A11FB72-D697-7843-B7F5-3008BF60D6EF}" presName="topSpace" presStyleCnt="0"/>
      <dgm:spPr/>
    </dgm:pt>
    <dgm:pt modelId="{82F7DAC8-0B71-BE45-9922-2FC1BC6CE4B3}" type="pres">
      <dgm:prSet presAssocID="{3A11FB72-D697-7843-B7F5-3008BF60D6EF}" presName="firstComp" presStyleCnt="0"/>
      <dgm:spPr/>
    </dgm:pt>
    <dgm:pt modelId="{C7C9D722-0A2B-5C41-8205-87FD7CBE285E}" type="pres">
      <dgm:prSet presAssocID="{3A11FB72-D697-7843-B7F5-3008BF60D6EF}" presName="firstChild" presStyleLbl="bgAccFollowNode1" presStyleIdx="0" presStyleCnt="8"/>
      <dgm:spPr/>
    </dgm:pt>
    <dgm:pt modelId="{1744A9BF-3663-5847-A434-0FC49287604E}" type="pres">
      <dgm:prSet presAssocID="{3A11FB72-D697-7843-B7F5-3008BF60D6EF}" presName="firstChildTx" presStyleLbl="bgAccFollowNode1" presStyleIdx="0" presStyleCnt="8">
        <dgm:presLayoutVars>
          <dgm:bulletEnabled val="1"/>
        </dgm:presLayoutVars>
      </dgm:prSet>
      <dgm:spPr/>
    </dgm:pt>
    <dgm:pt modelId="{6534639A-2CD8-8448-AA4D-1F2FF5D124E2}" type="pres">
      <dgm:prSet presAssocID="{02EB0CA6-A41C-3848-9A28-26762197D57E}" presName="comp" presStyleCnt="0"/>
      <dgm:spPr/>
    </dgm:pt>
    <dgm:pt modelId="{C24A8CAC-ED54-5244-84E6-29A51D14E806}" type="pres">
      <dgm:prSet presAssocID="{02EB0CA6-A41C-3848-9A28-26762197D57E}" presName="child" presStyleLbl="bgAccFollowNode1" presStyleIdx="1" presStyleCnt="8"/>
      <dgm:spPr/>
    </dgm:pt>
    <dgm:pt modelId="{4FA8ED28-D588-2946-8E23-8BEBD25C6022}" type="pres">
      <dgm:prSet presAssocID="{02EB0CA6-A41C-3848-9A28-26762197D57E}" presName="childTx" presStyleLbl="bgAccFollowNode1" presStyleIdx="1" presStyleCnt="8">
        <dgm:presLayoutVars>
          <dgm:bulletEnabled val="1"/>
        </dgm:presLayoutVars>
      </dgm:prSet>
      <dgm:spPr/>
    </dgm:pt>
    <dgm:pt modelId="{820816ED-83FD-6F4E-A56F-ACEE04CDF95A}" type="pres">
      <dgm:prSet presAssocID="{D893C417-B443-154F-80D5-8842A96EFA8B}" presName="comp" presStyleCnt="0"/>
      <dgm:spPr/>
    </dgm:pt>
    <dgm:pt modelId="{3D8BA93A-308F-DE46-8C65-931D88D22414}" type="pres">
      <dgm:prSet presAssocID="{D893C417-B443-154F-80D5-8842A96EFA8B}" presName="child" presStyleLbl="bgAccFollowNode1" presStyleIdx="2" presStyleCnt="8"/>
      <dgm:spPr/>
    </dgm:pt>
    <dgm:pt modelId="{AD13A374-C24D-7049-8189-1B1AD314D13D}" type="pres">
      <dgm:prSet presAssocID="{D893C417-B443-154F-80D5-8842A96EFA8B}" presName="childTx" presStyleLbl="bgAccFollowNode1" presStyleIdx="2" presStyleCnt="8">
        <dgm:presLayoutVars>
          <dgm:bulletEnabled val="1"/>
        </dgm:presLayoutVars>
      </dgm:prSet>
      <dgm:spPr/>
    </dgm:pt>
    <dgm:pt modelId="{EA7F9DC8-0435-5F48-9505-39787003DE41}" type="pres">
      <dgm:prSet presAssocID="{BCD0DCA9-E8B6-C841-A38C-00F742A1C240}" presName="comp" presStyleCnt="0"/>
      <dgm:spPr/>
    </dgm:pt>
    <dgm:pt modelId="{ED7B0B80-75AE-4D46-930C-F0BF6CE9D699}" type="pres">
      <dgm:prSet presAssocID="{BCD0DCA9-E8B6-C841-A38C-00F742A1C240}" presName="child" presStyleLbl="bgAccFollowNode1" presStyleIdx="3" presStyleCnt="8"/>
      <dgm:spPr/>
    </dgm:pt>
    <dgm:pt modelId="{00FC420D-276D-B542-8FAF-BE2B85F6E366}" type="pres">
      <dgm:prSet presAssocID="{BCD0DCA9-E8B6-C841-A38C-00F742A1C240}" presName="childTx" presStyleLbl="bgAccFollowNode1" presStyleIdx="3" presStyleCnt="8">
        <dgm:presLayoutVars>
          <dgm:bulletEnabled val="1"/>
        </dgm:presLayoutVars>
      </dgm:prSet>
      <dgm:spPr/>
    </dgm:pt>
    <dgm:pt modelId="{8B953890-2C67-7944-B85B-AF1CE064A27F}" type="pres">
      <dgm:prSet presAssocID="{3A11FB72-D697-7843-B7F5-3008BF60D6EF}" presName="negSpace" presStyleCnt="0"/>
      <dgm:spPr/>
    </dgm:pt>
    <dgm:pt modelId="{1E1BF981-FE23-BD4A-8921-B7717A4BDAFC}" type="pres">
      <dgm:prSet presAssocID="{3A11FB72-D697-7843-B7F5-3008BF60D6EF}" presName="circle" presStyleLbl="node1" presStyleIdx="0" presStyleCnt="2"/>
      <dgm:spPr/>
    </dgm:pt>
    <dgm:pt modelId="{F8145D79-A318-4040-A87C-1F8BEE208435}" type="pres">
      <dgm:prSet presAssocID="{C2594DE7-B61B-6A4F-B49F-DD4C2982F5C2}" presName="transSpace" presStyleCnt="0"/>
      <dgm:spPr/>
    </dgm:pt>
    <dgm:pt modelId="{7398C4C7-56B4-7B4D-BBDA-6D29EF7867DF}" type="pres">
      <dgm:prSet presAssocID="{6AFD609C-6C07-A347-8882-F94296737EDF}" presName="posSpace" presStyleCnt="0"/>
      <dgm:spPr/>
    </dgm:pt>
    <dgm:pt modelId="{BDA0E523-5738-274D-BDDB-E2843691E256}" type="pres">
      <dgm:prSet presAssocID="{6AFD609C-6C07-A347-8882-F94296737EDF}" presName="vertFlow" presStyleCnt="0"/>
      <dgm:spPr/>
    </dgm:pt>
    <dgm:pt modelId="{7CF9E255-E045-4B4F-A44C-CF137073739E}" type="pres">
      <dgm:prSet presAssocID="{6AFD609C-6C07-A347-8882-F94296737EDF}" presName="topSpace" presStyleCnt="0"/>
      <dgm:spPr/>
    </dgm:pt>
    <dgm:pt modelId="{45FB45BC-BBC3-D043-89FB-6BF2E2D62081}" type="pres">
      <dgm:prSet presAssocID="{6AFD609C-6C07-A347-8882-F94296737EDF}" presName="firstComp" presStyleCnt="0"/>
      <dgm:spPr/>
    </dgm:pt>
    <dgm:pt modelId="{C604742E-546B-5E4D-B423-A9C700FFC557}" type="pres">
      <dgm:prSet presAssocID="{6AFD609C-6C07-A347-8882-F94296737EDF}" presName="firstChild" presStyleLbl="bgAccFollowNode1" presStyleIdx="4" presStyleCnt="8"/>
      <dgm:spPr/>
    </dgm:pt>
    <dgm:pt modelId="{D495A8DE-A075-8548-94D5-AAEDB94CAD8B}" type="pres">
      <dgm:prSet presAssocID="{6AFD609C-6C07-A347-8882-F94296737EDF}" presName="firstChildTx" presStyleLbl="bgAccFollowNode1" presStyleIdx="4" presStyleCnt="8">
        <dgm:presLayoutVars>
          <dgm:bulletEnabled val="1"/>
        </dgm:presLayoutVars>
      </dgm:prSet>
      <dgm:spPr/>
    </dgm:pt>
    <dgm:pt modelId="{D665F52F-5449-2045-90D4-600867882468}" type="pres">
      <dgm:prSet presAssocID="{3192F6FD-BDCC-6F47-9CFB-1DCF8584D835}" presName="comp" presStyleCnt="0"/>
      <dgm:spPr/>
    </dgm:pt>
    <dgm:pt modelId="{3B43D45A-CB68-8840-9AE3-45491C0A9FBE}" type="pres">
      <dgm:prSet presAssocID="{3192F6FD-BDCC-6F47-9CFB-1DCF8584D835}" presName="child" presStyleLbl="bgAccFollowNode1" presStyleIdx="5" presStyleCnt="8"/>
      <dgm:spPr/>
    </dgm:pt>
    <dgm:pt modelId="{5E428FCA-9FB4-644E-94AE-72B75F675E58}" type="pres">
      <dgm:prSet presAssocID="{3192F6FD-BDCC-6F47-9CFB-1DCF8584D835}" presName="childTx" presStyleLbl="bgAccFollowNode1" presStyleIdx="5" presStyleCnt="8">
        <dgm:presLayoutVars>
          <dgm:bulletEnabled val="1"/>
        </dgm:presLayoutVars>
      </dgm:prSet>
      <dgm:spPr/>
    </dgm:pt>
    <dgm:pt modelId="{16107AC9-6777-3D45-8883-BFD84CC3AA75}" type="pres">
      <dgm:prSet presAssocID="{43634D93-22E7-B349-8D65-9B4BD8DEA267}" presName="comp" presStyleCnt="0"/>
      <dgm:spPr/>
    </dgm:pt>
    <dgm:pt modelId="{75D60AF9-2D20-6849-8E4A-B7FA014EEF7B}" type="pres">
      <dgm:prSet presAssocID="{43634D93-22E7-B349-8D65-9B4BD8DEA267}" presName="child" presStyleLbl="bgAccFollowNode1" presStyleIdx="6" presStyleCnt="8"/>
      <dgm:spPr/>
    </dgm:pt>
    <dgm:pt modelId="{E977B5CB-7BE5-4C41-A7BF-DB98CB8E8CC1}" type="pres">
      <dgm:prSet presAssocID="{43634D93-22E7-B349-8D65-9B4BD8DEA267}" presName="childTx" presStyleLbl="bgAccFollowNode1" presStyleIdx="6" presStyleCnt="8">
        <dgm:presLayoutVars>
          <dgm:bulletEnabled val="1"/>
        </dgm:presLayoutVars>
      </dgm:prSet>
      <dgm:spPr/>
    </dgm:pt>
    <dgm:pt modelId="{44770838-49E6-A744-B3CE-386A1E117EBF}" type="pres">
      <dgm:prSet presAssocID="{AA727887-694C-7E49-89F0-C2F596A865C2}" presName="comp" presStyleCnt="0"/>
      <dgm:spPr/>
    </dgm:pt>
    <dgm:pt modelId="{08350378-971D-7346-BC89-413FE42AAC98}" type="pres">
      <dgm:prSet presAssocID="{AA727887-694C-7E49-89F0-C2F596A865C2}" presName="child" presStyleLbl="bgAccFollowNode1" presStyleIdx="7" presStyleCnt="8"/>
      <dgm:spPr/>
    </dgm:pt>
    <dgm:pt modelId="{29A345A6-C20F-764D-B2C6-FCF445FD8719}" type="pres">
      <dgm:prSet presAssocID="{AA727887-694C-7E49-89F0-C2F596A865C2}" presName="childTx" presStyleLbl="bgAccFollowNode1" presStyleIdx="7" presStyleCnt="8">
        <dgm:presLayoutVars>
          <dgm:bulletEnabled val="1"/>
        </dgm:presLayoutVars>
      </dgm:prSet>
      <dgm:spPr/>
    </dgm:pt>
    <dgm:pt modelId="{A80B36E2-D88C-1A40-B72F-EC19B6C01954}" type="pres">
      <dgm:prSet presAssocID="{6AFD609C-6C07-A347-8882-F94296737EDF}" presName="negSpace" presStyleCnt="0"/>
      <dgm:spPr/>
    </dgm:pt>
    <dgm:pt modelId="{D0A947B0-72B5-5C49-AA7A-DC46CDF2CA73}" type="pres">
      <dgm:prSet presAssocID="{6AFD609C-6C07-A347-8882-F94296737EDF}" presName="circle" presStyleLbl="node1" presStyleIdx="1" presStyleCnt="2"/>
      <dgm:spPr/>
    </dgm:pt>
  </dgm:ptLst>
  <dgm:cxnLst>
    <dgm:cxn modelId="{4EA9EE02-5935-B64E-B72D-6C1A68FEB40E}" type="presOf" srcId="{E81B78C9-0FA3-DF4A-AF93-5F263DEC9FC0}" destId="{C604742E-546B-5E4D-B423-A9C700FFC557}" srcOrd="0" destOrd="0" presId="urn:microsoft.com/office/officeart/2005/8/layout/hList9"/>
    <dgm:cxn modelId="{65B3AE0A-A0C0-CE46-8822-63842195BADA}" type="presOf" srcId="{7CD2BBA0-E67B-8046-99F3-712A814EBA51}" destId="{C4ABF5E6-4C69-C44F-96E2-4AECD6AF17F3}" srcOrd="0" destOrd="0" presId="urn:microsoft.com/office/officeart/2005/8/layout/hList9"/>
    <dgm:cxn modelId="{75B9031C-D840-3643-B1BA-E261311AC8A1}" type="presOf" srcId="{3192F6FD-BDCC-6F47-9CFB-1DCF8584D835}" destId="{5E428FCA-9FB4-644E-94AE-72B75F675E58}" srcOrd="1" destOrd="0" presId="urn:microsoft.com/office/officeart/2005/8/layout/hList9"/>
    <dgm:cxn modelId="{D7ACCA21-D112-4C42-8B47-286AE59257EA}" type="presOf" srcId="{02EB0CA6-A41C-3848-9A28-26762197D57E}" destId="{C24A8CAC-ED54-5244-84E6-29A51D14E806}" srcOrd="0" destOrd="0" presId="urn:microsoft.com/office/officeart/2005/8/layout/hList9"/>
    <dgm:cxn modelId="{94BB5525-8E2B-FF49-B449-654C5BDC890A}" type="presOf" srcId="{D893C417-B443-154F-80D5-8842A96EFA8B}" destId="{AD13A374-C24D-7049-8189-1B1AD314D13D}" srcOrd="1" destOrd="0" presId="urn:microsoft.com/office/officeart/2005/8/layout/hList9"/>
    <dgm:cxn modelId="{3A10722A-95D1-A742-8773-1179D251DEFF}" type="presOf" srcId="{E81B78C9-0FA3-DF4A-AF93-5F263DEC9FC0}" destId="{D495A8DE-A075-8548-94D5-AAEDB94CAD8B}" srcOrd="1" destOrd="0" presId="urn:microsoft.com/office/officeart/2005/8/layout/hList9"/>
    <dgm:cxn modelId="{FFBCE733-BEC2-7044-8A44-A1DC5B2757EB}" srcId="{3A11FB72-D697-7843-B7F5-3008BF60D6EF}" destId="{02EB0CA6-A41C-3848-9A28-26762197D57E}" srcOrd="1" destOrd="0" parTransId="{9F204621-8910-744F-B7F0-EE18F7BA4A32}" sibTransId="{49BB61CC-5DCB-DF4C-A46C-922278AE2DAF}"/>
    <dgm:cxn modelId="{D6E99A3B-3C1C-E448-831A-06B7C37EA52F}" type="presOf" srcId="{D327144B-9E0A-734A-8EBF-D91DDA2D68E1}" destId="{C7C9D722-0A2B-5C41-8205-87FD7CBE285E}" srcOrd="0" destOrd="0" presId="urn:microsoft.com/office/officeart/2005/8/layout/hList9"/>
    <dgm:cxn modelId="{49709640-30B5-9549-B3DB-6417A7E18AA8}" type="presOf" srcId="{43634D93-22E7-B349-8D65-9B4BD8DEA267}" destId="{E977B5CB-7BE5-4C41-A7BF-DB98CB8E8CC1}" srcOrd="1" destOrd="0" presId="urn:microsoft.com/office/officeart/2005/8/layout/hList9"/>
    <dgm:cxn modelId="{F5109D48-8DBA-A342-A347-9514B6DC51B6}" type="presOf" srcId="{3A11FB72-D697-7843-B7F5-3008BF60D6EF}" destId="{1E1BF981-FE23-BD4A-8921-B7717A4BDAFC}" srcOrd="0" destOrd="0" presId="urn:microsoft.com/office/officeart/2005/8/layout/hList9"/>
    <dgm:cxn modelId="{8F074C4E-C27C-2043-89B2-673E18951DD9}" type="presOf" srcId="{D893C417-B443-154F-80D5-8842A96EFA8B}" destId="{3D8BA93A-308F-DE46-8C65-931D88D22414}" srcOrd="0" destOrd="0" presId="urn:microsoft.com/office/officeart/2005/8/layout/hList9"/>
    <dgm:cxn modelId="{3A890662-7659-EF44-AF2E-B2BA5C075CD2}" srcId="{6AFD609C-6C07-A347-8882-F94296737EDF}" destId="{43634D93-22E7-B349-8D65-9B4BD8DEA267}" srcOrd="2" destOrd="0" parTransId="{836ED569-03F2-6F4A-AB56-BF5CA9052DE4}" sibTransId="{5B13F867-ED1A-B949-BF90-6E384E303A3C}"/>
    <dgm:cxn modelId="{72B2E56B-9564-FD4F-B754-C07182178EB6}" type="presOf" srcId="{AA727887-694C-7E49-89F0-C2F596A865C2}" destId="{29A345A6-C20F-764D-B2C6-FCF445FD8719}" srcOrd="1" destOrd="0" presId="urn:microsoft.com/office/officeart/2005/8/layout/hList9"/>
    <dgm:cxn modelId="{DE4E7E70-D3D1-744E-8A09-C743EB8D08BB}" srcId="{3A11FB72-D697-7843-B7F5-3008BF60D6EF}" destId="{D893C417-B443-154F-80D5-8842A96EFA8B}" srcOrd="2" destOrd="0" parTransId="{9D259F4F-450A-4545-8E1E-7D1B185D2BAF}" sibTransId="{4F1708E4-F047-204D-A000-879625D7DDD3}"/>
    <dgm:cxn modelId="{E0D7E076-0DC3-ED44-A75C-6DD7DEC4AE1E}" type="presOf" srcId="{43634D93-22E7-B349-8D65-9B4BD8DEA267}" destId="{75D60AF9-2D20-6849-8E4A-B7FA014EEF7B}" srcOrd="0" destOrd="0" presId="urn:microsoft.com/office/officeart/2005/8/layout/hList9"/>
    <dgm:cxn modelId="{DDD83777-B6A3-7944-B13C-4F4E18FF8545}" srcId="{7CD2BBA0-E67B-8046-99F3-712A814EBA51}" destId="{6AFD609C-6C07-A347-8882-F94296737EDF}" srcOrd="1" destOrd="0" parTransId="{98B70845-C5EB-5845-BB2E-BAD09772EDBE}" sibTransId="{58730F75-4C0E-1741-BE73-BD5AA6A5DC0D}"/>
    <dgm:cxn modelId="{5DA9797E-F210-A748-B223-B1A1514318EB}" srcId="{6AFD609C-6C07-A347-8882-F94296737EDF}" destId="{E81B78C9-0FA3-DF4A-AF93-5F263DEC9FC0}" srcOrd="0" destOrd="0" parTransId="{679F5793-0EB5-8E47-82F5-10AF2B19B8E1}" sibTransId="{9CB7D486-502A-6343-B476-E9614F05CE80}"/>
    <dgm:cxn modelId="{624B3094-3CBA-5148-8DC6-F15E866A9A55}" srcId="{7CD2BBA0-E67B-8046-99F3-712A814EBA51}" destId="{3A11FB72-D697-7843-B7F5-3008BF60D6EF}" srcOrd="0" destOrd="0" parTransId="{682158BC-43ED-0F4A-8DAB-85BB56CA46A8}" sibTransId="{C2594DE7-B61B-6A4F-B49F-DD4C2982F5C2}"/>
    <dgm:cxn modelId="{C035469B-3C56-8B44-86E9-981883B00210}" type="presOf" srcId="{BCD0DCA9-E8B6-C841-A38C-00F742A1C240}" destId="{00FC420D-276D-B542-8FAF-BE2B85F6E366}" srcOrd="1" destOrd="0" presId="urn:microsoft.com/office/officeart/2005/8/layout/hList9"/>
    <dgm:cxn modelId="{5EA4A29B-875F-B64A-A263-E494AB6D8CAE}" srcId="{6AFD609C-6C07-A347-8882-F94296737EDF}" destId="{AA727887-694C-7E49-89F0-C2F596A865C2}" srcOrd="3" destOrd="0" parTransId="{BB88D6D5-4EE5-E641-8FEE-19154303A623}" sibTransId="{16973D25-23D8-634A-B608-653416379C32}"/>
    <dgm:cxn modelId="{D4161DAB-00AD-AB44-BA78-5317764B246B}" type="presOf" srcId="{AA727887-694C-7E49-89F0-C2F596A865C2}" destId="{08350378-971D-7346-BC89-413FE42AAC98}" srcOrd="0" destOrd="0" presId="urn:microsoft.com/office/officeart/2005/8/layout/hList9"/>
    <dgm:cxn modelId="{45F9C3B3-6A94-2E40-8DDD-CF21E4848746}" srcId="{3A11FB72-D697-7843-B7F5-3008BF60D6EF}" destId="{BCD0DCA9-E8B6-C841-A38C-00F742A1C240}" srcOrd="3" destOrd="0" parTransId="{93B90377-FD56-AB40-A994-0957F4CF0A23}" sibTransId="{BD618AFE-9E19-394B-8799-2BEFCB816E93}"/>
    <dgm:cxn modelId="{78582CB7-C8C9-CF43-B5EC-9C5A3860FEF1}" type="presOf" srcId="{6AFD609C-6C07-A347-8882-F94296737EDF}" destId="{D0A947B0-72B5-5C49-AA7A-DC46CDF2CA73}" srcOrd="0" destOrd="0" presId="urn:microsoft.com/office/officeart/2005/8/layout/hList9"/>
    <dgm:cxn modelId="{3DA299C2-92C0-C743-8DE9-F99A84BBEA32}" type="presOf" srcId="{BCD0DCA9-E8B6-C841-A38C-00F742A1C240}" destId="{ED7B0B80-75AE-4D46-930C-F0BF6CE9D699}" srcOrd="0" destOrd="0" presId="urn:microsoft.com/office/officeart/2005/8/layout/hList9"/>
    <dgm:cxn modelId="{BD461AD6-ABE8-5D40-BA5D-2303A70447D6}" srcId="{3A11FB72-D697-7843-B7F5-3008BF60D6EF}" destId="{D327144B-9E0A-734A-8EBF-D91DDA2D68E1}" srcOrd="0" destOrd="0" parTransId="{F1327146-5743-7F4B-9DFB-96D80EBBF67C}" sibTransId="{95CD049F-C33B-D24E-8D7C-24745D12FC3A}"/>
    <dgm:cxn modelId="{11B763DC-FFD9-EA46-A620-EF7EF5905D90}" type="presOf" srcId="{D327144B-9E0A-734A-8EBF-D91DDA2D68E1}" destId="{1744A9BF-3663-5847-A434-0FC49287604E}" srcOrd="1" destOrd="0" presId="urn:microsoft.com/office/officeart/2005/8/layout/hList9"/>
    <dgm:cxn modelId="{FC967EE0-D675-B941-920E-04BEC94A8DCC}" srcId="{6AFD609C-6C07-A347-8882-F94296737EDF}" destId="{3192F6FD-BDCC-6F47-9CFB-1DCF8584D835}" srcOrd="1" destOrd="0" parTransId="{B9812EA8-B834-0D4E-A01B-0AD98A425A2C}" sibTransId="{9CD836C7-85F9-F548-AD3C-AE4B3B8FBDA5}"/>
    <dgm:cxn modelId="{B7980DEC-D86A-514C-8487-EE6DC2537F9C}" type="presOf" srcId="{3192F6FD-BDCC-6F47-9CFB-1DCF8584D835}" destId="{3B43D45A-CB68-8840-9AE3-45491C0A9FBE}" srcOrd="0" destOrd="0" presId="urn:microsoft.com/office/officeart/2005/8/layout/hList9"/>
    <dgm:cxn modelId="{79BFDCFE-347A-EA4C-977D-655DCDA28A95}" type="presOf" srcId="{02EB0CA6-A41C-3848-9A28-26762197D57E}" destId="{4FA8ED28-D588-2946-8E23-8BEBD25C6022}" srcOrd="1" destOrd="0" presId="urn:microsoft.com/office/officeart/2005/8/layout/hList9"/>
    <dgm:cxn modelId="{9DCC5618-8B27-BB4F-AE7D-B8E9D5B560CF}" type="presParOf" srcId="{C4ABF5E6-4C69-C44F-96E2-4AECD6AF17F3}" destId="{5FE91F55-9DAE-9A4C-A962-EABF553B5EDB}" srcOrd="0" destOrd="0" presId="urn:microsoft.com/office/officeart/2005/8/layout/hList9"/>
    <dgm:cxn modelId="{3E136A52-A479-0F4C-9806-BAEABEF775D2}" type="presParOf" srcId="{C4ABF5E6-4C69-C44F-96E2-4AECD6AF17F3}" destId="{0F5F7BE0-3F2D-F849-80D5-04C2C2B09A67}" srcOrd="1" destOrd="0" presId="urn:microsoft.com/office/officeart/2005/8/layout/hList9"/>
    <dgm:cxn modelId="{5B2D829F-7A73-4140-91E3-A932CCC35B32}" type="presParOf" srcId="{0F5F7BE0-3F2D-F849-80D5-04C2C2B09A67}" destId="{B38C339B-E890-8F48-BC00-02DC1FDA701F}" srcOrd="0" destOrd="0" presId="urn:microsoft.com/office/officeart/2005/8/layout/hList9"/>
    <dgm:cxn modelId="{08F8CF19-A2A1-1B4A-8F56-01DA70B06A35}" type="presParOf" srcId="{0F5F7BE0-3F2D-F849-80D5-04C2C2B09A67}" destId="{82F7DAC8-0B71-BE45-9922-2FC1BC6CE4B3}" srcOrd="1" destOrd="0" presId="urn:microsoft.com/office/officeart/2005/8/layout/hList9"/>
    <dgm:cxn modelId="{07CBCF92-9995-014A-942C-7B9994D5F700}" type="presParOf" srcId="{82F7DAC8-0B71-BE45-9922-2FC1BC6CE4B3}" destId="{C7C9D722-0A2B-5C41-8205-87FD7CBE285E}" srcOrd="0" destOrd="0" presId="urn:microsoft.com/office/officeart/2005/8/layout/hList9"/>
    <dgm:cxn modelId="{D0DD1A7C-1190-A744-B1EE-7873A554EE1D}" type="presParOf" srcId="{82F7DAC8-0B71-BE45-9922-2FC1BC6CE4B3}" destId="{1744A9BF-3663-5847-A434-0FC49287604E}" srcOrd="1" destOrd="0" presId="urn:microsoft.com/office/officeart/2005/8/layout/hList9"/>
    <dgm:cxn modelId="{CCD82262-3DC5-B74B-910E-03F02E4DC0CF}" type="presParOf" srcId="{0F5F7BE0-3F2D-F849-80D5-04C2C2B09A67}" destId="{6534639A-2CD8-8448-AA4D-1F2FF5D124E2}" srcOrd="2" destOrd="0" presId="urn:microsoft.com/office/officeart/2005/8/layout/hList9"/>
    <dgm:cxn modelId="{05A241E9-1B4B-464A-BBF3-F64DDA8BAB6F}" type="presParOf" srcId="{6534639A-2CD8-8448-AA4D-1F2FF5D124E2}" destId="{C24A8CAC-ED54-5244-84E6-29A51D14E806}" srcOrd="0" destOrd="0" presId="urn:microsoft.com/office/officeart/2005/8/layout/hList9"/>
    <dgm:cxn modelId="{95AE5F29-C04B-4548-9612-AAF30F26F3B2}" type="presParOf" srcId="{6534639A-2CD8-8448-AA4D-1F2FF5D124E2}" destId="{4FA8ED28-D588-2946-8E23-8BEBD25C6022}" srcOrd="1" destOrd="0" presId="urn:microsoft.com/office/officeart/2005/8/layout/hList9"/>
    <dgm:cxn modelId="{CAF71262-B280-C64E-9093-7D9A31E542DB}" type="presParOf" srcId="{0F5F7BE0-3F2D-F849-80D5-04C2C2B09A67}" destId="{820816ED-83FD-6F4E-A56F-ACEE04CDF95A}" srcOrd="3" destOrd="0" presId="urn:microsoft.com/office/officeart/2005/8/layout/hList9"/>
    <dgm:cxn modelId="{9FE8A7AB-732C-154E-9763-97BABC0518A2}" type="presParOf" srcId="{820816ED-83FD-6F4E-A56F-ACEE04CDF95A}" destId="{3D8BA93A-308F-DE46-8C65-931D88D22414}" srcOrd="0" destOrd="0" presId="urn:microsoft.com/office/officeart/2005/8/layout/hList9"/>
    <dgm:cxn modelId="{499CA638-2388-9E44-88CF-E7ABED458D39}" type="presParOf" srcId="{820816ED-83FD-6F4E-A56F-ACEE04CDF95A}" destId="{AD13A374-C24D-7049-8189-1B1AD314D13D}" srcOrd="1" destOrd="0" presId="urn:microsoft.com/office/officeart/2005/8/layout/hList9"/>
    <dgm:cxn modelId="{CE483DE3-3206-FE48-9340-C0ED65997F48}" type="presParOf" srcId="{0F5F7BE0-3F2D-F849-80D5-04C2C2B09A67}" destId="{EA7F9DC8-0435-5F48-9505-39787003DE41}" srcOrd="4" destOrd="0" presId="urn:microsoft.com/office/officeart/2005/8/layout/hList9"/>
    <dgm:cxn modelId="{E3209BA9-BBEB-EB46-A29A-7E88F06E856F}" type="presParOf" srcId="{EA7F9DC8-0435-5F48-9505-39787003DE41}" destId="{ED7B0B80-75AE-4D46-930C-F0BF6CE9D699}" srcOrd="0" destOrd="0" presId="urn:microsoft.com/office/officeart/2005/8/layout/hList9"/>
    <dgm:cxn modelId="{8883BD53-0B45-624C-BFE6-42BB128EEC29}" type="presParOf" srcId="{EA7F9DC8-0435-5F48-9505-39787003DE41}" destId="{00FC420D-276D-B542-8FAF-BE2B85F6E366}" srcOrd="1" destOrd="0" presId="urn:microsoft.com/office/officeart/2005/8/layout/hList9"/>
    <dgm:cxn modelId="{89FE42EA-863A-F54C-8F44-649F95B10C8B}" type="presParOf" srcId="{C4ABF5E6-4C69-C44F-96E2-4AECD6AF17F3}" destId="{8B953890-2C67-7944-B85B-AF1CE064A27F}" srcOrd="2" destOrd="0" presId="urn:microsoft.com/office/officeart/2005/8/layout/hList9"/>
    <dgm:cxn modelId="{7D35F298-0A15-D04E-9A4C-D5132C5B16D3}" type="presParOf" srcId="{C4ABF5E6-4C69-C44F-96E2-4AECD6AF17F3}" destId="{1E1BF981-FE23-BD4A-8921-B7717A4BDAFC}" srcOrd="3" destOrd="0" presId="urn:microsoft.com/office/officeart/2005/8/layout/hList9"/>
    <dgm:cxn modelId="{9F4D4044-126C-D041-BDA8-950CDC00F768}" type="presParOf" srcId="{C4ABF5E6-4C69-C44F-96E2-4AECD6AF17F3}" destId="{F8145D79-A318-4040-A87C-1F8BEE208435}" srcOrd="4" destOrd="0" presId="urn:microsoft.com/office/officeart/2005/8/layout/hList9"/>
    <dgm:cxn modelId="{F8F42679-F661-E446-8160-58A0BEFE4F21}" type="presParOf" srcId="{C4ABF5E6-4C69-C44F-96E2-4AECD6AF17F3}" destId="{7398C4C7-56B4-7B4D-BBDA-6D29EF7867DF}" srcOrd="5" destOrd="0" presId="urn:microsoft.com/office/officeart/2005/8/layout/hList9"/>
    <dgm:cxn modelId="{2FC41B3B-C0FF-0747-A6F7-A53364F55D93}" type="presParOf" srcId="{C4ABF5E6-4C69-C44F-96E2-4AECD6AF17F3}" destId="{BDA0E523-5738-274D-BDDB-E2843691E256}" srcOrd="6" destOrd="0" presId="urn:microsoft.com/office/officeart/2005/8/layout/hList9"/>
    <dgm:cxn modelId="{234A73D6-CD30-0C4F-9ED0-F510D797AC3A}" type="presParOf" srcId="{BDA0E523-5738-274D-BDDB-E2843691E256}" destId="{7CF9E255-E045-4B4F-A44C-CF137073739E}" srcOrd="0" destOrd="0" presId="urn:microsoft.com/office/officeart/2005/8/layout/hList9"/>
    <dgm:cxn modelId="{8CC1B713-F44B-424F-876A-6E66F934031F}" type="presParOf" srcId="{BDA0E523-5738-274D-BDDB-E2843691E256}" destId="{45FB45BC-BBC3-D043-89FB-6BF2E2D62081}" srcOrd="1" destOrd="0" presId="urn:microsoft.com/office/officeart/2005/8/layout/hList9"/>
    <dgm:cxn modelId="{DA368332-0BD0-2D40-96F4-8CEA7DB03CEC}" type="presParOf" srcId="{45FB45BC-BBC3-D043-89FB-6BF2E2D62081}" destId="{C604742E-546B-5E4D-B423-A9C700FFC557}" srcOrd="0" destOrd="0" presId="urn:microsoft.com/office/officeart/2005/8/layout/hList9"/>
    <dgm:cxn modelId="{7B36B11F-9F11-7B49-8A7A-221EB45563BF}" type="presParOf" srcId="{45FB45BC-BBC3-D043-89FB-6BF2E2D62081}" destId="{D495A8DE-A075-8548-94D5-AAEDB94CAD8B}" srcOrd="1" destOrd="0" presId="urn:microsoft.com/office/officeart/2005/8/layout/hList9"/>
    <dgm:cxn modelId="{0F782459-2C9B-1B4E-BDB1-187BF7251A20}" type="presParOf" srcId="{BDA0E523-5738-274D-BDDB-E2843691E256}" destId="{D665F52F-5449-2045-90D4-600867882468}" srcOrd="2" destOrd="0" presId="urn:microsoft.com/office/officeart/2005/8/layout/hList9"/>
    <dgm:cxn modelId="{7387BCC2-A1BA-824C-806D-55895FBFAC6F}" type="presParOf" srcId="{D665F52F-5449-2045-90D4-600867882468}" destId="{3B43D45A-CB68-8840-9AE3-45491C0A9FBE}" srcOrd="0" destOrd="0" presId="urn:microsoft.com/office/officeart/2005/8/layout/hList9"/>
    <dgm:cxn modelId="{AD17C972-98C5-D94A-8369-96ED003A2FEC}" type="presParOf" srcId="{D665F52F-5449-2045-90D4-600867882468}" destId="{5E428FCA-9FB4-644E-94AE-72B75F675E58}" srcOrd="1" destOrd="0" presId="urn:microsoft.com/office/officeart/2005/8/layout/hList9"/>
    <dgm:cxn modelId="{9F3B1C22-0FAF-1F49-A90E-BF98ECD96655}" type="presParOf" srcId="{BDA0E523-5738-274D-BDDB-E2843691E256}" destId="{16107AC9-6777-3D45-8883-BFD84CC3AA75}" srcOrd="3" destOrd="0" presId="urn:microsoft.com/office/officeart/2005/8/layout/hList9"/>
    <dgm:cxn modelId="{B24012B8-2982-7A41-B6F2-6D2811D07182}" type="presParOf" srcId="{16107AC9-6777-3D45-8883-BFD84CC3AA75}" destId="{75D60AF9-2D20-6849-8E4A-B7FA014EEF7B}" srcOrd="0" destOrd="0" presId="urn:microsoft.com/office/officeart/2005/8/layout/hList9"/>
    <dgm:cxn modelId="{6ADED65F-746D-6A4A-8896-F44C8A273A3A}" type="presParOf" srcId="{16107AC9-6777-3D45-8883-BFD84CC3AA75}" destId="{E977B5CB-7BE5-4C41-A7BF-DB98CB8E8CC1}" srcOrd="1" destOrd="0" presId="urn:microsoft.com/office/officeart/2005/8/layout/hList9"/>
    <dgm:cxn modelId="{3C30189D-3CD5-4042-97C1-7F6476E78E73}" type="presParOf" srcId="{BDA0E523-5738-274D-BDDB-E2843691E256}" destId="{44770838-49E6-A744-B3CE-386A1E117EBF}" srcOrd="4" destOrd="0" presId="urn:microsoft.com/office/officeart/2005/8/layout/hList9"/>
    <dgm:cxn modelId="{F5865E9E-87A4-7644-B594-F27C6272C0BD}" type="presParOf" srcId="{44770838-49E6-A744-B3CE-386A1E117EBF}" destId="{08350378-971D-7346-BC89-413FE42AAC98}" srcOrd="0" destOrd="0" presId="urn:microsoft.com/office/officeart/2005/8/layout/hList9"/>
    <dgm:cxn modelId="{D47A0360-53B9-314A-951E-AE93C4EC95BF}" type="presParOf" srcId="{44770838-49E6-A744-B3CE-386A1E117EBF}" destId="{29A345A6-C20F-764D-B2C6-FCF445FD8719}" srcOrd="1" destOrd="0" presId="urn:microsoft.com/office/officeart/2005/8/layout/hList9"/>
    <dgm:cxn modelId="{6816E928-B74B-7C4D-B964-F9693EF03E0D}" type="presParOf" srcId="{C4ABF5E6-4C69-C44F-96E2-4AECD6AF17F3}" destId="{A80B36E2-D88C-1A40-B72F-EC19B6C01954}" srcOrd="7" destOrd="0" presId="urn:microsoft.com/office/officeart/2005/8/layout/hList9"/>
    <dgm:cxn modelId="{2A6C2A20-EA05-D14B-B1BE-8BA3AFF2CFF3}" type="presParOf" srcId="{C4ABF5E6-4C69-C44F-96E2-4AECD6AF17F3}" destId="{D0A947B0-72B5-5C49-AA7A-DC46CDF2CA73}"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51D29C-BAD0-5846-ACAF-98DACCE7334B}"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A17FAACB-21F8-3E4F-98A1-62466881F970}">
      <dgm:prSet phldrT="[Text]"/>
      <dgm:spPr/>
      <dgm:t>
        <a:bodyPr/>
        <a:lstStyle/>
        <a:p>
          <a:r>
            <a:rPr lang="en-US" dirty="0"/>
            <a:t>1</a:t>
          </a:r>
        </a:p>
      </dgm:t>
    </dgm:pt>
    <dgm:pt modelId="{FEBC730A-C842-C144-9401-041FCFB4548D}" type="parTrans" cxnId="{49B4F801-A689-B946-9ECE-54F3F2D049EE}">
      <dgm:prSet/>
      <dgm:spPr/>
      <dgm:t>
        <a:bodyPr/>
        <a:lstStyle/>
        <a:p>
          <a:endParaRPr lang="en-US"/>
        </a:p>
      </dgm:t>
    </dgm:pt>
    <dgm:pt modelId="{12C42761-D304-2E4D-9D3A-6DFA37568FA4}" type="sibTrans" cxnId="{49B4F801-A689-B946-9ECE-54F3F2D049EE}">
      <dgm:prSet/>
      <dgm:spPr/>
      <dgm:t>
        <a:bodyPr/>
        <a:lstStyle/>
        <a:p>
          <a:endParaRPr lang="en-US"/>
        </a:p>
      </dgm:t>
    </dgm:pt>
    <dgm:pt modelId="{A20B91B9-D27F-7544-AFD5-06043E48B438}">
      <dgm:prSet phldrT="[Text]"/>
      <dgm:spPr/>
      <dgm:t>
        <a:bodyPr/>
        <a:lstStyle/>
        <a:p>
          <a:r>
            <a:rPr lang="en-US" dirty="0"/>
            <a:t>Data-dependent control flow </a:t>
          </a:r>
        </a:p>
      </dgm:t>
    </dgm:pt>
    <dgm:pt modelId="{B8A07135-300A-3143-9569-0068B7D335EB}" type="parTrans" cxnId="{1D6542EB-A136-C045-84E1-82E0091E1D4B}">
      <dgm:prSet/>
      <dgm:spPr/>
      <dgm:t>
        <a:bodyPr/>
        <a:lstStyle/>
        <a:p>
          <a:endParaRPr lang="en-US"/>
        </a:p>
      </dgm:t>
    </dgm:pt>
    <dgm:pt modelId="{144EBDB7-71B9-6140-874F-4488F68E29F2}" type="sibTrans" cxnId="{1D6542EB-A136-C045-84E1-82E0091E1D4B}">
      <dgm:prSet/>
      <dgm:spPr/>
      <dgm:t>
        <a:bodyPr/>
        <a:lstStyle/>
        <a:p>
          <a:endParaRPr lang="en-US"/>
        </a:p>
      </dgm:t>
    </dgm:pt>
    <dgm:pt modelId="{949E3536-7CBC-BB41-AE86-F3CF688AA432}">
      <dgm:prSet phldrT="[Text]"/>
      <dgm:spPr/>
      <dgm:t>
        <a:bodyPr/>
        <a:lstStyle/>
        <a:p>
          <a:r>
            <a:rPr lang="en-US" dirty="0"/>
            <a:t>2</a:t>
          </a:r>
        </a:p>
      </dgm:t>
    </dgm:pt>
    <dgm:pt modelId="{BFAE6925-62A9-8A43-9F89-47FA96A38FC8}" type="parTrans" cxnId="{81E92D82-7BCA-1E47-A772-90E6A585B49A}">
      <dgm:prSet/>
      <dgm:spPr/>
      <dgm:t>
        <a:bodyPr/>
        <a:lstStyle/>
        <a:p>
          <a:endParaRPr lang="en-US"/>
        </a:p>
      </dgm:t>
    </dgm:pt>
    <dgm:pt modelId="{F79D1792-5C87-FB41-867E-9BB4D1AAB86F}" type="sibTrans" cxnId="{81E92D82-7BCA-1E47-A772-90E6A585B49A}">
      <dgm:prSet/>
      <dgm:spPr/>
      <dgm:t>
        <a:bodyPr/>
        <a:lstStyle/>
        <a:p>
          <a:endParaRPr lang="en-US"/>
        </a:p>
      </dgm:t>
    </dgm:pt>
    <dgm:pt modelId="{0436476C-113C-004B-B8B3-E2844D0388EC}">
      <dgm:prSet phldrT="[Text]"/>
      <dgm:spPr/>
      <dgm:t>
        <a:bodyPr/>
        <a:lstStyle/>
        <a:p>
          <a:r>
            <a:rPr lang="en-US" dirty="0"/>
            <a:t>Distributed driver program execution </a:t>
          </a:r>
        </a:p>
      </dgm:t>
    </dgm:pt>
    <dgm:pt modelId="{4431003E-EACA-694B-8DD7-8F2D20E77252}" type="parTrans" cxnId="{65721ECD-7E69-B343-B24B-869D6C21D023}">
      <dgm:prSet/>
      <dgm:spPr/>
      <dgm:t>
        <a:bodyPr/>
        <a:lstStyle/>
        <a:p>
          <a:endParaRPr lang="en-US"/>
        </a:p>
      </dgm:t>
    </dgm:pt>
    <dgm:pt modelId="{C031D728-7193-9C44-8A36-37D303CB15B7}" type="sibTrans" cxnId="{65721ECD-7E69-B343-B24B-869D6C21D023}">
      <dgm:prSet/>
      <dgm:spPr/>
      <dgm:t>
        <a:bodyPr/>
        <a:lstStyle/>
        <a:p>
          <a:endParaRPr lang="en-US"/>
        </a:p>
      </dgm:t>
    </dgm:pt>
    <dgm:pt modelId="{99810569-F61E-7E42-A7A7-16D246E8BC67}">
      <dgm:prSet phldrT="[Text]"/>
      <dgm:spPr/>
      <dgm:t>
        <a:bodyPr/>
        <a:lstStyle/>
        <a:p>
          <a:r>
            <a:rPr lang="en-US" dirty="0"/>
            <a:t>3</a:t>
          </a:r>
        </a:p>
      </dgm:t>
    </dgm:pt>
    <dgm:pt modelId="{649424D5-0F12-194D-AC5D-7A9BF3C4E49D}" type="parTrans" cxnId="{9501AC4F-85D0-044D-BD3A-CB72945413E0}">
      <dgm:prSet/>
      <dgm:spPr/>
      <dgm:t>
        <a:bodyPr/>
        <a:lstStyle/>
        <a:p>
          <a:endParaRPr lang="en-US"/>
        </a:p>
      </dgm:t>
    </dgm:pt>
    <dgm:pt modelId="{9B7EAFCB-9F7B-5F43-B928-EEBF89C80E10}" type="sibTrans" cxnId="{9501AC4F-85D0-044D-BD3A-CB72945413E0}">
      <dgm:prSet/>
      <dgm:spPr/>
      <dgm:t>
        <a:bodyPr/>
        <a:lstStyle/>
        <a:p>
          <a:endParaRPr lang="en-US"/>
        </a:p>
      </dgm:t>
    </dgm:pt>
    <dgm:pt modelId="{2B618756-C603-CC49-BF17-E01789342EC0}">
      <dgm:prSet phldrT="[Text]"/>
      <dgm:spPr/>
      <dgm:t>
        <a:bodyPr/>
        <a:lstStyle/>
        <a:p>
          <a:r>
            <a:rPr lang="en-US" dirty="0"/>
            <a:t>Weak data model </a:t>
          </a:r>
        </a:p>
      </dgm:t>
    </dgm:pt>
    <dgm:pt modelId="{67317BDC-174A-6647-8162-A25FDDA2EE72}" type="parTrans" cxnId="{AF1445A5-1181-F245-AD47-9122AA7528BF}">
      <dgm:prSet/>
      <dgm:spPr/>
      <dgm:t>
        <a:bodyPr/>
        <a:lstStyle/>
        <a:p>
          <a:endParaRPr lang="en-US"/>
        </a:p>
      </dgm:t>
    </dgm:pt>
    <dgm:pt modelId="{2EC2568E-5521-DD43-BF3A-1EF0F83C1C4F}" type="sibTrans" cxnId="{AF1445A5-1181-F245-AD47-9122AA7528BF}">
      <dgm:prSet/>
      <dgm:spPr/>
      <dgm:t>
        <a:bodyPr/>
        <a:lstStyle/>
        <a:p>
          <a:endParaRPr lang="en-US"/>
        </a:p>
      </dgm:t>
    </dgm:pt>
    <dgm:pt modelId="{EC8F4AF1-D97B-E341-8A1D-A5A3833A4122}">
      <dgm:prSet phldrT="[Text]"/>
      <dgm:spPr/>
      <dgm:t>
        <a:bodyPr/>
        <a:lstStyle/>
        <a:p>
          <a:r>
            <a:rPr lang="en-US" dirty="0"/>
            <a:t>4</a:t>
          </a:r>
        </a:p>
      </dgm:t>
    </dgm:pt>
    <dgm:pt modelId="{BCB2CB89-54C1-7848-842D-CE976111E76D}" type="parTrans" cxnId="{B7DAB5C9-8860-D24A-8E2D-3AD795131655}">
      <dgm:prSet/>
      <dgm:spPr/>
      <dgm:t>
        <a:bodyPr/>
        <a:lstStyle/>
        <a:p>
          <a:endParaRPr lang="en-US"/>
        </a:p>
      </dgm:t>
    </dgm:pt>
    <dgm:pt modelId="{628E550C-635A-0E4A-A6FD-FF7CCF8B543D}" type="sibTrans" cxnId="{B7DAB5C9-8860-D24A-8E2D-3AD795131655}">
      <dgm:prSet/>
      <dgm:spPr/>
      <dgm:t>
        <a:bodyPr/>
        <a:lstStyle/>
        <a:p>
          <a:endParaRPr lang="en-US"/>
        </a:p>
      </dgm:t>
    </dgm:pt>
    <dgm:pt modelId="{57A7D96F-FC4B-1A44-AA08-382FC82A9D93}">
      <dgm:prSet phldrT="[Text]"/>
      <dgm:spPr/>
      <dgm:t>
        <a:bodyPr/>
        <a:lstStyle/>
        <a:p>
          <a:r>
            <a:rPr lang="en-US" dirty="0"/>
            <a:t>Message passing  </a:t>
          </a:r>
        </a:p>
      </dgm:t>
    </dgm:pt>
    <dgm:pt modelId="{DC2DA55D-ADCD-C34A-85CD-83D1FCBE07A2}" type="parTrans" cxnId="{AC860B3B-6AD0-0B4D-BC34-5ED88976A646}">
      <dgm:prSet/>
      <dgm:spPr/>
      <dgm:t>
        <a:bodyPr/>
        <a:lstStyle/>
        <a:p>
          <a:endParaRPr lang="en-US"/>
        </a:p>
      </dgm:t>
    </dgm:pt>
    <dgm:pt modelId="{3A193EB4-4E94-2A4B-A22C-DA421010791B}" type="sibTrans" cxnId="{AC860B3B-6AD0-0B4D-BC34-5ED88976A646}">
      <dgm:prSet/>
      <dgm:spPr/>
      <dgm:t>
        <a:bodyPr/>
        <a:lstStyle/>
        <a:p>
          <a:endParaRPr lang="en-US"/>
        </a:p>
      </dgm:t>
    </dgm:pt>
    <dgm:pt modelId="{FEFA22F8-1FEC-ED48-9A2D-4760A534A6FE}">
      <dgm:prSet phldrT="[Text]"/>
      <dgm:spPr/>
      <dgm:t>
        <a:bodyPr/>
        <a:lstStyle/>
        <a:p>
          <a:r>
            <a:rPr lang="en-US" dirty="0"/>
            <a:t>5</a:t>
          </a:r>
        </a:p>
      </dgm:t>
    </dgm:pt>
    <dgm:pt modelId="{B9E5A553-BB3E-8E4C-83A9-E5CA4B158152}" type="parTrans" cxnId="{85669C81-4F35-2D41-8C2A-9BA283627107}">
      <dgm:prSet/>
      <dgm:spPr/>
      <dgm:t>
        <a:bodyPr/>
        <a:lstStyle/>
        <a:p>
          <a:endParaRPr lang="en-US"/>
        </a:p>
      </dgm:t>
    </dgm:pt>
    <dgm:pt modelId="{FF25F550-03DC-D848-9455-42B34E233E2D}" type="sibTrans" cxnId="{85669C81-4F35-2D41-8C2A-9BA283627107}">
      <dgm:prSet/>
      <dgm:spPr/>
      <dgm:t>
        <a:bodyPr/>
        <a:lstStyle/>
        <a:p>
          <a:endParaRPr lang="en-US"/>
        </a:p>
      </dgm:t>
    </dgm:pt>
    <dgm:pt modelId="{570DBADB-5DD9-5B40-8985-39E8E2EA7265}">
      <dgm:prSet phldrT="[Text]"/>
      <dgm:spPr/>
      <dgm:t>
        <a:bodyPr/>
        <a:lstStyle/>
        <a:p>
          <a:r>
            <a:rPr lang="en-US" dirty="0"/>
            <a:t>Fault Tolerance</a:t>
          </a:r>
        </a:p>
      </dgm:t>
    </dgm:pt>
    <dgm:pt modelId="{6C9FD268-8690-9842-B556-A3234B49EB9C}" type="parTrans" cxnId="{488FFD55-0D75-804D-8A49-4D0835E9B622}">
      <dgm:prSet/>
      <dgm:spPr/>
      <dgm:t>
        <a:bodyPr/>
        <a:lstStyle/>
        <a:p>
          <a:endParaRPr lang="en-US"/>
        </a:p>
      </dgm:t>
    </dgm:pt>
    <dgm:pt modelId="{025B70EE-E82E-A04A-9F99-7A578E71324F}" type="sibTrans" cxnId="{488FFD55-0D75-804D-8A49-4D0835E9B622}">
      <dgm:prSet/>
      <dgm:spPr/>
      <dgm:t>
        <a:bodyPr/>
        <a:lstStyle/>
        <a:p>
          <a:endParaRPr lang="en-US"/>
        </a:p>
      </dgm:t>
    </dgm:pt>
    <dgm:pt modelId="{FBB8CD8C-50CE-BB4E-8525-75091FC84027}" type="pres">
      <dgm:prSet presAssocID="{B151D29C-BAD0-5846-ACAF-98DACCE7334B}" presName="Name0" presStyleCnt="0">
        <dgm:presLayoutVars>
          <dgm:dir/>
          <dgm:animLvl val="lvl"/>
          <dgm:resizeHandles val="exact"/>
        </dgm:presLayoutVars>
      </dgm:prSet>
      <dgm:spPr/>
    </dgm:pt>
    <dgm:pt modelId="{F301BB1F-0C0F-9443-9204-ED54FF9A36D3}" type="pres">
      <dgm:prSet presAssocID="{A17FAACB-21F8-3E4F-98A1-62466881F970}" presName="linNode" presStyleCnt="0"/>
      <dgm:spPr/>
    </dgm:pt>
    <dgm:pt modelId="{2AC5B8C7-C513-B444-AAE0-E4BC124F3C85}" type="pres">
      <dgm:prSet presAssocID="{A17FAACB-21F8-3E4F-98A1-62466881F970}" presName="parentText" presStyleLbl="node1" presStyleIdx="0" presStyleCnt="5" custScaleX="67697">
        <dgm:presLayoutVars>
          <dgm:chMax val="1"/>
          <dgm:bulletEnabled val="1"/>
        </dgm:presLayoutVars>
      </dgm:prSet>
      <dgm:spPr/>
    </dgm:pt>
    <dgm:pt modelId="{A6D19457-0491-CE4D-B41B-91437F673A32}" type="pres">
      <dgm:prSet presAssocID="{A17FAACB-21F8-3E4F-98A1-62466881F970}" presName="descendantText" presStyleLbl="alignAccFollowNode1" presStyleIdx="0" presStyleCnt="5">
        <dgm:presLayoutVars>
          <dgm:bulletEnabled val="1"/>
        </dgm:presLayoutVars>
      </dgm:prSet>
      <dgm:spPr/>
    </dgm:pt>
    <dgm:pt modelId="{37B8E202-0302-8A43-89FD-C49C4F0A947B}" type="pres">
      <dgm:prSet presAssocID="{12C42761-D304-2E4D-9D3A-6DFA37568FA4}" presName="sp" presStyleCnt="0"/>
      <dgm:spPr/>
    </dgm:pt>
    <dgm:pt modelId="{4E882B9A-9608-1F4F-AE04-030D24EEA347}" type="pres">
      <dgm:prSet presAssocID="{949E3536-7CBC-BB41-AE86-F3CF688AA432}" presName="linNode" presStyleCnt="0"/>
      <dgm:spPr/>
    </dgm:pt>
    <dgm:pt modelId="{F9E6CF16-48D2-9C48-872C-4145A0D5A1F3}" type="pres">
      <dgm:prSet presAssocID="{949E3536-7CBC-BB41-AE86-F3CF688AA432}" presName="parentText" presStyleLbl="node1" presStyleIdx="1" presStyleCnt="5" custScaleX="67696">
        <dgm:presLayoutVars>
          <dgm:chMax val="1"/>
          <dgm:bulletEnabled val="1"/>
        </dgm:presLayoutVars>
      </dgm:prSet>
      <dgm:spPr/>
    </dgm:pt>
    <dgm:pt modelId="{5376F121-A74C-EC45-863E-8F7ED8A0EBA0}" type="pres">
      <dgm:prSet presAssocID="{949E3536-7CBC-BB41-AE86-F3CF688AA432}" presName="descendantText" presStyleLbl="alignAccFollowNode1" presStyleIdx="1" presStyleCnt="5">
        <dgm:presLayoutVars>
          <dgm:bulletEnabled val="1"/>
        </dgm:presLayoutVars>
      </dgm:prSet>
      <dgm:spPr/>
    </dgm:pt>
    <dgm:pt modelId="{8957FD24-1BB4-864B-9415-E3BCB0197FF9}" type="pres">
      <dgm:prSet presAssocID="{F79D1792-5C87-FB41-867E-9BB4D1AAB86F}" presName="sp" presStyleCnt="0"/>
      <dgm:spPr/>
    </dgm:pt>
    <dgm:pt modelId="{696848C9-E26F-C644-A242-3A1093D46CA0}" type="pres">
      <dgm:prSet presAssocID="{99810569-F61E-7E42-A7A7-16D246E8BC67}" presName="linNode" presStyleCnt="0"/>
      <dgm:spPr/>
    </dgm:pt>
    <dgm:pt modelId="{B483476A-2ACC-C549-A337-7542D6444D96}" type="pres">
      <dgm:prSet presAssocID="{99810569-F61E-7E42-A7A7-16D246E8BC67}" presName="parentText" presStyleLbl="node1" presStyleIdx="2" presStyleCnt="5" custScaleX="67697">
        <dgm:presLayoutVars>
          <dgm:chMax val="1"/>
          <dgm:bulletEnabled val="1"/>
        </dgm:presLayoutVars>
      </dgm:prSet>
      <dgm:spPr/>
    </dgm:pt>
    <dgm:pt modelId="{285152C4-EC23-D34E-8E2C-B25E4CF7CA5E}" type="pres">
      <dgm:prSet presAssocID="{99810569-F61E-7E42-A7A7-16D246E8BC67}" presName="descendantText" presStyleLbl="alignAccFollowNode1" presStyleIdx="2" presStyleCnt="5">
        <dgm:presLayoutVars>
          <dgm:bulletEnabled val="1"/>
        </dgm:presLayoutVars>
      </dgm:prSet>
      <dgm:spPr/>
    </dgm:pt>
    <dgm:pt modelId="{EE8110BB-C1BD-9145-A41D-8210E4CDD0F2}" type="pres">
      <dgm:prSet presAssocID="{9B7EAFCB-9F7B-5F43-B928-EEBF89C80E10}" presName="sp" presStyleCnt="0"/>
      <dgm:spPr/>
    </dgm:pt>
    <dgm:pt modelId="{C8073208-F23F-7F46-9739-61128C8843B2}" type="pres">
      <dgm:prSet presAssocID="{EC8F4AF1-D97B-E341-8A1D-A5A3833A4122}" presName="linNode" presStyleCnt="0"/>
      <dgm:spPr/>
    </dgm:pt>
    <dgm:pt modelId="{388500C5-6A0A-DA4B-A9A3-8783A24FEB36}" type="pres">
      <dgm:prSet presAssocID="{EC8F4AF1-D97B-E341-8A1D-A5A3833A4122}" presName="parentText" presStyleLbl="node1" presStyleIdx="3" presStyleCnt="5" custScaleX="67697">
        <dgm:presLayoutVars>
          <dgm:chMax val="1"/>
          <dgm:bulletEnabled val="1"/>
        </dgm:presLayoutVars>
      </dgm:prSet>
      <dgm:spPr/>
    </dgm:pt>
    <dgm:pt modelId="{F03E6734-F45A-AF4E-9C50-2C5EA7D3D5F8}" type="pres">
      <dgm:prSet presAssocID="{EC8F4AF1-D97B-E341-8A1D-A5A3833A4122}" presName="descendantText" presStyleLbl="alignAccFollowNode1" presStyleIdx="3" presStyleCnt="5">
        <dgm:presLayoutVars>
          <dgm:bulletEnabled val="1"/>
        </dgm:presLayoutVars>
      </dgm:prSet>
      <dgm:spPr/>
    </dgm:pt>
    <dgm:pt modelId="{2491FE9D-318C-0148-9DDA-19E261E63AC8}" type="pres">
      <dgm:prSet presAssocID="{628E550C-635A-0E4A-A6FD-FF7CCF8B543D}" presName="sp" presStyleCnt="0"/>
      <dgm:spPr/>
    </dgm:pt>
    <dgm:pt modelId="{743BBB10-5E1F-E74F-A189-BA8E94C0A75C}" type="pres">
      <dgm:prSet presAssocID="{FEFA22F8-1FEC-ED48-9A2D-4760A534A6FE}" presName="linNode" presStyleCnt="0"/>
      <dgm:spPr/>
    </dgm:pt>
    <dgm:pt modelId="{F46725CF-26AD-2C46-BDA0-D14688B7451A}" type="pres">
      <dgm:prSet presAssocID="{FEFA22F8-1FEC-ED48-9A2D-4760A534A6FE}" presName="parentText" presStyleLbl="node1" presStyleIdx="4" presStyleCnt="5" custScaleX="67697">
        <dgm:presLayoutVars>
          <dgm:chMax val="1"/>
          <dgm:bulletEnabled val="1"/>
        </dgm:presLayoutVars>
      </dgm:prSet>
      <dgm:spPr/>
    </dgm:pt>
    <dgm:pt modelId="{A37AAB22-08D3-4D46-AF83-3B6C9505D0D1}" type="pres">
      <dgm:prSet presAssocID="{FEFA22F8-1FEC-ED48-9A2D-4760A534A6FE}" presName="descendantText" presStyleLbl="alignAccFollowNode1" presStyleIdx="4" presStyleCnt="5">
        <dgm:presLayoutVars>
          <dgm:bulletEnabled val="1"/>
        </dgm:presLayoutVars>
      </dgm:prSet>
      <dgm:spPr/>
    </dgm:pt>
  </dgm:ptLst>
  <dgm:cxnLst>
    <dgm:cxn modelId="{49B4F801-A689-B946-9ECE-54F3F2D049EE}" srcId="{B151D29C-BAD0-5846-ACAF-98DACCE7334B}" destId="{A17FAACB-21F8-3E4F-98A1-62466881F970}" srcOrd="0" destOrd="0" parTransId="{FEBC730A-C842-C144-9401-041FCFB4548D}" sibTransId="{12C42761-D304-2E4D-9D3A-6DFA37568FA4}"/>
    <dgm:cxn modelId="{83E36B11-BBE8-694C-8ACC-D167EF142D88}" type="presOf" srcId="{0436476C-113C-004B-B8B3-E2844D0388EC}" destId="{5376F121-A74C-EC45-863E-8F7ED8A0EBA0}" srcOrd="0" destOrd="0" presId="urn:microsoft.com/office/officeart/2005/8/layout/vList5"/>
    <dgm:cxn modelId="{AC860B3B-6AD0-0B4D-BC34-5ED88976A646}" srcId="{EC8F4AF1-D97B-E341-8A1D-A5A3833A4122}" destId="{57A7D96F-FC4B-1A44-AA08-382FC82A9D93}" srcOrd="0" destOrd="0" parTransId="{DC2DA55D-ADCD-C34A-85CD-83D1FCBE07A2}" sibTransId="{3A193EB4-4E94-2A4B-A22C-DA421010791B}"/>
    <dgm:cxn modelId="{9501AC4F-85D0-044D-BD3A-CB72945413E0}" srcId="{B151D29C-BAD0-5846-ACAF-98DACCE7334B}" destId="{99810569-F61E-7E42-A7A7-16D246E8BC67}" srcOrd="2" destOrd="0" parTransId="{649424D5-0F12-194D-AC5D-7A9BF3C4E49D}" sibTransId="{9B7EAFCB-9F7B-5F43-B928-EEBF89C80E10}"/>
    <dgm:cxn modelId="{6E9C3952-EE95-564C-A99F-FF2B8E8B4E29}" type="presOf" srcId="{B151D29C-BAD0-5846-ACAF-98DACCE7334B}" destId="{FBB8CD8C-50CE-BB4E-8525-75091FC84027}" srcOrd="0" destOrd="0" presId="urn:microsoft.com/office/officeart/2005/8/layout/vList5"/>
    <dgm:cxn modelId="{488FFD55-0D75-804D-8A49-4D0835E9B622}" srcId="{FEFA22F8-1FEC-ED48-9A2D-4760A534A6FE}" destId="{570DBADB-5DD9-5B40-8985-39E8E2EA7265}" srcOrd="0" destOrd="0" parTransId="{6C9FD268-8690-9842-B556-A3234B49EB9C}" sibTransId="{025B70EE-E82E-A04A-9F99-7A578E71324F}"/>
    <dgm:cxn modelId="{1BFEAB5E-8C46-6547-90BA-E88A30E90E33}" type="presOf" srcId="{A17FAACB-21F8-3E4F-98A1-62466881F970}" destId="{2AC5B8C7-C513-B444-AAE0-E4BC124F3C85}" srcOrd="0" destOrd="0" presId="urn:microsoft.com/office/officeart/2005/8/layout/vList5"/>
    <dgm:cxn modelId="{8832BE60-32E8-EB4A-B4A8-5645A077EBC8}" type="presOf" srcId="{949E3536-7CBC-BB41-AE86-F3CF688AA432}" destId="{F9E6CF16-48D2-9C48-872C-4145A0D5A1F3}" srcOrd="0" destOrd="0" presId="urn:microsoft.com/office/officeart/2005/8/layout/vList5"/>
    <dgm:cxn modelId="{85669C81-4F35-2D41-8C2A-9BA283627107}" srcId="{B151D29C-BAD0-5846-ACAF-98DACCE7334B}" destId="{FEFA22F8-1FEC-ED48-9A2D-4760A534A6FE}" srcOrd="4" destOrd="0" parTransId="{B9E5A553-BB3E-8E4C-83A9-E5CA4B158152}" sibTransId="{FF25F550-03DC-D848-9455-42B34E233E2D}"/>
    <dgm:cxn modelId="{81E92D82-7BCA-1E47-A772-90E6A585B49A}" srcId="{B151D29C-BAD0-5846-ACAF-98DACCE7334B}" destId="{949E3536-7CBC-BB41-AE86-F3CF688AA432}" srcOrd="1" destOrd="0" parTransId="{BFAE6925-62A9-8A43-9F89-47FA96A38FC8}" sibTransId="{F79D1792-5C87-FB41-867E-9BB4D1AAB86F}"/>
    <dgm:cxn modelId="{B8D4F786-9F51-0443-BD3B-A96AF65D90EF}" type="presOf" srcId="{570DBADB-5DD9-5B40-8985-39E8E2EA7265}" destId="{A37AAB22-08D3-4D46-AF83-3B6C9505D0D1}" srcOrd="0" destOrd="0" presId="urn:microsoft.com/office/officeart/2005/8/layout/vList5"/>
    <dgm:cxn modelId="{E6719689-9B50-2349-971E-8C3DF27D04E2}" type="presOf" srcId="{FEFA22F8-1FEC-ED48-9A2D-4760A534A6FE}" destId="{F46725CF-26AD-2C46-BDA0-D14688B7451A}" srcOrd="0" destOrd="0" presId="urn:microsoft.com/office/officeart/2005/8/layout/vList5"/>
    <dgm:cxn modelId="{AF1445A5-1181-F245-AD47-9122AA7528BF}" srcId="{99810569-F61E-7E42-A7A7-16D246E8BC67}" destId="{2B618756-C603-CC49-BF17-E01789342EC0}" srcOrd="0" destOrd="0" parTransId="{67317BDC-174A-6647-8162-A25FDDA2EE72}" sibTransId="{2EC2568E-5521-DD43-BF3A-1EF0F83C1C4F}"/>
    <dgm:cxn modelId="{6094AAA6-44C7-3D4D-95B7-82315AFC8892}" type="presOf" srcId="{57A7D96F-FC4B-1A44-AA08-382FC82A9D93}" destId="{F03E6734-F45A-AF4E-9C50-2C5EA7D3D5F8}" srcOrd="0" destOrd="0" presId="urn:microsoft.com/office/officeart/2005/8/layout/vList5"/>
    <dgm:cxn modelId="{08B376AF-5295-9046-AAB9-58AB86CBAC2A}" type="presOf" srcId="{99810569-F61E-7E42-A7A7-16D246E8BC67}" destId="{B483476A-2ACC-C549-A337-7542D6444D96}" srcOrd="0" destOrd="0" presId="urn:microsoft.com/office/officeart/2005/8/layout/vList5"/>
    <dgm:cxn modelId="{4A7779B5-AE52-8640-93BB-2157648B461F}" type="presOf" srcId="{A20B91B9-D27F-7544-AFD5-06043E48B438}" destId="{A6D19457-0491-CE4D-B41B-91437F673A32}" srcOrd="0" destOrd="0" presId="urn:microsoft.com/office/officeart/2005/8/layout/vList5"/>
    <dgm:cxn modelId="{2AFA08BE-9527-B541-8A76-B2DD68A127E1}" type="presOf" srcId="{EC8F4AF1-D97B-E341-8A1D-A5A3833A4122}" destId="{388500C5-6A0A-DA4B-A9A3-8783A24FEB36}" srcOrd="0" destOrd="0" presId="urn:microsoft.com/office/officeart/2005/8/layout/vList5"/>
    <dgm:cxn modelId="{B7DAB5C9-8860-D24A-8E2D-3AD795131655}" srcId="{B151D29C-BAD0-5846-ACAF-98DACCE7334B}" destId="{EC8F4AF1-D97B-E341-8A1D-A5A3833A4122}" srcOrd="3" destOrd="0" parTransId="{BCB2CB89-54C1-7848-842D-CE976111E76D}" sibTransId="{628E550C-635A-0E4A-A6FD-FF7CCF8B543D}"/>
    <dgm:cxn modelId="{65721ECD-7E69-B343-B24B-869D6C21D023}" srcId="{949E3536-7CBC-BB41-AE86-F3CF688AA432}" destId="{0436476C-113C-004B-B8B3-E2844D0388EC}" srcOrd="0" destOrd="0" parTransId="{4431003E-EACA-694B-8DD7-8F2D20E77252}" sibTransId="{C031D728-7193-9C44-8A36-37D303CB15B7}"/>
    <dgm:cxn modelId="{1D6542EB-A136-C045-84E1-82E0091E1D4B}" srcId="{A17FAACB-21F8-3E4F-98A1-62466881F970}" destId="{A20B91B9-D27F-7544-AFD5-06043E48B438}" srcOrd="0" destOrd="0" parTransId="{B8A07135-300A-3143-9569-0068B7D335EB}" sibTransId="{144EBDB7-71B9-6140-874F-4488F68E29F2}"/>
    <dgm:cxn modelId="{A639BAFF-C691-BB40-844B-B42887E2FA1D}" type="presOf" srcId="{2B618756-C603-CC49-BF17-E01789342EC0}" destId="{285152C4-EC23-D34E-8E2C-B25E4CF7CA5E}" srcOrd="0" destOrd="0" presId="urn:microsoft.com/office/officeart/2005/8/layout/vList5"/>
    <dgm:cxn modelId="{9EEB5D70-4677-CD45-A5BC-36706F8BC9AF}" type="presParOf" srcId="{FBB8CD8C-50CE-BB4E-8525-75091FC84027}" destId="{F301BB1F-0C0F-9443-9204-ED54FF9A36D3}" srcOrd="0" destOrd="0" presId="urn:microsoft.com/office/officeart/2005/8/layout/vList5"/>
    <dgm:cxn modelId="{F3312B3E-71B4-FC4C-B7BE-A969B2F50959}" type="presParOf" srcId="{F301BB1F-0C0F-9443-9204-ED54FF9A36D3}" destId="{2AC5B8C7-C513-B444-AAE0-E4BC124F3C85}" srcOrd="0" destOrd="0" presId="urn:microsoft.com/office/officeart/2005/8/layout/vList5"/>
    <dgm:cxn modelId="{BEC5DC55-30CC-E646-AC48-56CF70CC696B}" type="presParOf" srcId="{F301BB1F-0C0F-9443-9204-ED54FF9A36D3}" destId="{A6D19457-0491-CE4D-B41B-91437F673A32}" srcOrd="1" destOrd="0" presId="urn:microsoft.com/office/officeart/2005/8/layout/vList5"/>
    <dgm:cxn modelId="{407498C7-C303-3743-940E-D4B18E53A30A}" type="presParOf" srcId="{FBB8CD8C-50CE-BB4E-8525-75091FC84027}" destId="{37B8E202-0302-8A43-89FD-C49C4F0A947B}" srcOrd="1" destOrd="0" presId="urn:microsoft.com/office/officeart/2005/8/layout/vList5"/>
    <dgm:cxn modelId="{2A490677-4193-8145-8BF0-585981A40EAF}" type="presParOf" srcId="{FBB8CD8C-50CE-BB4E-8525-75091FC84027}" destId="{4E882B9A-9608-1F4F-AE04-030D24EEA347}" srcOrd="2" destOrd="0" presId="urn:microsoft.com/office/officeart/2005/8/layout/vList5"/>
    <dgm:cxn modelId="{8851781C-DA3E-0A49-ADE9-A23C5ECCEF41}" type="presParOf" srcId="{4E882B9A-9608-1F4F-AE04-030D24EEA347}" destId="{F9E6CF16-48D2-9C48-872C-4145A0D5A1F3}" srcOrd="0" destOrd="0" presId="urn:microsoft.com/office/officeart/2005/8/layout/vList5"/>
    <dgm:cxn modelId="{F19A60CA-5242-B044-9E22-11C0066D8FF2}" type="presParOf" srcId="{4E882B9A-9608-1F4F-AE04-030D24EEA347}" destId="{5376F121-A74C-EC45-863E-8F7ED8A0EBA0}" srcOrd="1" destOrd="0" presId="urn:microsoft.com/office/officeart/2005/8/layout/vList5"/>
    <dgm:cxn modelId="{AA4874D5-D377-814E-8ECF-F673CE90B96C}" type="presParOf" srcId="{FBB8CD8C-50CE-BB4E-8525-75091FC84027}" destId="{8957FD24-1BB4-864B-9415-E3BCB0197FF9}" srcOrd="3" destOrd="0" presId="urn:microsoft.com/office/officeart/2005/8/layout/vList5"/>
    <dgm:cxn modelId="{83A862DD-1D87-CA4F-BC47-F4E0E43A4686}" type="presParOf" srcId="{FBB8CD8C-50CE-BB4E-8525-75091FC84027}" destId="{696848C9-E26F-C644-A242-3A1093D46CA0}" srcOrd="4" destOrd="0" presId="urn:microsoft.com/office/officeart/2005/8/layout/vList5"/>
    <dgm:cxn modelId="{3D57E80A-F996-8F44-BA77-CD8EFD87A96C}" type="presParOf" srcId="{696848C9-E26F-C644-A242-3A1093D46CA0}" destId="{B483476A-2ACC-C549-A337-7542D6444D96}" srcOrd="0" destOrd="0" presId="urn:microsoft.com/office/officeart/2005/8/layout/vList5"/>
    <dgm:cxn modelId="{1B592D64-7914-A24D-A1EA-54F110B8CD5A}" type="presParOf" srcId="{696848C9-E26F-C644-A242-3A1093D46CA0}" destId="{285152C4-EC23-D34E-8E2C-B25E4CF7CA5E}" srcOrd="1" destOrd="0" presId="urn:microsoft.com/office/officeart/2005/8/layout/vList5"/>
    <dgm:cxn modelId="{E8E4B590-A668-C443-954D-DAC2E5500148}" type="presParOf" srcId="{FBB8CD8C-50CE-BB4E-8525-75091FC84027}" destId="{EE8110BB-C1BD-9145-A41D-8210E4CDD0F2}" srcOrd="5" destOrd="0" presId="urn:microsoft.com/office/officeart/2005/8/layout/vList5"/>
    <dgm:cxn modelId="{A3F069D6-0F7C-AA4E-B357-135D6B0E8026}" type="presParOf" srcId="{FBB8CD8C-50CE-BB4E-8525-75091FC84027}" destId="{C8073208-F23F-7F46-9739-61128C8843B2}" srcOrd="6" destOrd="0" presId="urn:microsoft.com/office/officeart/2005/8/layout/vList5"/>
    <dgm:cxn modelId="{18819C30-32F4-864D-BB0E-8CD1CE085266}" type="presParOf" srcId="{C8073208-F23F-7F46-9739-61128C8843B2}" destId="{388500C5-6A0A-DA4B-A9A3-8783A24FEB36}" srcOrd="0" destOrd="0" presId="urn:microsoft.com/office/officeart/2005/8/layout/vList5"/>
    <dgm:cxn modelId="{E1D67316-CF77-EE49-915F-37A1FD048D82}" type="presParOf" srcId="{C8073208-F23F-7F46-9739-61128C8843B2}" destId="{F03E6734-F45A-AF4E-9C50-2C5EA7D3D5F8}" srcOrd="1" destOrd="0" presId="urn:microsoft.com/office/officeart/2005/8/layout/vList5"/>
    <dgm:cxn modelId="{C589E94E-411A-E94B-9DC1-44C0B6BBDF88}" type="presParOf" srcId="{FBB8CD8C-50CE-BB4E-8525-75091FC84027}" destId="{2491FE9D-318C-0148-9DDA-19E261E63AC8}" srcOrd="7" destOrd="0" presId="urn:microsoft.com/office/officeart/2005/8/layout/vList5"/>
    <dgm:cxn modelId="{5A61FB54-0204-4D47-9D28-2A80A8E23C0B}" type="presParOf" srcId="{FBB8CD8C-50CE-BB4E-8525-75091FC84027}" destId="{743BBB10-5E1F-E74F-A189-BA8E94C0A75C}" srcOrd="8" destOrd="0" presId="urn:microsoft.com/office/officeart/2005/8/layout/vList5"/>
    <dgm:cxn modelId="{922B34FB-5B7C-094E-9A43-4025862DB879}" type="presParOf" srcId="{743BBB10-5E1F-E74F-A189-BA8E94C0A75C}" destId="{F46725CF-26AD-2C46-BDA0-D14688B7451A}" srcOrd="0" destOrd="0" presId="urn:microsoft.com/office/officeart/2005/8/layout/vList5"/>
    <dgm:cxn modelId="{90513A0D-9EA0-7247-9C32-AD81E762F8E3}" type="presParOf" srcId="{743BBB10-5E1F-E74F-A189-BA8E94C0A75C}" destId="{A37AAB22-08D3-4D46-AF83-3B6C9505D0D1}"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A0D771-08EA-8A4D-8BB9-0DD10406C82D}"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AA4F3A80-12A6-844D-9FB5-FCBF62ED6502}">
      <dgm:prSet phldrT="[Text]"/>
      <dgm:spPr/>
      <dgm:t>
        <a:bodyPr/>
        <a:lstStyle/>
        <a:p>
          <a:r>
            <a:rPr lang="en-US" dirty="0"/>
            <a:t>1</a:t>
          </a:r>
        </a:p>
      </dgm:t>
    </dgm:pt>
    <dgm:pt modelId="{53D4ACCC-A159-FB45-A40A-76F0896178CB}" type="parTrans" cxnId="{05D34BD0-8437-E049-BAC4-72AFE6A199D3}">
      <dgm:prSet/>
      <dgm:spPr/>
      <dgm:t>
        <a:bodyPr/>
        <a:lstStyle/>
        <a:p>
          <a:endParaRPr lang="en-US"/>
        </a:p>
      </dgm:t>
    </dgm:pt>
    <dgm:pt modelId="{E5F34658-F953-9545-8947-7ABF90EAFD59}" type="sibTrans" cxnId="{05D34BD0-8437-E049-BAC4-72AFE6A199D3}">
      <dgm:prSet/>
      <dgm:spPr/>
      <dgm:t>
        <a:bodyPr/>
        <a:lstStyle/>
        <a:p>
          <a:endParaRPr lang="en-US"/>
        </a:p>
      </dgm:t>
    </dgm:pt>
    <dgm:pt modelId="{52D94A89-F389-A544-A8B3-E50A5B0A7B20}">
      <dgm:prSet phldrT="[Text]"/>
      <dgm:spPr/>
      <dgm:t>
        <a:bodyPr/>
        <a:lstStyle/>
        <a:p>
          <a:r>
            <a:rPr lang="en-US" dirty="0"/>
            <a:t>Scalability</a:t>
          </a:r>
        </a:p>
      </dgm:t>
    </dgm:pt>
    <dgm:pt modelId="{E7D1FED6-3909-0040-997E-9CFC251EEA2B}" type="parTrans" cxnId="{226F4CC5-6074-FA4D-ADBF-9AF9B3566ED6}">
      <dgm:prSet/>
      <dgm:spPr/>
      <dgm:t>
        <a:bodyPr/>
        <a:lstStyle/>
        <a:p>
          <a:endParaRPr lang="en-US"/>
        </a:p>
      </dgm:t>
    </dgm:pt>
    <dgm:pt modelId="{A6D384E7-6EAC-B640-BE9A-E7459698BD04}" type="sibTrans" cxnId="{226F4CC5-6074-FA4D-ADBF-9AF9B3566ED6}">
      <dgm:prSet/>
      <dgm:spPr/>
      <dgm:t>
        <a:bodyPr/>
        <a:lstStyle/>
        <a:p>
          <a:endParaRPr lang="en-US"/>
        </a:p>
      </dgm:t>
    </dgm:pt>
    <dgm:pt modelId="{7E3208C9-6CD2-6B4D-B21C-3EF0C88CAB3B}">
      <dgm:prSet phldrT="[Text]"/>
      <dgm:spPr/>
      <dgm:t>
        <a:bodyPr/>
        <a:lstStyle/>
        <a:p>
          <a:r>
            <a:rPr lang="en-US" dirty="0"/>
            <a:t>2</a:t>
          </a:r>
        </a:p>
      </dgm:t>
    </dgm:pt>
    <dgm:pt modelId="{B3CAE822-DE8E-F147-8BCE-A17DB60D8F1D}" type="parTrans" cxnId="{EA8D84B6-2310-4846-9133-841807EB510E}">
      <dgm:prSet/>
      <dgm:spPr/>
      <dgm:t>
        <a:bodyPr/>
        <a:lstStyle/>
        <a:p>
          <a:endParaRPr lang="en-US"/>
        </a:p>
      </dgm:t>
    </dgm:pt>
    <dgm:pt modelId="{1E7EAD5E-76DB-184C-B01E-C1C7986C7188}" type="sibTrans" cxnId="{EA8D84B6-2310-4846-9133-841807EB510E}">
      <dgm:prSet/>
      <dgm:spPr/>
      <dgm:t>
        <a:bodyPr/>
        <a:lstStyle/>
        <a:p>
          <a:endParaRPr lang="en-US"/>
        </a:p>
      </dgm:t>
    </dgm:pt>
    <dgm:pt modelId="{15956A13-1513-8742-8BEA-4EB074F51392}">
      <dgm:prSet phldrT="[Text]"/>
      <dgm:spPr/>
      <dgm:t>
        <a:bodyPr/>
        <a:lstStyle/>
        <a:p>
          <a:r>
            <a:rPr lang="en-US" dirty="0"/>
            <a:t>Task Rate</a:t>
          </a:r>
        </a:p>
      </dgm:t>
    </dgm:pt>
    <dgm:pt modelId="{3E8B6D23-D2C0-A448-847E-DD36702A8DB7}" type="parTrans" cxnId="{DECDBE4A-1B54-1845-9A25-FFA176090B41}">
      <dgm:prSet/>
      <dgm:spPr/>
      <dgm:t>
        <a:bodyPr/>
        <a:lstStyle/>
        <a:p>
          <a:endParaRPr lang="en-US"/>
        </a:p>
      </dgm:t>
    </dgm:pt>
    <dgm:pt modelId="{4AA793EE-AAC0-FF44-AFE2-F4BE93A51F51}" type="sibTrans" cxnId="{DECDBE4A-1B54-1845-9A25-FFA176090B41}">
      <dgm:prSet/>
      <dgm:spPr/>
      <dgm:t>
        <a:bodyPr/>
        <a:lstStyle/>
        <a:p>
          <a:endParaRPr lang="en-US"/>
        </a:p>
      </dgm:t>
    </dgm:pt>
    <dgm:pt modelId="{A5CDEC40-6838-9C4F-839E-EA4927BE5B8D}">
      <dgm:prSet phldrT="[Text]"/>
      <dgm:spPr/>
      <dgm:t>
        <a:bodyPr/>
        <a:lstStyle/>
        <a:p>
          <a:r>
            <a:rPr lang="en-US" dirty="0"/>
            <a:t>3</a:t>
          </a:r>
        </a:p>
      </dgm:t>
    </dgm:pt>
    <dgm:pt modelId="{6FEDD4E1-28E5-CD49-B8E7-4D3745FC293E}" type="parTrans" cxnId="{B5936B54-BB0F-2545-A81A-8CE52D67C10F}">
      <dgm:prSet/>
      <dgm:spPr/>
      <dgm:t>
        <a:bodyPr/>
        <a:lstStyle/>
        <a:p>
          <a:endParaRPr lang="en-US"/>
        </a:p>
      </dgm:t>
    </dgm:pt>
    <dgm:pt modelId="{B6F04FE9-13B1-2E47-B194-BD3C0E382A6E}" type="sibTrans" cxnId="{B5936B54-BB0F-2545-A81A-8CE52D67C10F}">
      <dgm:prSet/>
      <dgm:spPr/>
      <dgm:t>
        <a:bodyPr/>
        <a:lstStyle/>
        <a:p>
          <a:endParaRPr lang="en-US"/>
        </a:p>
      </dgm:t>
    </dgm:pt>
    <dgm:pt modelId="{624A5924-A3E3-044A-A1C1-9D9683127E76}">
      <dgm:prSet phldrT="[Text]"/>
      <dgm:spPr/>
      <dgm:t>
        <a:bodyPr/>
        <a:lstStyle/>
        <a:p>
          <a:r>
            <a:rPr lang="en-US" dirty="0"/>
            <a:t>Tiny Task Benefit</a:t>
          </a:r>
        </a:p>
      </dgm:t>
    </dgm:pt>
    <dgm:pt modelId="{A921766B-DA93-2642-8A17-B6083C87FFE0}" type="parTrans" cxnId="{9790E640-7E81-414E-9F83-DC2E83AC1B54}">
      <dgm:prSet/>
      <dgm:spPr/>
      <dgm:t>
        <a:bodyPr/>
        <a:lstStyle/>
        <a:p>
          <a:endParaRPr lang="en-US"/>
        </a:p>
      </dgm:t>
    </dgm:pt>
    <dgm:pt modelId="{3CFCE078-744B-5B48-A304-8E32E01C1C77}" type="sibTrans" cxnId="{9790E640-7E81-414E-9F83-DC2E83AC1B54}">
      <dgm:prSet/>
      <dgm:spPr/>
      <dgm:t>
        <a:bodyPr/>
        <a:lstStyle/>
        <a:p>
          <a:endParaRPr lang="en-US"/>
        </a:p>
      </dgm:t>
    </dgm:pt>
    <dgm:pt modelId="{920778E0-B7DD-2C45-89CA-4E705A165AE9}">
      <dgm:prSet phldrT="[Text]"/>
      <dgm:spPr/>
      <dgm:t>
        <a:bodyPr/>
        <a:lstStyle/>
        <a:p>
          <a:r>
            <a:rPr lang="en-US" dirty="0"/>
            <a:t>4</a:t>
          </a:r>
        </a:p>
      </dgm:t>
    </dgm:pt>
    <dgm:pt modelId="{9D27EC81-68AD-3946-828F-9058A2D1D40B}" type="parTrans" cxnId="{C90EBF5E-11DF-4848-A720-70E61C986D6D}">
      <dgm:prSet/>
      <dgm:spPr/>
      <dgm:t>
        <a:bodyPr/>
        <a:lstStyle/>
        <a:p>
          <a:endParaRPr lang="en-US"/>
        </a:p>
      </dgm:t>
    </dgm:pt>
    <dgm:pt modelId="{4FBA63B6-E661-D24B-A652-716AB891DE8D}" type="sibTrans" cxnId="{C90EBF5E-11DF-4848-A720-70E61C986D6D}">
      <dgm:prSet/>
      <dgm:spPr/>
      <dgm:t>
        <a:bodyPr/>
        <a:lstStyle/>
        <a:p>
          <a:endParaRPr lang="en-US"/>
        </a:p>
      </dgm:t>
    </dgm:pt>
    <dgm:pt modelId="{8CD4F149-B5E2-0246-9683-261738873F4A}">
      <dgm:prSet phldrT="[Text]"/>
      <dgm:spPr/>
      <dgm:t>
        <a:bodyPr/>
        <a:lstStyle/>
        <a:p>
          <a:r>
            <a:rPr lang="en-US" dirty="0"/>
            <a:t>Reschedule Rate</a:t>
          </a:r>
        </a:p>
      </dgm:t>
    </dgm:pt>
    <dgm:pt modelId="{80A1B7C0-FFB1-9846-853F-02AACCFE5527}" type="parTrans" cxnId="{92F40AE4-F89D-F04E-BFEF-B0A926EA7A49}">
      <dgm:prSet/>
      <dgm:spPr/>
      <dgm:t>
        <a:bodyPr/>
        <a:lstStyle/>
        <a:p>
          <a:endParaRPr lang="en-US"/>
        </a:p>
      </dgm:t>
    </dgm:pt>
    <dgm:pt modelId="{7D0D3A82-FDE8-964E-B422-62EC5461EE70}" type="sibTrans" cxnId="{92F40AE4-F89D-F04E-BFEF-B0A926EA7A49}">
      <dgm:prSet/>
      <dgm:spPr/>
      <dgm:t>
        <a:bodyPr/>
        <a:lstStyle/>
        <a:p>
          <a:endParaRPr lang="en-US"/>
        </a:p>
      </dgm:t>
    </dgm:pt>
    <dgm:pt modelId="{6B3E875C-0375-2A46-A3FC-64AF948AE84C}" type="pres">
      <dgm:prSet presAssocID="{81A0D771-08EA-8A4D-8BB9-0DD10406C82D}" presName="Name0" presStyleCnt="0">
        <dgm:presLayoutVars>
          <dgm:dir/>
          <dgm:animLvl val="lvl"/>
          <dgm:resizeHandles val="exact"/>
        </dgm:presLayoutVars>
      </dgm:prSet>
      <dgm:spPr/>
    </dgm:pt>
    <dgm:pt modelId="{9370E3A2-40C0-6D4E-9E6D-972337120A91}" type="pres">
      <dgm:prSet presAssocID="{AA4F3A80-12A6-844D-9FB5-FCBF62ED6502}" presName="linNode" presStyleCnt="0"/>
      <dgm:spPr/>
    </dgm:pt>
    <dgm:pt modelId="{4E7F0D5B-4D3C-A14A-8EFF-C64EEDE92E51}" type="pres">
      <dgm:prSet presAssocID="{AA4F3A80-12A6-844D-9FB5-FCBF62ED6502}" presName="parentText" presStyleLbl="node1" presStyleIdx="0" presStyleCnt="4">
        <dgm:presLayoutVars>
          <dgm:chMax val="1"/>
          <dgm:bulletEnabled val="1"/>
        </dgm:presLayoutVars>
      </dgm:prSet>
      <dgm:spPr/>
    </dgm:pt>
    <dgm:pt modelId="{A1421C1A-E43B-3043-A544-43F7825163E4}" type="pres">
      <dgm:prSet presAssocID="{AA4F3A80-12A6-844D-9FB5-FCBF62ED6502}" presName="descendantText" presStyleLbl="alignAccFollowNode1" presStyleIdx="0" presStyleCnt="4">
        <dgm:presLayoutVars>
          <dgm:bulletEnabled val="1"/>
        </dgm:presLayoutVars>
      </dgm:prSet>
      <dgm:spPr/>
    </dgm:pt>
    <dgm:pt modelId="{5C464A39-DA76-4C48-A4CD-9905AE43700E}" type="pres">
      <dgm:prSet presAssocID="{E5F34658-F953-9545-8947-7ABF90EAFD59}" presName="sp" presStyleCnt="0"/>
      <dgm:spPr/>
    </dgm:pt>
    <dgm:pt modelId="{B1D6785C-838D-0E4C-B2B7-4A18BA312C2B}" type="pres">
      <dgm:prSet presAssocID="{7E3208C9-6CD2-6B4D-B21C-3EF0C88CAB3B}" presName="linNode" presStyleCnt="0"/>
      <dgm:spPr/>
    </dgm:pt>
    <dgm:pt modelId="{519CDEE0-95A4-B247-963E-9D3EE98752CF}" type="pres">
      <dgm:prSet presAssocID="{7E3208C9-6CD2-6B4D-B21C-3EF0C88CAB3B}" presName="parentText" presStyleLbl="node1" presStyleIdx="1" presStyleCnt="4">
        <dgm:presLayoutVars>
          <dgm:chMax val="1"/>
          <dgm:bulletEnabled val="1"/>
        </dgm:presLayoutVars>
      </dgm:prSet>
      <dgm:spPr/>
    </dgm:pt>
    <dgm:pt modelId="{6047F67F-C933-2849-936E-95015B1A47C5}" type="pres">
      <dgm:prSet presAssocID="{7E3208C9-6CD2-6B4D-B21C-3EF0C88CAB3B}" presName="descendantText" presStyleLbl="alignAccFollowNode1" presStyleIdx="1" presStyleCnt="4">
        <dgm:presLayoutVars>
          <dgm:bulletEnabled val="1"/>
        </dgm:presLayoutVars>
      </dgm:prSet>
      <dgm:spPr/>
    </dgm:pt>
    <dgm:pt modelId="{2593AD9B-6BA5-8749-A55B-A27CCA90742B}" type="pres">
      <dgm:prSet presAssocID="{1E7EAD5E-76DB-184C-B01E-C1C7986C7188}" presName="sp" presStyleCnt="0"/>
      <dgm:spPr/>
    </dgm:pt>
    <dgm:pt modelId="{8B6F5E80-6A59-A949-A3A8-6893380A5B81}" type="pres">
      <dgm:prSet presAssocID="{A5CDEC40-6838-9C4F-839E-EA4927BE5B8D}" presName="linNode" presStyleCnt="0"/>
      <dgm:spPr/>
    </dgm:pt>
    <dgm:pt modelId="{DCFA3C18-E3E7-E446-8051-EE4397DE5245}" type="pres">
      <dgm:prSet presAssocID="{A5CDEC40-6838-9C4F-839E-EA4927BE5B8D}" presName="parentText" presStyleLbl="node1" presStyleIdx="2" presStyleCnt="4">
        <dgm:presLayoutVars>
          <dgm:chMax val="1"/>
          <dgm:bulletEnabled val="1"/>
        </dgm:presLayoutVars>
      </dgm:prSet>
      <dgm:spPr/>
    </dgm:pt>
    <dgm:pt modelId="{DB3186E3-A710-5F41-9D08-F351D894536B}" type="pres">
      <dgm:prSet presAssocID="{A5CDEC40-6838-9C4F-839E-EA4927BE5B8D}" presName="descendantText" presStyleLbl="alignAccFollowNode1" presStyleIdx="2" presStyleCnt="4">
        <dgm:presLayoutVars>
          <dgm:bulletEnabled val="1"/>
        </dgm:presLayoutVars>
      </dgm:prSet>
      <dgm:spPr/>
    </dgm:pt>
    <dgm:pt modelId="{61D7DC2C-DE24-CE42-91B4-F5D4CEE4D24C}" type="pres">
      <dgm:prSet presAssocID="{B6F04FE9-13B1-2E47-B194-BD3C0E382A6E}" presName="sp" presStyleCnt="0"/>
      <dgm:spPr/>
    </dgm:pt>
    <dgm:pt modelId="{AE892290-B4FC-774B-9252-9AF91E31E977}" type="pres">
      <dgm:prSet presAssocID="{920778E0-B7DD-2C45-89CA-4E705A165AE9}" presName="linNode" presStyleCnt="0"/>
      <dgm:spPr/>
    </dgm:pt>
    <dgm:pt modelId="{557EF710-195A-AD4F-8E08-062E5F03F489}" type="pres">
      <dgm:prSet presAssocID="{920778E0-B7DD-2C45-89CA-4E705A165AE9}" presName="parentText" presStyleLbl="node1" presStyleIdx="3" presStyleCnt="4">
        <dgm:presLayoutVars>
          <dgm:chMax val="1"/>
          <dgm:bulletEnabled val="1"/>
        </dgm:presLayoutVars>
      </dgm:prSet>
      <dgm:spPr/>
    </dgm:pt>
    <dgm:pt modelId="{720ACDE2-073D-9E4D-AD57-770D409B259B}" type="pres">
      <dgm:prSet presAssocID="{920778E0-B7DD-2C45-89CA-4E705A165AE9}" presName="descendantText" presStyleLbl="alignAccFollowNode1" presStyleIdx="3" presStyleCnt="4">
        <dgm:presLayoutVars>
          <dgm:bulletEnabled val="1"/>
        </dgm:presLayoutVars>
      </dgm:prSet>
      <dgm:spPr/>
    </dgm:pt>
  </dgm:ptLst>
  <dgm:cxnLst>
    <dgm:cxn modelId="{6273FD09-63FF-8643-A759-3602CA5647C6}" type="presOf" srcId="{15956A13-1513-8742-8BEA-4EB074F51392}" destId="{6047F67F-C933-2849-936E-95015B1A47C5}" srcOrd="0" destOrd="0" presId="urn:microsoft.com/office/officeart/2005/8/layout/vList5"/>
    <dgm:cxn modelId="{9FD9E32F-40DA-4C4A-B438-5CFEA9F24AAA}" type="presOf" srcId="{AA4F3A80-12A6-844D-9FB5-FCBF62ED6502}" destId="{4E7F0D5B-4D3C-A14A-8EFF-C64EEDE92E51}" srcOrd="0" destOrd="0" presId="urn:microsoft.com/office/officeart/2005/8/layout/vList5"/>
    <dgm:cxn modelId="{5DAD0636-B68C-6F45-885F-1A23A63FC6A1}" type="presOf" srcId="{8CD4F149-B5E2-0246-9683-261738873F4A}" destId="{720ACDE2-073D-9E4D-AD57-770D409B259B}" srcOrd="0" destOrd="0" presId="urn:microsoft.com/office/officeart/2005/8/layout/vList5"/>
    <dgm:cxn modelId="{9790E640-7E81-414E-9F83-DC2E83AC1B54}" srcId="{A5CDEC40-6838-9C4F-839E-EA4927BE5B8D}" destId="{624A5924-A3E3-044A-A1C1-9D9683127E76}" srcOrd="0" destOrd="0" parTransId="{A921766B-DA93-2642-8A17-B6083C87FFE0}" sibTransId="{3CFCE078-744B-5B48-A304-8E32E01C1C77}"/>
    <dgm:cxn modelId="{2D37B144-F39D-7B4D-9137-25F9B4701767}" type="presOf" srcId="{52D94A89-F389-A544-A8B3-E50A5B0A7B20}" destId="{A1421C1A-E43B-3043-A544-43F7825163E4}" srcOrd="0" destOrd="0" presId="urn:microsoft.com/office/officeart/2005/8/layout/vList5"/>
    <dgm:cxn modelId="{DECDBE4A-1B54-1845-9A25-FFA176090B41}" srcId="{7E3208C9-6CD2-6B4D-B21C-3EF0C88CAB3B}" destId="{15956A13-1513-8742-8BEA-4EB074F51392}" srcOrd="0" destOrd="0" parTransId="{3E8B6D23-D2C0-A448-847E-DD36702A8DB7}" sibTransId="{4AA793EE-AAC0-FF44-AFE2-F4BE93A51F51}"/>
    <dgm:cxn modelId="{B5936B54-BB0F-2545-A81A-8CE52D67C10F}" srcId="{81A0D771-08EA-8A4D-8BB9-0DD10406C82D}" destId="{A5CDEC40-6838-9C4F-839E-EA4927BE5B8D}" srcOrd="2" destOrd="0" parTransId="{6FEDD4E1-28E5-CD49-B8E7-4D3745FC293E}" sibTransId="{B6F04FE9-13B1-2E47-B194-BD3C0E382A6E}"/>
    <dgm:cxn modelId="{C90EBF5E-11DF-4848-A720-70E61C986D6D}" srcId="{81A0D771-08EA-8A4D-8BB9-0DD10406C82D}" destId="{920778E0-B7DD-2C45-89CA-4E705A165AE9}" srcOrd="3" destOrd="0" parTransId="{9D27EC81-68AD-3946-828F-9058A2D1D40B}" sibTransId="{4FBA63B6-E661-D24B-A652-716AB891DE8D}"/>
    <dgm:cxn modelId="{A8FB966C-738A-6146-A14D-FCE4CA221F47}" type="presOf" srcId="{7E3208C9-6CD2-6B4D-B21C-3EF0C88CAB3B}" destId="{519CDEE0-95A4-B247-963E-9D3EE98752CF}" srcOrd="0" destOrd="0" presId="urn:microsoft.com/office/officeart/2005/8/layout/vList5"/>
    <dgm:cxn modelId="{3D333081-C668-7B44-9E60-6813A2B6E5AB}" type="presOf" srcId="{A5CDEC40-6838-9C4F-839E-EA4927BE5B8D}" destId="{DCFA3C18-E3E7-E446-8051-EE4397DE5245}" srcOrd="0" destOrd="0" presId="urn:microsoft.com/office/officeart/2005/8/layout/vList5"/>
    <dgm:cxn modelId="{AA7DD796-5A2A-A34C-AD75-36ED442D14EF}" type="presOf" srcId="{624A5924-A3E3-044A-A1C1-9D9683127E76}" destId="{DB3186E3-A710-5F41-9D08-F351D894536B}" srcOrd="0" destOrd="0" presId="urn:microsoft.com/office/officeart/2005/8/layout/vList5"/>
    <dgm:cxn modelId="{4D606CB4-5721-464D-816F-540F9B762274}" type="presOf" srcId="{920778E0-B7DD-2C45-89CA-4E705A165AE9}" destId="{557EF710-195A-AD4F-8E08-062E5F03F489}" srcOrd="0" destOrd="0" presId="urn:microsoft.com/office/officeart/2005/8/layout/vList5"/>
    <dgm:cxn modelId="{EA8D84B6-2310-4846-9133-841807EB510E}" srcId="{81A0D771-08EA-8A4D-8BB9-0DD10406C82D}" destId="{7E3208C9-6CD2-6B4D-B21C-3EF0C88CAB3B}" srcOrd="1" destOrd="0" parTransId="{B3CAE822-DE8E-F147-8BCE-A17DB60D8F1D}" sibTransId="{1E7EAD5E-76DB-184C-B01E-C1C7986C7188}"/>
    <dgm:cxn modelId="{226F4CC5-6074-FA4D-ADBF-9AF9B3566ED6}" srcId="{AA4F3A80-12A6-844D-9FB5-FCBF62ED6502}" destId="{52D94A89-F389-A544-A8B3-E50A5B0A7B20}" srcOrd="0" destOrd="0" parTransId="{E7D1FED6-3909-0040-997E-9CFC251EEA2B}" sibTransId="{A6D384E7-6EAC-B640-BE9A-E7459698BD04}"/>
    <dgm:cxn modelId="{05D34BD0-8437-E049-BAC4-72AFE6A199D3}" srcId="{81A0D771-08EA-8A4D-8BB9-0DD10406C82D}" destId="{AA4F3A80-12A6-844D-9FB5-FCBF62ED6502}" srcOrd="0" destOrd="0" parTransId="{53D4ACCC-A159-FB45-A40A-76F0896178CB}" sibTransId="{E5F34658-F953-9545-8947-7ABF90EAFD59}"/>
    <dgm:cxn modelId="{DE7718D2-B7F9-6D46-A116-40FB271230CC}" type="presOf" srcId="{81A0D771-08EA-8A4D-8BB9-0DD10406C82D}" destId="{6B3E875C-0375-2A46-A3FC-64AF948AE84C}" srcOrd="0" destOrd="0" presId="urn:microsoft.com/office/officeart/2005/8/layout/vList5"/>
    <dgm:cxn modelId="{92F40AE4-F89D-F04E-BFEF-B0A926EA7A49}" srcId="{920778E0-B7DD-2C45-89CA-4E705A165AE9}" destId="{8CD4F149-B5E2-0246-9683-261738873F4A}" srcOrd="0" destOrd="0" parTransId="{80A1B7C0-FFB1-9846-853F-02AACCFE5527}" sibTransId="{7D0D3A82-FDE8-964E-B422-62EC5461EE70}"/>
    <dgm:cxn modelId="{B45380F4-CA25-DE49-866B-8125FBB687C8}" type="presParOf" srcId="{6B3E875C-0375-2A46-A3FC-64AF948AE84C}" destId="{9370E3A2-40C0-6D4E-9E6D-972337120A91}" srcOrd="0" destOrd="0" presId="urn:microsoft.com/office/officeart/2005/8/layout/vList5"/>
    <dgm:cxn modelId="{A85CCBCE-C030-244A-AB68-E8D513497AC9}" type="presParOf" srcId="{9370E3A2-40C0-6D4E-9E6D-972337120A91}" destId="{4E7F0D5B-4D3C-A14A-8EFF-C64EEDE92E51}" srcOrd="0" destOrd="0" presId="urn:microsoft.com/office/officeart/2005/8/layout/vList5"/>
    <dgm:cxn modelId="{C8D23E42-97C9-AA43-98B0-E0F54A21225A}" type="presParOf" srcId="{9370E3A2-40C0-6D4E-9E6D-972337120A91}" destId="{A1421C1A-E43B-3043-A544-43F7825163E4}" srcOrd="1" destOrd="0" presId="urn:microsoft.com/office/officeart/2005/8/layout/vList5"/>
    <dgm:cxn modelId="{22123D1F-570D-0541-BD6A-24B8DDFBE8B6}" type="presParOf" srcId="{6B3E875C-0375-2A46-A3FC-64AF948AE84C}" destId="{5C464A39-DA76-4C48-A4CD-9905AE43700E}" srcOrd="1" destOrd="0" presId="urn:microsoft.com/office/officeart/2005/8/layout/vList5"/>
    <dgm:cxn modelId="{5F6BFE80-969F-BB4E-AEA7-E289F5DAD31F}" type="presParOf" srcId="{6B3E875C-0375-2A46-A3FC-64AF948AE84C}" destId="{B1D6785C-838D-0E4C-B2B7-4A18BA312C2B}" srcOrd="2" destOrd="0" presId="urn:microsoft.com/office/officeart/2005/8/layout/vList5"/>
    <dgm:cxn modelId="{FDCFBD5C-5A73-4940-8B15-2B116C3BED28}" type="presParOf" srcId="{B1D6785C-838D-0E4C-B2B7-4A18BA312C2B}" destId="{519CDEE0-95A4-B247-963E-9D3EE98752CF}" srcOrd="0" destOrd="0" presId="urn:microsoft.com/office/officeart/2005/8/layout/vList5"/>
    <dgm:cxn modelId="{43EA5081-1C98-4940-B957-28566423776E}" type="presParOf" srcId="{B1D6785C-838D-0E4C-B2B7-4A18BA312C2B}" destId="{6047F67F-C933-2849-936E-95015B1A47C5}" srcOrd="1" destOrd="0" presId="urn:microsoft.com/office/officeart/2005/8/layout/vList5"/>
    <dgm:cxn modelId="{E4317509-B792-2740-BF0F-89590FAE3B75}" type="presParOf" srcId="{6B3E875C-0375-2A46-A3FC-64AF948AE84C}" destId="{2593AD9B-6BA5-8749-A55B-A27CCA90742B}" srcOrd="3" destOrd="0" presId="urn:microsoft.com/office/officeart/2005/8/layout/vList5"/>
    <dgm:cxn modelId="{7516AE58-06CC-694E-AABE-89778B68D79E}" type="presParOf" srcId="{6B3E875C-0375-2A46-A3FC-64AF948AE84C}" destId="{8B6F5E80-6A59-A949-A3A8-6893380A5B81}" srcOrd="4" destOrd="0" presId="urn:microsoft.com/office/officeart/2005/8/layout/vList5"/>
    <dgm:cxn modelId="{7624A885-467D-0B4E-BE36-2C0F3176EF97}" type="presParOf" srcId="{8B6F5E80-6A59-A949-A3A8-6893380A5B81}" destId="{DCFA3C18-E3E7-E446-8051-EE4397DE5245}" srcOrd="0" destOrd="0" presId="urn:microsoft.com/office/officeart/2005/8/layout/vList5"/>
    <dgm:cxn modelId="{7DE48E6E-084A-C741-9198-37C8529E3665}" type="presParOf" srcId="{8B6F5E80-6A59-A949-A3A8-6893380A5B81}" destId="{DB3186E3-A710-5F41-9D08-F351D894536B}" srcOrd="1" destOrd="0" presId="urn:microsoft.com/office/officeart/2005/8/layout/vList5"/>
    <dgm:cxn modelId="{231434A9-D543-E44E-9D2B-2FEFE5202316}" type="presParOf" srcId="{6B3E875C-0375-2A46-A3FC-64AF948AE84C}" destId="{61D7DC2C-DE24-CE42-91B4-F5D4CEE4D24C}" srcOrd="5" destOrd="0" presId="urn:microsoft.com/office/officeart/2005/8/layout/vList5"/>
    <dgm:cxn modelId="{DBBF18B4-7855-1649-B21A-E898CEC71D93}" type="presParOf" srcId="{6B3E875C-0375-2A46-A3FC-64AF948AE84C}" destId="{AE892290-B4FC-774B-9252-9AF91E31E977}" srcOrd="6" destOrd="0" presId="urn:microsoft.com/office/officeart/2005/8/layout/vList5"/>
    <dgm:cxn modelId="{5F193E1D-ACA8-1A44-AEEE-2C65121AF05D}" type="presParOf" srcId="{AE892290-B4FC-774B-9252-9AF91E31E977}" destId="{557EF710-195A-AD4F-8E08-062E5F03F489}" srcOrd="0" destOrd="0" presId="urn:microsoft.com/office/officeart/2005/8/layout/vList5"/>
    <dgm:cxn modelId="{90A73F19-CC7C-2E44-9B59-9D7567287FEB}" type="presParOf" srcId="{AE892290-B4FC-774B-9252-9AF91E31E977}" destId="{720ACDE2-073D-9E4D-AD57-770D409B259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6AEE0-0C31-F242-9C05-55F6140FB2E7}">
      <dsp:nvSpPr>
        <dsp:cNvPr id="0" name=""/>
        <dsp:cNvSpPr/>
      </dsp:nvSpPr>
      <dsp:spPr>
        <a:xfrm>
          <a:off x="7143" y="2068777"/>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Synchronous</a:t>
          </a:r>
        </a:p>
      </dsp:txBody>
      <dsp:txXfrm>
        <a:off x="44665" y="2106299"/>
        <a:ext cx="2060143" cy="1206068"/>
      </dsp:txXfrm>
    </dsp:sp>
    <dsp:sp modelId="{500EF4AC-A1C6-BD46-8F2C-8C7E1428A5B6}">
      <dsp:nvSpPr>
        <dsp:cNvPr id="0" name=""/>
        <dsp:cNvSpPr/>
      </dsp:nvSpPr>
      <dsp:spPr>
        <a:xfrm>
          <a:off x="2355850"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355850" y="2550475"/>
        <a:ext cx="316861" cy="317716"/>
      </dsp:txXfrm>
    </dsp:sp>
    <dsp:sp modelId="{C3C8F72A-6378-7F45-BA6F-8E27F54A5641}">
      <dsp:nvSpPr>
        <dsp:cNvPr id="0" name=""/>
        <dsp:cNvSpPr/>
      </dsp:nvSpPr>
      <dsp:spPr>
        <a:xfrm>
          <a:off x="2996406" y="2068777"/>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Poor scaling/Flexibility</a:t>
          </a:r>
        </a:p>
      </dsp:txBody>
      <dsp:txXfrm>
        <a:off x="3033928" y="2106299"/>
        <a:ext cx="2060143" cy="1206068"/>
      </dsp:txXfrm>
    </dsp:sp>
    <dsp:sp modelId="{055017A1-FBE5-6542-AF77-FAAB8D6FF4E4}">
      <dsp:nvSpPr>
        <dsp:cNvPr id="0" name=""/>
        <dsp:cNvSpPr/>
      </dsp:nvSpPr>
      <dsp:spPr>
        <a:xfrm>
          <a:off x="5345112" y="244457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345112" y="2550475"/>
        <a:ext cx="316861" cy="317716"/>
      </dsp:txXfrm>
    </dsp:sp>
    <dsp:sp modelId="{950BED1F-240E-404F-8450-22EFE4D79AAF}">
      <dsp:nvSpPr>
        <dsp:cNvPr id="0" name=""/>
        <dsp:cNvSpPr/>
      </dsp:nvSpPr>
      <dsp:spPr>
        <a:xfrm>
          <a:off x="5985668" y="2068777"/>
          <a:ext cx="2135187" cy="1281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Poor performance </a:t>
          </a:r>
        </a:p>
      </dsp:txBody>
      <dsp:txXfrm>
        <a:off x="6023190" y="2106299"/>
        <a:ext cx="2060143" cy="1206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E22B2-DB89-074B-8DB7-B607CB8EB48A}">
      <dsp:nvSpPr>
        <dsp:cNvPr id="0" name=""/>
        <dsp:cNvSpPr/>
      </dsp:nvSpPr>
      <dsp:spPr>
        <a:xfrm>
          <a:off x="2516187" y="661"/>
          <a:ext cx="3095624" cy="15478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Asynchronous Control Plane Architecture</a:t>
          </a:r>
        </a:p>
      </dsp:txBody>
      <dsp:txXfrm>
        <a:off x="2561521" y="45995"/>
        <a:ext cx="3004956" cy="1457144"/>
      </dsp:txXfrm>
    </dsp:sp>
    <dsp:sp modelId="{C05FA1D6-91FF-F646-9E73-2AE8C9188D15}">
      <dsp:nvSpPr>
        <dsp:cNvPr id="0" name=""/>
        <dsp:cNvSpPr/>
      </dsp:nvSpPr>
      <dsp:spPr>
        <a:xfrm>
          <a:off x="2825750" y="1548474"/>
          <a:ext cx="309562" cy="1160859"/>
        </a:xfrm>
        <a:custGeom>
          <a:avLst/>
          <a:gdLst/>
          <a:ahLst/>
          <a:cxnLst/>
          <a:rect l="0" t="0" r="0" b="0"/>
          <a:pathLst>
            <a:path>
              <a:moveTo>
                <a:pt x="0" y="0"/>
              </a:moveTo>
              <a:lnTo>
                <a:pt x="0" y="1160859"/>
              </a:lnTo>
              <a:lnTo>
                <a:pt x="309562" y="11608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62C032-E176-1346-AD8A-86248AC67253}">
      <dsp:nvSpPr>
        <dsp:cNvPr id="0" name=""/>
        <dsp:cNvSpPr/>
      </dsp:nvSpPr>
      <dsp:spPr>
        <a:xfrm>
          <a:off x="3135312" y="1935427"/>
          <a:ext cx="2476499" cy="15478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535" tIns="59690" rIns="89535" bIns="59690" numCol="1" spcCol="1270" anchor="ctr" anchorCtr="0">
          <a:noAutofit/>
        </a:bodyPr>
        <a:lstStyle/>
        <a:p>
          <a:pPr marL="0" lvl="0" indent="0" algn="ctr" defTabSz="2089150">
            <a:lnSpc>
              <a:spcPct val="90000"/>
            </a:lnSpc>
            <a:spcBef>
              <a:spcPct val="0"/>
            </a:spcBef>
            <a:spcAft>
              <a:spcPct val="35000"/>
            </a:spcAft>
            <a:buNone/>
          </a:pPr>
          <a:r>
            <a:rPr lang="en-US" sz="4700" kern="1200" dirty="0"/>
            <a:t>Task Recipe</a:t>
          </a:r>
        </a:p>
      </dsp:txBody>
      <dsp:txXfrm>
        <a:off x="3180646" y="1980761"/>
        <a:ext cx="2385831" cy="1457144"/>
      </dsp:txXfrm>
    </dsp:sp>
    <dsp:sp modelId="{49671721-B782-744E-BB04-C901A03C8807}">
      <dsp:nvSpPr>
        <dsp:cNvPr id="0" name=""/>
        <dsp:cNvSpPr/>
      </dsp:nvSpPr>
      <dsp:spPr>
        <a:xfrm>
          <a:off x="2825750" y="1548474"/>
          <a:ext cx="309562" cy="3095624"/>
        </a:xfrm>
        <a:custGeom>
          <a:avLst/>
          <a:gdLst/>
          <a:ahLst/>
          <a:cxnLst/>
          <a:rect l="0" t="0" r="0" b="0"/>
          <a:pathLst>
            <a:path>
              <a:moveTo>
                <a:pt x="0" y="0"/>
              </a:moveTo>
              <a:lnTo>
                <a:pt x="0" y="3095624"/>
              </a:lnTo>
              <a:lnTo>
                <a:pt x="309562" y="30956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E51EEF-3DD6-2E40-A928-ED67B5C705DC}">
      <dsp:nvSpPr>
        <dsp:cNvPr id="0" name=""/>
        <dsp:cNvSpPr/>
      </dsp:nvSpPr>
      <dsp:spPr>
        <a:xfrm>
          <a:off x="3135312" y="3870192"/>
          <a:ext cx="2476499" cy="15478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535" tIns="59690" rIns="89535" bIns="59690" numCol="1" spcCol="1270" anchor="ctr" anchorCtr="0">
          <a:noAutofit/>
        </a:bodyPr>
        <a:lstStyle/>
        <a:p>
          <a:pPr marL="0" lvl="0" indent="0" algn="ctr" defTabSz="2089150">
            <a:lnSpc>
              <a:spcPct val="90000"/>
            </a:lnSpc>
            <a:spcBef>
              <a:spcPct val="0"/>
            </a:spcBef>
            <a:spcAft>
              <a:spcPct val="35000"/>
            </a:spcAft>
            <a:buNone/>
          </a:pPr>
          <a:r>
            <a:rPr lang="en-US" sz="4700" kern="1200" dirty="0"/>
            <a:t>Partition Map</a:t>
          </a:r>
        </a:p>
      </dsp:txBody>
      <dsp:txXfrm>
        <a:off x="3180646" y="3915526"/>
        <a:ext cx="2385831" cy="1457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7A770-059D-824A-AB39-3DEA8927CA72}">
      <dsp:nvSpPr>
        <dsp:cNvPr id="0" name=""/>
        <dsp:cNvSpPr/>
      </dsp:nvSpPr>
      <dsp:spPr>
        <a:xfrm rot="5400000">
          <a:off x="6731621" y="-2839081"/>
          <a:ext cx="837972"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0020" tIns="80010" rIns="160020" bIns="80010" numCol="1" spcCol="1270" anchor="ctr" anchorCtr="0">
          <a:noAutofit/>
        </a:bodyPr>
        <a:lstStyle/>
        <a:p>
          <a:pPr marL="285750" lvl="1" indent="-285750" algn="l" defTabSz="1866900">
            <a:lnSpc>
              <a:spcPct val="90000"/>
            </a:lnSpc>
            <a:spcBef>
              <a:spcPct val="0"/>
            </a:spcBef>
            <a:spcAft>
              <a:spcPct val="15000"/>
            </a:spcAft>
            <a:buFont typeface="Arial" panose="020B0604020202020204" pitchFamily="34" charset="0"/>
            <a:buChar char="•"/>
          </a:pPr>
          <a:r>
            <a:rPr lang="en-US" sz="4200" kern="1200" dirty="0"/>
            <a:t>Distributed scheduling </a:t>
          </a:r>
        </a:p>
      </dsp:txBody>
      <dsp:txXfrm rot="-5400000">
        <a:off x="3785615" y="147831"/>
        <a:ext cx="6689078" cy="756160"/>
      </dsp:txXfrm>
    </dsp:sp>
    <dsp:sp modelId="{922C9C9F-7D14-6844-9025-8C1006B14829}">
      <dsp:nvSpPr>
        <dsp:cNvPr id="0" name=""/>
        <dsp:cNvSpPr/>
      </dsp:nvSpPr>
      <dsp:spPr>
        <a:xfrm>
          <a:off x="0" y="2177"/>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kern="1200" dirty="0"/>
            <a:t>1</a:t>
          </a:r>
        </a:p>
      </dsp:txBody>
      <dsp:txXfrm>
        <a:off x="51133" y="53310"/>
        <a:ext cx="3683350" cy="945199"/>
      </dsp:txXfrm>
    </dsp:sp>
    <dsp:sp modelId="{1FA82C8D-C3FA-9A44-B343-2C79FFF4534A}">
      <dsp:nvSpPr>
        <dsp:cNvPr id="0" name=""/>
        <dsp:cNvSpPr/>
      </dsp:nvSpPr>
      <dsp:spPr>
        <a:xfrm rot="5400000">
          <a:off x="6731621" y="-1739242"/>
          <a:ext cx="837972"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0020" tIns="80010" rIns="160020" bIns="80010" numCol="1" spcCol="1270" anchor="ctr" anchorCtr="0">
          <a:noAutofit/>
        </a:bodyPr>
        <a:lstStyle/>
        <a:p>
          <a:pPr marL="285750" lvl="1" indent="-285750" algn="l" defTabSz="1866900">
            <a:lnSpc>
              <a:spcPct val="90000"/>
            </a:lnSpc>
            <a:spcBef>
              <a:spcPct val="0"/>
            </a:spcBef>
            <a:spcAft>
              <a:spcPct val="15000"/>
            </a:spcAft>
            <a:buFont typeface="Arial" panose="020B0604020202020204" pitchFamily="34" charset="0"/>
            <a:buChar char="•"/>
          </a:pPr>
          <a:r>
            <a:rPr lang="en-US" sz="4200" kern="1200" dirty="0"/>
            <a:t>Atomic migration </a:t>
          </a:r>
        </a:p>
      </dsp:txBody>
      <dsp:txXfrm rot="-5400000">
        <a:off x="3785615" y="1247670"/>
        <a:ext cx="6689078" cy="756160"/>
      </dsp:txXfrm>
    </dsp:sp>
    <dsp:sp modelId="{B4877AF0-8DA6-6648-B49C-D8C73261121A}">
      <dsp:nvSpPr>
        <dsp:cNvPr id="0" name=""/>
        <dsp:cNvSpPr/>
      </dsp:nvSpPr>
      <dsp:spPr>
        <a:xfrm>
          <a:off x="0" y="1102016"/>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kern="1200" dirty="0"/>
            <a:t>2</a:t>
          </a:r>
        </a:p>
      </dsp:txBody>
      <dsp:txXfrm>
        <a:off x="51133" y="1153149"/>
        <a:ext cx="3683350" cy="945199"/>
      </dsp:txXfrm>
    </dsp:sp>
    <dsp:sp modelId="{D5FE0440-6879-5D48-8BDE-33F4D5F1882E}">
      <dsp:nvSpPr>
        <dsp:cNvPr id="0" name=""/>
        <dsp:cNvSpPr/>
      </dsp:nvSpPr>
      <dsp:spPr>
        <a:xfrm rot="5400000">
          <a:off x="6731621" y="-639403"/>
          <a:ext cx="837972"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0020" tIns="80010" rIns="160020" bIns="80010" numCol="1" spcCol="1270" anchor="ctr" anchorCtr="0">
          <a:noAutofit/>
        </a:bodyPr>
        <a:lstStyle/>
        <a:p>
          <a:pPr marL="285750" lvl="1" indent="-285750" algn="l" defTabSz="1866900">
            <a:lnSpc>
              <a:spcPct val="90000"/>
            </a:lnSpc>
            <a:spcBef>
              <a:spcPct val="0"/>
            </a:spcBef>
            <a:spcAft>
              <a:spcPct val="15000"/>
            </a:spcAft>
            <a:buFont typeface="Arial" panose="020B0604020202020204" pitchFamily="34" charset="0"/>
            <a:buChar char="•"/>
          </a:pPr>
          <a:r>
            <a:rPr lang="en-US" sz="4200" kern="1200" dirty="0"/>
            <a:t>Centralized control </a:t>
          </a:r>
        </a:p>
      </dsp:txBody>
      <dsp:txXfrm rot="-5400000">
        <a:off x="3785615" y="2347509"/>
        <a:ext cx="6689078" cy="756160"/>
      </dsp:txXfrm>
    </dsp:sp>
    <dsp:sp modelId="{AEE5E2CA-1D32-D640-9843-C1E6AAB382DA}">
      <dsp:nvSpPr>
        <dsp:cNvPr id="0" name=""/>
        <dsp:cNvSpPr/>
      </dsp:nvSpPr>
      <dsp:spPr>
        <a:xfrm>
          <a:off x="0" y="2201855"/>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kern="1200" dirty="0"/>
            <a:t>3</a:t>
          </a:r>
        </a:p>
      </dsp:txBody>
      <dsp:txXfrm>
        <a:off x="51133" y="2252988"/>
        <a:ext cx="3683350" cy="945199"/>
      </dsp:txXfrm>
    </dsp:sp>
    <dsp:sp modelId="{6980F19B-7D56-0544-9310-D7DB5D99CDC1}">
      <dsp:nvSpPr>
        <dsp:cNvPr id="0" name=""/>
        <dsp:cNvSpPr/>
      </dsp:nvSpPr>
      <dsp:spPr>
        <a:xfrm rot="5400000">
          <a:off x="6731621" y="460435"/>
          <a:ext cx="837972" cy="6729984"/>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0020" tIns="80010" rIns="160020" bIns="80010" numCol="1" spcCol="1270" anchor="ctr" anchorCtr="0">
          <a:noAutofit/>
        </a:bodyPr>
        <a:lstStyle/>
        <a:p>
          <a:pPr marL="285750" lvl="1" indent="-285750" algn="l" defTabSz="1866900">
            <a:lnSpc>
              <a:spcPct val="90000"/>
            </a:lnSpc>
            <a:spcBef>
              <a:spcPct val="0"/>
            </a:spcBef>
            <a:spcAft>
              <a:spcPct val="15000"/>
            </a:spcAft>
            <a:buFont typeface="Arial" panose="020B0604020202020204" pitchFamily="34" charset="0"/>
            <a:buChar char="•"/>
          </a:pPr>
          <a:r>
            <a:rPr lang="en-US" sz="4200" kern="1200" dirty="0"/>
            <a:t>Maximized locality </a:t>
          </a:r>
        </a:p>
      </dsp:txBody>
      <dsp:txXfrm rot="-5400000">
        <a:off x="3785615" y="3447347"/>
        <a:ext cx="6689078" cy="756160"/>
      </dsp:txXfrm>
    </dsp:sp>
    <dsp:sp modelId="{2F110227-84CA-864B-9235-035E2CE4EACE}">
      <dsp:nvSpPr>
        <dsp:cNvPr id="0" name=""/>
        <dsp:cNvSpPr/>
      </dsp:nvSpPr>
      <dsp:spPr>
        <a:xfrm>
          <a:off x="0" y="3301694"/>
          <a:ext cx="3785616" cy="104746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1930" tIns="100965" rIns="201930" bIns="100965" numCol="1" spcCol="1270" anchor="ctr" anchorCtr="0">
          <a:noAutofit/>
        </a:bodyPr>
        <a:lstStyle/>
        <a:p>
          <a:pPr marL="0" lvl="0" indent="0" algn="ctr" defTabSz="2355850">
            <a:lnSpc>
              <a:spcPct val="90000"/>
            </a:lnSpc>
            <a:spcBef>
              <a:spcPct val="0"/>
            </a:spcBef>
            <a:spcAft>
              <a:spcPct val="35000"/>
            </a:spcAft>
            <a:buNone/>
          </a:pPr>
          <a:r>
            <a:rPr lang="en-US" sz="5300" kern="1200" dirty="0"/>
            <a:t>4</a:t>
          </a:r>
        </a:p>
      </dsp:txBody>
      <dsp:txXfrm>
        <a:off x="51133" y="3352827"/>
        <a:ext cx="3683350" cy="9451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9AD60-F14F-894A-A9D4-66152ED7CE62}">
      <dsp:nvSpPr>
        <dsp:cNvPr id="0" name=""/>
        <dsp:cNvSpPr/>
      </dsp:nvSpPr>
      <dsp:spPr>
        <a:xfrm>
          <a:off x="4064000" y="2459823"/>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BAE93C-3249-BA49-A73D-E3900E95307B}">
      <dsp:nvSpPr>
        <dsp:cNvPr id="0" name=""/>
        <dsp:cNvSpPr/>
      </dsp:nvSpPr>
      <dsp:spPr>
        <a:xfrm>
          <a:off x="4018280" y="2459823"/>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1C5C73-6541-FB4A-A6A9-BC20C8FF4857}">
      <dsp:nvSpPr>
        <dsp:cNvPr id="0" name=""/>
        <dsp:cNvSpPr/>
      </dsp:nvSpPr>
      <dsp:spPr>
        <a:xfrm>
          <a:off x="1188690" y="2459823"/>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0708A1-6D27-E748-B276-12B46375367E}">
      <dsp:nvSpPr>
        <dsp:cNvPr id="0" name=""/>
        <dsp:cNvSpPr/>
      </dsp:nvSpPr>
      <dsp:spPr>
        <a:xfrm>
          <a:off x="3469927" y="1271678"/>
          <a:ext cx="1188144" cy="118814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1AFFDB4-D2CA-0448-B05C-958D02C29759}">
      <dsp:nvSpPr>
        <dsp:cNvPr id="0" name=""/>
        <dsp:cNvSpPr/>
      </dsp:nvSpPr>
      <dsp:spPr>
        <a:xfrm>
          <a:off x="3469927" y="1271678"/>
          <a:ext cx="1188144" cy="118814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E30264-603D-D947-8676-ED3054F10FB9}">
      <dsp:nvSpPr>
        <dsp:cNvPr id="0" name=""/>
        <dsp:cNvSpPr/>
      </dsp:nvSpPr>
      <dsp:spPr>
        <a:xfrm>
          <a:off x="2875855" y="1485544"/>
          <a:ext cx="2376289" cy="7604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RECIPE</a:t>
          </a:r>
        </a:p>
      </dsp:txBody>
      <dsp:txXfrm>
        <a:off x="2875855" y="1485544"/>
        <a:ext cx="2376289" cy="760412"/>
      </dsp:txXfrm>
    </dsp:sp>
    <dsp:sp modelId="{6EFA84E5-28DB-9140-8333-ADC7CD2B9549}">
      <dsp:nvSpPr>
        <dsp:cNvPr id="0" name=""/>
        <dsp:cNvSpPr/>
      </dsp:nvSpPr>
      <dsp:spPr>
        <a:xfrm>
          <a:off x="594617" y="2958843"/>
          <a:ext cx="1188144" cy="118814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836FFC-52B4-314D-98E6-BC8036341E26}">
      <dsp:nvSpPr>
        <dsp:cNvPr id="0" name=""/>
        <dsp:cNvSpPr/>
      </dsp:nvSpPr>
      <dsp:spPr>
        <a:xfrm>
          <a:off x="594617" y="2958843"/>
          <a:ext cx="1188144" cy="118814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EAC9EF-CB62-FF4E-898A-78D7A77DB499}">
      <dsp:nvSpPr>
        <dsp:cNvPr id="0" name=""/>
        <dsp:cNvSpPr/>
      </dsp:nvSpPr>
      <dsp:spPr>
        <a:xfrm>
          <a:off x="545" y="3172709"/>
          <a:ext cx="2376289" cy="7604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Function</a:t>
          </a:r>
        </a:p>
      </dsp:txBody>
      <dsp:txXfrm>
        <a:off x="545" y="3172709"/>
        <a:ext cx="2376289" cy="760412"/>
      </dsp:txXfrm>
    </dsp:sp>
    <dsp:sp modelId="{C612D731-D0A8-A648-81D8-AE5D7F7E1E94}">
      <dsp:nvSpPr>
        <dsp:cNvPr id="0" name=""/>
        <dsp:cNvSpPr/>
      </dsp:nvSpPr>
      <dsp:spPr>
        <a:xfrm>
          <a:off x="3469927" y="2958843"/>
          <a:ext cx="1188144" cy="118814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CCCAF6-FE7E-1447-9C25-093A39076015}">
      <dsp:nvSpPr>
        <dsp:cNvPr id="0" name=""/>
        <dsp:cNvSpPr/>
      </dsp:nvSpPr>
      <dsp:spPr>
        <a:xfrm>
          <a:off x="3469927" y="2958843"/>
          <a:ext cx="1188144" cy="118814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638BA8-45CC-F24F-9231-70E11B94054D}">
      <dsp:nvSpPr>
        <dsp:cNvPr id="0" name=""/>
        <dsp:cNvSpPr/>
      </dsp:nvSpPr>
      <dsp:spPr>
        <a:xfrm>
          <a:off x="2875855" y="3172709"/>
          <a:ext cx="2376289" cy="7604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Dataset</a:t>
          </a:r>
        </a:p>
      </dsp:txBody>
      <dsp:txXfrm>
        <a:off x="2875855" y="3172709"/>
        <a:ext cx="2376289" cy="760412"/>
      </dsp:txXfrm>
    </dsp:sp>
    <dsp:sp modelId="{3343AD6F-A8AD-E945-B344-8869068FC1B0}">
      <dsp:nvSpPr>
        <dsp:cNvPr id="0" name=""/>
        <dsp:cNvSpPr/>
      </dsp:nvSpPr>
      <dsp:spPr>
        <a:xfrm>
          <a:off x="6345237" y="2958843"/>
          <a:ext cx="1188144" cy="118814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B7CCE2-E89E-424E-B60E-C3FAE5C79E88}">
      <dsp:nvSpPr>
        <dsp:cNvPr id="0" name=""/>
        <dsp:cNvSpPr/>
      </dsp:nvSpPr>
      <dsp:spPr>
        <a:xfrm>
          <a:off x="6345237" y="2958843"/>
          <a:ext cx="1188144" cy="118814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4720B4-BA9F-C24B-9019-11012E58C5CC}">
      <dsp:nvSpPr>
        <dsp:cNvPr id="0" name=""/>
        <dsp:cNvSpPr/>
      </dsp:nvSpPr>
      <dsp:spPr>
        <a:xfrm>
          <a:off x="5751165" y="3172709"/>
          <a:ext cx="2376289" cy="76041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Precondition</a:t>
          </a:r>
        </a:p>
      </dsp:txBody>
      <dsp:txXfrm>
        <a:off x="5751165" y="3172709"/>
        <a:ext cx="2376289" cy="7604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66FEA-B944-E948-90C0-542A99E85144}">
      <dsp:nvSpPr>
        <dsp:cNvPr id="0" name=""/>
        <dsp:cNvSpPr/>
      </dsp:nvSpPr>
      <dsp:spPr>
        <a:xfrm>
          <a:off x="622" y="0"/>
          <a:ext cx="683599" cy="6835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40A890-9B06-D140-BE2C-F468936AB564}">
      <dsp:nvSpPr>
        <dsp:cNvPr id="0" name=""/>
        <dsp:cNvSpPr/>
      </dsp:nvSpPr>
      <dsp:spPr>
        <a:xfrm>
          <a:off x="68982" y="68359"/>
          <a:ext cx="546879" cy="546879"/>
        </a:xfrm>
        <a:prstGeom prst="chord">
          <a:avLst>
            <a:gd name="adj1" fmla="val 1168272"/>
            <a:gd name="adj2" fmla="val 963172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BC0521-05C0-A24F-9DDA-54C9759365A1}">
      <dsp:nvSpPr>
        <dsp:cNvPr id="0" name=""/>
        <dsp:cNvSpPr/>
      </dsp:nvSpPr>
      <dsp:spPr>
        <a:xfrm>
          <a:off x="826638" y="683599"/>
          <a:ext cx="2022315" cy="287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600200">
            <a:lnSpc>
              <a:spcPct val="90000"/>
            </a:lnSpc>
            <a:spcBef>
              <a:spcPct val="0"/>
            </a:spcBef>
            <a:spcAft>
              <a:spcPct val="35000"/>
            </a:spcAft>
            <a:buNone/>
          </a:pPr>
          <a:r>
            <a:rPr lang="en-US" sz="3600" kern="1200" dirty="0"/>
            <a:t>Last input writer </a:t>
          </a:r>
        </a:p>
      </dsp:txBody>
      <dsp:txXfrm>
        <a:off x="826638" y="683599"/>
        <a:ext cx="2022315" cy="2876814"/>
      </dsp:txXfrm>
    </dsp:sp>
    <dsp:sp modelId="{FAA09A59-6389-F742-80EB-4C0C3E4D888D}">
      <dsp:nvSpPr>
        <dsp:cNvPr id="0" name=""/>
        <dsp:cNvSpPr/>
      </dsp:nvSpPr>
      <dsp:spPr>
        <a:xfrm>
          <a:off x="826638" y="0"/>
          <a:ext cx="2022315" cy="68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0" tIns="88900" rIns="88900" bIns="88900" numCol="1" spcCol="1270" anchor="b" anchorCtr="0">
          <a:noAutofit/>
        </a:bodyPr>
        <a:lstStyle/>
        <a:p>
          <a:pPr marL="0" lvl="0" indent="0" algn="l" defTabSz="1555750">
            <a:lnSpc>
              <a:spcPct val="90000"/>
            </a:lnSpc>
            <a:spcBef>
              <a:spcPct val="0"/>
            </a:spcBef>
            <a:spcAft>
              <a:spcPct val="35000"/>
            </a:spcAft>
            <a:buNone/>
          </a:pPr>
          <a:endParaRPr lang="en-US" sz="3500" kern="1200" dirty="0"/>
        </a:p>
      </dsp:txBody>
      <dsp:txXfrm>
        <a:off x="826638" y="0"/>
        <a:ext cx="2022315" cy="683599"/>
      </dsp:txXfrm>
    </dsp:sp>
    <dsp:sp modelId="{F3CFC450-BE16-0341-ACFD-CAACBE04FEAE}">
      <dsp:nvSpPr>
        <dsp:cNvPr id="0" name=""/>
        <dsp:cNvSpPr/>
      </dsp:nvSpPr>
      <dsp:spPr>
        <a:xfrm>
          <a:off x="2991370" y="0"/>
          <a:ext cx="683599" cy="6835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FC841F-F8C7-824E-A63A-4CEB2B2C6192}">
      <dsp:nvSpPr>
        <dsp:cNvPr id="0" name=""/>
        <dsp:cNvSpPr/>
      </dsp:nvSpPr>
      <dsp:spPr>
        <a:xfrm>
          <a:off x="3182988" y="46074"/>
          <a:ext cx="154006" cy="333290"/>
        </a:xfrm>
        <a:prstGeom prst="chord">
          <a:avLst>
            <a:gd name="adj1" fmla="val 20431728"/>
            <a:gd name="adj2" fmla="val 11968272"/>
          </a:avLst>
        </a:prstGeom>
        <a:solidFill>
          <a:schemeClr val="accent1">
            <a:hueOff val="0"/>
            <a:satOff val="0"/>
            <a:lum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02866F-6C75-0947-8DFC-FD9D46305476}">
      <dsp:nvSpPr>
        <dsp:cNvPr id="0" name=""/>
        <dsp:cNvSpPr/>
      </dsp:nvSpPr>
      <dsp:spPr>
        <a:xfrm>
          <a:off x="3817386" y="683599"/>
          <a:ext cx="2022315" cy="287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600200">
            <a:lnSpc>
              <a:spcPct val="90000"/>
            </a:lnSpc>
            <a:spcBef>
              <a:spcPct val="0"/>
            </a:spcBef>
            <a:spcAft>
              <a:spcPct val="35000"/>
            </a:spcAft>
            <a:buNone/>
          </a:pPr>
          <a:r>
            <a:rPr lang="en-US" sz="3600" kern="1200" dirty="0"/>
            <a:t>Output Readers </a:t>
          </a:r>
        </a:p>
      </dsp:txBody>
      <dsp:txXfrm>
        <a:off x="3817386" y="683599"/>
        <a:ext cx="2022315" cy="2876814"/>
      </dsp:txXfrm>
    </dsp:sp>
    <dsp:sp modelId="{3F5881CF-2CC0-964A-882E-9C1F424FF5BC}">
      <dsp:nvSpPr>
        <dsp:cNvPr id="0" name=""/>
        <dsp:cNvSpPr/>
      </dsp:nvSpPr>
      <dsp:spPr>
        <a:xfrm>
          <a:off x="3817386" y="0"/>
          <a:ext cx="2022315" cy="68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0" tIns="88900" rIns="88900" bIns="88900" numCol="1" spcCol="1270" anchor="b" anchorCtr="0">
          <a:noAutofit/>
        </a:bodyPr>
        <a:lstStyle/>
        <a:p>
          <a:pPr marL="0" lvl="0" indent="0" algn="l" defTabSz="1555750">
            <a:lnSpc>
              <a:spcPct val="90000"/>
            </a:lnSpc>
            <a:spcBef>
              <a:spcPct val="0"/>
            </a:spcBef>
            <a:spcAft>
              <a:spcPct val="35000"/>
            </a:spcAft>
            <a:buNone/>
          </a:pPr>
          <a:endParaRPr lang="en-US" sz="3500" kern="1200" dirty="0"/>
        </a:p>
      </dsp:txBody>
      <dsp:txXfrm>
        <a:off x="3817386" y="0"/>
        <a:ext cx="2022315" cy="683599"/>
      </dsp:txXfrm>
    </dsp:sp>
    <dsp:sp modelId="{D0EA9135-CAD8-D748-8C46-2E204BCCD889}">
      <dsp:nvSpPr>
        <dsp:cNvPr id="0" name=""/>
        <dsp:cNvSpPr/>
      </dsp:nvSpPr>
      <dsp:spPr>
        <a:xfrm>
          <a:off x="5982118" y="0"/>
          <a:ext cx="683599" cy="6835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A5895B-FED3-EE46-B65C-B0008629B863}">
      <dsp:nvSpPr>
        <dsp:cNvPr id="0" name=""/>
        <dsp:cNvSpPr/>
      </dsp:nvSpPr>
      <dsp:spPr>
        <a:xfrm>
          <a:off x="61315" y="84963"/>
          <a:ext cx="546879" cy="546879"/>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767685-7803-DD4A-B133-9FC08C4BEEE7}">
      <dsp:nvSpPr>
        <dsp:cNvPr id="0" name=""/>
        <dsp:cNvSpPr/>
      </dsp:nvSpPr>
      <dsp:spPr>
        <a:xfrm>
          <a:off x="6808134" y="683599"/>
          <a:ext cx="2022315" cy="2876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600200">
            <a:lnSpc>
              <a:spcPct val="90000"/>
            </a:lnSpc>
            <a:spcBef>
              <a:spcPct val="0"/>
            </a:spcBef>
            <a:spcAft>
              <a:spcPct val="35000"/>
            </a:spcAft>
            <a:buNone/>
          </a:pPr>
          <a:r>
            <a:rPr lang="en-US" sz="3600" kern="1200" dirty="0"/>
            <a:t>Read messages </a:t>
          </a:r>
        </a:p>
      </dsp:txBody>
      <dsp:txXfrm>
        <a:off x="6808134" y="683599"/>
        <a:ext cx="2022315" cy="2876814"/>
      </dsp:txXfrm>
    </dsp:sp>
    <dsp:sp modelId="{4310408A-8377-0543-99AF-AC69161BCD77}">
      <dsp:nvSpPr>
        <dsp:cNvPr id="0" name=""/>
        <dsp:cNvSpPr/>
      </dsp:nvSpPr>
      <dsp:spPr>
        <a:xfrm>
          <a:off x="6808134" y="0"/>
          <a:ext cx="2022315" cy="683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0" tIns="88900" rIns="88900" bIns="88900" numCol="1" spcCol="1270" anchor="b" anchorCtr="0">
          <a:noAutofit/>
        </a:bodyPr>
        <a:lstStyle/>
        <a:p>
          <a:pPr marL="0" lvl="0" indent="0" algn="l" defTabSz="1555750">
            <a:lnSpc>
              <a:spcPct val="90000"/>
            </a:lnSpc>
            <a:spcBef>
              <a:spcPct val="0"/>
            </a:spcBef>
            <a:spcAft>
              <a:spcPct val="35000"/>
            </a:spcAft>
            <a:buNone/>
          </a:pPr>
          <a:endParaRPr lang="en-US" sz="3500" kern="1200" dirty="0"/>
        </a:p>
      </dsp:txBody>
      <dsp:txXfrm>
        <a:off x="6808134" y="0"/>
        <a:ext cx="2022315" cy="6835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8CA2D-0715-894B-8F7D-3FF0FEFCE535}">
      <dsp:nvSpPr>
        <dsp:cNvPr id="0" name=""/>
        <dsp:cNvSpPr/>
      </dsp:nvSpPr>
      <dsp:spPr>
        <a:xfrm rot="5400000">
          <a:off x="3322701" y="-1327159"/>
          <a:ext cx="602358" cy="34107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Start a job</a:t>
          </a:r>
        </a:p>
      </dsp:txBody>
      <dsp:txXfrm rot="-5400000">
        <a:off x="1918525" y="106422"/>
        <a:ext cx="3381306" cy="543548"/>
      </dsp:txXfrm>
    </dsp:sp>
    <dsp:sp modelId="{0473A18E-0D25-0247-898E-36F69DAB8BC5}">
      <dsp:nvSpPr>
        <dsp:cNvPr id="0" name=""/>
        <dsp:cNvSpPr/>
      </dsp:nvSpPr>
      <dsp:spPr>
        <a:xfrm>
          <a:off x="0" y="1722"/>
          <a:ext cx="1918525" cy="7529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1</a:t>
          </a:r>
        </a:p>
      </dsp:txBody>
      <dsp:txXfrm>
        <a:off x="36756" y="38478"/>
        <a:ext cx="1845013" cy="679436"/>
      </dsp:txXfrm>
    </dsp:sp>
    <dsp:sp modelId="{5D8A886B-ACBA-5346-B1D4-95D6D595164C}">
      <dsp:nvSpPr>
        <dsp:cNvPr id="0" name=""/>
        <dsp:cNvSpPr/>
      </dsp:nvSpPr>
      <dsp:spPr>
        <a:xfrm rot="5400000">
          <a:off x="3322701" y="-536563"/>
          <a:ext cx="602358" cy="34107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Exchange heartbeat  message</a:t>
          </a:r>
        </a:p>
      </dsp:txBody>
      <dsp:txXfrm rot="-5400000">
        <a:off x="1918525" y="897018"/>
        <a:ext cx="3381306" cy="543548"/>
      </dsp:txXfrm>
    </dsp:sp>
    <dsp:sp modelId="{E539E090-9D72-5E4B-A22F-72E5FDF9D374}">
      <dsp:nvSpPr>
        <dsp:cNvPr id="0" name=""/>
        <dsp:cNvSpPr/>
      </dsp:nvSpPr>
      <dsp:spPr>
        <a:xfrm>
          <a:off x="0" y="792317"/>
          <a:ext cx="1918525" cy="7529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2</a:t>
          </a:r>
        </a:p>
      </dsp:txBody>
      <dsp:txXfrm>
        <a:off x="36756" y="829073"/>
        <a:ext cx="1845013" cy="679436"/>
      </dsp:txXfrm>
    </dsp:sp>
    <dsp:sp modelId="{E91ECEDC-F5C3-BD48-A67E-551B97563086}">
      <dsp:nvSpPr>
        <dsp:cNvPr id="0" name=""/>
        <dsp:cNvSpPr/>
      </dsp:nvSpPr>
      <dsp:spPr>
        <a:xfrm rot="5400000">
          <a:off x="3322701" y="254031"/>
          <a:ext cx="602358" cy="34107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Update Partition Map</a:t>
          </a:r>
        </a:p>
      </dsp:txBody>
      <dsp:txXfrm rot="-5400000">
        <a:off x="1918525" y="1687613"/>
        <a:ext cx="3381306" cy="543548"/>
      </dsp:txXfrm>
    </dsp:sp>
    <dsp:sp modelId="{46A5A876-482C-4045-963D-21611C3789A1}">
      <dsp:nvSpPr>
        <dsp:cNvPr id="0" name=""/>
        <dsp:cNvSpPr/>
      </dsp:nvSpPr>
      <dsp:spPr>
        <a:xfrm>
          <a:off x="0" y="1582913"/>
          <a:ext cx="1918525" cy="7529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3</a:t>
          </a:r>
        </a:p>
      </dsp:txBody>
      <dsp:txXfrm>
        <a:off x="36756" y="1619669"/>
        <a:ext cx="1845013" cy="679436"/>
      </dsp:txXfrm>
    </dsp:sp>
    <dsp:sp modelId="{A0CDDB9F-EAED-6F40-8DB7-F2AD499C221B}">
      <dsp:nvSpPr>
        <dsp:cNvPr id="0" name=""/>
        <dsp:cNvSpPr/>
      </dsp:nvSpPr>
      <dsp:spPr>
        <a:xfrm rot="5400000">
          <a:off x="3322701" y="1044627"/>
          <a:ext cx="602358" cy="34107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Push Update </a:t>
          </a:r>
        </a:p>
      </dsp:txBody>
      <dsp:txXfrm rot="-5400000">
        <a:off x="1918525" y="2478209"/>
        <a:ext cx="3381306" cy="543548"/>
      </dsp:txXfrm>
    </dsp:sp>
    <dsp:sp modelId="{6CB58146-FF5D-DF46-9BC9-972F5D30F442}">
      <dsp:nvSpPr>
        <dsp:cNvPr id="0" name=""/>
        <dsp:cNvSpPr/>
      </dsp:nvSpPr>
      <dsp:spPr>
        <a:xfrm>
          <a:off x="0" y="2373509"/>
          <a:ext cx="1918525" cy="7529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4</a:t>
          </a:r>
        </a:p>
      </dsp:txBody>
      <dsp:txXfrm>
        <a:off x="36756" y="2410265"/>
        <a:ext cx="1845013" cy="679436"/>
      </dsp:txXfrm>
    </dsp:sp>
    <dsp:sp modelId="{020C1DFC-34CD-674A-A034-D938506884B4}">
      <dsp:nvSpPr>
        <dsp:cNvPr id="0" name=""/>
        <dsp:cNvSpPr/>
      </dsp:nvSpPr>
      <dsp:spPr>
        <a:xfrm rot="5400000">
          <a:off x="3322701" y="1835222"/>
          <a:ext cx="602358" cy="34107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Checkpoints for failure </a:t>
          </a:r>
        </a:p>
      </dsp:txBody>
      <dsp:txXfrm rot="-5400000">
        <a:off x="1918525" y="3268804"/>
        <a:ext cx="3381306" cy="543548"/>
      </dsp:txXfrm>
    </dsp:sp>
    <dsp:sp modelId="{27FA82A9-D77B-2B4E-ACF9-81D2DBF70494}">
      <dsp:nvSpPr>
        <dsp:cNvPr id="0" name=""/>
        <dsp:cNvSpPr/>
      </dsp:nvSpPr>
      <dsp:spPr>
        <a:xfrm>
          <a:off x="0" y="3164104"/>
          <a:ext cx="1918525" cy="75294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5</a:t>
          </a:r>
        </a:p>
      </dsp:txBody>
      <dsp:txXfrm>
        <a:off x="36756" y="3200860"/>
        <a:ext cx="1845013" cy="6794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9D722-0A2B-5C41-8205-87FD7CBE285E}">
      <dsp:nvSpPr>
        <dsp:cNvPr id="0" name=""/>
        <dsp:cNvSpPr/>
      </dsp:nvSpPr>
      <dsp:spPr>
        <a:xfrm>
          <a:off x="2095500" y="493540"/>
          <a:ext cx="1845468" cy="12309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305816" rIns="305816" bIns="305816" numCol="1" spcCol="1270" anchor="ctr" anchorCtr="0">
          <a:noAutofit/>
        </a:bodyPr>
        <a:lstStyle/>
        <a:p>
          <a:pPr marL="0" lvl="0" indent="0" algn="l" defTabSz="1911350">
            <a:lnSpc>
              <a:spcPct val="90000"/>
            </a:lnSpc>
            <a:spcBef>
              <a:spcPct val="0"/>
            </a:spcBef>
            <a:spcAft>
              <a:spcPct val="35000"/>
            </a:spcAft>
            <a:buNone/>
          </a:pPr>
          <a:r>
            <a:rPr lang="en-US" sz="4300" kern="1200" dirty="0"/>
            <a:t>1</a:t>
          </a:r>
        </a:p>
      </dsp:txBody>
      <dsp:txXfrm>
        <a:off x="2390775" y="493540"/>
        <a:ext cx="1550193" cy="1230927"/>
      </dsp:txXfrm>
    </dsp:sp>
    <dsp:sp modelId="{C24A8CAC-ED54-5244-84E6-29A51D14E806}">
      <dsp:nvSpPr>
        <dsp:cNvPr id="0" name=""/>
        <dsp:cNvSpPr/>
      </dsp:nvSpPr>
      <dsp:spPr>
        <a:xfrm>
          <a:off x="2095500" y="1724468"/>
          <a:ext cx="1845468" cy="12309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305816" rIns="305816" bIns="305816" numCol="1" spcCol="1270" anchor="ctr" anchorCtr="0">
          <a:noAutofit/>
        </a:bodyPr>
        <a:lstStyle/>
        <a:p>
          <a:pPr marL="0" lvl="0" indent="0" algn="l" defTabSz="1911350">
            <a:lnSpc>
              <a:spcPct val="90000"/>
            </a:lnSpc>
            <a:spcBef>
              <a:spcPct val="0"/>
            </a:spcBef>
            <a:spcAft>
              <a:spcPct val="35000"/>
            </a:spcAft>
            <a:buNone/>
          </a:pPr>
          <a:r>
            <a:rPr lang="en-US" sz="4300" kern="1200" dirty="0"/>
            <a:t>2</a:t>
          </a:r>
        </a:p>
      </dsp:txBody>
      <dsp:txXfrm>
        <a:off x="2390775" y="1724468"/>
        <a:ext cx="1550193" cy="1230927"/>
      </dsp:txXfrm>
    </dsp:sp>
    <dsp:sp modelId="{3D8BA93A-308F-DE46-8C65-931D88D22414}">
      <dsp:nvSpPr>
        <dsp:cNvPr id="0" name=""/>
        <dsp:cNvSpPr/>
      </dsp:nvSpPr>
      <dsp:spPr>
        <a:xfrm>
          <a:off x="2095500" y="2955396"/>
          <a:ext cx="1845468" cy="12309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305816" rIns="305816" bIns="305816" numCol="1" spcCol="1270" anchor="ctr" anchorCtr="0">
          <a:noAutofit/>
        </a:bodyPr>
        <a:lstStyle/>
        <a:p>
          <a:pPr marL="0" lvl="0" indent="0" algn="l" defTabSz="1911350">
            <a:lnSpc>
              <a:spcPct val="90000"/>
            </a:lnSpc>
            <a:spcBef>
              <a:spcPct val="0"/>
            </a:spcBef>
            <a:spcAft>
              <a:spcPct val="35000"/>
            </a:spcAft>
            <a:buNone/>
          </a:pPr>
          <a:r>
            <a:rPr lang="en-US" sz="4300" kern="1200" dirty="0"/>
            <a:t>...</a:t>
          </a:r>
        </a:p>
      </dsp:txBody>
      <dsp:txXfrm>
        <a:off x="2390775" y="2955396"/>
        <a:ext cx="1550193" cy="1230927"/>
      </dsp:txXfrm>
    </dsp:sp>
    <dsp:sp modelId="{ED7B0B80-75AE-4D46-930C-F0BF6CE9D699}">
      <dsp:nvSpPr>
        <dsp:cNvPr id="0" name=""/>
        <dsp:cNvSpPr/>
      </dsp:nvSpPr>
      <dsp:spPr>
        <a:xfrm>
          <a:off x="2095500" y="4186323"/>
          <a:ext cx="1845468" cy="12309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305816" rIns="305816" bIns="305816" numCol="1" spcCol="1270" anchor="ctr" anchorCtr="0">
          <a:noAutofit/>
        </a:bodyPr>
        <a:lstStyle/>
        <a:p>
          <a:pPr marL="0" lvl="0" indent="0" algn="l" defTabSz="1911350">
            <a:lnSpc>
              <a:spcPct val="90000"/>
            </a:lnSpc>
            <a:spcBef>
              <a:spcPct val="0"/>
            </a:spcBef>
            <a:spcAft>
              <a:spcPct val="35000"/>
            </a:spcAft>
            <a:buNone/>
          </a:pPr>
          <a:r>
            <a:rPr lang="en-US" sz="4300" kern="1200" dirty="0"/>
            <a:t>j</a:t>
          </a:r>
        </a:p>
      </dsp:txBody>
      <dsp:txXfrm>
        <a:off x="2390775" y="4186323"/>
        <a:ext cx="1550193" cy="1230927"/>
      </dsp:txXfrm>
    </dsp:sp>
    <dsp:sp modelId="{1E1BF981-FE23-BD4A-8921-B7717A4BDAFC}">
      <dsp:nvSpPr>
        <dsp:cNvPr id="0" name=""/>
        <dsp:cNvSpPr/>
      </dsp:nvSpPr>
      <dsp:spPr>
        <a:xfrm>
          <a:off x="1111250" y="1415"/>
          <a:ext cx="1230312" cy="1230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Dataset1</a:t>
          </a:r>
        </a:p>
      </dsp:txBody>
      <dsp:txXfrm>
        <a:off x="1291425" y="181590"/>
        <a:ext cx="869962" cy="869962"/>
      </dsp:txXfrm>
    </dsp:sp>
    <dsp:sp modelId="{C604742E-546B-5E4D-B423-A9C700FFC557}">
      <dsp:nvSpPr>
        <dsp:cNvPr id="0" name=""/>
        <dsp:cNvSpPr/>
      </dsp:nvSpPr>
      <dsp:spPr>
        <a:xfrm>
          <a:off x="5171281" y="493540"/>
          <a:ext cx="1845468" cy="12309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305816" rIns="305816" bIns="305816" numCol="1" spcCol="1270" anchor="ctr" anchorCtr="0">
          <a:noAutofit/>
        </a:bodyPr>
        <a:lstStyle/>
        <a:p>
          <a:pPr marL="0" lvl="0" indent="0" algn="l" defTabSz="1911350">
            <a:lnSpc>
              <a:spcPct val="90000"/>
            </a:lnSpc>
            <a:spcBef>
              <a:spcPct val="0"/>
            </a:spcBef>
            <a:spcAft>
              <a:spcPct val="35000"/>
            </a:spcAft>
            <a:buNone/>
          </a:pPr>
          <a:r>
            <a:rPr lang="en-US" sz="4300" kern="1200" dirty="0"/>
            <a:t>1</a:t>
          </a:r>
        </a:p>
      </dsp:txBody>
      <dsp:txXfrm>
        <a:off x="5466556" y="493540"/>
        <a:ext cx="1550193" cy="1230927"/>
      </dsp:txXfrm>
    </dsp:sp>
    <dsp:sp modelId="{3B43D45A-CB68-8840-9AE3-45491C0A9FBE}">
      <dsp:nvSpPr>
        <dsp:cNvPr id="0" name=""/>
        <dsp:cNvSpPr/>
      </dsp:nvSpPr>
      <dsp:spPr>
        <a:xfrm>
          <a:off x="5171281" y="1724468"/>
          <a:ext cx="1845468" cy="12309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305816" rIns="305816" bIns="305816" numCol="1" spcCol="1270" anchor="ctr" anchorCtr="0">
          <a:noAutofit/>
        </a:bodyPr>
        <a:lstStyle/>
        <a:p>
          <a:pPr marL="0" lvl="0" indent="0" algn="l" defTabSz="1911350">
            <a:lnSpc>
              <a:spcPct val="90000"/>
            </a:lnSpc>
            <a:spcBef>
              <a:spcPct val="0"/>
            </a:spcBef>
            <a:spcAft>
              <a:spcPct val="35000"/>
            </a:spcAft>
            <a:buNone/>
          </a:pPr>
          <a:r>
            <a:rPr lang="en-US" sz="4300" kern="1200" dirty="0"/>
            <a:t>2</a:t>
          </a:r>
        </a:p>
      </dsp:txBody>
      <dsp:txXfrm>
        <a:off x="5466556" y="1724468"/>
        <a:ext cx="1550193" cy="1230927"/>
      </dsp:txXfrm>
    </dsp:sp>
    <dsp:sp modelId="{75D60AF9-2D20-6849-8E4A-B7FA014EEF7B}">
      <dsp:nvSpPr>
        <dsp:cNvPr id="0" name=""/>
        <dsp:cNvSpPr/>
      </dsp:nvSpPr>
      <dsp:spPr>
        <a:xfrm>
          <a:off x="5171281" y="2955396"/>
          <a:ext cx="1845468" cy="12309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305816" rIns="305816" bIns="305816" numCol="1" spcCol="1270" anchor="ctr" anchorCtr="0">
          <a:noAutofit/>
        </a:bodyPr>
        <a:lstStyle/>
        <a:p>
          <a:pPr marL="0" lvl="0" indent="0" algn="l" defTabSz="1911350">
            <a:lnSpc>
              <a:spcPct val="90000"/>
            </a:lnSpc>
            <a:spcBef>
              <a:spcPct val="0"/>
            </a:spcBef>
            <a:spcAft>
              <a:spcPct val="35000"/>
            </a:spcAft>
            <a:buNone/>
          </a:pPr>
          <a:r>
            <a:rPr lang="en-US" sz="4300" kern="1200" dirty="0"/>
            <a:t>...</a:t>
          </a:r>
        </a:p>
      </dsp:txBody>
      <dsp:txXfrm>
        <a:off x="5466556" y="2955396"/>
        <a:ext cx="1550193" cy="1230927"/>
      </dsp:txXfrm>
    </dsp:sp>
    <dsp:sp modelId="{08350378-971D-7346-BC89-413FE42AAC98}">
      <dsp:nvSpPr>
        <dsp:cNvPr id="0" name=""/>
        <dsp:cNvSpPr/>
      </dsp:nvSpPr>
      <dsp:spPr>
        <a:xfrm>
          <a:off x="5171281" y="4186323"/>
          <a:ext cx="1845468" cy="12309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305816" rIns="305816" bIns="305816" numCol="1" spcCol="1270" anchor="ctr" anchorCtr="0">
          <a:noAutofit/>
        </a:bodyPr>
        <a:lstStyle/>
        <a:p>
          <a:pPr marL="0" lvl="0" indent="0" algn="l" defTabSz="1911350">
            <a:lnSpc>
              <a:spcPct val="90000"/>
            </a:lnSpc>
            <a:spcBef>
              <a:spcPct val="0"/>
            </a:spcBef>
            <a:spcAft>
              <a:spcPct val="35000"/>
            </a:spcAft>
            <a:buNone/>
          </a:pPr>
          <a:r>
            <a:rPr lang="en-US" sz="4300" kern="1200" dirty="0"/>
            <a:t>j</a:t>
          </a:r>
        </a:p>
      </dsp:txBody>
      <dsp:txXfrm>
        <a:off x="5466556" y="4186323"/>
        <a:ext cx="1550193" cy="1230927"/>
      </dsp:txXfrm>
    </dsp:sp>
    <dsp:sp modelId="{D0A947B0-72B5-5C49-AA7A-DC46CDF2CA73}">
      <dsp:nvSpPr>
        <dsp:cNvPr id="0" name=""/>
        <dsp:cNvSpPr/>
      </dsp:nvSpPr>
      <dsp:spPr>
        <a:xfrm>
          <a:off x="4187031" y="1415"/>
          <a:ext cx="1230312" cy="1230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kern="1200" dirty="0"/>
            <a:t>Dataset2</a:t>
          </a:r>
        </a:p>
      </dsp:txBody>
      <dsp:txXfrm>
        <a:off x="4367206" y="181590"/>
        <a:ext cx="869962" cy="8699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19457-0491-CE4D-B41B-91437F673A32}">
      <dsp:nvSpPr>
        <dsp:cNvPr id="0" name=""/>
        <dsp:cNvSpPr/>
      </dsp:nvSpPr>
      <dsp:spPr>
        <a:xfrm rot="5400000">
          <a:off x="2554367" y="-1060647"/>
          <a:ext cx="684910" cy="29813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Data-dependent control flow </a:t>
          </a:r>
        </a:p>
      </dsp:txBody>
      <dsp:txXfrm rot="-5400000">
        <a:off x="1406148" y="121007"/>
        <a:ext cx="2947915" cy="618040"/>
      </dsp:txXfrm>
    </dsp:sp>
    <dsp:sp modelId="{2AC5B8C7-C513-B444-AAE0-E4BC124F3C85}">
      <dsp:nvSpPr>
        <dsp:cNvPr id="0" name=""/>
        <dsp:cNvSpPr/>
      </dsp:nvSpPr>
      <dsp:spPr>
        <a:xfrm>
          <a:off x="270862" y="1958"/>
          <a:ext cx="1135285" cy="8561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1</a:t>
          </a:r>
        </a:p>
      </dsp:txBody>
      <dsp:txXfrm>
        <a:off x="312655" y="43751"/>
        <a:ext cx="1051699" cy="772552"/>
      </dsp:txXfrm>
    </dsp:sp>
    <dsp:sp modelId="{5376F121-A74C-EC45-863E-8F7ED8A0EBA0}">
      <dsp:nvSpPr>
        <dsp:cNvPr id="0" name=""/>
        <dsp:cNvSpPr/>
      </dsp:nvSpPr>
      <dsp:spPr>
        <a:xfrm rot="5400000">
          <a:off x="2554350" y="-161702"/>
          <a:ext cx="684910" cy="29813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Distributed driver program execution </a:t>
          </a:r>
        </a:p>
      </dsp:txBody>
      <dsp:txXfrm rot="-5400000">
        <a:off x="1406131" y="1019952"/>
        <a:ext cx="2947915" cy="618040"/>
      </dsp:txXfrm>
    </dsp:sp>
    <dsp:sp modelId="{F9E6CF16-48D2-9C48-872C-4145A0D5A1F3}">
      <dsp:nvSpPr>
        <dsp:cNvPr id="0" name=""/>
        <dsp:cNvSpPr/>
      </dsp:nvSpPr>
      <dsp:spPr>
        <a:xfrm>
          <a:off x="270862" y="900903"/>
          <a:ext cx="1135268" cy="8561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2</a:t>
          </a:r>
        </a:p>
      </dsp:txBody>
      <dsp:txXfrm>
        <a:off x="312655" y="942696"/>
        <a:ext cx="1051682" cy="772552"/>
      </dsp:txXfrm>
    </dsp:sp>
    <dsp:sp modelId="{285152C4-EC23-D34E-8E2C-B25E4CF7CA5E}">
      <dsp:nvSpPr>
        <dsp:cNvPr id="0" name=""/>
        <dsp:cNvSpPr/>
      </dsp:nvSpPr>
      <dsp:spPr>
        <a:xfrm rot="5400000">
          <a:off x="2554367" y="737243"/>
          <a:ext cx="684910" cy="29813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Weak data model </a:t>
          </a:r>
        </a:p>
      </dsp:txBody>
      <dsp:txXfrm rot="-5400000">
        <a:off x="1406148" y="1918898"/>
        <a:ext cx="2947915" cy="618040"/>
      </dsp:txXfrm>
    </dsp:sp>
    <dsp:sp modelId="{B483476A-2ACC-C549-A337-7542D6444D96}">
      <dsp:nvSpPr>
        <dsp:cNvPr id="0" name=""/>
        <dsp:cNvSpPr/>
      </dsp:nvSpPr>
      <dsp:spPr>
        <a:xfrm>
          <a:off x="270862" y="1799849"/>
          <a:ext cx="1135285" cy="8561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3</a:t>
          </a:r>
        </a:p>
      </dsp:txBody>
      <dsp:txXfrm>
        <a:off x="312655" y="1841642"/>
        <a:ext cx="1051699" cy="772552"/>
      </dsp:txXfrm>
    </dsp:sp>
    <dsp:sp modelId="{F03E6734-F45A-AF4E-9C50-2C5EA7D3D5F8}">
      <dsp:nvSpPr>
        <dsp:cNvPr id="0" name=""/>
        <dsp:cNvSpPr/>
      </dsp:nvSpPr>
      <dsp:spPr>
        <a:xfrm rot="5400000">
          <a:off x="2554367" y="1636188"/>
          <a:ext cx="684910" cy="29813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Message passing  </a:t>
          </a:r>
        </a:p>
      </dsp:txBody>
      <dsp:txXfrm rot="-5400000">
        <a:off x="1406148" y="2817843"/>
        <a:ext cx="2947915" cy="618040"/>
      </dsp:txXfrm>
    </dsp:sp>
    <dsp:sp modelId="{388500C5-6A0A-DA4B-A9A3-8783A24FEB36}">
      <dsp:nvSpPr>
        <dsp:cNvPr id="0" name=""/>
        <dsp:cNvSpPr/>
      </dsp:nvSpPr>
      <dsp:spPr>
        <a:xfrm>
          <a:off x="270862" y="2698794"/>
          <a:ext cx="1135285" cy="8561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4</a:t>
          </a:r>
        </a:p>
      </dsp:txBody>
      <dsp:txXfrm>
        <a:off x="312655" y="2740587"/>
        <a:ext cx="1051699" cy="772552"/>
      </dsp:txXfrm>
    </dsp:sp>
    <dsp:sp modelId="{A37AAB22-08D3-4D46-AF83-3B6C9505D0D1}">
      <dsp:nvSpPr>
        <dsp:cNvPr id="0" name=""/>
        <dsp:cNvSpPr/>
      </dsp:nvSpPr>
      <dsp:spPr>
        <a:xfrm rot="5400000">
          <a:off x="2554367" y="2535134"/>
          <a:ext cx="684910" cy="29813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Fault Tolerance</a:t>
          </a:r>
        </a:p>
      </dsp:txBody>
      <dsp:txXfrm rot="-5400000">
        <a:off x="1406148" y="3716789"/>
        <a:ext cx="2947915" cy="618040"/>
      </dsp:txXfrm>
    </dsp:sp>
    <dsp:sp modelId="{F46725CF-26AD-2C46-BDA0-D14688B7451A}">
      <dsp:nvSpPr>
        <dsp:cNvPr id="0" name=""/>
        <dsp:cNvSpPr/>
      </dsp:nvSpPr>
      <dsp:spPr>
        <a:xfrm>
          <a:off x="270862" y="3597740"/>
          <a:ext cx="1135285" cy="8561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marL="0" lvl="0" indent="0" algn="ctr" defTabSz="1911350">
            <a:lnSpc>
              <a:spcPct val="90000"/>
            </a:lnSpc>
            <a:spcBef>
              <a:spcPct val="0"/>
            </a:spcBef>
            <a:spcAft>
              <a:spcPct val="35000"/>
            </a:spcAft>
            <a:buNone/>
          </a:pPr>
          <a:r>
            <a:rPr lang="en-US" sz="4300" kern="1200" dirty="0"/>
            <a:t>5</a:t>
          </a:r>
        </a:p>
      </dsp:txBody>
      <dsp:txXfrm>
        <a:off x="312655" y="3639533"/>
        <a:ext cx="1051699" cy="7725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21C1A-E43B-3043-A544-43F7825163E4}">
      <dsp:nvSpPr>
        <dsp:cNvPr id="0" name=""/>
        <dsp:cNvSpPr/>
      </dsp:nvSpPr>
      <dsp:spPr>
        <a:xfrm rot="5400000">
          <a:off x="4350247" y="-1674055"/>
          <a:ext cx="951098" cy="454192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83820" rIns="167640" bIns="83820" numCol="1" spcCol="1270" anchor="ctr" anchorCtr="0">
          <a:noAutofit/>
        </a:bodyPr>
        <a:lstStyle/>
        <a:p>
          <a:pPr marL="285750" lvl="1" indent="-285750" algn="l" defTabSz="1955800">
            <a:lnSpc>
              <a:spcPct val="90000"/>
            </a:lnSpc>
            <a:spcBef>
              <a:spcPct val="0"/>
            </a:spcBef>
            <a:spcAft>
              <a:spcPct val="15000"/>
            </a:spcAft>
            <a:buChar char="•"/>
          </a:pPr>
          <a:r>
            <a:rPr lang="en-US" sz="4400" kern="1200" dirty="0"/>
            <a:t>Scalability</a:t>
          </a:r>
        </a:p>
      </dsp:txBody>
      <dsp:txXfrm rot="-5400000">
        <a:off x="2554834" y="167787"/>
        <a:ext cx="4495497" cy="858240"/>
      </dsp:txXfrm>
    </dsp:sp>
    <dsp:sp modelId="{4E7F0D5B-4D3C-A14A-8EFF-C64EEDE92E51}">
      <dsp:nvSpPr>
        <dsp:cNvPr id="0" name=""/>
        <dsp:cNvSpPr/>
      </dsp:nvSpPr>
      <dsp:spPr>
        <a:xfrm>
          <a:off x="0" y="2471"/>
          <a:ext cx="2554833" cy="11888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n-US" sz="6000" kern="1200" dirty="0"/>
            <a:t>1</a:t>
          </a:r>
        </a:p>
      </dsp:txBody>
      <dsp:txXfrm>
        <a:off x="58036" y="60507"/>
        <a:ext cx="2438761" cy="1072800"/>
      </dsp:txXfrm>
    </dsp:sp>
    <dsp:sp modelId="{6047F67F-C933-2849-936E-95015B1A47C5}">
      <dsp:nvSpPr>
        <dsp:cNvPr id="0" name=""/>
        <dsp:cNvSpPr/>
      </dsp:nvSpPr>
      <dsp:spPr>
        <a:xfrm rot="5400000">
          <a:off x="4350247" y="-425738"/>
          <a:ext cx="951098" cy="454192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83820" rIns="167640" bIns="83820" numCol="1" spcCol="1270" anchor="ctr" anchorCtr="0">
          <a:noAutofit/>
        </a:bodyPr>
        <a:lstStyle/>
        <a:p>
          <a:pPr marL="285750" lvl="1" indent="-285750" algn="l" defTabSz="1955800">
            <a:lnSpc>
              <a:spcPct val="90000"/>
            </a:lnSpc>
            <a:spcBef>
              <a:spcPct val="0"/>
            </a:spcBef>
            <a:spcAft>
              <a:spcPct val="15000"/>
            </a:spcAft>
            <a:buChar char="•"/>
          </a:pPr>
          <a:r>
            <a:rPr lang="en-US" sz="4400" kern="1200" dirty="0"/>
            <a:t>Task Rate</a:t>
          </a:r>
        </a:p>
      </dsp:txBody>
      <dsp:txXfrm rot="-5400000">
        <a:off x="2554834" y="1416104"/>
        <a:ext cx="4495497" cy="858240"/>
      </dsp:txXfrm>
    </dsp:sp>
    <dsp:sp modelId="{519CDEE0-95A4-B247-963E-9D3EE98752CF}">
      <dsp:nvSpPr>
        <dsp:cNvPr id="0" name=""/>
        <dsp:cNvSpPr/>
      </dsp:nvSpPr>
      <dsp:spPr>
        <a:xfrm>
          <a:off x="0" y="1250788"/>
          <a:ext cx="2554833" cy="11888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n-US" sz="6000" kern="1200" dirty="0"/>
            <a:t>2</a:t>
          </a:r>
        </a:p>
      </dsp:txBody>
      <dsp:txXfrm>
        <a:off x="58036" y="1308824"/>
        <a:ext cx="2438761" cy="1072800"/>
      </dsp:txXfrm>
    </dsp:sp>
    <dsp:sp modelId="{DB3186E3-A710-5F41-9D08-F351D894536B}">
      <dsp:nvSpPr>
        <dsp:cNvPr id="0" name=""/>
        <dsp:cNvSpPr/>
      </dsp:nvSpPr>
      <dsp:spPr>
        <a:xfrm rot="5400000">
          <a:off x="4350247" y="822577"/>
          <a:ext cx="951098" cy="454192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83820" rIns="167640" bIns="83820" numCol="1" spcCol="1270" anchor="ctr" anchorCtr="0">
          <a:noAutofit/>
        </a:bodyPr>
        <a:lstStyle/>
        <a:p>
          <a:pPr marL="285750" lvl="1" indent="-285750" algn="l" defTabSz="1955800">
            <a:lnSpc>
              <a:spcPct val="90000"/>
            </a:lnSpc>
            <a:spcBef>
              <a:spcPct val="0"/>
            </a:spcBef>
            <a:spcAft>
              <a:spcPct val="15000"/>
            </a:spcAft>
            <a:buChar char="•"/>
          </a:pPr>
          <a:r>
            <a:rPr lang="en-US" sz="4400" kern="1200" dirty="0"/>
            <a:t>Tiny Task Benefit</a:t>
          </a:r>
        </a:p>
      </dsp:txBody>
      <dsp:txXfrm rot="-5400000">
        <a:off x="2554834" y="2664420"/>
        <a:ext cx="4495497" cy="858240"/>
      </dsp:txXfrm>
    </dsp:sp>
    <dsp:sp modelId="{DCFA3C18-E3E7-E446-8051-EE4397DE5245}">
      <dsp:nvSpPr>
        <dsp:cNvPr id="0" name=""/>
        <dsp:cNvSpPr/>
      </dsp:nvSpPr>
      <dsp:spPr>
        <a:xfrm>
          <a:off x="0" y="2499104"/>
          <a:ext cx="2554833" cy="11888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n-US" sz="6000" kern="1200" dirty="0"/>
            <a:t>3</a:t>
          </a:r>
        </a:p>
      </dsp:txBody>
      <dsp:txXfrm>
        <a:off x="58036" y="2557140"/>
        <a:ext cx="2438761" cy="1072800"/>
      </dsp:txXfrm>
    </dsp:sp>
    <dsp:sp modelId="{720ACDE2-073D-9E4D-AD57-770D409B259B}">
      <dsp:nvSpPr>
        <dsp:cNvPr id="0" name=""/>
        <dsp:cNvSpPr/>
      </dsp:nvSpPr>
      <dsp:spPr>
        <a:xfrm rot="5400000">
          <a:off x="4350247" y="2070893"/>
          <a:ext cx="951098" cy="454192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83820" rIns="167640" bIns="83820" numCol="1" spcCol="1270" anchor="ctr" anchorCtr="0">
          <a:noAutofit/>
        </a:bodyPr>
        <a:lstStyle/>
        <a:p>
          <a:pPr marL="285750" lvl="1" indent="-285750" algn="l" defTabSz="1955800">
            <a:lnSpc>
              <a:spcPct val="90000"/>
            </a:lnSpc>
            <a:spcBef>
              <a:spcPct val="0"/>
            </a:spcBef>
            <a:spcAft>
              <a:spcPct val="15000"/>
            </a:spcAft>
            <a:buChar char="•"/>
          </a:pPr>
          <a:r>
            <a:rPr lang="en-US" sz="4400" kern="1200" dirty="0"/>
            <a:t>Reschedule Rate</a:t>
          </a:r>
        </a:p>
      </dsp:txBody>
      <dsp:txXfrm rot="-5400000">
        <a:off x="2554834" y="3912736"/>
        <a:ext cx="4495497" cy="858240"/>
      </dsp:txXfrm>
    </dsp:sp>
    <dsp:sp modelId="{557EF710-195A-AD4F-8E08-062E5F03F489}">
      <dsp:nvSpPr>
        <dsp:cNvPr id="0" name=""/>
        <dsp:cNvSpPr/>
      </dsp:nvSpPr>
      <dsp:spPr>
        <a:xfrm>
          <a:off x="0" y="3747420"/>
          <a:ext cx="2554833" cy="11888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114300" rIns="228600" bIns="114300" numCol="1" spcCol="1270" anchor="ctr" anchorCtr="0">
          <a:noAutofit/>
        </a:bodyPr>
        <a:lstStyle/>
        <a:p>
          <a:pPr marL="0" lvl="0" indent="0" algn="ctr" defTabSz="2667000">
            <a:lnSpc>
              <a:spcPct val="90000"/>
            </a:lnSpc>
            <a:spcBef>
              <a:spcPct val="0"/>
            </a:spcBef>
            <a:spcAft>
              <a:spcPct val="35000"/>
            </a:spcAft>
            <a:buNone/>
          </a:pPr>
          <a:r>
            <a:rPr lang="en-US" sz="6000" kern="1200" dirty="0"/>
            <a:t>4</a:t>
          </a:r>
        </a:p>
      </dsp:txBody>
      <dsp:txXfrm>
        <a:off x="58036" y="3805456"/>
        <a:ext cx="2438761" cy="10728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66E6E2-FF50-7D43-9F33-C7B80B255A18}" type="datetimeFigureOut">
              <a:rPr lang="en-US" smtClean="0"/>
              <a:t>5/17/18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B853E2-277E-584F-83B4-2ECC5FF4D5F7}" type="slidenum">
              <a:rPr lang="en-US" smtClean="0"/>
              <a:t>‹#›</a:t>
            </a:fld>
            <a:endParaRPr lang="en-US"/>
          </a:p>
        </p:txBody>
      </p:sp>
    </p:spTree>
    <p:extLst>
      <p:ext uri="{BB962C8B-B14F-4D97-AF65-F5344CB8AC3E}">
        <p14:creationId xmlns:p14="http://schemas.microsoft.com/office/powerpoint/2010/main" val="1233457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dispatch fewer than 10,000 tasks per second ,, In practice, however, increasing parallelism past even a few hundred cores quickly hits the control plane’s scaling limit, making jobs run slower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higher task rate allows them to run jobs on more cores, running jobs 5-8 times faster. This improvement, however, is only a constant factor and does not remove the fundamental limit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remove the control plane entirely. Sys- </a:t>
            </a:r>
            <a:r>
              <a:rPr lang="en-US" sz="1200" kern="1200" dirty="0" err="1">
                <a:solidFill>
                  <a:schemeClr val="tx1"/>
                </a:solidFill>
                <a:effectLst/>
                <a:latin typeface="+mn-lt"/>
                <a:ea typeface="+mn-ea"/>
                <a:cs typeface="+mn-cs"/>
              </a:rPr>
              <a:t>tems</a:t>
            </a:r>
            <a:r>
              <a:rPr lang="en-US" sz="1200" kern="1200" dirty="0">
                <a:solidFill>
                  <a:schemeClr val="tx1"/>
                </a:solidFill>
                <a:effectLst/>
                <a:latin typeface="+mn-lt"/>
                <a:ea typeface="+mn-ea"/>
                <a:cs typeface="+mn-cs"/>
              </a:rPr>
              <a:t> such as TensorFlow , his takes tens of seconds, stalling computations for hundreds of iterations and precluding </a:t>
            </a:r>
            <a:r>
              <a:rPr lang="en-US" sz="1200" kern="1200" dirty="0" err="1">
                <a:solidFill>
                  <a:schemeClr val="tx1"/>
                </a:solidFill>
                <a:effectLst/>
                <a:latin typeface="+mn-lt"/>
                <a:ea typeface="+mn-ea"/>
                <a:cs typeface="+mn-cs"/>
              </a:rPr>
              <a:t>interac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tive</a:t>
            </a:r>
            <a:r>
              <a:rPr lang="en-US" sz="1200" kern="1200" dirty="0">
                <a:solidFill>
                  <a:schemeClr val="tx1"/>
                </a:solidFill>
                <a:effectLst/>
                <a:latin typeface="+mn-lt"/>
                <a:ea typeface="+mn-ea"/>
                <a:cs typeface="+mn-cs"/>
              </a:rPr>
              <a:t> jobs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5B853E2-277E-584F-83B4-2ECC5FF4D5F7}" type="slidenum">
              <a:rPr lang="en-US" smtClean="0"/>
              <a:t>2</a:t>
            </a:fld>
            <a:endParaRPr lang="en-US"/>
          </a:p>
        </p:txBody>
      </p:sp>
    </p:spTree>
    <p:extLst>
      <p:ext uri="{BB962C8B-B14F-4D97-AF65-F5344CB8AC3E}">
        <p14:creationId xmlns:p14="http://schemas.microsoft.com/office/powerpoint/2010/main" val="4122640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853E2-277E-584F-83B4-2ECC5FF4D5F7}" type="slidenum">
              <a:rPr lang="en-US" smtClean="0"/>
              <a:t>3</a:t>
            </a:fld>
            <a:endParaRPr lang="en-US"/>
          </a:p>
        </p:txBody>
      </p:sp>
    </p:spTree>
    <p:extLst>
      <p:ext uri="{BB962C8B-B14F-4D97-AF65-F5344CB8AC3E}">
        <p14:creationId xmlns:p14="http://schemas.microsoft.com/office/powerpoint/2010/main" val="2016719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worker waits for the controller to send it new tasks, executes new tasks when requested, and falls idle while it waits. The effect of this synchronous operation is especially pronounced during an application barrier, when every worker waits for the controller to synchronously dispatch a new batch of tasks.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optimizes this centralized design by enabling a worker to spawn and execute some tasks locally. If a task accesses data on other workers, however, it must still perform synchronous opera- </a:t>
            </a:r>
            <a:r>
              <a:rPr lang="en-US" sz="1200" kern="1200" dirty="0" err="1">
                <a:solidFill>
                  <a:schemeClr val="tx1"/>
                </a:solidFill>
                <a:effectLst/>
                <a:latin typeface="+mn-lt"/>
                <a:ea typeface="+mn-ea"/>
                <a:cs typeface="+mn-cs"/>
              </a:rPr>
              <a:t>tions</a:t>
            </a:r>
            <a:r>
              <a:rPr lang="en-US" sz="1200" kern="1200" dirty="0">
                <a:solidFill>
                  <a:schemeClr val="tx1"/>
                </a:solidFill>
                <a:effectLst/>
                <a:latin typeface="+mn-lt"/>
                <a:ea typeface="+mn-ea"/>
                <a:cs typeface="+mn-cs"/>
              </a:rPr>
              <a:t> with a controller.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systems impose no control plane overhead at runtime, but are locked to a static execution distribution decided at the start of a job. Redistributing job execution, if possible, requires stopping all the nodes, regenerating the execution plans, reinstalling them on the nodes, and restarting from a checkpoint. </a:t>
            </a:r>
            <a:r>
              <a:rPr lang="en-US" sz="1200" kern="1200">
                <a:solidFill>
                  <a:schemeClr val="tx1"/>
                </a:solidFill>
                <a:effectLst/>
                <a:latin typeface="+mn-lt"/>
                <a:ea typeface="+mn-ea"/>
                <a:cs typeface="+mn-cs"/>
              </a:rPr>
              <a:t>Any changes in the task schedule (for the purpose of straggler mitigation or load balancing) are either very expensive, or impossible. </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dirty="0"/>
          </a:p>
        </p:txBody>
      </p:sp>
      <p:sp>
        <p:nvSpPr>
          <p:cNvPr id="4" name="Slide Number Placeholder 3"/>
          <p:cNvSpPr>
            <a:spLocks noGrp="1"/>
          </p:cNvSpPr>
          <p:nvPr>
            <p:ph type="sldNum" sz="quarter" idx="10"/>
          </p:nvPr>
        </p:nvSpPr>
        <p:spPr/>
        <p:txBody>
          <a:bodyPr/>
          <a:lstStyle/>
          <a:p>
            <a:fld id="{85B853E2-277E-584F-83B4-2ECC5FF4D5F7}" type="slidenum">
              <a:rPr lang="en-US" smtClean="0"/>
              <a:t>4</a:t>
            </a:fld>
            <a:endParaRPr lang="en-US"/>
          </a:p>
        </p:txBody>
      </p:sp>
    </p:spTree>
    <p:extLst>
      <p:ext uri="{BB962C8B-B14F-4D97-AF65-F5344CB8AC3E}">
        <p14:creationId xmlns:p14="http://schemas.microsoft.com/office/powerpoint/2010/main" val="7059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Distributed scheduling: workers must spawn and execute tasks locally, requiring no communication with a central controller. </a:t>
            </a:r>
          </a:p>
          <a:p>
            <a:r>
              <a:rPr lang="en-US" sz="1200" kern="1200" dirty="0">
                <a:solidFill>
                  <a:schemeClr val="tx1"/>
                </a:solidFill>
                <a:effectLst/>
                <a:latin typeface="+mn-lt"/>
                <a:ea typeface="+mn-ea"/>
                <a:cs typeface="+mn-cs"/>
              </a:rPr>
              <a:t>Atomic migration: the output of a job must have each task execute exactly once, despite mid-job migrations. </a:t>
            </a:r>
          </a:p>
          <a:p>
            <a:r>
              <a:rPr lang="en-US" sz="1200" kern="1200" dirty="0">
                <a:solidFill>
                  <a:schemeClr val="tx1"/>
                </a:solidFill>
                <a:effectLst/>
                <a:latin typeface="+mn-lt"/>
                <a:ea typeface="+mn-ea"/>
                <a:cs typeface="+mn-cs"/>
              </a:rPr>
              <a:t>Centralized control: a centralized controller must be able to dynamically change how a job is distributed across work- </a:t>
            </a:r>
            <a:r>
              <a:rPr lang="en-US" sz="1200" kern="1200" dirty="0" err="1">
                <a:solidFill>
                  <a:schemeClr val="tx1"/>
                </a:solidFill>
                <a:effectLst/>
                <a:latin typeface="+mn-lt"/>
                <a:ea typeface="+mn-ea"/>
                <a:cs typeface="+mn-cs"/>
              </a:rPr>
              <a:t>ers</a:t>
            </a:r>
            <a:r>
              <a:rPr lang="en-US" sz="1200" kern="1200" dirty="0">
                <a:solidFill>
                  <a:schemeClr val="tx1"/>
                </a:solidFill>
                <a:effectLst/>
                <a:latin typeface="+mn-lt"/>
                <a:ea typeface="+mn-ea"/>
                <a:cs typeface="+mn-cs"/>
              </a:rPr>
              <a:t> without introducing any synchronous operation. </a:t>
            </a:r>
          </a:p>
          <a:p>
            <a:r>
              <a:rPr lang="en-US" sz="1200" kern="1200" dirty="0">
                <a:solidFill>
                  <a:schemeClr val="tx1"/>
                </a:solidFill>
                <a:effectLst/>
                <a:latin typeface="+mn-lt"/>
                <a:ea typeface="+mn-ea"/>
                <a:cs typeface="+mn-cs"/>
              </a:rPr>
              <a:t>Maximized locality: a controller must be able to very </a:t>
            </a:r>
            <a:r>
              <a:rPr lang="en-US" sz="1200" kern="1200" dirty="0" err="1">
                <a:solidFill>
                  <a:schemeClr val="tx1"/>
                </a:solidFill>
                <a:effectLst/>
                <a:latin typeface="+mn-lt"/>
                <a:ea typeface="+mn-ea"/>
                <a:cs typeface="+mn-cs"/>
              </a:rPr>
              <a:t>effi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ciently</a:t>
            </a:r>
            <a:r>
              <a:rPr lang="en-US" sz="1200" kern="1200" dirty="0">
                <a:solidFill>
                  <a:schemeClr val="tx1"/>
                </a:solidFill>
                <a:effectLst/>
                <a:latin typeface="+mn-lt"/>
                <a:ea typeface="+mn-ea"/>
                <a:cs typeface="+mn-cs"/>
              </a:rPr>
              <a:t> calculate data distributions, so that workers exchange minimal data as they execute. </a:t>
            </a:r>
          </a:p>
          <a:p>
            <a:endParaRPr lang="en-US" dirty="0"/>
          </a:p>
        </p:txBody>
      </p:sp>
      <p:sp>
        <p:nvSpPr>
          <p:cNvPr id="4" name="Slide Number Placeholder 3"/>
          <p:cNvSpPr>
            <a:spLocks noGrp="1"/>
          </p:cNvSpPr>
          <p:nvPr>
            <p:ph type="sldNum" sz="quarter" idx="10"/>
          </p:nvPr>
        </p:nvSpPr>
        <p:spPr/>
        <p:txBody>
          <a:bodyPr/>
          <a:lstStyle/>
          <a:p>
            <a:fld id="{85B853E2-277E-584F-83B4-2ECC5FF4D5F7}" type="slidenum">
              <a:rPr lang="en-US" smtClean="0"/>
              <a:t>6</a:t>
            </a:fld>
            <a:endParaRPr lang="en-US"/>
          </a:p>
        </p:txBody>
      </p:sp>
    </p:spTree>
    <p:extLst>
      <p:ext uri="{BB962C8B-B14F-4D97-AF65-F5344CB8AC3E}">
        <p14:creationId xmlns:p14="http://schemas.microsoft.com/office/powerpoint/2010/main" val="81095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each partition it reads or writes, the recipe specifies which recipe should have last written it. This enforces local write-read dependencies, so that a recipe always sees the correct version of its inputs.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each </a:t>
            </a:r>
            <a:r>
              <a:rPr lang="en-US" sz="1200" kern="1200" dirty="0" err="1">
                <a:solidFill>
                  <a:schemeClr val="tx1"/>
                </a:solidFill>
                <a:effectLst/>
                <a:latin typeface="+mn-lt"/>
                <a:ea typeface="+mn-ea"/>
                <a:cs typeface="+mn-cs"/>
              </a:rPr>
              <a:t>partitionitwrites,therecipespec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ifies</a:t>
            </a:r>
            <a:r>
              <a:rPr lang="en-US" sz="1200" kern="1200" dirty="0">
                <a:solidFill>
                  <a:schemeClr val="tx1"/>
                </a:solidFill>
                <a:effectLst/>
                <a:latin typeface="+mn-lt"/>
                <a:ea typeface="+mn-ea"/>
                <a:cs typeface="+mn-cs"/>
              </a:rPr>
              <a:t> which recipes should have read it since the last write. This ensures that a partition is not overwritten until tasks have finished reading the old data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Read messages: The recipe specifies how many messages a recipe should read before it is ready to run. Unlike the other two preconditions, which specify local dependencies between tasks that run on the same worker, messages specify remote dependencies between tasks that can run on different workers. </a:t>
            </a:r>
            <a:endParaRPr lang="en-US" dirty="0"/>
          </a:p>
          <a:p>
            <a:endParaRPr lang="en-US" dirty="0"/>
          </a:p>
        </p:txBody>
      </p:sp>
      <p:sp>
        <p:nvSpPr>
          <p:cNvPr id="4" name="Slide Number Placeholder 3"/>
          <p:cNvSpPr>
            <a:spLocks noGrp="1"/>
          </p:cNvSpPr>
          <p:nvPr>
            <p:ph type="sldNum" sz="quarter" idx="10"/>
          </p:nvPr>
        </p:nvSpPr>
        <p:spPr/>
        <p:txBody>
          <a:bodyPr/>
          <a:lstStyle/>
          <a:p>
            <a:fld id="{85B853E2-277E-584F-83B4-2ECC5FF4D5F7}" type="slidenum">
              <a:rPr lang="en-US" smtClean="0"/>
              <a:t>8</a:t>
            </a:fld>
            <a:endParaRPr lang="en-US"/>
          </a:p>
        </p:txBody>
      </p:sp>
    </p:spTree>
    <p:extLst>
      <p:ext uri="{BB962C8B-B14F-4D97-AF65-F5344CB8AC3E}">
        <p14:creationId xmlns:p14="http://schemas.microsoft.com/office/powerpoint/2010/main" val="3835347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853E2-277E-584F-83B4-2ECC5FF4D5F7}" type="slidenum">
              <a:rPr lang="en-US" smtClean="0"/>
              <a:t>11</a:t>
            </a:fld>
            <a:endParaRPr lang="en-US"/>
          </a:p>
        </p:txBody>
      </p:sp>
    </p:spTree>
    <p:extLst>
      <p:ext uri="{BB962C8B-B14F-4D97-AF65-F5344CB8AC3E}">
        <p14:creationId xmlns:p14="http://schemas.microsoft.com/office/powerpoint/2010/main" val="2922788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loop in Figure 7 is iteratively executed until the Again stage computes False. The Again stage should have one task and compute one </a:t>
            </a:r>
            <a:r>
              <a:rPr lang="en-US" sz="1200" kern="1200" dirty="0" err="1">
                <a:solidFill>
                  <a:schemeClr val="tx1"/>
                </a:solidFill>
                <a:effectLst/>
                <a:latin typeface="+mn-lt"/>
                <a:ea typeface="+mn-ea"/>
                <a:cs typeface="+mn-cs"/>
              </a:rPr>
              <a:t>boolean</a:t>
            </a:r>
            <a:r>
              <a:rPr lang="en-US" sz="1200" kern="1200" dirty="0">
                <a:solidFill>
                  <a:schemeClr val="tx1"/>
                </a:solidFill>
                <a:effectLst/>
                <a:latin typeface="+mn-lt"/>
                <a:ea typeface="+mn-ea"/>
                <a:cs typeface="+mn-cs"/>
              </a:rPr>
              <a:t> value, so that there is a unique </a:t>
            </a:r>
            <a:r>
              <a:rPr lang="en-US" sz="1200" kern="1200" dirty="0" err="1">
                <a:solidFill>
                  <a:schemeClr val="tx1"/>
                </a:solidFill>
                <a:effectLst/>
                <a:latin typeface="+mn-lt"/>
                <a:ea typeface="+mn-ea"/>
                <a:cs typeface="+mn-cs"/>
              </a:rPr>
              <a:t>boolean</a:t>
            </a:r>
            <a:r>
              <a:rPr lang="en-US" sz="1200" kern="1200" dirty="0">
                <a:solidFill>
                  <a:schemeClr val="tx1"/>
                </a:solidFill>
                <a:effectLst/>
                <a:latin typeface="+mn-lt"/>
                <a:ea typeface="+mn-ea"/>
                <a:cs typeface="+mn-cs"/>
              </a:rPr>
              <a:t> decision for each iteration.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a job starts, every worker receives a driver program copy from the controller, and independently runs the copy to construct the sequential program of stages and translate it to recipes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nables</a:t>
            </a:r>
            <a:r>
              <a:rPr lang="en-US" sz="1200" kern="1200" dirty="0">
                <a:solidFill>
                  <a:schemeClr val="tx1"/>
                </a:solidFill>
                <a:effectLst/>
                <a:latin typeface="+mn-lt"/>
                <a:ea typeface="+mn-ea"/>
                <a:cs typeface="+mn-cs"/>
              </a:rPr>
              <a:t> working on geometric data and reusing existing data structures, which is handy for scientific computing applications. </a:t>
            </a:r>
            <a:endParaRPr lang="en-US" dirty="0"/>
          </a:p>
          <a:p>
            <a:endParaRPr lang="en-US" dirty="0"/>
          </a:p>
        </p:txBody>
      </p:sp>
      <p:sp>
        <p:nvSpPr>
          <p:cNvPr id="4" name="Slide Number Placeholder 3"/>
          <p:cNvSpPr>
            <a:spLocks noGrp="1"/>
          </p:cNvSpPr>
          <p:nvPr>
            <p:ph type="sldNum" sz="quarter" idx="10"/>
          </p:nvPr>
        </p:nvSpPr>
        <p:spPr/>
        <p:txBody>
          <a:bodyPr/>
          <a:lstStyle/>
          <a:p>
            <a:fld id="{85B853E2-277E-584F-83B4-2ECC5FF4D5F7}" type="slidenum">
              <a:rPr lang="en-US" smtClean="0"/>
              <a:t>16</a:t>
            </a:fld>
            <a:endParaRPr lang="en-US"/>
          </a:p>
        </p:txBody>
      </p:sp>
    </p:spTree>
    <p:extLst>
      <p:ext uri="{BB962C8B-B14F-4D97-AF65-F5344CB8AC3E}">
        <p14:creationId xmlns:p14="http://schemas.microsoft.com/office/powerpoint/2010/main" val="138286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Can an asynchronous control plane scale to parallelize com- </a:t>
            </a:r>
            <a:r>
              <a:rPr lang="en-US" dirty="0" err="1"/>
              <a:t>putations</a:t>
            </a:r>
            <a:r>
              <a:rPr lang="en-US" dirty="0"/>
              <a:t> as highly as dataflow systems that have no control plane? </a:t>
            </a:r>
          </a:p>
          <a:p>
            <a:r>
              <a:rPr lang="en-US" dirty="0"/>
              <a:t>(2)  What limits the maximum task rate an asynchronous control plane can support? </a:t>
            </a:r>
          </a:p>
          <a:p>
            <a:r>
              <a:rPr lang="en-US" dirty="0"/>
              <a:t>(3)  Can the ability to run large numbers of tiny tasks reduce job completion time? </a:t>
            </a:r>
          </a:p>
          <a:p>
            <a:r>
              <a:rPr lang="en-US" dirty="0"/>
              <a:t>(4)  Can an asynchronous control plane reschedule tasks as quickly as a synchronous one?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Spark release 2.0 is an example of a centralized control plane, Nimbus is an example of a distributed control plane, and Open MPI release 1.10 as well as TensorFlow release 1.0 are examples of no control plane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5B853E2-277E-584F-83B4-2ECC5FF4D5F7}" type="slidenum">
              <a:rPr lang="en-US" smtClean="0"/>
              <a:t>17</a:t>
            </a:fld>
            <a:endParaRPr lang="en-US"/>
          </a:p>
        </p:txBody>
      </p:sp>
    </p:spTree>
    <p:extLst>
      <p:ext uri="{BB962C8B-B14F-4D97-AF65-F5344CB8AC3E}">
        <p14:creationId xmlns:p14="http://schemas.microsoft.com/office/powerpoint/2010/main" val="165735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B853E2-277E-584F-83B4-2ECC5FF4D5F7}" type="slidenum">
              <a:rPr lang="en-US" smtClean="0"/>
              <a:t>18</a:t>
            </a:fld>
            <a:endParaRPr lang="en-US"/>
          </a:p>
        </p:txBody>
      </p:sp>
    </p:spTree>
    <p:extLst>
      <p:ext uri="{BB962C8B-B14F-4D97-AF65-F5344CB8AC3E}">
        <p14:creationId xmlns:p14="http://schemas.microsoft.com/office/powerpoint/2010/main" val="3858007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FE7F6-763D-5A4C-92E6-BF2313CCE8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836665-73B8-0B4A-ACC4-B053DCE9B2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00FAE0-18CB-8648-A651-A9CC00083E78}"/>
              </a:ext>
            </a:extLst>
          </p:cNvPr>
          <p:cNvSpPr>
            <a:spLocks noGrp="1"/>
          </p:cNvSpPr>
          <p:nvPr>
            <p:ph type="dt" sz="half" idx="10"/>
          </p:nvPr>
        </p:nvSpPr>
        <p:spPr/>
        <p:txBody>
          <a:bodyPr/>
          <a:lstStyle/>
          <a:p>
            <a:fld id="{8D682259-C0F8-FD48-AFFF-1034815F5AD0}" type="datetimeFigureOut">
              <a:rPr lang="en-US" smtClean="0"/>
              <a:t>5/17/18</a:t>
            </a:fld>
            <a:endParaRPr lang="en-US"/>
          </a:p>
        </p:txBody>
      </p:sp>
      <p:sp>
        <p:nvSpPr>
          <p:cNvPr id="5" name="Footer Placeholder 4">
            <a:extLst>
              <a:ext uri="{FF2B5EF4-FFF2-40B4-BE49-F238E27FC236}">
                <a16:creationId xmlns:a16="http://schemas.microsoft.com/office/drawing/2014/main" id="{602263F8-1C27-234A-A53B-32735A1B1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AD8-8B2E-A747-92E2-53210D9F7DC3}"/>
              </a:ext>
            </a:extLst>
          </p:cNvPr>
          <p:cNvSpPr>
            <a:spLocks noGrp="1"/>
          </p:cNvSpPr>
          <p:nvPr>
            <p:ph type="sldNum" sz="quarter" idx="12"/>
          </p:nvPr>
        </p:nvSpPr>
        <p:spPr/>
        <p:txBody>
          <a:bodyPr/>
          <a:lstStyle/>
          <a:p>
            <a:fld id="{D68270D5-0BE8-564F-B0D3-E6E311F1BFA7}" type="slidenum">
              <a:rPr lang="en-US" smtClean="0"/>
              <a:t>‹#›</a:t>
            </a:fld>
            <a:endParaRPr lang="en-US"/>
          </a:p>
        </p:txBody>
      </p:sp>
    </p:spTree>
    <p:extLst>
      <p:ext uri="{BB962C8B-B14F-4D97-AF65-F5344CB8AC3E}">
        <p14:creationId xmlns:p14="http://schemas.microsoft.com/office/powerpoint/2010/main" val="3258278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96ABC-3707-3F48-8C66-E19C27D584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B2A6CA-2916-FE4A-83DB-8A29ABA1F1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1B151-95CA-0F41-A715-CE45DE72F4BA}"/>
              </a:ext>
            </a:extLst>
          </p:cNvPr>
          <p:cNvSpPr>
            <a:spLocks noGrp="1"/>
          </p:cNvSpPr>
          <p:nvPr>
            <p:ph type="dt" sz="half" idx="10"/>
          </p:nvPr>
        </p:nvSpPr>
        <p:spPr/>
        <p:txBody>
          <a:bodyPr/>
          <a:lstStyle/>
          <a:p>
            <a:fld id="{8D682259-C0F8-FD48-AFFF-1034815F5AD0}" type="datetimeFigureOut">
              <a:rPr lang="en-US" smtClean="0"/>
              <a:t>5/17/18</a:t>
            </a:fld>
            <a:endParaRPr lang="en-US"/>
          </a:p>
        </p:txBody>
      </p:sp>
      <p:sp>
        <p:nvSpPr>
          <p:cNvPr id="5" name="Footer Placeholder 4">
            <a:extLst>
              <a:ext uri="{FF2B5EF4-FFF2-40B4-BE49-F238E27FC236}">
                <a16:creationId xmlns:a16="http://schemas.microsoft.com/office/drawing/2014/main" id="{6D94D9F6-40C8-9742-97D4-8E5C625870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F6692D-3ACB-8D44-B141-B0DE809D2A71}"/>
              </a:ext>
            </a:extLst>
          </p:cNvPr>
          <p:cNvSpPr>
            <a:spLocks noGrp="1"/>
          </p:cNvSpPr>
          <p:nvPr>
            <p:ph type="sldNum" sz="quarter" idx="12"/>
          </p:nvPr>
        </p:nvSpPr>
        <p:spPr/>
        <p:txBody>
          <a:bodyPr/>
          <a:lstStyle/>
          <a:p>
            <a:fld id="{D68270D5-0BE8-564F-B0D3-E6E311F1BFA7}" type="slidenum">
              <a:rPr lang="en-US" smtClean="0"/>
              <a:t>‹#›</a:t>
            </a:fld>
            <a:endParaRPr lang="en-US"/>
          </a:p>
        </p:txBody>
      </p:sp>
    </p:spTree>
    <p:extLst>
      <p:ext uri="{BB962C8B-B14F-4D97-AF65-F5344CB8AC3E}">
        <p14:creationId xmlns:p14="http://schemas.microsoft.com/office/powerpoint/2010/main" val="422703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E13AA-E459-B540-AF41-6FB72CAE43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254E15-F0C0-C949-8F7A-C4C789E3EF0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AE3F4-18CA-6141-A5F6-9FE234A54C50}"/>
              </a:ext>
            </a:extLst>
          </p:cNvPr>
          <p:cNvSpPr>
            <a:spLocks noGrp="1"/>
          </p:cNvSpPr>
          <p:nvPr>
            <p:ph type="dt" sz="half" idx="10"/>
          </p:nvPr>
        </p:nvSpPr>
        <p:spPr/>
        <p:txBody>
          <a:bodyPr/>
          <a:lstStyle/>
          <a:p>
            <a:fld id="{8D682259-C0F8-FD48-AFFF-1034815F5AD0}" type="datetimeFigureOut">
              <a:rPr lang="en-US" smtClean="0"/>
              <a:t>5/17/18</a:t>
            </a:fld>
            <a:endParaRPr lang="en-US"/>
          </a:p>
        </p:txBody>
      </p:sp>
      <p:sp>
        <p:nvSpPr>
          <p:cNvPr id="5" name="Footer Placeholder 4">
            <a:extLst>
              <a:ext uri="{FF2B5EF4-FFF2-40B4-BE49-F238E27FC236}">
                <a16:creationId xmlns:a16="http://schemas.microsoft.com/office/drawing/2014/main" id="{C84681BA-CDF4-E644-88C7-1C8F8DB77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CBD236-9448-AC47-B06C-D134A90DFF70}"/>
              </a:ext>
            </a:extLst>
          </p:cNvPr>
          <p:cNvSpPr>
            <a:spLocks noGrp="1"/>
          </p:cNvSpPr>
          <p:nvPr>
            <p:ph type="sldNum" sz="quarter" idx="12"/>
          </p:nvPr>
        </p:nvSpPr>
        <p:spPr/>
        <p:txBody>
          <a:bodyPr/>
          <a:lstStyle/>
          <a:p>
            <a:fld id="{D68270D5-0BE8-564F-B0D3-E6E311F1BFA7}" type="slidenum">
              <a:rPr lang="en-US" smtClean="0"/>
              <a:t>‹#›</a:t>
            </a:fld>
            <a:endParaRPr lang="en-US"/>
          </a:p>
        </p:txBody>
      </p:sp>
    </p:spTree>
    <p:extLst>
      <p:ext uri="{BB962C8B-B14F-4D97-AF65-F5344CB8AC3E}">
        <p14:creationId xmlns:p14="http://schemas.microsoft.com/office/powerpoint/2010/main" val="3288800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7599-AE09-D14D-801B-47FF6210C8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1D7091-FC13-2E44-811F-0B1F086E30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1BA7C-3B5D-0340-A669-D8B895884C1B}"/>
              </a:ext>
            </a:extLst>
          </p:cNvPr>
          <p:cNvSpPr>
            <a:spLocks noGrp="1"/>
          </p:cNvSpPr>
          <p:nvPr>
            <p:ph type="dt" sz="half" idx="10"/>
          </p:nvPr>
        </p:nvSpPr>
        <p:spPr/>
        <p:txBody>
          <a:bodyPr/>
          <a:lstStyle/>
          <a:p>
            <a:fld id="{8D682259-C0F8-FD48-AFFF-1034815F5AD0}" type="datetimeFigureOut">
              <a:rPr lang="en-US" smtClean="0"/>
              <a:t>5/17/18</a:t>
            </a:fld>
            <a:endParaRPr lang="en-US"/>
          </a:p>
        </p:txBody>
      </p:sp>
      <p:sp>
        <p:nvSpPr>
          <p:cNvPr id="5" name="Footer Placeholder 4">
            <a:extLst>
              <a:ext uri="{FF2B5EF4-FFF2-40B4-BE49-F238E27FC236}">
                <a16:creationId xmlns:a16="http://schemas.microsoft.com/office/drawing/2014/main" id="{C254724C-D1EA-8B4E-AB36-2DE944C70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C40139-B5C2-1348-8CC4-19BF35926F61}"/>
              </a:ext>
            </a:extLst>
          </p:cNvPr>
          <p:cNvSpPr>
            <a:spLocks noGrp="1"/>
          </p:cNvSpPr>
          <p:nvPr>
            <p:ph type="sldNum" sz="quarter" idx="12"/>
          </p:nvPr>
        </p:nvSpPr>
        <p:spPr/>
        <p:txBody>
          <a:bodyPr/>
          <a:lstStyle/>
          <a:p>
            <a:fld id="{D68270D5-0BE8-564F-B0D3-E6E311F1BFA7}" type="slidenum">
              <a:rPr lang="en-US" smtClean="0"/>
              <a:t>‹#›</a:t>
            </a:fld>
            <a:endParaRPr lang="en-US"/>
          </a:p>
        </p:txBody>
      </p:sp>
    </p:spTree>
    <p:extLst>
      <p:ext uri="{BB962C8B-B14F-4D97-AF65-F5344CB8AC3E}">
        <p14:creationId xmlns:p14="http://schemas.microsoft.com/office/powerpoint/2010/main" val="112222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8E3E1-5FD7-DC4F-A022-755DE03A27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4C7AA8-78CC-624A-B032-92D7EBD04E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B6E451-0E16-224A-B9D8-D98493AFFA8B}"/>
              </a:ext>
            </a:extLst>
          </p:cNvPr>
          <p:cNvSpPr>
            <a:spLocks noGrp="1"/>
          </p:cNvSpPr>
          <p:nvPr>
            <p:ph type="dt" sz="half" idx="10"/>
          </p:nvPr>
        </p:nvSpPr>
        <p:spPr/>
        <p:txBody>
          <a:bodyPr/>
          <a:lstStyle/>
          <a:p>
            <a:fld id="{8D682259-C0F8-FD48-AFFF-1034815F5AD0}" type="datetimeFigureOut">
              <a:rPr lang="en-US" smtClean="0"/>
              <a:t>5/17/18</a:t>
            </a:fld>
            <a:endParaRPr lang="en-US"/>
          </a:p>
        </p:txBody>
      </p:sp>
      <p:sp>
        <p:nvSpPr>
          <p:cNvPr id="5" name="Footer Placeholder 4">
            <a:extLst>
              <a:ext uri="{FF2B5EF4-FFF2-40B4-BE49-F238E27FC236}">
                <a16:creationId xmlns:a16="http://schemas.microsoft.com/office/drawing/2014/main" id="{2571F74A-C7EC-1F42-89D9-E75A8B771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44668-119C-FB45-8A1A-8932BBF34DEF}"/>
              </a:ext>
            </a:extLst>
          </p:cNvPr>
          <p:cNvSpPr>
            <a:spLocks noGrp="1"/>
          </p:cNvSpPr>
          <p:nvPr>
            <p:ph type="sldNum" sz="quarter" idx="12"/>
          </p:nvPr>
        </p:nvSpPr>
        <p:spPr/>
        <p:txBody>
          <a:bodyPr/>
          <a:lstStyle/>
          <a:p>
            <a:fld id="{D68270D5-0BE8-564F-B0D3-E6E311F1BFA7}" type="slidenum">
              <a:rPr lang="en-US" smtClean="0"/>
              <a:t>‹#›</a:t>
            </a:fld>
            <a:endParaRPr lang="en-US"/>
          </a:p>
        </p:txBody>
      </p:sp>
    </p:spTree>
    <p:extLst>
      <p:ext uri="{BB962C8B-B14F-4D97-AF65-F5344CB8AC3E}">
        <p14:creationId xmlns:p14="http://schemas.microsoft.com/office/powerpoint/2010/main" val="188117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CD3B-EB35-A142-8B99-C345E9C52F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ED1320-24A3-3345-8822-FA7877CBF95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72AD43-DA03-D84E-9E0A-B729E336D5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8FD647-FB21-A84D-92A4-A140310002BC}"/>
              </a:ext>
            </a:extLst>
          </p:cNvPr>
          <p:cNvSpPr>
            <a:spLocks noGrp="1"/>
          </p:cNvSpPr>
          <p:nvPr>
            <p:ph type="dt" sz="half" idx="10"/>
          </p:nvPr>
        </p:nvSpPr>
        <p:spPr/>
        <p:txBody>
          <a:bodyPr/>
          <a:lstStyle/>
          <a:p>
            <a:fld id="{8D682259-C0F8-FD48-AFFF-1034815F5AD0}" type="datetimeFigureOut">
              <a:rPr lang="en-US" smtClean="0"/>
              <a:t>5/17/18</a:t>
            </a:fld>
            <a:endParaRPr lang="en-US"/>
          </a:p>
        </p:txBody>
      </p:sp>
      <p:sp>
        <p:nvSpPr>
          <p:cNvPr id="6" name="Footer Placeholder 5">
            <a:extLst>
              <a:ext uri="{FF2B5EF4-FFF2-40B4-BE49-F238E27FC236}">
                <a16:creationId xmlns:a16="http://schemas.microsoft.com/office/drawing/2014/main" id="{B5AE4487-FDB5-4D48-8AB7-A74DD67ACD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A646F1-8CFA-584D-9B31-AAEE580EC9AA}"/>
              </a:ext>
            </a:extLst>
          </p:cNvPr>
          <p:cNvSpPr>
            <a:spLocks noGrp="1"/>
          </p:cNvSpPr>
          <p:nvPr>
            <p:ph type="sldNum" sz="quarter" idx="12"/>
          </p:nvPr>
        </p:nvSpPr>
        <p:spPr/>
        <p:txBody>
          <a:bodyPr/>
          <a:lstStyle/>
          <a:p>
            <a:fld id="{D68270D5-0BE8-564F-B0D3-E6E311F1BFA7}" type="slidenum">
              <a:rPr lang="en-US" smtClean="0"/>
              <a:t>‹#›</a:t>
            </a:fld>
            <a:endParaRPr lang="en-US"/>
          </a:p>
        </p:txBody>
      </p:sp>
    </p:spTree>
    <p:extLst>
      <p:ext uri="{BB962C8B-B14F-4D97-AF65-F5344CB8AC3E}">
        <p14:creationId xmlns:p14="http://schemas.microsoft.com/office/powerpoint/2010/main" val="753015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4E234-500B-4543-9141-C776B8D8CE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9E2451-3191-6149-A246-274179CB72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C3B180-CFE2-1049-8E7C-7984EC63342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D4C6D6-6CED-B042-B4E7-1F30B94E7B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EF3833-57CC-7C46-A13B-6076AD19EA3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07A328-2182-284D-AA27-A33E8697E4CA}"/>
              </a:ext>
            </a:extLst>
          </p:cNvPr>
          <p:cNvSpPr>
            <a:spLocks noGrp="1"/>
          </p:cNvSpPr>
          <p:nvPr>
            <p:ph type="dt" sz="half" idx="10"/>
          </p:nvPr>
        </p:nvSpPr>
        <p:spPr/>
        <p:txBody>
          <a:bodyPr/>
          <a:lstStyle/>
          <a:p>
            <a:fld id="{8D682259-C0F8-FD48-AFFF-1034815F5AD0}" type="datetimeFigureOut">
              <a:rPr lang="en-US" smtClean="0"/>
              <a:t>5/17/18</a:t>
            </a:fld>
            <a:endParaRPr lang="en-US"/>
          </a:p>
        </p:txBody>
      </p:sp>
      <p:sp>
        <p:nvSpPr>
          <p:cNvPr id="8" name="Footer Placeholder 7">
            <a:extLst>
              <a:ext uri="{FF2B5EF4-FFF2-40B4-BE49-F238E27FC236}">
                <a16:creationId xmlns:a16="http://schemas.microsoft.com/office/drawing/2014/main" id="{4F6CA71C-F9BD-A64C-95E0-7B576775F5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A421BB-7E21-9D45-A385-5C1A5B0BA0FA}"/>
              </a:ext>
            </a:extLst>
          </p:cNvPr>
          <p:cNvSpPr>
            <a:spLocks noGrp="1"/>
          </p:cNvSpPr>
          <p:nvPr>
            <p:ph type="sldNum" sz="quarter" idx="12"/>
          </p:nvPr>
        </p:nvSpPr>
        <p:spPr/>
        <p:txBody>
          <a:bodyPr/>
          <a:lstStyle/>
          <a:p>
            <a:fld id="{D68270D5-0BE8-564F-B0D3-E6E311F1BFA7}" type="slidenum">
              <a:rPr lang="en-US" smtClean="0"/>
              <a:t>‹#›</a:t>
            </a:fld>
            <a:endParaRPr lang="en-US"/>
          </a:p>
        </p:txBody>
      </p:sp>
    </p:spTree>
    <p:extLst>
      <p:ext uri="{BB962C8B-B14F-4D97-AF65-F5344CB8AC3E}">
        <p14:creationId xmlns:p14="http://schemas.microsoft.com/office/powerpoint/2010/main" val="14678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683E2-2ABA-854D-85EF-24E88B10B7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3697FA-97C5-C545-9322-29247136018F}"/>
              </a:ext>
            </a:extLst>
          </p:cNvPr>
          <p:cNvSpPr>
            <a:spLocks noGrp="1"/>
          </p:cNvSpPr>
          <p:nvPr>
            <p:ph type="dt" sz="half" idx="10"/>
          </p:nvPr>
        </p:nvSpPr>
        <p:spPr/>
        <p:txBody>
          <a:bodyPr/>
          <a:lstStyle/>
          <a:p>
            <a:fld id="{8D682259-C0F8-FD48-AFFF-1034815F5AD0}" type="datetimeFigureOut">
              <a:rPr lang="en-US" smtClean="0"/>
              <a:t>5/17/18</a:t>
            </a:fld>
            <a:endParaRPr lang="en-US"/>
          </a:p>
        </p:txBody>
      </p:sp>
      <p:sp>
        <p:nvSpPr>
          <p:cNvPr id="4" name="Footer Placeholder 3">
            <a:extLst>
              <a:ext uri="{FF2B5EF4-FFF2-40B4-BE49-F238E27FC236}">
                <a16:creationId xmlns:a16="http://schemas.microsoft.com/office/drawing/2014/main" id="{CD630E5A-6426-304B-9BE3-D96D16B4F8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F430B4-3FE6-4942-B04F-EE92111CF7EE}"/>
              </a:ext>
            </a:extLst>
          </p:cNvPr>
          <p:cNvSpPr>
            <a:spLocks noGrp="1"/>
          </p:cNvSpPr>
          <p:nvPr>
            <p:ph type="sldNum" sz="quarter" idx="12"/>
          </p:nvPr>
        </p:nvSpPr>
        <p:spPr/>
        <p:txBody>
          <a:bodyPr/>
          <a:lstStyle/>
          <a:p>
            <a:fld id="{D68270D5-0BE8-564F-B0D3-E6E311F1BFA7}" type="slidenum">
              <a:rPr lang="en-US" smtClean="0"/>
              <a:t>‹#›</a:t>
            </a:fld>
            <a:endParaRPr lang="en-US"/>
          </a:p>
        </p:txBody>
      </p:sp>
    </p:spTree>
    <p:extLst>
      <p:ext uri="{BB962C8B-B14F-4D97-AF65-F5344CB8AC3E}">
        <p14:creationId xmlns:p14="http://schemas.microsoft.com/office/powerpoint/2010/main" val="3782390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8A9411-E5E1-FC4F-AE7E-7992E8026699}"/>
              </a:ext>
            </a:extLst>
          </p:cNvPr>
          <p:cNvSpPr>
            <a:spLocks noGrp="1"/>
          </p:cNvSpPr>
          <p:nvPr>
            <p:ph type="dt" sz="half" idx="10"/>
          </p:nvPr>
        </p:nvSpPr>
        <p:spPr/>
        <p:txBody>
          <a:bodyPr/>
          <a:lstStyle/>
          <a:p>
            <a:fld id="{8D682259-C0F8-FD48-AFFF-1034815F5AD0}" type="datetimeFigureOut">
              <a:rPr lang="en-US" smtClean="0"/>
              <a:t>5/17/18</a:t>
            </a:fld>
            <a:endParaRPr lang="en-US"/>
          </a:p>
        </p:txBody>
      </p:sp>
      <p:sp>
        <p:nvSpPr>
          <p:cNvPr id="3" name="Footer Placeholder 2">
            <a:extLst>
              <a:ext uri="{FF2B5EF4-FFF2-40B4-BE49-F238E27FC236}">
                <a16:creationId xmlns:a16="http://schemas.microsoft.com/office/drawing/2014/main" id="{19B7C933-A482-4D44-B2C4-028B3C0704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AAA951-AD28-F44F-AEB5-268D97F78BEB}"/>
              </a:ext>
            </a:extLst>
          </p:cNvPr>
          <p:cNvSpPr>
            <a:spLocks noGrp="1"/>
          </p:cNvSpPr>
          <p:nvPr>
            <p:ph type="sldNum" sz="quarter" idx="12"/>
          </p:nvPr>
        </p:nvSpPr>
        <p:spPr/>
        <p:txBody>
          <a:bodyPr/>
          <a:lstStyle/>
          <a:p>
            <a:fld id="{D68270D5-0BE8-564F-B0D3-E6E311F1BFA7}" type="slidenum">
              <a:rPr lang="en-US" smtClean="0"/>
              <a:t>‹#›</a:t>
            </a:fld>
            <a:endParaRPr lang="en-US"/>
          </a:p>
        </p:txBody>
      </p:sp>
    </p:spTree>
    <p:extLst>
      <p:ext uri="{BB962C8B-B14F-4D97-AF65-F5344CB8AC3E}">
        <p14:creationId xmlns:p14="http://schemas.microsoft.com/office/powerpoint/2010/main" val="1421621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F6831-0528-4F45-86B6-5ACF645FAA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2663C8-DC32-204B-8DDC-079E3EDC19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37B9E3-43AC-CC48-8AAE-DB997DC43B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6BB723-4E00-6F48-82EE-797C3B6DFCE8}"/>
              </a:ext>
            </a:extLst>
          </p:cNvPr>
          <p:cNvSpPr>
            <a:spLocks noGrp="1"/>
          </p:cNvSpPr>
          <p:nvPr>
            <p:ph type="dt" sz="half" idx="10"/>
          </p:nvPr>
        </p:nvSpPr>
        <p:spPr/>
        <p:txBody>
          <a:bodyPr/>
          <a:lstStyle/>
          <a:p>
            <a:fld id="{8D682259-C0F8-FD48-AFFF-1034815F5AD0}" type="datetimeFigureOut">
              <a:rPr lang="en-US" smtClean="0"/>
              <a:t>5/17/18</a:t>
            </a:fld>
            <a:endParaRPr lang="en-US"/>
          </a:p>
        </p:txBody>
      </p:sp>
      <p:sp>
        <p:nvSpPr>
          <p:cNvPr id="6" name="Footer Placeholder 5">
            <a:extLst>
              <a:ext uri="{FF2B5EF4-FFF2-40B4-BE49-F238E27FC236}">
                <a16:creationId xmlns:a16="http://schemas.microsoft.com/office/drawing/2014/main" id="{5D875A22-B58A-6C45-A786-EFA10464C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FE5E6F-D1EF-BB41-A57C-539AF2495B1C}"/>
              </a:ext>
            </a:extLst>
          </p:cNvPr>
          <p:cNvSpPr>
            <a:spLocks noGrp="1"/>
          </p:cNvSpPr>
          <p:nvPr>
            <p:ph type="sldNum" sz="quarter" idx="12"/>
          </p:nvPr>
        </p:nvSpPr>
        <p:spPr/>
        <p:txBody>
          <a:bodyPr/>
          <a:lstStyle/>
          <a:p>
            <a:fld id="{D68270D5-0BE8-564F-B0D3-E6E311F1BFA7}" type="slidenum">
              <a:rPr lang="en-US" smtClean="0"/>
              <a:t>‹#›</a:t>
            </a:fld>
            <a:endParaRPr lang="en-US"/>
          </a:p>
        </p:txBody>
      </p:sp>
    </p:spTree>
    <p:extLst>
      <p:ext uri="{BB962C8B-B14F-4D97-AF65-F5344CB8AC3E}">
        <p14:creationId xmlns:p14="http://schemas.microsoft.com/office/powerpoint/2010/main" val="208743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EDAEC-C1C1-9A40-B3E8-7808AB6A0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86AF8-AB30-4C48-AA92-AA59018753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CBB69F-F344-234A-A0B1-1F07AD0BA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336DF8-4BF6-1E4F-8A11-6ED0439549A0}"/>
              </a:ext>
            </a:extLst>
          </p:cNvPr>
          <p:cNvSpPr>
            <a:spLocks noGrp="1"/>
          </p:cNvSpPr>
          <p:nvPr>
            <p:ph type="dt" sz="half" idx="10"/>
          </p:nvPr>
        </p:nvSpPr>
        <p:spPr/>
        <p:txBody>
          <a:bodyPr/>
          <a:lstStyle/>
          <a:p>
            <a:fld id="{8D682259-C0F8-FD48-AFFF-1034815F5AD0}" type="datetimeFigureOut">
              <a:rPr lang="en-US" smtClean="0"/>
              <a:t>5/17/18</a:t>
            </a:fld>
            <a:endParaRPr lang="en-US"/>
          </a:p>
        </p:txBody>
      </p:sp>
      <p:sp>
        <p:nvSpPr>
          <p:cNvPr id="6" name="Footer Placeholder 5">
            <a:extLst>
              <a:ext uri="{FF2B5EF4-FFF2-40B4-BE49-F238E27FC236}">
                <a16:creationId xmlns:a16="http://schemas.microsoft.com/office/drawing/2014/main" id="{B9B4B5A4-2BEA-3A47-90EB-6B6D8911DA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700999-F387-F44B-97BA-AA4012C3F1CF}"/>
              </a:ext>
            </a:extLst>
          </p:cNvPr>
          <p:cNvSpPr>
            <a:spLocks noGrp="1"/>
          </p:cNvSpPr>
          <p:nvPr>
            <p:ph type="sldNum" sz="quarter" idx="12"/>
          </p:nvPr>
        </p:nvSpPr>
        <p:spPr/>
        <p:txBody>
          <a:bodyPr/>
          <a:lstStyle/>
          <a:p>
            <a:fld id="{D68270D5-0BE8-564F-B0D3-E6E311F1BFA7}" type="slidenum">
              <a:rPr lang="en-US" smtClean="0"/>
              <a:t>‹#›</a:t>
            </a:fld>
            <a:endParaRPr lang="en-US"/>
          </a:p>
        </p:txBody>
      </p:sp>
    </p:spTree>
    <p:extLst>
      <p:ext uri="{BB962C8B-B14F-4D97-AF65-F5344CB8AC3E}">
        <p14:creationId xmlns:p14="http://schemas.microsoft.com/office/powerpoint/2010/main" val="206633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347B13-BD5F-D847-BC60-018B9070DC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BCD82B-6114-6A46-A358-11CB8D09AA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08623-5D76-594F-80B2-7908A7143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82259-C0F8-FD48-AFFF-1034815F5AD0}" type="datetimeFigureOut">
              <a:rPr lang="en-US" smtClean="0"/>
              <a:t>5/17/18</a:t>
            </a:fld>
            <a:endParaRPr lang="en-US"/>
          </a:p>
        </p:txBody>
      </p:sp>
      <p:sp>
        <p:nvSpPr>
          <p:cNvPr id="5" name="Footer Placeholder 4">
            <a:extLst>
              <a:ext uri="{FF2B5EF4-FFF2-40B4-BE49-F238E27FC236}">
                <a16:creationId xmlns:a16="http://schemas.microsoft.com/office/drawing/2014/main" id="{A063CA83-0E09-6647-95E3-08C277A1E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ABD973-06E4-D645-8FB3-84638F1860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270D5-0BE8-564F-B0D3-E6E311F1BFA7}" type="slidenum">
              <a:rPr lang="en-US" smtClean="0"/>
              <a:t>‹#›</a:t>
            </a:fld>
            <a:endParaRPr lang="en-US"/>
          </a:p>
        </p:txBody>
      </p:sp>
    </p:spTree>
    <p:extLst>
      <p:ext uri="{BB962C8B-B14F-4D97-AF65-F5344CB8AC3E}">
        <p14:creationId xmlns:p14="http://schemas.microsoft.com/office/powerpoint/2010/main" val="4269849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0.png"/><Relationship Id="rId7" Type="http://schemas.openxmlformats.org/officeDocument/2006/relationships/diagramColors" Target="../diagrams/colors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tiff"/><Relationship Id="rId4" Type="http://schemas.openxmlformats.org/officeDocument/2006/relationships/image" Target="../media/image2.tiff"/></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E6618-0195-1F47-B88A-FC56401F4237}"/>
              </a:ext>
            </a:extLst>
          </p:cNvPr>
          <p:cNvSpPr>
            <a:spLocks noGrp="1"/>
          </p:cNvSpPr>
          <p:nvPr>
            <p:ph type="ctrTitle"/>
          </p:nvPr>
        </p:nvSpPr>
        <p:spPr/>
        <p:txBody>
          <a:bodyPr>
            <a:normAutofit fontScale="90000"/>
          </a:bodyPr>
          <a:lstStyle/>
          <a:p>
            <a:r>
              <a:rPr lang="en-US" sz="4400" dirty="0"/>
              <a:t>Decoupling the Control Plane from Program Control Flow for Flexibility and Performance in Cloud Computing </a:t>
            </a:r>
            <a:br>
              <a:rPr lang="en-US" dirty="0"/>
            </a:br>
            <a:endParaRPr lang="en-US" dirty="0"/>
          </a:p>
        </p:txBody>
      </p:sp>
      <p:sp>
        <p:nvSpPr>
          <p:cNvPr id="3" name="Subtitle 2">
            <a:extLst>
              <a:ext uri="{FF2B5EF4-FFF2-40B4-BE49-F238E27FC236}">
                <a16:creationId xmlns:a16="http://schemas.microsoft.com/office/drawing/2014/main" id="{58381ED2-AA02-AC4C-9530-1B262DB34A18}"/>
              </a:ext>
            </a:extLst>
          </p:cNvPr>
          <p:cNvSpPr>
            <a:spLocks noGrp="1"/>
          </p:cNvSpPr>
          <p:nvPr>
            <p:ph type="subTitle" idx="1"/>
          </p:nvPr>
        </p:nvSpPr>
        <p:spPr>
          <a:xfrm>
            <a:off x="1524000" y="3602038"/>
            <a:ext cx="9144000" cy="1823402"/>
          </a:xfrm>
        </p:spPr>
        <p:txBody>
          <a:bodyPr>
            <a:normAutofit fontScale="25000" lnSpcReduction="20000"/>
          </a:bodyPr>
          <a:lstStyle/>
          <a:p>
            <a:endParaRPr lang="en-US" dirty="0"/>
          </a:p>
          <a:p>
            <a:r>
              <a:rPr lang="en-US" sz="9800" dirty="0"/>
              <a:t>		Hang Qu </a:t>
            </a:r>
          </a:p>
          <a:p>
            <a:r>
              <a:rPr lang="en-US" sz="9800" dirty="0"/>
              <a:t>Stanford	        Omid </a:t>
            </a:r>
            <a:r>
              <a:rPr lang="en-US" sz="9800" dirty="0" err="1"/>
              <a:t>Mashayekhi</a:t>
            </a:r>
            <a:r>
              <a:rPr lang="en-US" sz="9800" dirty="0"/>
              <a:t> </a:t>
            </a:r>
          </a:p>
          <a:p>
            <a:r>
              <a:rPr lang="en-US" sz="9800" dirty="0"/>
              <a:t>		</a:t>
            </a:r>
            <a:r>
              <a:rPr lang="zh-Hans" altLang="en-US" sz="9800" dirty="0"/>
              <a:t>          </a:t>
            </a:r>
            <a:r>
              <a:rPr lang="en-US" sz="9800" dirty="0" err="1"/>
              <a:t>Chinmayee</a:t>
            </a:r>
            <a:r>
              <a:rPr lang="en-US" sz="9800" dirty="0"/>
              <a:t> Shah </a:t>
            </a:r>
          </a:p>
          <a:p>
            <a:r>
              <a:rPr lang="en-US" sz="9800" dirty="0"/>
              <a:t>		</a:t>
            </a:r>
            <a:r>
              <a:rPr lang="zh-Hans" altLang="en-US" sz="9800" dirty="0"/>
              <a:t> </a:t>
            </a:r>
            <a:r>
              <a:rPr lang="en-US" sz="9800" dirty="0"/>
              <a:t>Philip </a:t>
            </a:r>
            <a:r>
              <a:rPr lang="en-US" sz="9800" dirty="0" err="1"/>
              <a:t>Levis</a:t>
            </a:r>
            <a:r>
              <a:rPr lang="en-US" sz="9800" dirty="0"/>
              <a:t> </a:t>
            </a:r>
          </a:p>
          <a:p>
            <a:endParaRPr lang="en-US" dirty="0"/>
          </a:p>
        </p:txBody>
      </p:sp>
      <p:sp>
        <p:nvSpPr>
          <p:cNvPr id="4" name="Rectangle 3">
            <a:extLst>
              <a:ext uri="{FF2B5EF4-FFF2-40B4-BE49-F238E27FC236}">
                <a16:creationId xmlns:a16="http://schemas.microsoft.com/office/drawing/2014/main" id="{D3FACF59-A61F-004B-AD7D-712C1CF0E271}"/>
              </a:ext>
            </a:extLst>
          </p:cNvPr>
          <p:cNvSpPr/>
          <p:nvPr/>
        </p:nvSpPr>
        <p:spPr>
          <a:xfrm>
            <a:off x="5460826" y="3244334"/>
            <a:ext cx="1107996" cy="369332"/>
          </a:xfrm>
          <a:prstGeom prst="rect">
            <a:avLst/>
          </a:prstGeom>
        </p:spPr>
        <p:txBody>
          <a:bodyPr wrap="none">
            <a:spAutoFit/>
          </a:bodyPr>
          <a:lstStyle/>
          <a:p>
            <a:r>
              <a:rPr lang="en-US" dirty="0">
                <a:latin typeface="LinLibertineT"/>
              </a:rPr>
              <a:t>	</a:t>
            </a:r>
            <a:endParaRPr lang="en-US" dirty="0"/>
          </a:p>
        </p:txBody>
      </p:sp>
    </p:spTree>
    <p:extLst>
      <p:ext uri="{BB962C8B-B14F-4D97-AF65-F5344CB8AC3E}">
        <p14:creationId xmlns:p14="http://schemas.microsoft.com/office/powerpoint/2010/main" val="2936435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C73A6-EC84-0840-99C9-ABA927A87B89}"/>
              </a:ext>
            </a:extLst>
          </p:cNvPr>
          <p:cNvSpPr>
            <a:spLocks noGrp="1"/>
          </p:cNvSpPr>
          <p:nvPr>
            <p:ph type="title"/>
          </p:nvPr>
        </p:nvSpPr>
        <p:spPr/>
        <p:txBody>
          <a:bodyPr/>
          <a:lstStyle/>
          <a:p>
            <a:r>
              <a:rPr lang="en-US" dirty="0"/>
              <a:t>TASK RECIPE</a:t>
            </a:r>
          </a:p>
        </p:txBody>
      </p:sp>
      <p:pic>
        <p:nvPicPr>
          <p:cNvPr id="7" name="Content Placeholder 6">
            <a:extLst>
              <a:ext uri="{FF2B5EF4-FFF2-40B4-BE49-F238E27FC236}">
                <a16:creationId xmlns:a16="http://schemas.microsoft.com/office/drawing/2014/main" id="{988D5AF1-22F6-284F-97FF-47030A58C7F1}"/>
              </a:ext>
            </a:extLst>
          </p:cNvPr>
          <p:cNvPicPr>
            <a:picLocks noGrp="1" noChangeAspect="1"/>
          </p:cNvPicPr>
          <p:nvPr>
            <p:ph idx="1"/>
          </p:nvPr>
        </p:nvPicPr>
        <p:blipFill>
          <a:blip r:embed="rId2"/>
          <a:stretch>
            <a:fillRect/>
          </a:stretch>
        </p:blipFill>
        <p:spPr>
          <a:xfrm>
            <a:off x="5377085" y="1690688"/>
            <a:ext cx="6111429" cy="4351338"/>
          </a:xfrm>
        </p:spPr>
      </p:pic>
      <p:pic>
        <p:nvPicPr>
          <p:cNvPr id="8" name="Content Placeholder 4">
            <a:extLst>
              <a:ext uri="{FF2B5EF4-FFF2-40B4-BE49-F238E27FC236}">
                <a16:creationId xmlns:a16="http://schemas.microsoft.com/office/drawing/2014/main" id="{5127375D-B762-4E47-815C-20C864C99502}"/>
              </a:ext>
            </a:extLst>
          </p:cNvPr>
          <p:cNvPicPr>
            <a:picLocks noChangeAspect="1"/>
          </p:cNvPicPr>
          <p:nvPr/>
        </p:nvPicPr>
        <p:blipFill>
          <a:blip r:embed="rId3"/>
          <a:stretch>
            <a:fillRect/>
          </a:stretch>
        </p:blipFill>
        <p:spPr>
          <a:xfrm>
            <a:off x="198495" y="1833122"/>
            <a:ext cx="4655727" cy="3990445"/>
          </a:xfrm>
          <a:prstGeom prst="rect">
            <a:avLst/>
          </a:prstGeom>
        </p:spPr>
      </p:pic>
    </p:spTree>
    <p:extLst>
      <p:ext uri="{BB962C8B-B14F-4D97-AF65-F5344CB8AC3E}">
        <p14:creationId xmlns:p14="http://schemas.microsoft.com/office/powerpoint/2010/main" val="1619722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E23E5-A416-9B4B-A304-A4082BD6A5D1}"/>
              </a:ext>
            </a:extLst>
          </p:cNvPr>
          <p:cNvSpPr>
            <a:spLocks noGrp="1"/>
          </p:cNvSpPr>
          <p:nvPr>
            <p:ph type="title"/>
          </p:nvPr>
        </p:nvSpPr>
        <p:spPr/>
        <p:txBody>
          <a:bodyPr/>
          <a:lstStyle/>
          <a:p>
            <a:r>
              <a:rPr lang="en-US" dirty="0"/>
              <a:t>Partition Map</a:t>
            </a:r>
          </a:p>
        </p:txBody>
      </p:sp>
      <p:sp>
        <p:nvSpPr>
          <p:cNvPr id="3" name="Content Placeholder 2">
            <a:extLst>
              <a:ext uri="{FF2B5EF4-FFF2-40B4-BE49-F238E27FC236}">
                <a16:creationId xmlns:a16="http://schemas.microsoft.com/office/drawing/2014/main" id="{82DFF1DE-79D6-2040-BA3B-51A8EB6BB67C}"/>
              </a:ext>
            </a:extLst>
          </p:cNvPr>
          <p:cNvSpPr>
            <a:spLocks noGrp="1"/>
          </p:cNvSpPr>
          <p:nvPr>
            <p:ph idx="1"/>
          </p:nvPr>
        </p:nvSpPr>
        <p:spPr/>
        <p:txBody>
          <a:bodyPr/>
          <a:lstStyle/>
          <a:p>
            <a:r>
              <a:rPr lang="en-US" dirty="0"/>
              <a:t>Definition</a:t>
            </a:r>
          </a:p>
          <a:p>
            <a:pPr lvl="1"/>
            <a:r>
              <a:rPr lang="en-US" dirty="0"/>
              <a:t>a table that specifies, for each partition, which worker stores that partition in memory. </a:t>
            </a:r>
          </a:p>
          <a:p>
            <a:pPr lvl="1"/>
            <a:r>
              <a:rPr lang="en-US" dirty="0"/>
              <a:t>(name, index) </a:t>
            </a:r>
          </a:p>
          <a:p>
            <a:pPr lvl="1"/>
            <a:endParaRPr lang="en-US" dirty="0"/>
          </a:p>
        </p:txBody>
      </p:sp>
      <p:pic>
        <p:nvPicPr>
          <p:cNvPr id="5" name="Picture 4">
            <a:extLst>
              <a:ext uri="{FF2B5EF4-FFF2-40B4-BE49-F238E27FC236}">
                <a16:creationId xmlns:a16="http://schemas.microsoft.com/office/drawing/2014/main" id="{4C7938DB-FBEE-9942-ABA5-9D98AEFD5362}"/>
              </a:ext>
            </a:extLst>
          </p:cNvPr>
          <p:cNvPicPr>
            <a:picLocks noChangeAspect="1"/>
          </p:cNvPicPr>
          <p:nvPr/>
        </p:nvPicPr>
        <p:blipFill>
          <a:blip r:embed="rId3"/>
          <a:stretch>
            <a:fillRect/>
          </a:stretch>
        </p:blipFill>
        <p:spPr>
          <a:xfrm>
            <a:off x="3557411" y="3335866"/>
            <a:ext cx="5664200" cy="3302000"/>
          </a:xfrm>
          <a:prstGeom prst="rect">
            <a:avLst/>
          </a:prstGeom>
        </p:spPr>
      </p:pic>
    </p:spTree>
    <p:extLst>
      <p:ext uri="{BB962C8B-B14F-4D97-AF65-F5344CB8AC3E}">
        <p14:creationId xmlns:p14="http://schemas.microsoft.com/office/powerpoint/2010/main" val="2513751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CBFA-235E-5A4E-996C-62FD8E4291B7}"/>
              </a:ext>
            </a:extLst>
          </p:cNvPr>
          <p:cNvSpPr>
            <a:spLocks noGrp="1"/>
          </p:cNvSpPr>
          <p:nvPr>
            <p:ph type="title"/>
          </p:nvPr>
        </p:nvSpPr>
        <p:spPr/>
        <p:txBody>
          <a:bodyPr/>
          <a:lstStyle/>
          <a:p>
            <a:r>
              <a:rPr lang="en-US" dirty="0"/>
              <a:t>Partition Map</a:t>
            </a:r>
          </a:p>
        </p:txBody>
      </p:sp>
      <p:sp>
        <p:nvSpPr>
          <p:cNvPr id="3" name="Content Placeholder 2">
            <a:extLst>
              <a:ext uri="{FF2B5EF4-FFF2-40B4-BE49-F238E27FC236}">
                <a16:creationId xmlns:a16="http://schemas.microsoft.com/office/drawing/2014/main" id="{B0F2A803-33EF-FB4F-98E8-437C10DAB375}"/>
              </a:ext>
            </a:extLst>
          </p:cNvPr>
          <p:cNvSpPr>
            <a:spLocks noGrp="1"/>
          </p:cNvSpPr>
          <p:nvPr>
            <p:ph idx="1"/>
          </p:nvPr>
        </p:nvSpPr>
        <p:spPr>
          <a:xfrm>
            <a:off x="838200" y="1581785"/>
            <a:ext cx="10515600" cy="4351338"/>
          </a:xfrm>
        </p:spPr>
        <p:txBody>
          <a:bodyPr/>
          <a:lstStyle/>
          <a:p>
            <a:pPr marL="2286000" lvl="5" indent="0">
              <a:buNone/>
            </a:pPr>
            <a:r>
              <a:rPr lang="en-US" sz="3600" dirty="0"/>
              <a:t>Controller-worker Interface</a:t>
            </a:r>
          </a:p>
          <a:p>
            <a:pPr marL="2743200" lvl="6" indent="0">
              <a:buNone/>
            </a:pPr>
            <a:endParaRPr lang="en-US" sz="3600" dirty="0"/>
          </a:p>
          <a:p>
            <a:endParaRPr lang="en-US" dirty="0"/>
          </a:p>
        </p:txBody>
      </p:sp>
      <p:graphicFrame>
        <p:nvGraphicFramePr>
          <p:cNvPr id="4" name="Diagram 3">
            <a:extLst>
              <a:ext uri="{FF2B5EF4-FFF2-40B4-BE49-F238E27FC236}">
                <a16:creationId xmlns:a16="http://schemas.microsoft.com/office/drawing/2014/main" id="{4F2F6C77-9CCF-6747-AC66-A3AD4ADED37C}"/>
              </a:ext>
            </a:extLst>
          </p:cNvPr>
          <p:cNvGraphicFramePr/>
          <p:nvPr>
            <p:extLst>
              <p:ext uri="{D42A27DB-BD31-4B8C-83A1-F6EECF244321}">
                <p14:modId xmlns:p14="http://schemas.microsoft.com/office/powerpoint/2010/main" val="3611404105"/>
              </p:ext>
            </p:extLst>
          </p:nvPr>
        </p:nvGraphicFramePr>
        <p:xfrm>
          <a:off x="3157538" y="2267712"/>
          <a:ext cx="5329237" cy="3918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566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89282-5141-6D44-91BA-4ADBFA90924E}"/>
              </a:ext>
            </a:extLst>
          </p:cNvPr>
          <p:cNvSpPr>
            <a:spLocks noGrp="1"/>
          </p:cNvSpPr>
          <p:nvPr>
            <p:ph type="title"/>
          </p:nvPr>
        </p:nvSpPr>
        <p:spPr/>
        <p:txBody>
          <a:bodyPr/>
          <a:lstStyle/>
          <a:p>
            <a:r>
              <a:rPr lang="en-US" dirty="0"/>
              <a:t>Partition Map</a:t>
            </a:r>
          </a:p>
        </p:txBody>
      </p:sp>
      <p:sp>
        <p:nvSpPr>
          <p:cNvPr id="3" name="Content Placeholder 2">
            <a:extLst>
              <a:ext uri="{FF2B5EF4-FFF2-40B4-BE49-F238E27FC236}">
                <a16:creationId xmlns:a16="http://schemas.microsoft.com/office/drawing/2014/main" id="{85B681E6-3625-394D-B5E8-36B2ECD0F27B}"/>
              </a:ext>
            </a:extLst>
          </p:cNvPr>
          <p:cNvSpPr>
            <a:spLocks noGrp="1"/>
          </p:cNvSpPr>
          <p:nvPr>
            <p:ph idx="1"/>
          </p:nvPr>
        </p:nvSpPr>
        <p:spPr/>
        <p:txBody>
          <a:bodyPr>
            <a:normAutofit/>
          </a:bodyPr>
          <a:lstStyle/>
          <a:p>
            <a:pPr marL="3200400" lvl="7" indent="0">
              <a:buNone/>
            </a:pPr>
            <a:r>
              <a:rPr lang="en-US" sz="3600" dirty="0"/>
              <a:t>Maximize Data Locality</a:t>
            </a:r>
          </a:p>
        </p:txBody>
      </p:sp>
      <p:graphicFrame>
        <p:nvGraphicFramePr>
          <p:cNvPr id="6" name="Diagram 5">
            <a:extLst>
              <a:ext uri="{FF2B5EF4-FFF2-40B4-BE49-F238E27FC236}">
                <a16:creationId xmlns:a16="http://schemas.microsoft.com/office/drawing/2014/main" id="{425888B6-E669-EA44-A9DA-E119414AFDF9}"/>
              </a:ext>
            </a:extLst>
          </p:cNvPr>
          <p:cNvGraphicFramePr/>
          <p:nvPr>
            <p:extLst>
              <p:ext uri="{D42A27DB-BD31-4B8C-83A1-F6EECF244321}">
                <p14:modId xmlns:p14="http://schemas.microsoft.com/office/powerpoint/2010/main" val="234822645"/>
              </p:ext>
            </p:extLst>
          </p:nvPr>
        </p:nvGraphicFramePr>
        <p:xfrm>
          <a:off x="2783840" y="106521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Connector 7">
            <a:extLst>
              <a:ext uri="{FF2B5EF4-FFF2-40B4-BE49-F238E27FC236}">
                <a16:creationId xmlns:a16="http://schemas.microsoft.com/office/drawing/2014/main" id="{C97F9A2B-2DEB-294C-8688-9B9528F4F244}"/>
              </a:ext>
            </a:extLst>
          </p:cNvPr>
          <p:cNvCxnSpPr/>
          <p:nvPr/>
        </p:nvCxnSpPr>
        <p:spPr>
          <a:xfrm>
            <a:off x="5291328" y="2438400"/>
            <a:ext cx="5303520" cy="0"/>
          </a:xfrm>
          <a:prstGeom prst="line">
            <a:avLst/>
          </a:prstGeom>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50A13D1E-7D77-584F-8037-363936E1B91C}"/>
              </a:ext>
            </a:extLst>
          </p:cNvPr>
          <p:cNvSpPr txBox="1"/>
          <p:nvPr/>
        </p:nvSpPr>
        <p:spPr>
          <a:xfrm>
            <a:off x="9836308" y="1867175"/>
            <a:ext cx="2151063" cy="523220"/>
          </a:xfrm>
          <a:prstGeom prst="rect">
            <a:avLst/>
          </a:prstGeom>
          <a:noFill/>
        </p:spPr>
        <p:txBody>
          <a:bodyPr wrap="square" rtlCol="0">
            <a:spAutoFit/>
          </a:bodyPr>
          <a:lstStyle/>
          <a:p>
            <a:r>
              <a:rPr lang="en-US" sz="2800" b="1" dirty="0"/>
              <a:t>Same worker</a:t>
            </a:r>
          </a:p>
        </p:txBody>
      </p:sp>
      <p:cxnSp>
        <p:nvCxnSpPr>
          <p:cNvPr id="10" name="Straight Connector 9">
            <a:extLst>
              <a:ext uri="{FF2B5EF4-FFF2-40B4-BE49-F238E27FC236}">
                <a16:creationId xmlns:a16="http://schemas.microsoft.com/office/drawing/2014/main" id="{E21DAC6E-8CB3-1140-B402-96373DF9F8CF}"/>
              </a:ext>
            </a:extLst>
          </p:cNvPr>
          <p:cNvCxnSpPr/>
          <p:nvPr/>
        </p:nvCxnSpPr>
        <p:spPr>
          <a:xfrm>
            <a:off x="5291328" y="3706759"/>
            <a:ext cx="5303520" cy="0"/>
          </a:xfrm>
          <a:prstGeom prst="line">
            <a:avLst/>
          </a:prstGeom>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81F5BBE3-A11E-6043-BE1F-5E175FF39514}"/>
              </a:ext>
            </a:extLst>
          </p:cNvPr>
          <p:cNvSpPr txBox="1"/>
          <p:nvPr/>
        </p:nvSpPr>
        <p:spPr>
          <a:xfrm>
            <a:off x="9836308" y="3255943"/>
            <a:ext cx="2355692" cy="523220"/>
          </a:xfrm>
          <a:prstGeom prst="rect">
            <a:avLst/>
          </a:prstGeom>
          <a:noFill/>
        </p:spPr>
        <p:txBody>
          <a:bodyPr wrap="square" rtlCol="0">
            <a:spAutoFit/>
          </a:bodyPr>
          <a:lstStyle/>
          <a:p>
            <a:r>
              <a:rPr lang="en-US" sz="2800" b="1" dirty="0"/>
              <a:t>Same worker</a:t>
            </a:r>
          </a:p>
        </p:txBody>
      </p:sp>
      <p:cxnSp>
        <p:nvCxnSpPr>
          <p:cNvPr id="12" name="Straight Connector 11">
            <a:extLst>
              <a:ext uri="{FF2B5EF4-FFF2-40B4-BE49-F238E27FC236}">
                <a16:creationId xmlns:a16="http://schemas.microsoft.com/office/drawing/2014/main" id="{C34797A7-550B-A449-93FD-1679A90C0FFA}"/>
              </a:ext>
            </a:extLst>
          </p:cNvPr>
          <p:cNvCxnSpPr/>
          <p:nvPr/>
        </p:nvCxnSpPr>
        <p:spPr>
          <a:xfrm>
            <a:off x="5431536" y="6176963"/>
            <a:ext cx="5303520" cy="0"/>
          </a:xfrm>
          <a:prstGeom prst="line">
            <a:avLst/>
          </a:prstGeom>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533B7284-1B49-0046-A02B-726F322361BC}"/>
              </a:ext>
            </a:extLst>
          </p:cNvPr>
          <p:cNvSpPr txBox="1"/>
          <p:nvPr/>
        </p:nvSpPr>
        <p:spPr>
          <a:xfrm>
            <a:off x="9714483" y="5773989"/>
            <a:ext cx="2158429" cy="523220"/>
          </a:xfrm>
          <a:prstGeom prst="rect">
            <a:avLst/>
          </a:prstGeom>
          <a:noFill/>
        </p:spPr>
        <p:txBody>
          <a:bodyPr wrap="square" rtlCol="0">
            <a:spAutoFit/>
          </a:bodyPr>
          <a:lstStyle/>
          <a:p>
            <a:r>
              <a:rPr lang="en-US" sz="2800" b="1" dirty="0"/>
              <a:t>Same worker</a:t>
            </a:r>
          </a:p>
        </p:txBody>
      </p:sp>
    </p:spTree>
    <p:extLst>
      <p:ext uri="{BB962C8B-B14F-4D97-AF65-F5344CB8AC3E}">
        <p14:creationId xmlns:p14="http://schemas.microsoft.com/office/powerpoint/2010/main" val="274620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P spid="9"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D459-B332-8447-95C0-7EC26339AABC}"/>
              </a:ext>
            </a:extLst>
          </p:cNvPr>
          <p:cNvSpPr>
            <a:spLocks noGrp="1"/>
          </p:cNvSpPr>
          <p:nvPr>
            <p:ph type="title"/>
          </p:nvPr>
        </p:nvSpPr>
        <p:spPr/>
        <p:txBody>
          <a:bodyPr/>
          <a:lstStyle/>
          <a:p>
            <a:r>
              <a:rPr lang="en-US" dirty="0"/>
              <a:t>Partition Map</a:t>
            </a:r>
          </a:p>
        </p:txBody>
      </p:sp>
      <p:sp>
        <p:nvSpPr>
          <p:cNvPr id="3" name="Content Placeholder 2">
            <a:extLst>
              <a:ext uri="{FF2B5EF4-FFF2-40B4-BE49-F238E27FC236}">
                <a16:creationId xmlns:a16="http://schemas.microsoft.com/office/drawing/2014/main" id="{4EC77370-34DE-0F40-AC0C-ECD5C355F290}"/>
              </a:ext>
            </a:extLst>
          </p:cNvPr>
          <p:cNvSpPr>
            <a:spLocks noGrp="1"/>
          </p:cNvSpPr>
          <p:nvPr>
            <p:ph idx="1"/>
          </p:nvPr>
        </p:nvSpPr>
        <p:spPr/>
        <p:txBody>
          <a:bodyPr>
            <a:normAutofit/>
          </a:bodyPr>
          <a:lstStyle/>
          <a:p>
            <a:pPr marL="3200400" lvl="7" indent="0">
              <a:buNone/>
            </a:pPr>
            <a:r>
              <a:rPr lang="en-US" sz="4000" dirty="0"/>
              <a:t>Maximize Data Locality</a:t>
            </a:r>
          </a:p>
        </p:txBody>
      </p:sp>
      <p:pic>
        <p:nvPicPr>
          <p:cNvPr id="7" name="Picture 6">
            <a:extLst>
              <a:ext uri="{FF2B5EF4-FFF2-40B4-BE49-F238E27FC236}">
                <a16:creationId xmlns:a16="http://schemas.microsoft.com/office/drawing/2014/main" id="{920ECC2C-DCD8-644B-8F4B-C7C9A97A56D3}"/>
              </a:ext>
            </a:extLst>
          </p:cNvPr>
          <p:cNvPicPr>
            <a:picLocks noChangeAspect="1"/>
          </p:cNvPicPr>
          <p:nvPr/>
        </p:nvPicPr>
        <p:blipFill>
          <a:blip r:embed="rId2"/>
          <a:stretch>
            <a:fillRect/>
          </a:stretch>
        </p:blipFill>
        <p:spPr>
          <a:xfrm>
            <a:off x="3031321" y="3106673"/>
            <a:ext cx="6186339" cy="2694051"/>
          </a:xfrm>
          <a:prstGeom prst="rect">
            <a:avLst/>
          </a:prstGeom>
        </p:spPr>
      </p:pic>
    </p:spTree>
    <p:extLst>
      <p:ext uri="{BB962C8B-B14F-4D97-AF65-F5344CB8AC3E}">
        <p14:creationId xmlns:p14="http://schemas.microsoft.com/office/powerpoint/2010/main" val="1342485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A58B1-7895-2240-A74D-8845C973E12B}"/>
              </a:ext>
            </a:extLst>
          </p:cNvPr>
          <p:cNvSpPr>
            <a:spLocks noGrp="1"/>
          </p:cNvSpPr>
          <p:nvPr>
            <p:ph type="title"/>
          </p:nvPr>
        </p:nvSpPr>
        <p:spPr/>
        <p:txBody>
          <a:bodyPr/>
          <a:lstStyle/>
          <a:p>
            <a:r>
              <a:rPr lang="en-US" dirty="0"/>
              <a:t>Partition Map</a:t>
            </a:r>
          </a:p>
        </p:txBody>
      </p:sp>
      <p:sp>
        <p:nvSpPr>
          <p:cNvPr id="3" name="Content Placeholder 2">
            <a:extLst>
              <a:ext uri="{FF2B5EF4-FFF2-40B4-BE49-F238E27FC236}">
                <a16:creationId xmlns:a16="http://schemas.microsoft.com/office/drawing/2014/main" id="{A88A640E-B347-D346-8BEF-7A46D26D644A}"/>
              </a:ext>
            </a:extLst>
          </p:cNvPr>
          <p:cNvSpPr>
            <a:spLocks noGrp="1"/>
          </p:cNvSpPr>
          <p:nvPr>
            <p:ph idx="1"/>
          </p:nvPr>
        </p:nvSpPr>
        <p:spPr/>
        <p:txBody>
          <a:bodyPr/>
          <a:lstStyle/>
          <a:p>
            <a:pPr marL="3200400" lvl="7" indent="0">
              <a:buNone/>
            </a:pPr>
            <a:r>
              <a:rPr lang="en-US" dirty="0"/>
              <a:t>	</a:t>
            </a:r>
            <a:r>
              <a:rPr lang="en-US" sz="3600" dirty="0"/>
              <a:t>Message Delivery</a:t>
            </a:r>
          </a:p>
        </p:txBody>
      </p:sp>
      <p:pic>
        <p:nvPicPr>
          <p:cNvPr id="5" name="Picture 4">
            <a:extLst>
              <a:ext uri="{FF2B5EF4-FFF2-40B4-BE49-F238E27FC236}">
                <a16:creationId xmlns:a16="http://schemas.microsoft.com/office/drawing/2014/main" id="{C993B36A-CD32-2445-91B5-9ED398379F67}"/>
              </a:ext>
            </a:extLst>
          </p:cNvPr>
          <p:cNvPicPr>
            <a:picLocks noChangeAspect="1"/>
          </p:cNvPicPr>
          <p:nvPr/>
        </p:nvPicPr>
        <p:blipFill>
          <a:blip r:embed="rId2"/>
          <a:stretch>
            <a:fillRect/>
          </a:stretch>
        </p:blipFill>
        <p:spPr>
          <a:xfrm>
            <a:off x="3500628" y="2457196"/>
            <a:ext cx="5410200" cy="3479800"/>
          </a:xfrm>
          <a:prstGeom prst="rect">
            <a:avLst/>
          </a:prstGeom>
        </p:spPr>
      </p:pic>
    </p:spTree>
    <p:extLst>
      <p:ext uri="{BB962C8B-B14F-4D97-AF65-F5344CB8AC3E}">
        <p14:creationId xmlns:p14="http://schemas.microsoft.com/office/powerpoint/2010/main" val="1345974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A6751-092C-364C-A5C5-448613312803}"/>
              </a:ext>
            </a:extLst>
          </p:cNvPr>
          <p:cNvSpPr>
            <a:spLocks noGrp="1"/>
          </p:cNvSpPr>
          <p:nvPr>
            <p:ph type="title"/>
          </p:nvPr>
        </p:nvSpPr>
        <p:spPr/>
        <p:txBody>
          <a:bodyPr/>
          <a:lstStyle/>
          <a:p>
            <a:r>
              <a:rPr lang="en-US" dirty="0"/>
              <a:t>Implementation</a:t>
            </a:r>
          </a:p>
        </p:txBody>
      </p:sp>
      <p:pic>
        <p:nvPicPr>
          <p:cNvPr id="8" name="Content Placeholder 7">
            <a:extLst>
              <a:ext uri="{FF2B5EF4-FFF2-40B4-BE49-F238E27FC236}">
                <a16:creationId xmlns:a16="http://schemas.microsoft.com/office/drawing/2014/main" id="{3377B874-0734-1F41-9FE8-BB4CE8DB4528}"/>
              </a:ext>
            </a:extLst>
          </p:cNvPr>
          <p:cNvPicPr>
            <a:picLocks noGrp="1" noChangeAspect="1"/>
          </p:cNvPicPr>
          <p:nvPr>
            <p:ph idx="1"/>
          </p:nvPr>
        </p:nvPicPr>
        <p:blipFill>
          <a:blip r:embed="rId3"/>
          <a:stretch>
            <a:fillRect/>
          </a:stretch>
        </p:blipFill>
        <p:spPr>
          <a:xfrm>
            <a:off x="5835904" y="1499616"/>
            <a:ext cx="5280152" cy="4410806"/>
          </a:xfrm>
        </p:spPr>
      </p:pic>
      <p:graphicFrame>
        <p:nvGraphicFramePr>
          <p:cNvPr id="9" name="Diagram 8">
            <a:extLst>
              <a:ext uri="{FF2B5EF4-FFF2-40B4-BE49-F238E27FC236}">
                <a16:creationId xmlns:a16="http://schemas.microsoft.com/office/drawing/2014/main" id="{6966AFB0-0155-8A4E-9ECE-5C0983D86535}"/>
              </a:ext>
            </a:extLst>
          </p:cNvPr>
          <p:cNvGraphicFramePr/>
          <p:nvPr>
            <p:extLst>
              <p:ext uri="{D42A27DB-BD31-4B8C-83A1-F6EECF244321}">
                <p14:modId xmlns:p14="http://schemas.microsoft.com/office/powerpoint/2010/main" val="856890369"/>
              </p:ext>
            </p:extLst>
          </p:nvPr>
        </p:nvGraphicFramePr>
        <p:xfrm>
          <a:off x="386080" y="1690688"/>
          <a:ext cx="4658360" cy="4455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55636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E3609-49A1-FD4D-A673-252F06A3BC18}"/>
              </a:ext>
            </a:extLst>
          </p:cNvPr>
          <p:cNvSpPr>
            <a:spLocks noGrp="1"/>
          </p:cNvSpPr>
          <p:nvPr>
            <p:ph type="title"/>
          </p:nvPr>
        </p:nvSpPr>
        <p:spPr/>
        <p:txBody>
          <a:bodyPr/>
          <a:lstStyle/>
          <a:p>
            <a:r>
              <a:rPr lang="en-US" dirty="0"/>
              <a:t>Evaluation</a:t>
            </a:r>
          </a:p>
        </p:txBody>
      </p:sp>
      <p:graphicFrame>
        <p:nvGraphicFramePr>
          <p:cNvPr id="4" name="Diagram 3">
            <a:extLst>
              <a:ext uri="{FF2B5EF4-FFF2-40B4-BE49-F238E27FC236}">
                <a16:creationId xmlns:a16="http://schemas.microsoft.com/office/drawing/2014/main" id="{75C27059-A608-AE4C-B70E-09F6DFCB4C0D}"/>
              </a:ext>
            </a:extLst>
          </p:cNvPr>
          <p:cNvGraphicFramePr/>
          <p:nvPr>
            <p:extLst>
              <p:ext uri="{D42A27DB-BD31-4B8C-83A1-F6EECF244321}">
                <p14:modId xmlns:p14="http://schemas.microsoft.com/office/powerpoint/2010/main" val="2559130528"/>
              </p:ext>
            </p:extLst>
          </p:nvPr>
        </p:nvGraphicFramePr>
        <p:xfrm>
          <a:off x="2717800" y="1690688"/>
          <a:ext cx="7096760" cy="4938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282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F70A-2011-1C41-A5DA-C1372FE550BB}"/>
              </a:ext>
            </a:extLst>
          </p:cNvPr>
          <p:cNvSpPr>
            <a:spLocks noGrp="1"/>
          </p:cNvSpPr>
          <p:nvPr>
            <p:ph type="title"/>
          </p:nvPr>
        </p:nvSpPr>
        <p:spPr/>
        <p:txBody>
          <a:bodyPr/>
          <a:lstStyle/>
          <a:p>
            <a:r>
              <a:rPr lang="en-US" dirty="0"/>
              <a:t>Evaluation--Scaling</a:t>
            </a:r>
          </a:p>
        </p:txBody>
      </p:sp>
      <p:pic>
        <p:nvPicPr>
          <p:cNvPr id="5" name="Content Placeholder 4">
            <a:extLst>
              <a:ext uri="{FF2B5EF4-FFF2-40B4-BE49-F238E27FC236}">
                <a16:creationId xmlns:a16="http://schemas.microsoft.com/office/drawing/2014/main" id="{FE295CA1-E0C1-6C46-92C5-D5CD640FBC20}"/>
              </a:ext>
            </a:extLst>
          </p:cNvPr>
          <p:cNvPicPr>
            <a:picLocks noGrp="1" noChangeAspect="1"/>
          </p:cNvPicPr>
          <p:nvPr>
            <p:ph idx="1"/>
          </p:nvPr>
        </p:nvPicPr>
        <p:blipFill>
          <a:blip r:embed="rId3"/>
          <a:stretch>
            <a:fillRect/>
          </a:stretch>
        </p:blipFill>
        <p:spPr>
          <a:xfrm>
            <a:off x="2971673" y="1690688"/>
            <a:ext cx="6248654" cy="4877702"/>
          </a:xfrm>
        </p:spPr>
      </p:pic>
    </p:spTree>
    <p:extLst>
      <p:ext uri="{BB962C8B-B14F-4D97-AF65-F5344CB8AC3E}">
        <p14:creationId xmlns:p14="http://schemas.microsoft.com/office/powerpoint/2010/main" val="3070321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6E9D-E675-1440-83C1-0CD20754EF9D}"/>
              </a:ext>
            </a:extLst>
          </p:cNvPr>
          <p:cNvSpPr>
            <a:spLocks noGrp="1"/>
          </p:cNvSpPr>
          <p:nvPr>
            <p:ph type="title"/>
          </p:nvPr>
        </p:nvSpPr>
        <p:spPr/>
        <p:txBody>
          <a:bodyPr/>
          <a:lstStyle/>
          <a:p>
            <a:r>
              <a:rPr lang="en-US" dirty="0"/>
              <a:t>Evaluation--Task Rate</a:t>
            </a:r>
          </a:p>
        </p:txBody>
      </p:sp>
      <p:pic>
        <p:nvPicPr>
          <p:cNvPr id="5" name="Content Placeholder 4">
            <a:extLst>
              <a:ext uri="{FF2B5EF4-FFF2-40B4-BE49-F238E27FC236}">
                <a16:creationId xmlns:a16="http://schemas.microsoft.com/office/drawing/2014/main" id="{6F179B68-AEBE-6847-B31F-FDA3D25C955F}"/>
              </a:ext>
            </a:extLst>
          </p:cNvPr>
          <p:cNvPicPr>
            <a:picLocks noGrp="1" noChangeAspect="1"/>
          </p:cNvPicPr>
          <p:nvPr>
            <p:ph idx="1"/>
          </p:nvPr>
        </p:nvPicPr>
        <p:blipFill>
          <a:blip r:embed="rId2"/>
          <a:stretch>
            <a:fillRect/>
          </a:stretch>
        </p:blipFill>
        <p:spPr>
          <a:xfrm>
            <a:off x="3498850" y="1924844"/>
            <a:ext cx="5194300" cy="4152900"/>
          </a:xfrm>
        </p:spPr>
      </p:pic>
    </p:spTree>
    <p:extLst>
      <p:ext uri="{BB962C8B-B14F-4D97-AF65-F5344CB8AC3E}">
        <p14:creationId xmlns:p14="http://schemas.microsoft.com/office/powerpoint/2010/main" val="3378686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B298-0060-B147-BD39-7BDE6CB298CE}"/>
              </a:ext>
            </a:extLst>
          </p:cNvPr>
          <p:cNvSpPr>
            <a:spLocks noGrp="1"/>
          </p:cNvSpPr>
          <p:nvPr>
            <p:ph type="title"/>
          </p:nvPr>
        </p:nvSpPr>
        <p:spPr/>
        <p:txBody>
          <a:bodyPr/>
          <a:lstStyle/>
          <a:p>
            <a:r>
              <a:rPr lang="en-US" dirty="0"/>
              <a:t>Problem the paper described</a:t>
            </a:r>
          </a:p>
        </p:txBody>
      </p:sp>
      <p:sp>
        <p:nvSpPr>
          <p:cNvPr id="9" name="TextBox 8">
            <a:extLst>
              <a:ext uri="{FF2B5EF4-FFF2-40B4-BE49-F238E27FC236}">
                <a16:creationId xmlns:a16="http://schemas.microsoft.com/office/drawing/2014/main" id="{E4C31D45-814C-594C-A2D5-56DC0F0D6DDC}"/>
              </a:ext>
            </a:extLst>
          </p:cNvPr>
          <p:cNvSpPr txBox="1"/>
          <p:nvPr/>
        </p:nvSpPr>
        <p:spPr>
          <a:xfrm>
            <a:off x="4300538" y="1690688"/>
            <a:ext cx="3986211" cy="769441"/>
          </a:xfrm>
          <a:prstGeom prst="rect">
            <a:avLst/>
          </a:prstGeom>
          <a:noFill/>
        </p:spPr>
        <p:txBody>
          <a:bodyPr wrap="square" rtlCol="0">
            <a:spAutoFit/>
          </a:bodyPr>
          <a:lstStyle/>
          <a:p>
            <a:r>
              <a:rPr lang="en-US" sz="4400" dirty="0"/>
              <a:t>Control Plane</a:t>
            </a:r>
          </a:p>
        </p:txBody>
      </p:sp>
      <p:pic>
        <p:nvPicPr>
          <p:cNvPr id="10" name="Picture 9">
            <a:extLst>
              <a:ext uri="{FF2B5EF4-FFF2-40B4-BE49-F238E27FC236}">
                <a16:creationId xmlns:a16="http://schemas.microsoft.com/office/drawing/2014/main" id="{AA9C9C1B-E2E6-FD49-A4FD-58A9B2F6B681}"/>
              </a:ext>
            </a:extLst>
          </p:cNvPr>
          <p:cNvPicPr>
            <a:picLocks noChangeAspect="1"/>
          </p:cNvPicPr>
          <p:nvPr/>
        </p:nvPicPr>
        <p:blipFill>
          <a:blip r:embed="rId3"/>
          <a:stretch>
            <a:fillRect/>
          </a:stretch>
        </p:blipFill>
        <p:spPr>
          <a:xfrm>
            <a:off x="1144587" y="3279775"/>
            <a:ext cx="2387600" cy="1270000"/>
          </a:xfrm>
          <a:prstGeom prst="rect">
            <a:avLst/>
          </a:prstGeom>
        </p:spPr>
      </p:pic>
      <p:pic>
        <p:nvPicPr>
          <p:cNvPr id="11" name="Picture 10">
            <a:extLst>
              <a:ext uri="{FF2B5EF4-FFF2-40B4-BE49-F238E27FC236}">
                <a16:creationId xmlns:a16="http://schemas.microsoft.com/office/drawing/2014/main" id="{5BE1F456-E6FB-644F-8FE1-20F111D9077F}"/>
              </a:ext>
            </a:extLst>
          </p:cNvPr>
          <p:cNvPicPr>
            <a:picLocks noChangeAspect="1"/>
          </p:cNvPicPr>
          <p:nvPr/>
        </p:nvPicPr>
        <p:blipFill>
          <a:blip r:embed="rId4"/>
          <a:stretch>
            <a:fillRect/>
          </a:stretch>
        </p:blipFill>
        <p:spPr>
          <a:xfrm>
            <a:off x="4972050" y="3279775"/>
            <a:ext cx="2114550" cy="1491209"/>
          </a:xfrm>
          <a:prstGeom prst="rect">
            <a:avLst/>
          </a:prstGeom>
        </p:spPr>
      </p:pic>
      <p:pic>
        <p:nvPicPr>
          <p:cNvPr id="12" name="Picture 11">
            <a:extLst>
              <a:ext uri="{FF2B5EF4-FFF2-40B4-BE49-F238E27FC236}">
                <a16:creationId xmlns:a16="http://schemas.microsoft.com/office/drawing/2014/main" id="{48CA7CF1-1AAD-654A-B307-12E0317B79B5}"/>
              </a:ext>
            </a:extLst>
          </p:cNvPr>
          <p:cNvPicPr>
            <a:picLocks noChangeAspect="1"/>
          </p:cNvPicPr>
          <p:nvPr/>
        </p:nvPicPr>
        <p:blipFill>
          <a:blip r:embed="rId5"/>
          <a:stretch>
            <a:fillRect/>
          </a:stretch>
        </p:blipFill>
        <p:spPr>
          <a:xfrm>
            <a:off x="7626350" y="2799829"/>
            <a:ext cx="4368800" cy="2451100"/>
          </a:xfrm>
          <a:prstGeom prst="rect">
            <a:avLst/>
          </a:prstGeom>
        </p:spPr>
      </p:pic>
    </p:spTree>
    <p:extLst>
      <p:ext uri="{BB962C8B-B14F-4D97-AF65-F5344CB8AC3E}">
        <p14:creationId xmlns:p14="http://schemas.microsoft.com/office/powerpoint/2010/main" val="2349629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6A47D-4714-9A43-B2F5-3BED3B035B46}"/>
              </a:ext>
            </a:extLst>
          </p:cNvPr>
          <p:cNvSpPr>
            <a:spLocks noGrp="1"/>
          </p:cNvSpPr>
          <p:nvPr>
            <p:ph type="title"/>
          </p:nvPr>
        </p:nvSpPr>
        <p:spPr/>
        <p:txBody>
          <a:bodyPr/>
          <a:lstStyle/>
          <a:p>
            <a:r>
              <a:rPr lang="en-US" dirty="0"/>
              <a:t>Evaluation—Tiny Task</a:t>
            </a:r>
          </a:p>
        </p:txBody>
      </p:sp>
      <p:pic>
        <p:nvPicPr>
          <p:cNvPr id="5" name="Content Placeholder 4">
            <a:extLst>
              <a:ext uri="{FF2B5EF4-FFF2-40B4-BE49-F238E27FC236}">
                <a16:creationId xmlns:a16="http://schemas.microsoft.com/office/drawing/2014/main" id="{07054244-2538-7E49-A8D5-3EF5F7F3B4EE}"/>
              </a:ext>
            </a:extLst>
          </p:cNvPr>
          <p:cNvPicPr>
            <a:picLocks noGrp="1" noChangeAspect="1"/>
          </p:cNvPicPr>
          <p:nvPr>
            <p:ph idx="1"/>
          </p:nvPr>
        </p:nvPicPr>
        <p:blipFill>
          <a:blip r:embed="rId2"/>
          <a:stretch>
            <a:fillRect/>
          </a:stretch>
        </p:blipFill>
        <p:spPr>
          <a:xfrm>
            <a:off x="3028950" y="2119313"/>
            <a:ext cx="6229350" cy="3352800"/>
          </a:xfrm>
        </p:spPr>
      </p:pic>
    </p:spTree>
    <p:extLst>
      <p:ext uri="{BB962C8B-B14F-4D97-AF65-F5344CB8AC3E}">
        <p14:creationId xmlns:p14="http://schemas.microsoft.com/office/powerpoint/2010/main" val="2771812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24B8C-F5A3-3747-B7DD-6D1FB7569016}"/>
              </a:ext>
            </a:extLst>
          </p:cNvPr>
          <p:cNvSpPr>
            <a:spLocks noGrp="1"/>
          </p:cNvSpPr>
          <p:nvPr>
            <p:ph type="title"/>
          </p:nvPr>
        </p:nvSpPr>
        <p:spPr/>
        <p:txBody>
          <a:bodyPr/>
          <a:lstStyle/>
          <a:p>
            <a:r>
              <a:rPr lang="en-US" dirty="0"/>
              <a:t>Evaluation--Reschedule</a:t>
            </a:r>
          </a:p>
        </p:txBody>
      </p:sp>
      <p:pic>
        <p:nvPicPr>
          <p:cNvPr id="5" name="Content Placeholder 4">
            <a:extLst>
              <a:ext uri="{FF2B5EF4-FFF2-40B4-BE49-F238E27FC236}">
                <a16:creationId xmlns:a16="http://schemas.microsoft.com/office/drawing/2014/main" id="{DC04C70D-B96D-5045-A384-0A09F40E1665}"/>
              </a:ext>
            </a:extLst>
          </p:cNvPr>
          <p:cNvPicPr>
            <a:picLocks noGrp="1" noChangeAspect="1"/>
          </p:cNvPicPr>
          <p:nvPr>
            <p:ph idx="1"/>
          </p:nvPr>
        </p:nvPicPr>
        <p:blipFill>
          <a:blip r:embed="rId2"/>
          <a:stretch>
            <a:fillRect/>
          </a:stretch>
        </p:blipFill>
        <p:spPr>
          <a:xfrm>
            <a:off x="673100" y="2034381"/>
            <a:ext cx="5422900" cy="3848100"/>
          </a:xfrm>
        </p:spPr>
      </p:pic>
      <p:pic>
        <p:nvPicPr>
          <p:cNvPr id="7" name="Picture 6">
            <a:extLst>
              <a:ext uri="{FF2B5EF4-FFF2-40B4-BE49-F238E27FC236}">
                <a16:creationId xmlns:a16="http://schemas.microsoft.com/office/drawing/2014/main" id="{08839CC2-780D-9946-9F23-B93171BA4900}"/>
              </a:ext>
            </a:extLst>
          </p:cNvPr>
          <p:cNvPicPr>
            <a:picLocks noChangeAspect="1"/>
          </p:cNvPicPr>
          <p:nvPr/>
        </p:nvPicPr>
        <p:blipFill>
          <a:blip r:embed="rId3"/>
          <a:stretch>
            <a:fillRect/>
          </a:stretch>
        </p:blipFill>
        <p:spPr>
          <a:xfrm>
            <a:off x="6315075" y="2034381"/>
            <a:ext cx="5562600" cy="3566319"/>
          </a:xfrm>
          <a:prstGeom prst="rect">
            <a:avLst/>
          </a:prstGeom>
        </p:spPr>
      </p:pic>
    </p:spTree>
    <p:extLst>
      <p:ext uri="{BB962C8B-B14F-4D97-AF65-F5344CB8AC3E}">
        <p14:creationId xmlns:p14="http://schemas.microsoft.com/office/powerpoint/2010/main" val="200984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B298-0060-B147-BD39-7BDE6CB298CE}"/>
              </a:ext>
            </a:extLst>
          </p:cNvPr>
          <p:cNvSpPr>
            <a:spLocks noGrp="1"/>
          </p:cNvSpPr>
          <p:nvPr>
            <p:ph type="title"/>
          </p:nvPr>
        </p:nvSpPr>
        <p:spPr/>
        <p:txBody>
          <a:bodyPr/>
          <a:lstStyle/>
          <a:p>
            <a:r>
              <a:rPr lang="en-US" dirty="0"/>
              <a:t>Problem the paper described</a:t>
            </a:r>
          </a:p>
        </p:txBody>
      </p:sp>
      <p:sp>
        <p:nvSpPr>
          <p:cNvPr id="3" name="Content Placeholder 2">
            <a:extLst>
              <a:ext uri="{FF2B5EF4-FFF2-40B4-BE49-F238E27FC236}">
                <a16:creationId xmlns:a16="http://schemas.microsoft.com/office/drawing/2014/main" id="{1EA1ACB9-1D5D-0145-B52E-E82804A0B72E}"/>
              </a:ext>
            </a:extLst>
          </p:cNvPr>
          <p:cNvSpPr>
            <a:spLocks noGrp="1"/>
          </p:cNvSpPr>
          <p:nvPr>
            <p:ph idx="1"/>
          </p:nvPr>
        </p:nvSpPr>
        <p:spPr/>
        <p:txBody>
          <a:bodyPr/>
          <a:lstStyle/>
          <a:p>
            <a:pPr marL="457200" lvl="1" indent="0">
              <a:buNone/>
            </a:pPr>
            <a:r>
              <a:rPr lang="en-US" dirty="0"/>
              <a:t>		</a:t>
            </a:r>
            <a:r>
              <a:rPr lang="en-US" sz="4200" dirty="0"/>
              <a:t>Existing Control plane Framework </a:t>
            </a:r>
          </a:p>
          <a:p>
            <a:pPr lvl="8"/>
            <a:endParaRPr lang="en-US" sz="3200" dirty="0"/>
          </a:p>
          <a:p>
            <a:pPr marL="457200" lvl="1" indent="0">
              <a:buNone/>
            </a:pPr>
            <a:endParaRPr lang="en-US" dirty="0"/>
          </a:p>
          <a:p>
            <a:pPr marL="457200" lvl="1" indent="0">
              <a:buNone/>
            </a:pPr>
            <a:endParaRPr lang="en-US" dirty="0"/>
          </a:p>
        </p:txBody>
      </p:sp>
      <p:graphicFrame>
        <p:nvGraphicFramePr>
          <p:cNvPr id="4" name="Diagram 3">
            <a:extLst>
              <a:ext uri="{FF2B5EF4-FFF2-40B4-BE49-F238E27FC236}">
                <a16:creationId xmlns:a16="http://schemas.microsoft.com/office/drawing/2014/main" id="{3783C8D9-7C67-E14B-BCBA-E1AAA9BBD24B}"/>
              </a:ext>
            </a:extLst>
          </p:cNvPr>
          <p:cNvGraphicFramePr/>
          <p:nvPr>
            <p:extLst>
              <p:ext uri="{D42A27DB-BD31-4B8C-83A1-F6EECF244321}">
                <p14:modId xmlns:p14="http://schemas.microsoft.com/office/powerpoint/2010/main" val="2688979153"/>
              </p:ext>
            </p:extLst>
          </p:nvPr>
        </p:nvGraphicFramePr>
        <p:xfrm>
          <a:off x="2153920" y="107349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9BFB967-4ABF-6C4D-8246-6D3B1BF730BF}"/>
              </a:ext>
            </a:extLst>
          </p:cNvPr>
          <p:cNvSpPr txBox="1"/>
          <p:nvPr/>
        </p:nvSpPr>
        <p:spPr>
          <a:xfrm>
            <a:off x="5129213" y="5165116"/>
            <a:ext cx="3186112" cy="1384995"/>
          </a:xfrm>
          <a:prstGeom prst="rect">
            <a:avLst/>
          </a:prstGeom>
          <a:noFill/>
        </p:spPr>
        <p:txBody>
          <a:bodyPr wrap="square" rtlCol="0">
            <a:spAutoFit/>
          </a:bodyPr>
          <a:lstStyle/>
          <a:p>
            <a:r>
              <a:rPr lang="en-US" sz="2800" dirty="0"/>
              <a:t>1.Not more than a few hundred cores</a:t>
            </a:r>
          </a:p>
          <a:p>
            <a:r>
              <a:rPr lang="en-US" sz="2800" dirty="0"/>
              <a:t>2.Cost to reinstall</a:t>
            </a:r>
          </a:p>
        </p:txBody>
      </p:sp>
      <p:sp>
        <p:nvSpPr>
          <p:cNvPr id="6" name="Down Arrow 5">
            <a:extLst>
              <a:ext uri="{FF2B5EF4-FFF2-40B4-BE49-F238E27FC236}">
                <a16:creationId xmlns:a16="http://schemas.microsoft.com/office/drawing/2014/main" id="{19E73634-8773-CB4C-81B7-16498ED225DF}"/>
              </a:ext>
            </a:extLst>
          </p:cNvPr>
          <p:cNvSpPr/>
          <p:nvPr/>
        </p:nvSpPr>
        <p:spPr>
          <a:xfrm flipH="1">
            <a:off x="6118859" y="4360688"/>
            <a:ext cx="281941" cy="82867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585041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EB298-0060-B147-BD39-7BDE6CB298CE}"/>
              </a:ext>
            </a:extLst>
          </p:cNvPr>
          <p:cNvSpPr>
            <a:spLocks noGrp="1"/>
          </p:cNvSpPr>
          <p:nvPr>
            <p:ph type="title"/>
          </p:nvPr>
        </p:nvSpPr>
        <p:spPr/>
        <p:txBody>
          <a:bodyPr/>
          <a:lstStyle/>
          <a:p>
            <a:r>
              <a:rPr lang="en-US" dirty="0"/>
              <a:t>Problem the paper described</a:t>
            </a:r>
          </a:p>
        </p:txBody>
      </p:sp>
      <p:sp>
        <p:nvSpPr>
          <p:cNvPr id="3" name="Content Placeholder 2">
            <a:extLst>
              <a:ext uri="{FF2B5EF4-FFF2-40B4-BE49-F238E27FC236}">
                <a16:creationId xmlns:a16="http://schemas.microsoft.com/office/drawing/2014/main" id="{1EA1ACB9-1D5D-0145-B52E-E82804A0B72E}"/>
              </a:ext>
            </a:extLst>
          </p:cNvPr>
          <p:cNvSpPr>
            <a:spLocks noGrp="1"/>
          </p:cNvSpPr>
          <p:nvPr>
            <p:ph idx="1"/>
          </p:nvPr>
        </p:nvSpPr>
        <p:spPr/>
        <p:txBody>
          <a:bodyPr/>
          <a:lstStyle/>
          <a:p>
            <a:pPr marL="457200" lvl="1" indent="0">
              <a:buNone/>
            </a:pPr>
            <a:r>
              <a:rPr lang="en-US" dirty="0"/>
              <a:t>		</a:t>
            </a:r>
            <a:r>
              <a:rPr lang="en-US" sz="4200" dirty="0"/>
              <a:t>Existing Control plane Framework </a:t>
            </a:r>
          </a:p>
          <a:p>
            <a:pPr lvl="8"/>
            <a:endParaRPr lang="en-US" sz="3200" dirty="0"/>
          </a:p>
          <a:p>
            <a:pPr marL="457200" lvl="1" indent="0">
              <a:buNone/>
            </a:pPr>
            <a:endParaRPr lang="en-US" dirty="0"/>
          </a:p>
          <a:p>
            <a:pPr marL="457200" lvl="1" indent="0">
              <a:buNone/>
            </a:pPr>
            <a:endParaRPr lang="en-US" dirty="0"/>
          </a:p>
        </p:txBody>
      </p:sp>
      <p:pic>
        <p:nvPicPr>
          <p:cNvPr id="8" name="Picture 7">
            <a:extLst>
              <a:ext uri="{FF2B5EF4-FFF2-40B4-BE49-F238E27FC236}">
                <a16:creationId xmlns:a16="http://schemas.microsoft.com/office/drawing/2014/main" id="{0CF198FE-49DE-2F4F-B994-DFDBF031DCE6}"/>
              </a:ext>
            </a:extLst>
          </p:cNvPr>
          <p:cNvPicPr>
            <a:picLocks noChangeAspect="1"/>
          </p:cNvPicPr>
          <p:nvPr/>
        </p:nvPicPr>
        <p:blipFill>
          <a:blip r:embed="rId3"/>
          <a:stretch>
            <a:fillRect/>
          </a:stretch>
        </p:blipFill>
        <p:spPr>
          <a:xfrm>
            <a:off x="0" y="2801120"/>
            <a:ext cx="12192000" cy="2970259"/>
          </a:xfrm>
          <a:prstGeom prst="rect">
            <a:avLst/>
          </a:prstGeom>
        </p:spPr>
      </p:pic>
    </p:spTree>
    <p:extLst>
      <p:ext uri="{BB962C8B-B14F-4D97-AF65-F5344CB8AC3E}">
        <p14:creationId xmlns:p14="http://schemas.microsoft.com/office/powerpoint/2010/main" val="4133797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25C22-BF95-F441-B361-1A59D4872FE5}"/>
              </a:ext>
            </a:extLst>
          </p:cNvPr>
          <p:cNvSpPr>
            <a:spLocks noGrp="1"/>
          </p:cNvSpPr>
          <p:nvPr>
            <p:ph type="title"/>
          </p:nvPr>
        </p:nvSpPr>
        <p:spPr/>
        <p:txBody>
          <a:bodyPr/>
          <a:lstStyle/>
          <a:p>
            <a:r>
              <a:rPr lang="en-US" dirty="0"/>
              <a:t>Contribution</a:t>
            </a:r>
          </a:p>
        </p:txBody>
      </p:sp>
      <p:graphicFrame>
        <p:nvGraphicFramePr>
          <p:cNvPr id="6" name="Diagram 5">
            <a:extLst>
              <a:ext uri="{FF2B5EF4-FFF2-40B4-BE49-F238E27FC236}">
                <a16:creationId xmlns:a16="http://schemas.microsoft.com/office/drawing/2014/main" id="{EA049F3C-C0F6-0843-85E2-3C6A2C4B4B6D}"/>
              </a:ext>
            </a:extLst>
          </p:cNvPr>
          <p:cNvGraphicFramePr/>
          <p:nvPr>
            <p:extLst>
              <p:ext uri="{D42A27DB-BD31-4B8C-83A1-F6EECF244321}">
                <p14:modId xmlns:p14="http://schemas.microsoft.com/office/powerpoint/2010/main" val="3601042853"/>
              </p:ext>
            </p:extLst>
          </p:nvPr>
        </p:nvGraphicFramePr>
        <p:xfrm>
          <a:off x="2263648" y="120734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a:extLst>
              <a:ext uri="{FF2B5EF4-FFF2-40B4-BE49-F238E27FC236}">
                <a16:creationId xmlns:a16="http://schemas.microsoft.com/office/drawing/2014/main" id="{8B9B669D-E050-EC47-934B-C16DE23951C2}"/>
              </a:ext>
            </a:extLst>
          </p:cNvPr>
          <p:cNvSpPr/>
          <p:nvPr/>
        </p:nvSpPr>
        <p:spPr>
          <a:xfrm>
            <a:off x="838200" y="1886578"/>
            <a:ext cx="1651778" cy="707886"/>
          </a:xfrm>
          <a:prstGeom prst="rect">
            <a:avLst/>
          </a:prstGeom>
        </p:spPr>
        <p:txBody>
          <a:bodyPr wrap="square">
            <a:spAutoFit/>
          </a:bodyPr>
          <a:lstStyle/>
          <a:p>
            <a:r>
              <a:rPr lang="en-US" sz="4000" dirty="0">
                <a:solidFill>
                  <a:srgbClr val="FF0000"/>
                </a:solidFill>
                <a:latin typeface="LinLibertineT"/>
              </a:rPr>
              <a:t>Canary</a:t>
            </a:r>
            <a:r>
              <a:rPr lang="en-US" sz="3600" dirty="0">
                <a:latin typeface="LinLibertineT"/>
              </a:rPr>
              <a:t> </a:t>
            </a:r>
            <a:endParaRPr lang="en-US" sz="3600" dirty="0"/>
          </a:p>
        </p:txBody>
      </p:sp>
    </p:spTree>
    <p:extLst>
      <p:ext uri="{BB962C8B-B14F-4D97-AF65-F5344CB8AC3E}">
        <p14:creationId xmlns:p14="http://schemas.microsoft.com/office/powerpoint/2010/main" val="1841080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A099B-C369-0B4B-907D-E3C829321953}"/>
              </a:ext>
            </a:extLst>
          </p:cNvPr>
          <p:cNvSpPr>
            <a:spLocks noGrp="1"/>
          </p:cNvSpPr>
          <p:nvPr>
            <p:ph type="title"/>
          </p:nvPr>
        </p:nvSpPr>
        <p:spPr/>
        <p:txBody>
          <a:bodyPr/>
          <a:lstStyle/>
          <a:p>
            <a:r>
              <a:rPr lang="en-US" dirty="0"/>
              <a:t>Asynchronous Architecture</a:t>
            </a:r>
          </a:p>
        </p:txBody>
      </p:sp>
      <p:graphicFrame>
        <p:nvGraphicFramePr>
          <p:cNvPr id="4" name="Content Placeholder 3">
            <a:extLst>
              <a:ext uri="{FF2B5EF4-FFF2-40B4-BE49-F238E27FC236}">
                <a16:creationId xmlns:a16="http://schemas.microsoft.com/office/drawing/2014/main" id="{4941E253-9A66-F04C-A3EF-9FAB85FFD90C}"/>
              </a:ext>
            </a:extLst>
          </p:cNvPr>
          <p:cNvGraphicFramePr>
            <a:graphicFrameLocks noGrp="1"/>
          </p:cNvGraphicFramePr>
          <p:nvPr>
            <p:ph idx="1"/>
            <p:extLst>
              <p:ext uri="{D42A27DB-BD31-4B8C-83A1-F6EECF244321}">
                <p14:modId xmlns:p14="http://schemas.microsoft.com/office/powerpoint/2010/main" val="37205079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2282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82AB-1AFC-C44D-81FA-95F06344A279}"/>
              </a:ext>
            </a:extLst>
          </p:cNvPr>
          <p:cNvSpPr>
            <a:spLocks noGrp="1"/>
          </p:cNvSpPr>
          <p:nvPr>
            <p:ph type="title"/>
          </p:nvPr>
        </p:nvSpPr>
        <p:spPr/>
        <p:txBody>
          <a:bodyPr/>
          <a:lstStyle/>
          <a:p>
            <a:r>
              <a:rPr lang="en-US" dirty="0"/>
              <a:t>TASK RECIPE</a:t>
            </a:r>
          </a:p>
        </p:txBody>
      </p:sp>
      <p:graphicFrame>
        <p:nvGraphicFramePr>
          <p:cNvPr id="4" name="Diagram 3">
            <a:extLst>
              <a:ext uri="{FF2B5EF4-FFF2-40B4-BE49-F238E27FC236}">
                <a16:creationId xmlns:a16="http://schemas.microsoft.com/office/drawing/2014/main" id="{6E95FC21-EE48-CA4E-89D6-19A41E02B236}"/>
              </a:ext>
            </a:extLst>
          </p:cNvPr>
          <p:cNvGraphicFramePr/>
          <p:nvPr>
            <p:extLst>
              <p:ext uri="{D42A27DB-BD31-4B8C-83A1-F6EECF244321}">
                <p14:modId xmlns:p14="http://schemas.microsoft.com/office/powerpoint/2010/main" val="2478472710"/>
              </p:ext>
            </p:extLst>
          </p:nvPr>
        </p:nvGraphicFramePr>
        <p:xfrm>
          <a:off x="1727200" y="102790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3333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E322-AA6A-574F-B534-424B93D3884A}"/>
              </a:ext>
            </a:extLst>
          </p:cNvPr>
          <p:cNvSpPr>
            <a:spLocks noGrp="1"/>
          </p:cNvSpPr>
          <p:nvPr>
            <p:ph type="title"/>
          </p:nvPr>
        </p:nvSpPr>
        <p:spPr/>
        <p:txBody>
          <a:bodyPr/>
          <a:lstStyle/>
          <a:p>
            <a:r>
              <a:rPr lang="en-US" dirty="0"/>
              <a:t>TASK RECIPE --PRECONDITION</a:t>
            </a:r>
          </a:p>
        </p:txBody>
      </p:sp>
      <p:graphicFrame>
        <p:nvGraphicFramePr>
          <p:cNvPr id="4" name="Diagram 3">
            <a:extLst>
              <a:ext uri="{FF2B5EF4-FFF2-40B4-BE49-F238E27FC236}">
                <a16:creationId xmlns:a16="http://schemas.microsoft.com/office/drawing/2014/main" id="{A1CF3A9F-472E-5B43-8638-5355CAFEF1A8}"/>
              </a:ext>
            </a:extLst>
          </p:cNvPr>
          <p:cNvGraphicFramePr/>
          <p:nvPr>
            <p:extLst>
              <p:ext uri="{D42A27DB-BD31-4B8C-83A1-F6EECF244321}">
                <p14:modId xmlns:p14="http://schemas.microsoft.com/office/powerpoint/2010/main" val="3738633017"/>
              </p:ext>
            </p:extLst>
          </p:nvPr>
        </p:nvGraphicFramePr>
        <p:xfrm>
          <a:off x="1849120" y="1690688"/>
          <a:ext cx="8831072" cy="3588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hord 5">
            <a:extLst>
              <a:ext uri="{FF2B5EF4-FFF2-40B4-BE49-F238E27FC236}">
                <a16:creationId xmlns:a16="http://schemas.microsoft.com/office/drawing/2014/main" id="{6A1CCFA3-0A9C-1F4D-B5EA-C16DF8F0EB01}"/>
              </a:ext>
            </a:extLst>
          </p:cNvPr>
          <p:cNvSpPr/>
          <p:nvPr/>
        </p:nvSpPr>
        <p:spPr>
          <a:xfrm>
            <a:off x="4897478" y="1788224"/>
            <a:ext cx="564538" cy="568580"/>
          </a:xfrm>
          <a:prstGeom prst="chord">
            <a:avLst>
              <a:gd name="adj1" fmla="val 16200000"/>
              <a:gd name="adj2" fmla="val 162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Chord 6">
            <a:extLst>
              <a:ext uri="{FF2B5EF4-FFF2-40B4-BE49-F238E27FC236}">
                <a16:creationId xmlns:a16="http://schemas.microsoft.com/office/drawing/2014/main" id="{E917E1C9-0432-654E-9413-94FAEAEA4CAA}"/>
              </a:ext>
            </a:extLst>
          </p:cNvPr>
          <p:cNvSpPr/>
          <p:nvPr/>
        </p:nvSpPr>
        <p:spPr>
          <a:xfrm>
            <a:off x="7876032" y="1788224"/>
            <a:ext cx="597766" cy="568580"/>
          </a:xfrm>
          <a:prstGeom prst="chord">
            <a:avLst>
              <a:gd name="adj1" fmla="val 16200000"/>
              <a:gd name="adj2" fmla="val 162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887775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A0671-DEE9-E546-B8B1-F66FFBA40953}"/>
              </a:ext>
            </a:extLst>
          </p:cNvPr>
          <p:cNvSpPr>
            <a:spLocks noGrp="1"/>
          </p:cNvSpPr>
          <p:nvPr>
            <p:ph type="title"/>
          </p:nvPr>
        </p:nvSpPr>
        <p:spPr/>
        <p:txBody>
          <a:bodyPr/>
          <a:lstStyle/>
          <a:p>
            <a:r>
              <a:rPr lang="en-US" dirty="0"/>
              <a:t>Task Recipe</a:t>
            </a:r>
          </a:p>
        </p:txBody>
      </p:sp>
      <p:sp>
        <p:nvSpPr>
          <p:cNvPr id="3" name="Content Placeholder 2">
            <a:extLst>
              <a:ext uri="{FF2B5EF4-FFF2-40B4-BE49-F238E27FC236}">
                <a16:creationId xmlns:a16="http://schemas.microsoft.com/office/drawing/2014/main" id="{0385A849-0995-B44D-B070-341B2699A2FA}"/>
              </a:ext>
            </a:extLst>
          </p:cNvPr>
          <p:cNvSpPr>
            <a:spLocks noGrp="1"/>
          </p:cNvSpPr>
          <p:nvPr>
            <p:ph idx="1"/>
          </p:nvPr>
        </p:nvSpPr>
        <p:spPr/>
        <p:txBody>
          <a:bodyPr>
            <a:normAutofit/>
          </a:bodyPr>
          <a:lstStyle/>
          <a:p>
            <a:pPr marL="3200400" lvl="7" indent="0">
              <a:buNone/>
            </a:pPr>
            <a:r>
              <a:rPr lang="en-US" sz="3600" dirty="0"/>
              <a:t>Exactly-once Execution </a:t>
            </a:r>
          </a:p>
        </p:txBody>
      </p:sp>
      <p:pic>
        <p:nvPicPr>
          <p:cNvPr id="4" name="Content Placeholder 4">
            <a:extLst>
              <a:ext uri="{FF2B5EF4-FFF2-40B4-BE49-F238E27FC236}">
                <a16:creationId xmlns:a16="http://schemas.microsoft.com/office/drawing/2014/main" id="{94A1A306-A983-854E-A039-FBCFB3E15C58}"/>
              </a:ext>
            </a:extLst>
          </p:cNvPr>
          <p:cNvPicPr>
            <a:picLocks noChangeAspect="1"/>
          </p:cNvPicPr>
          <p:nvPr/>
        </p:nvPicPr>
        <p:blipFill>
          <a:blip r:embed="rId2"/>
          <a:stretch>
            <a:fillRect/>
          </a:stretch>
        </p:blipFill>
        <p:spPr>
          <a:xfrm>
            <a:off x="3390195" y="2350734"/>
            <a:ext cx="5897505" cy="4066470"/>
          </a:xfrm>
          <a:prstGeom prst="rect">
            <a:avLst/>
          </a:prstGeom>
        </p:spPr>
      </p:pic>
    </p:spTree>
    <p:extLst>
      <p:ext uri="{BB962C8B-B14F-4D97-AF65-F5344CB8AC3E}">
        <p14:creationId xmlns:p14="http://schemas.microsoft.com/office/powerpoint/2010/main" val="1534762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TotalTime>
  <Words>810</Words>
  <Application>Microsoft Macintosh PowerPoint</Application>
  <PresentationFormat>Widescreen</PresentationFormat>
  <Paragraphs>138</Paragraphs>
  <Slides>21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等线</vt:lpstr>
      <vt:lpstr>LinLibertineT</vt:lpstr>
      <vt:lpstr>Arial</vt:lpstr>
      <vt:lpstr>Calibri</vt:lpstr>
      <vt:lpstr>Calibri Light</vt:lpstr>
      <vt:lpstr>Office Theme</vt:lpstr>
      <vt:lpstr>Decoupling the Control Plane from Program Control Flow for Flexibility and Performance in Cloud Computing  </vt:lpstr>
      <vt:lpstr>Problem the paper described</vt:lpstr>
      <vt:lpstr>Problem the paper described</vt:lpstr>
      <vt:lpstr>Problem the paper described</vt:lpstr>
      <vt:lpstr>Contribution</vt:lpstr>
      <vt:lpstr>Asynchronous Architecture</vt:lpstr>
      <vt:lpstr>TASK RECIPE</vt:lpstr>
      <vt:lpstr>TASK RECIPE --PRECONDITION</vt:lpstr>
      <vt:lpstr>Task Recipe</vt:lpstr>
      <vt:lpstr>TASK RECIPE</vt:lpstr>
      <vt:lpstr>Partition Map</vt:lpstr>
      <vt:lpstr>Partition Map</vt:lpstr>
      <vt:lpstr>Partition Map</vt:lpstr>
      <vt:lpstr>Partition Map</vt:lpstr>
      <vt:lpstr>Partition Map</vt:lpstr>
      <vt:lpstr>Implementation</vt:lpstr>
      <vt:lpstr>Evaluation</vt:lpstr>
      <vt:lpstr>Evaluation--Scaling</vt:lpstr>
      <vt:lpstr>Evaluation--Task Rate</vt:lpstr>
      <vt:lpstr>Evaluation—Tiny Task</vt:lpstr>
      <vt:lpstr>Evaluation--Reschedule</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Decoupling the Control Plane from Program Control Flow for Flexibility and Performance in Cloud Computing  </dc:title>
  <dc:creator>CCrainy Chaoyi</dc:creator>
  <cp:lastModifiedBy>CCrainy Chaoyi</cp:lastModifiedBy>
  <cp:revision>78</cp:revision>
  <dcterms:created xsi:type="dcterms:W3CDTF">2018-05-16T08:01:58Z</dcterms:created>
  <dcterms:modified xsi:type="dcterms:W3CDTF">2018-05-17T04:06:06Z</dcterms:modified>
</cp:coreProperties>
</file>