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483" r:id="rId2"/>
    <p:sldId id="514" r:id="rId3"/>
    <p:sldId id="762" r:id="rId4"/>
    <p:sldId id="305" r:id="rId5"/>
    <p:sldId id="783" r:id="rId6"/>
    <p:sldId id="763" r:id="rId7"/>
    <p:sldId id="674" r:id="rId8"/>
    <p:sldId id="299" r:id="rId9"/>
    <p:sldId id="764" r:id="rId10"/>
    <p:sldId id="767" r:id="rId11"/>
    <p:sldId id="765" r:id="rId12"/>
    <p:sldId id="784" r:id="rId13"/>
    <p:sldId id="785" r:id="rId14"/>
    <p:sldId id="786" r:id="rId15"/>
    <p:sldId id="788" r:id="rId16"/>
    <p:sldId id="789" r:id="rId17"/>
    <p:sldId id="790" r:id="rId18"/>
    <p:sldId id="791" r:id="rId19"/>
    <p:sldId id="793" r:id="rId20"/>
    <p:sldId id="792" r:id="rId21"/>
    <p:sldId id="794" r:id="rId22"/>
    <p:sldId id="766" r:id="rId23"/>
    <p:sldId id="768" r:id="rId24"/>
    <p:sldId id="769" r:id="rId25"/>
    <p:sldId id="772" r:id="rId26"/>
    <p:sldId id="770" r:id="rId27"/>
    <p:sldId id="773" r:id="rId28"/>
    <p:sldId id="774" r:id="rId29"/>
    <p:sldId id="505" r:id="rId30"/>
    <p:sldId id="504" r:id="rId31"/>
    <p:sldId id="798" r:id="rId32"/>
    <p:sldId id="488" r:id="rId33"/>
    <p:sldId id="799" r:id="rId34"/>
    <p:sldId id="800" r:id="rId35"/>
    <p:sldId id="804" r:id="rId36"/>
    <p:sldId id="805" r:id="rId37"/>
    <p:sldId id="806" r:id="rId38"/>
    <p:sldId id="487" r:id="rId39"/>
    <p:sldId id="807" r:id="rId40"/>
    <p:sldId id="490" r:id="rId41"/>
    <p:sldId id="502" r:id="rId42"/>
    <p:sldId id="808" r:id="rId43"/>
    <p:sldId id="809" r:id="rId44"/>
    <p:sldId id="491" r:id="rId45"/>
    <p:sldId id="815" r:id="rId46"/>
    <p:sldId id="816" r:id="rId47"/>
    <p:sldId id="493" r:id="rId48"/>
    <p:sldId id="503" r:id="rId49"/>
    <p:sldId id="813" r:id="rId50"/>
    <p:sldId id="494" r:id="rId51"/>
    <p:sldId id="810" r:id="rId52"/>
    <p:sldId id="811" r:id="rId53"/>
    <p:sldId id="812" r:id="rId54"/>
    <p:sldId id="775" r:id="rId55"/>
    <p:sldId id="777" r:id="rId56"/>
    <p:sldId id="778" r:id="rId57"/>
    <p:sldId id="779" r:id="rId58"/>
    <p:sldId id="781" r:id="rId59"/>
    <p:sldId id="814" r:id="rId60"/>
    <p:sldId id="795" r:id="rId61"/>
    <p:sldId id="782" r:id="rId62"/>
    <p:sldId id="776" r:id="rId63"/>
    <p:sldId id="796" r:id="rId64"/>
    <p:sldId id="797" r:id="rId65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A11B71A-E152-47CE-B4B8-AFA424CB2BE7}">
          <p14:sldIdLst>
            <p14:sldId id="483"/>
            <p14:sldId id="514"/>
            <p14:sldId id="762"/>
            <p14:sldId id="305"/>
            <p14:sldId id="783"/>
            <p14:sldId id="763"/>
            <p14:sldId id="674"/>
            <p14:sldId id="299"/>
            <p14:sldId id="764"/>
            <p14:sldId id="767"/>
            <p14:sldId id="765"/>
            <p14:sldId id="784"/>
            <p14:sldId id="785"/>
            <p14:sldId id="786"/>
            <p14:sldId id="788"/>
            <p14:sldId id="789"/>
            <p14:sldId id="790"/>
            <p14:sldId id="791"/>
            <p14:sldId id="793"/>
            <p14:sldId id="792"/>
            <p14:sldId id="794"/>
            <p14:sldId id="766"/>
            <p14:sldId id="768"/>
            <p14:sldId id="769"/>
            <p14:sldId id="772"/>
            <p14:sldId id="770"/>
            <p14:sldId id="773"/>
            <p14:sldId id="774"/>
            <p14:sldId id="505"/>
            <p14:sldId id="504"/>
            <p14:sldId id="798"/>
            <p14:sldId id="488"/>
            <p14:sldId id="799"/>
            <p14:sldId id="800"/>
            <p14:sldId id="804"/>
            <p14:sldId id="805"/>
            <p14:sldId id="806"/>
            <p14:sldId id="487"/>
            <p14:sldId id="807"/>
            <p14:sldId id="490"/>
            <p14:sldId id="502"/>
            <p14:sldId id="808"/>
            <p14:sldId id="809"/>
            <p14:sldId id="491"/>
            <p14:sldId id="815"/>
            <p14:sldId id="816"/>
            <p14:sldId id="493"/>
            <p14:sldId id="503"/>
            <p14:sldId id="813"/>
            <p14:sldId id="494"/>
            <p14:sldId id="810"/>
            <p14:sldId id="811"/>
            <p14:sldId id="812"/>
            <p14:sldId id="775"/>
            <p14:sldId id="777"/>
            <p14:sldId id="778"/>
            <p14:sldId id="779"/>
            <p14:sldId id="781"/>
            <p14:sldId id="814"/>
            <p14:sldId id="795"/>
            <p14:sldId id="782"/>
            <p14:sldId id="776"/>
            <p14:sldId id="796"/>
            <p14:sldId id="7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龚 平" initials="龚" lastIdx="1" clrIdx="1">
    <p:extLst>
      <p:ext uri="{19B8F6BF-5375-455C-9EA6-DF929625EA0E}">
        <p15:presenceInfo xmlns:p15="http://schemas.microsoft.com/office/powerpoint/2012/main" userId="73d5c2418d06d3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869"/>
    <a:srgbClr val="FFFFFF"/>
    <a:srgbClr val="70AD47"/>
    <a:srgbClr val="2F444F"/>
    <a:srgbClr val="666666"/>
    <a:srgbClr val="364E5B"/>
    <a:srgbClr val="5FB39E"/>
    <a:srgbClr val="E7E6E6"/>
    <a:srgbClr val="99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C7513-4E4D-4987-8DEF-1BF27545B6C1}" v="454" dt="2020-10-20T17:19:11.994"/>
    <p1510:client id="{C3108825-22CE-424D-92A6-52D7E33611DB}" v="647" dt="2020-10-21T10:23:40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9752" autoAdjust="0"/>
  </p:normalViewPr>
  <p:slideViewPr>
    <p:cSldViewPr snapToGrid="0" showGuides="1">
      <p:cViewPr varScale="1">
        <p:scale>
          <a:sx n="100" d="100"/>
          <a:sy n="100" d="100"/>
        </p:scale>
        <p:origin x="96" y="23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平" userId="73d5c2418d06d3ae" providerId="LiveId" clId="{6FBC7513-4E4D-4987-8DEF-1BF27545B6C1}"/>
    <pc:docChg chg="undo custSel addSld delSld modSld modSection">
      <pc:chgData name="平" userId="73d5c2418d06d3ae" providerId="LiveId" clId="{6FBC7513-4E4D-4987-8DEF-1BF27545B6C1}" dt="2020-10-20T17:19:17.462" v="1656" actId="1076"/>
      <pc:docMkLst>
        <pc:docMk/>
      </pc:docMkLst>
      <pc:sldChg chg="add">
        <pc:chgData name="平" userId="73d5c2418d06d3ae" providerId="LiveId" clId="{6FBC7513-4E4D-4987-8DEF-1BF27545B6C1}" dt="2020-10-20T16:59:32.595" v="1618"/>
        <pc:sldMkLst>
          <pc:docMk/>
          <pc:sldMk cId="1697419179" sldId="487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2233602832" sldId="488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2568940709" sldId="489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3561469224" sldId="490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2685446475" sldId="491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918740195" sldId="493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1798885075" sldId="494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2128684851" sldId="502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1255940364" sldId="503"/>
        </pc:sldMkLst>
      </pc:sldChg>
      <pc:sldChg chg="add">
        <pc:chgData name="平" userId="73d5c2418d06d3ae" providerId="LiveId" clId="{6FBC7513-4E4D-4987-8DEF-1BF27545B6C1}" dt="2020-10-20T16:59:32.595" v="1618"/>
        <pc:sldMkLst>
          <pc:docMk/>
          <pc:sldMk cId="1605494959" sldId="504"/>
        </pc:sldMkLst>
      </pc:sldChg>
      <pc:sldChg chg="modSp add">
        <pc:chgData name="平" userId="73d5c2418d06d3ae" providerId="LiveId" clId="{6FBC7513-4E4D-4987-8DEF-1BF27545B6C1}" dt="2020-10-20T17:00:19.757" v="1638" actId="207"/>
        <pc:sldMkLst>
          <pc:docMk/>
          <pc:sldMk cId="1440249501" sldId="505"/>
        </pc:sldMkLst>
        <pc:spChg chg="mod">
          <ac:chgData name="平" userId="73d5c2418d06d3ae" providerId="LiveId" clId="{6FBC7513-4E4D-4987-8DEF-1BF27545B6C1}" dt="2020-10-20T17:00:19.757" v="1638" actId="207"/>
          <ac:spMkLst>
            <pc:docMk/>
            <pc:sldMk cId="1440249501" sldId="505"/>
            <ac:spMk id="32" creationId="{F2BEC8D3-F2D5-44D0-8552-23D321AA0F05}"/>
          </ac:spMkLst>
        </pc:spChg>
      </pc:sldChg>
      <pc:sldChg chg="addSp delSp modSp mod delAnim modAnim">
        <pc:chgData name="平" userId="73d5c2418d06d3ae" providerId="LiveId" clId="{6FBC7513-4E4D-4987-8DEF-1BF27545B6C1}" dt="2020-10-20T15:01:01.866" v="426" actId="20577"/>
        <pc:sldMkLst>
          <pc:docMk/>
          <pc:sldMk cId="1822210409" sldId="764"/>
        </pc:sldMkLst>
        <pc:spChg chg="mod ord topLvl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" creationId="{1D290310-FECA-4C1F-9C0F-66C6166C0735}"/>
          </ac:spMkLst>
        </pc:spChg>
        <pc:spChg chg="add mod topLvl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5" creationId="{AACC8C2E-9A31-49FC-B7CB-E53E75BC7618}"/>
          </ac:spMkLst>
        </pc:spChg>
        <pc:spChg chg="add del mod">
          <ac:chgData name="平" userId="73d5c2418d06d3ae" providerId="LiveId" clId="{6FBC7513-4E4D-4987-8DEF-1BF27545B6C1}" dt="2020-10-20T14:46:44.711" v="124" actId="478"/>
          <ac:spMkLst>
            <pc:docMk/>
            <pc:sldMk cId="1822210409" sldId="764"/>
            <ac:spMk id="8" creationId="{4003FD08-B19E-4E1C-96CA-931132BB7F84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1" creationId="{97089169-4956-4E9A-B97F-3F78F521E443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2" creationId="{08C6CB27-B310-4AC0-98EC-5BC849199394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3" creationId="{3A54B117-1F07-4549-B819-AD5C58277598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4" creationId="{EAC54859-1825-4CCB-90FA-651F9B1BE60B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5" creationId="{B331CD53-2ED1-4A8E-8DAD-9A3314A14026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6" creationId="{0578C602-7021-4F6F-A84B-6880853FB94C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17" creationId="{7DB77A65-7226-4A52-8410-7694CFB41EA3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5" creationId="{59CDFD7A-F7D1-45E5-9545-2A50A6CBE623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6" creationId="{9657908A-3A70-47AA-8F09-95FDAFC00427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7" creationId="{528744D6-5B32-4AEC-81EF-CF5DBC76C506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8" creationId="{45793BC8-823A-405F-85A2-18F5034604FC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49" creationId="{91AB3587-0F3E-4A3E-BFAD-A9F13D8780CE}"/>
          </ac:spMkLst>
        </pc:spChg>
        <pc:spChg chg="del mod topLvl">
          <ac:chgData name="平" userId="73d5c2418d06d3ae" providerId="LiveId" clId="{6FBC7513-4E4D-4987-8DEF-1BF27545B6C1}" dt="2020-10-20T14:42:19.339" v="33" actId="478"/>
          <ac:spMkLst>
            <pc:docMk/>
            <pc:sldMk cId="1822210409" sldId="764"/>
            <ac:spMk id="52" creationId="{7EFC2A47-2230-402E-9221-64D040B9FF1C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53" creationId="{DAA74EE9-56FC-45EC-83AD-2ACE47101B4E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54" creationId="{637299AF-CC5F-4523-8B0E-659293F8B4FC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56" creationId="{BD3D2416-39EF-4469-B006-8A56568C6D2E}"/>
          </ac:spMkLst>
        </pc:spChg>
        <pc:spChg chg="mod">
          <ac:chgData name="平" userId="73d5c2418d06d3ae" providerId="LiveId" clId="{6FBC7513-4E4D-4987-8DEF-1BF27545B6C1}" dt="2020-10-20T14:53:18.182" v="277" actId="165"/>
          <ac:spMkLst>
            <pc:docMk/>
            <pc:sldMk cId="1822210409" sldId="764"/>
            <ac:spMk id="57" creationId="{ECC41527-07E9-4B26-842B-FA9608F53FE3}"/>
          </ac:spMkLst>
        </pc:spChg>
        <pc:spChg chg="mod topLvl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59" creationId="{EB2270D2-0894-46E3-A3D8-6BBF540706C7}"/>
          </ac:spMkLst>
        </pc:spChg>
        <pc:spChg chg="mod topLvl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2" creationId="{6C6DD310-7735-489E-8EB7-D4DAB87A2A92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4" creationId="{E6DEC925-2874-41C3-918B-7532E9772240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5" creationId="{3B0F32DC-6169-4218-B5DD-0BE9ACC2B165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7" creationId="{9DE723BD-A526-4F7E-BDE0-BD14BEF05561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8" creationId="{FFAAB3C5-C4F1-4B16-8CBB-4DF3664B0DA2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69" creationId="{D678C9B2-07A8-4560-BA75-94FBF61CF9CB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70" creationId="{BD8BDD69-4365-4F40-87BD-059138FDEFC0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71" creationId="{09F7AD95-283B-4B9A-ACF7-58B183131B98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72" creationId="{D2449584-BDF5-4EC4-952B-C535EF257413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73" creationId="{3062D059-7170-491A-BF85-F9BA01ED7432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1" creationId="{2E01F17C-C82B-4777-95C1-0E758A71A9F8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2" creationId="{D1F84BDF-E449-4009-A685-07495C7E5E31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3" creationId="{2B1B23FE-D03A-4D44-B125-1BD41E36A479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4" creationId="{DD6E568D-C6DB-4F12-95FB-6E1FCD16662D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5" creationId="{A3890E2D-B1FE-40F3-8A6A-F9E9B0CA3981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6" creationId="{705FE9AC-8103-4E5D-9A16-3B005D84D51A}"/>
          </ac:spMkLst>
        </pc:spChg>
        <pc:spChg chg="mod">
          <ac:chgData name="平" userId="73d5c2418d06d3ae" providerId="LiveId" clId="{6FBC7513-4E4D-4987-8DEF-1BF27545B6C1}" dt="2020-10-20T14:53:20.982" v="278" actId="165"/>
          <ac:spMkLst>
            <pc:docMk/>
            <pc:sldMk cId="1822210409" sldId="764"/>
            <ac:spMk id="107" creationId="{6BA8C43A-BE5C-41CD-B3A6-75F3750DEDAA}"/>
          </ac:spMkLst>
        </pc:spChg>
        <pc:spChg chg="add del mod topLvl">
          <ac:chgData name="平" userId="73d5c2418d06d3ae" providerId="LiveId" clId="{6FBC7513-4E4D-4987-8DEF-1BF27545B6C1}" dt="2020-10-20T14:47:28.135" v="142" actId="1076"/>
          <ac:spMkLst>
            <pc:docMk/>
            <pc:sldMk cId="1822210409" sldId="764"/>
            <ac:spMk id="109" creationId="{1F2181A2-6753-446E-9CA8-41D4D0EF15B2}"/>
          </ac:spMkLst>
        </pc:spChg>
        <pc:spChg chg="del mod">
          <ac:chgData name="平" userId="73d5c2418d06d3ae" providerId="LiveId" clId="{6FBC7513-4E4D-4987-8DEF-1BF27545B6C1}" dt="2020-10-20T14:44:53.341" v="102" actId="478"/>
          <ac:spMkLst>
            <pc:docMk/>
            <pc:sldMk cId="1822210409" sldId="764"/>
            <ac:spMk id="112" creationId="{9BF18AC7-3F92-4EFE-9B91-AB823815D4F3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14" creationId="{50D41379-F266-4101-BDEB-7F38CC5208CF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15" creationId="{DC52952A-1EE0-4B1C-94CA-2D010855C491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17" creationId="{4A27CF3C-7E7D-42DF-AA35-B340B898D66F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18" creationId="{1ADDA8ED-AA46-418F-8266-023DB7444B7A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19" creationId="{3DB8A512-B56C-4D56-9E53-D9789FC82499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20" creationId="{E3417D74-9B9B-49B8-A629-CD477EEA057F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21" creationId="{92F1269C-14CE-4C7A-9AB2-ABA1EC98F377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22" creationId="{61719851-ACB5-4D3C-848D-8882CA76B809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23" creationId="{5058C852-4B93-4D4B-A48D-017832B3EB95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1" creationId="{A9B17434-24BC-4B0A-BBE9-E83711854DC5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2" creationId="{813A244E-2128-452D-A017-BA9A545B0DF2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3" creationId="{EAA10E48-F810-4181-8EE8-021DD88995CF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4" creationId="{AB852F86-8E4E-4117-9E5F-748F786944CC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5" creationId="{41C52185-71B0-4B4D-94B6-F0C013835CEB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6" creationId="{F8533044-41D7-4A73-8C19-BD1B7244C60E}"/>
          </ac:spMkLst>
        </pc:spChg>
        <pc:spChg chg="mod">
          <ac:chgData name="平" userId="73d5c2418d06d3ae" providerId="LiveId" clId="{6FBC7513-4E4D-4987-8DEF-1BF27545B6C1}" dt="2020-10-20T14:44:59.062" v="105" actId="165"/>
          <ac:spMkLst>
            <pc:docMk/>
            <pc:sldMk cId="1822210409" sldId="764"/>
            <ac:spMk id="157" creationId="{058ADD0B-9C00-4818-981B-A69F25316519}"/>
          </ac:spMkLst>
        </pc:spChg>
        <pc:spChg chg="mod">
          <ac:chgData name="平" userId="73d5c2418d06d3ae" providerId="LiveId" clId="{6FBC7513-4E4D-4987-8DEF-1BF27545B6C1}" dt="2020-10-20T14:47:17.337" v="139" actId="404"/>
          <ac:spMkLst>
            <pc:docMk/>
            <pc:sldMk cId="1822210409" sldId="764"/>
            <ac:spMk id="162" creationId="{C0CA28DA-EC7C-4FBC-840B-69DCBBBB3116}"/>
          </ac:spMkLst>
        </pc:spChg>
        <pc:spChg chg="mod">
          <ac:chgData name="平" userId="73d5c2418d06d3ae" providerId="LiveId" clId="{6FBC7513-4E4D-4987-8DEF-1BF27545B6C1}" dt="2020-10-20T14:46:55.732" v="126"/>
          <ac:spMkLst>
            <pc:docMk/>
            <pc:sldMk cId="1822210409" sldId="764"/>
            <ac:spMk id="163" creationId="{0CC285CC-A5E5-4335-B1EE-1249E2063816}"/>
          </ac:spMkLst>
        </pc:spChg>
        <pc:spChg chg="mod">
          <ac:chgData name="平" userId="73d5c2418d06d3ae" providerId="LiveId" clId="{6FBC7513-4E4D-4987-8DEF-1BF27545B6C1}" dt="2020-10-20T14:46:55.732" v="126"/>
          <ac:spMkLst>
            <pc:docMk/>
            <pc:sldMk cId="1822210409" sldId="764"/>
            <ac:spMk id="164" creationId="{C81A4377-7CEC-4D55-AAB6-63FE8F9255A5}"/>
          </ac:spMkLst>
        </pc:spChg>
        <pc:spChg chg="mod">
          <ac:chgData name="平" userId="73d5c2418d06d3ae" providerId="LiveId" clId="{6FBC7513-4E4D-4987-8DEF-1BF27545B6C1}" dt="2020-10-20T14:46:55.732" v="126"/>
          <ac:spMkLst>
            <pc:docMk/>
            <pc:sldMk cId="1822210409" sldId="764"/>
            <ac:spMk id="165" creationId="{726F947D-14C1-471F-B4D7-20DFCB49025C}"/>
          </ac:spMkLst>
        </pc:spChg>
        <pc:spChg chg="mod">
          <ac:chgData name="平" userId="73d5c2418d06d3ae" providerId="LiveId" clId="{6FBC7513-4E4D-4987-8DEF-1BF27545B6C1}" dt="2020-10-20T14:46:55.732" v="126"/>
          <ac:spMkLst>
            <pc:docMk/>
            <pc:sldMk cId="1822210409" sldId="764"/>
            <ac:spMk id="166" creationId="{AE42B61D-B698-45AB-8AC9-11E5A27CF4EF}"/>
          </ac:spMkLst>
        </pc:spChg>
        <pc:spChg chg="add mod">
          <ac:chgData name="平" userId="73d5c2418d06d3ae" providerId="LiveId" clId="{6FBC7513-4E4D-4987-8DEF-1BF27545B6C1}" dt="2020-10-20T14:51:57.509" v="251" actId="1076"/>
          <ac:spMkLst>
            <pc:docMk/>
            <pc:sldMk cId="1822210409" sldId="764"/>
            <ac:spMk id="167" creationId="{58F6A5D5-A8A6-42A2-8668-E27E0ABFB3C3}"/>
          </ac:spMkLst>
        </pc:spChg>
        <pc:spChg chg="add mod">
          <ac:chgData name="平" userId="73d5c2418d06d3ae" providerId="LiveId" clId="{6FBC7513-4E4D-4987-8DEF-1BF27545B6C1}" dt="2020-10-20T15:01:01.866" v="426" actId="20577"/>
          <ac:spMkLst>
            <pc:docMk/>
            <pc:sldMk cId="1822210409" sldId="764"/>
            <ac:spMk id="195" creationId="{A6D42CB9-1AD4-4ECA-91B6-50BE8E4A5972}"/>
          </ac:spMkLst>
        </pc:spChg>
        <pc:spChg chg="add mod">
          <ac:chgData name="平" userId="73d5c2418d06d3ae" providerId="LiveId" clId="{6FBC7513-4E4D-4987-8DEF-1BF27545B6C1}" dt="2020-10-20T14:52:32.204" v="260" actId="1076"/>
          <ac:spMkLst>
            <pc:docMk/>
            <pc:sldMk cId="1822210409" sldId="764"/>
            <ac:spMk id="200" creationId="{5C801A9E-E27B-4689-8E22-BEB2847DEC52}"/>
          </ac:spMkLst>
        </pc:spChg>
        <pc:spChg chg="add mod">
          <ac:chgData name="平" userId="73d5c2418d06d3ae" providerId="LiveId" clId="{6FBC7513-4E4D-4987-8DEF-1BF27545B6C1}" dt="2020-10-20T14:52:35.401" v="262" actId="1076"/>
          <ac:spMkLst>
            <pc:docMk/>
            <pc:sldMk cId="1822210409" sldId="764"/>
            <ac:spMk id="203" creationId="{35A5A44D-D6CA-4B7D-A384-ACF7C5915AF8}"/>
          </ac:spMkLst>
        </pc:spChg>
        <pc:spChg chg="add del mod">
          <ac:chgData name="平" userId="73d5c2418d06d3ae" providerId="LiveId" clId="{6FBC7513-4E4D-4987-8DEF-1BF27545B6C1}" dt="2020-10-20T14:52:43.573" v="267" actId="478"/>
          <ac:spMkLst>
            <pc:docMk/>
            <pc:sldMk cId="1822210409" sldId="764"/>
            <ac:spMk id="205" creationId="{6274C39C-B939-4CEA-9840-13A305556076}"/>
          </ac:spMkLst>
        </pc:spChg>
        <pc:spChg chg="add mod">
          <ac:chgData name="平" userId="73d5c2418d06d3ae" providerId="LiveId" clId="{6FBC7513-4E4D-4987-8DEF-1BF27545B6C1}" dt="2020-10-20T14:52:51.911" v="273" actId="20577"/>
          <ac:spMkLst>
            <pc:docMk/>
            <pc:sldMk cId="1822210409" sldId="764"/>
            <ac:spMk id="207" creationId="{1D1FC51B-650A-453A-A502-EB9D25823C0E}"/>
          </ac:spMkLst>
        </pc:spChg>
        <pc:spChg chg="add mod">
          <ac:chgData name="平" userId="73d5c2418d06d3ae" providerId="LiveId" clId="{6FBC7513-4E4D-4987-8DEF-1BF27545B6C1}" dt="2020-10-20T14:52:57.286" v="275" actId="1076"/>
          <ac:spMkLst>
            <pc:docMk/>
            <pc:sldMk cId="1822210409" sldId="764"/>
            <ac:spMk id="209" creationId="{09292BA9-6299-41FA-A11B-A7A8259E42C7}"/>
          </ac:spMkLst>
        </pc:spChg>
        <pc:grpChg chg="add del mod">
          <ac:chgData name="平" userId="73d5c2418d06d3ae" providerId="LiveId" clId="{6FBC7513-4E4D-4987-8DEF-1BF27545B6C1}" dt="2020-10-20T14:53:18.182" v="277" actId="165"/>
          <ac:grpSpMkLst>
            <pc:docMk/>
            <pc:sldMk cId="1822210409" sldId="764"/>
            <ac:grpSpMk id="6" creationId="{F7FA68B4-12E9-4F81-AD66-F2A006A83F5A}"/>
          </ac:grpSpMkLst>
        </pc:grpChg>
        <pc:grpChg chg="mod topLvl">
          <ac:chgData name="平" userId="73d5c2418d06d3ae" providerId="LiveId" clId="{6FBC7513-4E4D-4987-8DEF-1BF27545B6C1}" dt="2020-10-20T14:53:18.182" v="277" actId="165"/>
          <ac:grpSpMkLst>
            <pc:docMk/>
            <pc:sldMk cId="1822210409" sldId="764"/>
            <ac:grpSpMk id="9" creationId="{5AEE8B5F-84EF-488B-86EE-13A0DFA6C658}"/>
          </ac:grpSpMkLst>
        </pc:grpChg>
        <pc:grpChg chg="mod">
          <ac:chgData name="平" userId="73d5c2418d06d3ae" providerId="LiveId" clId="{6FBC7513-4E4D-4987-8DEF-1BF27545B6C1}" dt="2020-10-20T14:53:18.182" v="277" actId="165"/>
          <ac:grpSpMkLst>
            <pc:docMk/>
            <pc:sldMk cId="1822210409" sldId="764"/>
            <ac:grpSpMk id="10" creationId="{7ADF17B3-274C-4D7E-8E17-EA0E77F53D35}"/>
          </ac:grpSpMkLst>
        </pc:grpChg>
        <pc:grpChg chg="add del mod">
          <ac:chgData name="平" userId="73d5c2418d06d3ae" providerId="LiveId" clId="{6FBC7513-4E4D-4987-8DEF-1BF27545B6C1}" dt="2020-10-20T14:42:19.339" v="33" actId="478"/>
          <ac:grpSpMkLst>
            <pc:docMk/>
            <pc:sldMk cId="1822210409" sldId="764"/>
            <ac:grpSpMk id="50" creationId="{3970723B-E0F0-4004-8FA5-D76C42A6F188}"/>
          </ac:grpSpMkLst>
        </pc:grpChg>
        <pc:grpChg chg="mod topLvl">
          <ac:chgData name="平" userId="73d5c2418d06d3ae" providerId="LiveId" clId="{6FBC7513-4E4D-4987-8DEF-1BF27545B6C1}" dt="2020-10-20T14:53:18.182" v="277" actId="165"/>
          <ac:grpSpMkLst>
            <pc:docMk/>
            <pc:sldMk cId="1822210409" sldId="764"/>
            <ac:grpSpMk id="51" creationId="{FEB20EF1-6261-47C5-BF8F-4296739F9A93}"/>
          </ac:grpSpMkLst>
        </pc:grpChg>
        <pc:grpChg chg="add mod ord topLvl">
          <ac:chgData name="平" userId="73d5c2418d06d3ae" providerId="LiveId" clId="{6FBC7513-4E4D-4987-8DEF-1BF27545B6C1}" dt="2020-10-20T14:53:18.182" v="277" actId="165"/>
          <ac:grpSpMkLst>
            <pc:docMk/>
            <pc:sldMk cId="1822210409" sldId="764"/>
            <ac:grpSpMk id="55" creationId="{75E9992A-FE32-4806-A5C5-B72040C6FF5E}"/>
          </ac:grpSpMkLst>
        </pc:grpChg>
        <pc:grpChg chg="add del mod">
          <ac:chgData name="平" userId="73d5c2418d06d3ae" providerId="LiveId" clId="{6FBC7513-4E4D-4987-8DEF-1BF27545B6C1}" dt="2020-10-20T14:53:20.982" v="278" actId="165"/>
          <ac:grpSpMkLst>
            <pc:docMk/>
            <pc:sldMk cId="1822210409" sldId="764"/>
            <ac:grpSpMk id="58" creationId="{6AEA3C05-3FAB-4F54-B3CE-8B4791698343}"/>
          </ac:grpSpMkLst>
        </pc:grpChg>
        <pc:grpChg chg="mod topLvl">
          <ac:chgData name="平" userId="73d5c2418d06d3ae" providerId="LiveId" clId="{6FBC7513-4E4D-4987-8DEF-1BF27545B6C1}" dt="2020-10-20T14:53:20.982" v="278" actId="165"/>
          <ac:grpSpMkLst>
            <pc:docMk/>
            <pc:sldMk cId="1822210409" sldId="764"/>
            <ac:grpSpMk id="60" creationId="{9FF8C667-D76E-4C35-91D1-935C87122578}"/>
          </ac:grpSpMkLst>
        </pc:grpChg>
        <pc:grpChg chg="mod topLvl">
          <ac:chgData name="平" userId="73d5c2418d06d3ae" providerId="LiveId" clId="{6FBC7513-4E4D-4987-8DEF-1BF27545B6C1}" dt="2020-10-20T14:53:20.982" v="278" actId="165"/>
          <ac:grpSpMkLst>
            <pc:docMk/>
            <pc:sldMk cId="1822210409" sldId="764"/>
            <ac:grpSpMk id="61" creationId="{83362EC0-9D20-4C35-A26C-7FCB3E55DE3B}"/>
          </ac:grpSpMkLst>
        </pc:grpChg>
        <pc:grpChg chg="mod topLvl">
          <ac:chgData name="平" userId="73d5c2418d06d3ae" providerId="LiveId" clId="{6FBC7513-4E4D-4987-8DEF-1BF27545B6C1}" dt="2020-10-20T14:53:20.982" v="278" actId="165"/>
          <ac:grpSpMkLst>
            <pc:docMk/>
            <pc:sldMk cId="1822210409" sldId="764"/>
            <ac:grpSpMk id="63" creationId="{09E9E619-DF77-4EB1-BFD6-AAB022255148}"/>
          </ac:grpSpMkLst>
        </pc:grpChg>
        <pc:grpChg chg="mod">
          <ac:chgData name="平" userId="73d5c2418d06d3ae" providerId="LiveId" clId="{6FBC7513-4E4D-4987-8DEF-1BF27545B6C1}" dt="2020-10-20T14:53:20.982" v="278" actId="165"/>
          <ac:grpSpMkLst>
            <pc:docMk/>
            <pc:sldMk cId="1822210409" sldId="764"/>
            <ac:grpSpMk id="66" creationId="{4AA87668-8340-49A9-8672-C45CC54B690C}"/>
          </ac:grpSpMkLst>
        </pc:grpChg>
        <pc:grpChg chg="add del mod">
          <ac:chgData name="平" userId="73d5c2418d06d3ae" providerId="LiveId" clId="{6FBC7513-4E4D-4987-8DEF-1BF27545B6C1}" dt="2020-10-20T14:44:59.062" v="105" actId="165"/>
          <ac:grpSpMkLst>
            <pc:docMk/>
            <pc:sldMk cId="1822210409" sldId="764"/>
            <ac:grpSpMk id="108" creationId="{F23F42DB-CEAC-4A1B-8ED9-218065C27AD2}"/>
          </ac:grpSpMkLst>
        </pc:grpChg>
        <pc:grpChg chg="add del mod topLvl">
          <ac:chgData name="平" userId="73d5c2418d06d3ae" providerId="LiveId" clId="{6FBC7513-4E4D-4987-8DEF-1BF27545B6C1}" dt="2020-10-20T14:45:02.605" v="108" actId="478"/>
          <ac:grpSpMkLst>
            <pc:docMk/>
            <pc:sldMk cId="1822210409" sldId="764"/>
            <ac:grpSpMk id="110" creationId="{578B61F3-E010-4463-B184-B53479CB7D59}"/>
          </ac:grpSpMkLst>
        </pc:grpChg>
        <pc:grpChg chg="add del mod topLvl">
          <ac:chgData name="平" userId="73d5c2418d06d3ae" providerId="LiveId" clId="{6FBC7513-4E4D-4987-8DEF-1BF27545B6C1}" dt="2020-10-20T14:45:05.439" v="112" actId="478"/>
          <ac:grpSpMkLst>
            <pc:docMk/>
            <pc:sldMk cId="1822210409" sldId="764"/>
            <ac:grpSpMk id="111" creationId="{C152BA38-FE26-48E0-8D3F-EC96D0EDC7CD}"/>
          </ac:grpSpMkLst>
        </pc:grpChg>
        <pc:grpChg chg="add del mod topLvl">
          <ac:chgData name="平" userId="73d5c2418d06d3ae" providerId="LiveId" clId="{6FBC7513-4E4D-4987-8DEF-1BF27545B6C1}" dt="2020-10-20T14:45:03.101" v="109" actId="478"/>
          <ac:grpSpMkLst>
            <pc:docMk/>
            <pc:sldMk cId="1822210409" sldId="764"/>
            <ac:grpSpMk id="113" creationId="{F62E8BFE-FE81-4519-A5F4-3C1A51EB86B3}"/>
          </ac:grpSpMkLst>
        </pc:grpChg>
        <pc:grpChg chg="mod">
          <ac:chgData name="平" userId="73d5c2418d06d3ae" providerId="LiveId" clId="{6FBC7513-4E4D-4987-8DEF-1BF27545B6C1}" dt="2020-10-20T14:44:59.062" v="105" actId="165"/>
          <ac:grpSpMkLst>
            <pc:docMk/>
            <pc:sldMk cId="1822210409" sldId="764"/>
            <ac:grpSpMk id="116" creationId="{2909AD58-632C-493F-A6B9-A3093B175773}"/>
          </ac:grpSpMkLst>
        </pc:grpChg>
        <pc:grpChg chg="add mod">
          <ac:chgData name="平" userId="73d5c2418d06d3ae" providerId="LiveId" clId="{6FBC7513-4E4D-4987-8DEF-1BF27545B6C1}" dt="2020-10-20T14:47:28.135" v="142" actId="1076"/>
          <ac:grpSpMkLst>
            <pc:docMk/>
            <pc:sldMk cId="1822210409" sldId="764"/>
            <ac:grpSpMk id="158" creationId="{859DCB29-2574-4964-9B5F-A8A77D820BC3}"/>
          </ac:grpSpMkLst>
        </pc:grpChg>
        <pc:grpChg chg="mod">
          <ac:chgData name="平" userId="73d5c2418d06d3ae" providerId="LiveId" clId="{6FBC7513-4E4D-4987-8DEF-1BF27545B6C1}" dt="2020-10-20T14:46:55.732" v="126"/>
          <ac:grpSpMkLst>
            <pc:docMk/>
            <pc:sldMk cId="1822210409" sldId="764"/>
            <ac:grpSpMk id="159" creationId="{DD6F0736-0840-41DF-B962-527444C2CF30}"/>
          </ac:grpSpMkLst>
        </pc:grpChg>
        <pc:grpChg chg="mod">
          <ac:chgData name="平" userId="73d5c2418d06d3ae" providerId="LiveId" clId="{6FBC7513-4E4D-4987-8DEF-1BF27545B6C1}" dt="2020-10-20T14:46:55.732" v="126"/>
          <ac:grpSpMkLst>
            <pc:docMk/>
            <pc:sldMk cId="1822210409" sldId="764"/>
            <ac:grpSpMk id="161" creationId="{C9215E54-433B-43EC-B100-316260F010E7}"/>
          </ac:grpSpMkLst>
        </pc:grpChg>
        <pc:picChg chg="del mod">
          <ac:chgData name="平" userId="73d5c2418d06d3ae" providerId="LiveId" clId="{6FBC7513-4E4D-4987-8DEF-1BF27545B6C1}" dt="2020-10-20T14:47:21.045" v="141" actId="478"/>
          <ac:picMkLst>
            <pc:docMk/>
            <pc:sldMk cId="1822210409" sldId="764"/>
            <ac:picMk id="7" creationId="{770A0E26-4D61-49D6-AA23-B7E12C173B2F}"/>
          </ac:picMkLst>
        </pc:picChg>
        <pc:picChg chg="mod">
          <ac:chgData name="平" userId="73d5c2418d06d3ae" providerId="LiveId" clId="{6FBC7513-4E4D-4987-8DEF-1BF27545B6C1}" dt="2020-10-20T14:46:55.732" v="126"/>
          <ac:picMkLst>
            <pc:docMk/>
            <pc:sldMk cId="1822210409" sldId="764"/>
            <ac:picMk id="160" creationId="{26173B2F-77FB-43C9-900D-0E584F7E80A2}"/>
          </ac:picMkLst>
        </pc:pic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18" creationId="{F6B65296-C776-4512-9FED-21ED914DB3E8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19" creationId="{B856BF15-054F-42CA-971C-25C1E4FC3BF4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0" creationId="{2FB7D455-07FC-4F45-A7F4-C91764F9CB6C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1" creationId="{F44B254A-3E76-4C1E-979A-9CBF92A56FFC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2" creationId="{5E35E7E6-4ECC-43E7-9ACA-AC205D7ED6C9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3" creationId="{73E42B69-F20F-4EB3-B034-5C56E7B3EE1E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4" creationId="{E7252D21-43E4-48BC-B6A0-4D95965662A0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5" creationId="{E9675FF9-6A83-4C95-A97A-99A14903E70F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6" creationId="{273BFF58-6354-4484-981B-294FE237CC2A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7" creationId="{4655659E-56EC-4D0E-BF41-40BCD759CE4F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8" creationId="{EA330C2F-4348-42EE-B0F6-42F6F83327B4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29" creationId="{60970ADC-10E8-4AA1-9E34-1BB469CC4320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0" creationId="{D638A24C-2438-4F28-923F-E6D2712FDC0F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1" creationId="{23D1DBC8-DEB9-45C4-8360-0F916078B8B7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2" creationId="{A87C12CB-5943-432E-9599-22BC8D35B372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3" creationId="{29540F0E-01AC-47E0-888B-62DCE27940C8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4" creationId="{127586A8-3891-45F5-A79E-A571D6BC547D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5" creationId="{5A6EF87B-62FB-4398-8BE2-1F7D9A7177D0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6" creationId="{7EB89E20-4811-4F02-941E-F449BD625B95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7" creationId="{086EC722-4956-403D-9D72-811B9AE2B749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8" creationId="{1F43FFAE-D738-43C1-B6B2-51BCD09B6B3D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39" creationId="{D4F0C203-9626-4251-9628-8DB41AA5261F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40" creationId="{3B39DFE1-2EA0-4625-91EB-606846B39C1D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41" creationId="{FEED31EC-BEC1-45C0-A62C-F69BFB548F13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42" creationId="{6F1D57CD-76BE-4B28-9AAD-4D1DF20626D3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43" creationId="{331E3FAA-55C1-46D1-AB9D-6B3C315A706C}"/>
          </ac:cxnSpMkLst>
        </pc:cxnChg>
        <pc:cxnChg chg="mod">
          <ac:chgData name="平" userId="73d5c2418d06d3ae" providerId="LiveId" clId="{6FBC7513-4E4D-4987-8DEF-1BF27545B6C1}" dt="2020-10-20T14:53:18.182" v="277" actId="165"/>
          <ac:cxnSpMkLst>
            <pc:docMk/>
            <pc:sldMk cId="1822210409" sldId="764"/>
            <ac:cxnSpMk id="44" creationId="{330E34B6-5F00-4037-BA3B-1A4AB82182E4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4" creationId="{35E3165D-7FBB-4920-86CF-50FA031063D0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5" creationId="{90ACA7D8-CEA9-47FE-9557-EDDD725DDECF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6" creationId="{9975DACB-43A0-4205-BF36-A7E5F3685BA6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7" creationId="{68AAF70E-552C-437A-B9E8-5D7AAAF64CE5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8" creationId="{1FAE6BFE-058B-4DDF-810B-B13168571B07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79" creationId="{DEBA29A8-BDEB-44A4-BE15-668117B95BB2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0" creationId="{9F5C20BE-B2AD-46C9-9333-36666DFBA1BF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1" creationId="{25663655-9B7C-45F4-8A7E-7EC7AAA4009C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2" creationId="{5E1BEE87-C340-453E-8AB9-52B5773A5882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3" creationId="{6D60CF1C-57F4-474B-8EF3-446F2DFB3B1E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4" creationId="{60F29B2F-2373-42A7-8102-E1008FE84D13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5" creationId="{951A34AD-C778-47EA-9CAB-10591D44AB40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6" creationId="{2311EE14-CF70-4A4B-AFA4-4C6656AEDEF5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7" creationId="{0618ED94-9764-4ECA-9900-1798DF38B5CA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8" creationId="{4FAD6AEC-6219-44C4-9812-4B55E881C820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89" creationId="{5E28DEF1-4E9D-46EA-AA7A-9A57F8E7C632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0" creationId="{AE123008-2855-48A7-A6DA-89D98C904AB4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1" creationId="{E5850259-6F91-43C0-98B5-E31608393891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2" creationId="{177DEDF6-8F45-4674-A8DB-407A86B77D79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3" creationId="{BF3215DE-3613-4190-9803-5F8DCBF850F1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4" creationId="{41D0F033-ADE4-40DC-AEC5-6FACA14AE09B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5" creationId="{5A56E4C1-E8FD-4A96-A2C9-B5344DFA4588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6" creationId="{8D29B805-FB6E-480F-941A-B7D54CA2CC70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7" creationId="{44417D37-6F6F-4D37-B352-73FCBFFEF364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8" creationId="{D23F55A6-99D1-4F57-B255-B43BEA0993DD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99" creationId="{D70A648F-83D5-43D2-B2F6-B817DE399E67}"/>
          </ac:cxnSpMkLst>
        </pc:cxnChg>
        <pc:cxnChg chg="mod">
          <ac:chgData name="平" userId="73d5c2418d06d3ae" providerId="LiveId" clId="{6FBC7513-4E4D-4987-8DEF-1BF27545B6C1}" dt="2020-10-20T14:53:20.982" v="278" actId="165"/>
          <ac:cxnSpMkLst>
            <pc:docMk/>
            <pc:sldMk cId="1822210409" sldId="764"/>
            <ac:cxnSpMk id="100" creationId="{FF22E492-2CAA-48B6-8340-3427C6D8977A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4" creationId="{9178B619-F779-4B21-ABCD-B1E1A0C884EE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5" creationId="{8CD769AF-94FF-4CFD-84A6-A71EEB91FD76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6" creationId="{4DFDC8DF-6CA3-42A4-B7B0-62BA69E55D7C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7" creationId="{B18A0D73-FD6E-41F3-A792-2D7A6464709F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8" creationId="{4A056472-FB2A-4076-A0C3-87D66216CEAA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29" creationId="{0D45DD7D-BC12-428B-A992-903339397CD2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0" creationId="{6F1FD7F7-1EA4-44D2-A714-E87BAAEDA7FF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1" creationId="{02C6EFC3-FF4C-4E8F-B01F-DA7E86CACFD1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2" creationId="{D96FEF69-A954-48C4-85BD-A2E5E90B2553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3" creationId="{FF2BC24F-4294-479F-9DEA-DE5F38A42BEC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4" creationId="{C4182F20-30D4-4ED7-83A9-AC8F01E29ED3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5" creationId="{924864AB-D97D-4CA7-A209-E8B97BF42FB1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6" creationId="{04026F9A-9277-4BFB-ACA1-E55196BE9679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7" creationId="{0D3C2013-FB6A-430B-9CFE-BA76B95058EE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8" creationId="{02489BD2-D9B6-4567-BA1A-B283D7E50B7C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39" creationId="{004BCEFD-DBD2-4F18-A59E-53A331A9D758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0" creationId="{FB1B0E4C-AAF1-4A9F-8D8D-574A4FAB52D7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1" creationId="{5C126300-2DBA-42F3-BA50-F1B9ABB39C5C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2" creationId="{46B31B35-A4A7-49D2-A093-8A9764932A1F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3" creationId="{239C8D2F-90D9-4099-8D8A-8D60CBFD2AFD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4" creationId="{551147EC-9D24-4600-81E6-FF887DFA78C0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5" creationId="{29939754-4341-4F87-9ADC-6DE8939E00A5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6" creationId="{CAC764DF-4693-4F07-9749-305AB4AAF772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7" creationId="{23C8E514-B8AA-437A-BCEF-E5880B2AC777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8" creationId="{10C5D7A7-5D15-4595-A6EF-A36CCE92E127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49" creationId="{DA3D8EE1-C8D1-44D4-B417-5E58FBCFEAD6}"/>
          </ac:cxnSpMkLst>
        </pc:cxnChg>
        <pc:cxnChg chg="mod">
          <ac:chgData name="平" userId="73d5c2418d06d3ae" providerId="LiveId" clId="{6FBC7513-4E4D-4987-8DEF-1BF27545B6C1}" dt="2020-10-20T14:45:05.439" v="112" actId="478"/>
          <ac:cxnSpMkLst>
            <pc:docMk/>
            <pc:sldMk cId="1822210409" sldId="764"/>
            <ac:cxnSpMk id="150" creationId="{EEBF81C2-6870-4422-A4B0-4CB4BF2886C9}"/>
          </ac:cxnSpMkLst>
        </pc:cxnChg>
        <pc:cxnChg chg="add mod">
          <ac:chgData name="平" userId="73d5c2418d06d3ae" providerId="LiveId" clId="{6FBC7513-4E4D-4987-8DEF-1BF27545B6C1}" dt="2020-10-20T14:51:57.509" v="251" actId="1076"/>
          <ac:cxnSpMkLst>
            <pc:docMk/>
            <pc:sldMk cId="1822210409" sldId="764"/>
            <ac:cxnSpMk id="169" creationId="{11496C73-E858-49D3-8804-C95735A4E1FB}"/>
          </ac:cxnSpMkLst>
        </pc:cxnChg>
        <pc:cxnChg chg="add mod">
          <ac:chgData name="平" userId="73d5c2418d06d3ae" providerId="LiveId" clId="{6FBC7513-4E4D-4987-8DEF-1BF27545B6C1}" dt="2020-10-20T14:51:57.509" v="251" actId="1076"/>
          <ac:cxnSpMkLst>
            <pc:docMk/>
            <pc:sldMk cId="1822210409" sldId="764"/>
            <ac:cxnSpMk id="172" creationId="{E91AA1DE-B2A4-48B6-A952-7613B4A73E6F}"/>
          </ac:cxnSpMkLst>
        </pc:cxnChg>
        <pc:cxnChg chg="add mod">
          <ac:chgData name="平" userId="73d5c2418d06d3ae" providerId="LiveId" clId="{6FBC7513-4E4D-4987-8DEF-1BF27545B6C1}" dt="2020-10-20T14:54:14.190" v="288" actId="1076"/>
          <ac:cxnSpMkLst>
            <pc:docMk/>
            <pc:sldMk cId="1822210409" sldId="764"/>
            <ac:cxnSpMk id="173" creationId="{D77CEE80-746A-4C90-AE1B-69D2EBF676F0}"/>
          </ac:cxnSpMkLst>
        </pc:cxnChg>
        <pc:cxnChg chg="add del mod">
          <ac:chgData name="平" userId="73d5c2418d06d3ae" providerId="LiveId" clId="{6FBC7513-4E4D-4987-8DEF-1BF27545B6C1}" dt="2020-10-20T14:49:33.205" v="185" actId="478"/>
          <ac:cxnSpMkLst>
            <pc:docMk/>
            <pc:sldMk cId="1822210409" sldId="764"/>
            <ac:cxnSpMk id="177" creationId="{0F010539-228C-4D68-B529-8FEC256452CC}"/>
          </ac:cxnSpMkLst>
        </pc:cxnChg>
        <pc:cxnChg chg="add mod">
          <ac:chgData name="平" userId="73d5c2418d06d3ae" providerId="LiveId" clId="{6FBC7513-4E4D-4987-8DEF-1BF27545B6C1}" dt="2020-10-20T14:51:00.685" v="208" actId="1582"/>
          <ac:cxnSpMkLst>
            <pc:docMk/>
            <pc:sldMk cId="1822210409" sldId="764"/>
            <ac:cxnSpMk id="185" creationId="{D51FD390-C92E-4B10-A7C5-491FF5204CFC}"/>
          </ac:cxnSpMkLst>
        </pc:cxnChg>
        <pc:cxnChg chg="add del mod">
          <ac:chgData name="平" userId="73d5c2418d06d3ae" providerId="LiveId" clId="{6FBC7513-4E4D-4987-8DEF-1BF27545B6C1}" dt="2020-10-20T14:51:39.993" v="244"/>
          <ac:cxnSpMkLst>
            <pc:docMk/>
            <pc:sldMk cId="1822210409" sldId="764"/>
            <ac:cxnSpMk id="196" creationId="{35FE7654-68CE-49A4-A3BD-5C30970C7BC6}"/>
          </ac:cxnSpMkLst>
        </pc:cxnChg>
        <pc:cxnChg chg="add del mod">
          <ac:chgData name="平" userId="73d5c2418d06d3ae" providerId="LiveId" clId="{6FBC7513-4E4D-4987-8DEF-1BF27545B6C1}" dt="2020-10-20T14:54:22.384" v="290" actId="478"/>
          <ac:cxnSpMkLst>
            <pc:docMk/>
            <pc:sldMk cId="1822210409" sldId="764"/>
            <ac:cxnSpMk id="201" creationId="{ADE0048C-2054-46CE-B307-D980E823474B}"/>
          </ac:cxnSpMkLst>
        </pc:cxnChg>
      </pc:sldChg>
      <pc:sldChg chg="addSp delSp modSp mod modTransition modAnim modNotesTx">
        <pc:chgData name="平" userId="73d5c2418d06d3ae" providerId="LiveId" clId="{6FBC7513-4E4D-4987-8DEF-1BF27545B6C1}" dt="2020-10-20T15:39:12.787" v="1418" actId="20577"/>
        <pc:sldMkLst>
          <pc:docMk/>
          <pc:sldMk cId="107714875" sldId="765"/>
        </pc:sldMkLst>
        <pc:spChg chg="del">
          <ac:chgData name="平" userId="73d5c2418d06d3ae" providerId="LiveId" clId="{6FBC7513-4E4D-4987-8DEF-1BF27545B6C1}" dt="2020-10-20T15:01:38.811" v="431" actId="478"/>
          <ac:spMkLst>
            <pc:docMk/>
            <pc:sldMk cId="107714875" sldId="765"/>
            <ac:spMk id="2" creationId="{88958B2E-2700-4902-9240-4B4445CF8830}"/>
          </ac:spMkLst>
        </pc:spChg>
        <pc:spChg chg="add del mod">
          <ac:chgData name="平" userId="73d5c2418d06d3ae" providerId="LiveId" clId="{6FBC7513-4E4D-4987-8DEF-1BF27545B6C1}" dt="2020-10-20T15:01:41.062" v="433" actId="478"/>
          <ac:spMkLst>
            <pc:docMk/>
            <pc:sldMk cId="107714875" sldId="765"/>
            <ac:spMk id="5" creationId="{7560463A-6E18-4D86-8849-9158A7E8B5C0}"/>
          </ac:spMkLst>
        </pc:spChg>
        <pc:spChg chg="add mod">
          <ac:chgData name="平" userId="73d5c2418d06d3ae" providerId="LiveId" clId="{6FBC7513-4E4D-4987-8DEF-1BF27545B6C1}" dt="2020-10-20T15:05:11.282" v="501" actId="207"/>
          <ac:spMkLst>
            <pc:docMk/>
            <pc:sldMk cId="107714875" sldId="765"/>
            <ac:spMk id="7" creationId="{0B33E0BB-99DD-4F3A-A65D-2F49CA8A6512}"/>
          </ac:spMkLst>
        </pc:spChg>
        <pc:spChg chg="add mod">
          <ac:chgData name="平" userId="73d5c2418d06d3ae" providerId="LiveId" clId="{6FBC7513-4E4D-4987-8DEF-1BF27545B6C1}" dt="2020-10-20T15:05:34.039" v="513" actId="20577"/>
          <ac:spMkLst>
            <pc:docMk/>
            <pc:sldMk cId="107714875" sldId="765"/>
            <ac:spMk id="8" creationId="{63C58A84-8607-4F11-8B30-E16A5953472E}"/>
          </ac:spMkLst>
        </pc:spChg>
        <pc:spChg chg="add mod">
          <ac:chgData name="平" userId="73d5c2418d06d3ae" providerId="LiveId" clId="{6FBC7513-4E4D-4987-8DEF-1BF27545B6C1}" dt="2020-10-20T15:01:49.332" v="438" actId="1076"/>
          <ac:spMkLst>
            <pc:docMk/>
            <pc:sldMk cId="107714875" sldId="765"/>
            <ac:spMk id="9" creationId="{D8EE1D65-2882-426A-B857-0E266286D4E9}"/>
          </ac:spMkLst>
        </pc:spChg>
        <pc:spChg chg="mod">
          <ac:chgData name="平" userId="73d5c2418d06d3ae" providerId="LiveId" clId="{6FBC7513-4E4D-4987-8DEF-1BF27545B6C1}" dt="2020-10-20T15:20:55.013" v="948" actId="1076"/>
          <ac:spMkLst>
            <pc:docMk/>
            <pc:sldMk cId="107714875" sldId="765"/>
            <ac:spMk id="11" creationId="{17D8A0F5-4E27-40FF-BE3A-916E6C735BEA}"/>
          </ac:spMkLst>
        </pc:spChg>
        <pc:spChg chg="del mod">
          <ac:chgData name="平" userId="73d5c2418d06d3ae" providerId="LiveId" clId="{6FBC7513-4E4D-4987-8DEF-1BF27545B6C1}" dt="2020-10-20T15:22:57.285" v="959" actId="478"/>
          <ac:spMkLst>
            <pc:docMk/>
            <pc:sldMk cId="107714875" sldId="765"/>
            <ac:spMk id="12" creationId="{BBE6D3C5-7F5C-4E23-B3CB-C0B18C9568CA}"/>
          </ac:spMkLst>
        </pc:spChg>
        <pc:spChg chg="add mod">
          <ac:chgData name="平" userId="73d5c2418d06d3ae" providerId="LiveId" clId="{6FBC7513-4E4D-4987-8DEF-1BF27545B6C1}" dt="2020-10-20T15:05:28.877" v="509" actId="20577"/>
          <ac:spMkLst>
            <pc:docMk/>
            <pc:sldMk cId="107714875" sldId="765"/>
            <ac:spMk id="16" creationId="{461BFB66-6C7E-44C2-8409-358B3C07E054}"/>
          </ac:spMkLst>
        </pc:spChg>
        <pc:spChg chg="mod">
          <ac:chgData name="平" userId="73d5c2418d06d3ae" providerId="LiveId" clId="{6FBC7513-4E4D-4987-8DEF-1BF27545B6C1}" dt="2020-10-20T15:03:23.692" v="461"/>
          <ac:spMkLst>
            <pc:docMk/>
            <pc:sldMk cId="107714875" sldId="765"/>
            <ac:spMk id="19" creationId="{0EBE008C-8F9E-4D8F-B957-2A3D111F9F9A}"/>
          </ac:spMkLst>
        </pc:spChg>
        <pc:spChg chg="mod">
          <ac:chgData name="平" userId="73d5c2418d06d3ae" providerId="LiveId" clId="{6FBC7513-4E4D-4987-8DEF-1BF27545B6C1}" dt="2020-10-20T15:03:23.692" v="461"/>
          <ac:spMkLst>
            <pc:docMk/>
            <pc:sldMk cId="107714875" sldId="765"/>
            <ac:spMk id="20" creationId="{E97ECD26-B7B7-4768-A540-B89864DA5FBA}"/>
          </ac:spMkLst>
        </pc:spChg>
        <pc:spChg chg="mod">
          <ac:chgData name="平" userId="73d5c2418d06d3ae" providerId="LiveId" clId="{6FBC7513-4E4D-4987-8DEF-1BF27545B6C1}" dt="2020-10-20T15:03:23.692" v="461"/>
          <ac:spMkLst>
            <pc:docMk/>
            <pc:sldMk cId="107714875" sldId="765"/>
            <ac:spMk id="21" creationId="{DBA3396C-88E7-461D-B694-DDCEC61EDE90}"/>
          </ac:spMkLst>
        </pc:spChg>
        <pc:spChg chg="mod">
          <ac:chgData name="平" userId="73d5c2418d06d3ae" providerId="LiveId" clId="{6FBC7513-4E4D-4987-8DEF-1BF27545B6C1}" dt="2020-10-20T15:03:31.631" v="464"/>
          <ac:spMkLst>
            <pc:docMk/>
            <pc:sldMk cId="107714875" sldId="765"/>
            <ac:spMk id="23" creationId="{A63D61F8-EB1F-411B-A3AB-9066402E0E9D}"/>
          </ac:spMkLst>
        </pc:spChg>
        <pc:spChg chg="mod">
          <ac:chgData name="平" userId="73d5c2418d06d3ae" providerId="LiveId" clId="{6FBC7513-4E4D-4987-8DEF-1BF27545B6C1}" dt="2020-10-20T15:03:31.631" v="464"/>
          <ac:spMkLst>
            <pc:docMk/>
            <pc:sldMk cId="107714875" sldId="765"/>
            <ac:spMk id="24" creationId="{09165170-BB88-4F19-8697-9CFF402278A3}"/>
          </ac:spMkLst>
        </pc:spChg>
        <pc:spChg chg="mod">
          <ac:chgData name="平" userId="73d5c2418d06d3ae" providerId="LiveId" clId="{6FBC7513-4E4D-4987-8DEF-1BF27545B6C1}" dt="2020-10-20T15:03:31.631" v="464"/>
          <ac:spMkLst>
            <pc:docMk/>
            <pc:sldMk cId="107714875" sldId="765"/>
            <ac:spMk id="25" creationId="{610ECB18-C6CA-4FE5-B79A-27441A1B4177}"/>
          </ac:spMkLst>
        </pc:spChg>
        <pc:spChg chg="add del mod">
          <ac:chgData name="平" userId="73d5c2418d06d3ae" providerId="LiveId" clId="{6FBC7513-4E4D-4987-8DEF-1BF27545B6C1}" dt="2020-10-20T15:22:55.557" v="956" actId="478"/>
          <ac:spMkLst>
            <pc:docMk/>
            <pc:sldMk cId="107714875" sldId="765"/>
            <ac:spMk id="26" creationId="{7169B7E5-91EB-47CB-AF71-17A8C3E453DE}"/>
          </ac:spMkLst>
        </pc:spChg>
        <pc:spChg chg="add del">
          <ac:chgData name="平" userId="73d5c2418d06d3ae" providerId="LiveId" clId="{6FBC7513-4E4D-4987-8DEF-1BF27545B6C1}" dt="2020-10-20T15:05:16.763" v="503" actId="22"/>
          <ac:spMkLst>
            <pc:docMk/>
            <pc:sldMk cId="107714875" sldId="765"/>
            <ac:spMk id="28" creationId="{55CD1E17-015C-415D-BBFB-17C622CB2839}"/>
          </ac:spMkLst>
        </pc:spChg>
        <pc:spChg chg="mod">
          <ac:chgData name="平" userId="73d5c2418d06d3ae" providerId="LiveId" clId="{6FBC7513-4E4D-4987-8DEF-1BF27545B6C1}" dt="2020-10-20T15:07:05.901" v="537" actId="20577"/>
          <ac:spMkLst>
            <pc:docMk/>
            <pc:sldMk cId="107714875" sldId="765"/>
            <ac:spMk id="30" creationId="{28305B7E-BA79-4F0B-8773-698EE37DB4B5}"/>
          </ac:spMkLst>
        </pc:spChg>
        <pc:spChg chg="mod">
          <ac:chgData name="平" userId="73d5c2418d06d3ae" providerId="LiveId" clId="{6FBC7513-4E4D-4987-8DEF-1BF27545B6C1}" dt="2020-10-20T15:07:08.005" v="541" actId="20577"/>
          <ac:spMkLst>
            <pc:docMk/>
            <pc:sldMk cId="107714875" sldId="765"/>
            <ac:spMk id="31" creationId="{F0E5C9DD-98AD-4979-9454-C8306BACDDF7}"/>
          </ac:spMkLst>
        </pc:spChg>
        <pc:spChg chg="mod">
          <ac:chgData name="平" userId="73d5c2418d06d3ae" providerId="LiveId" clId="{6FBC7513-4E4D-4987-8DEF-1BF27545B6C1}" dt="2020-10-20T15:07:10.149" v="543" actId="20577"/>
          <ac:spMkLst>
            <pc:docMk/>
            <pc:sldMk cId="107714875" sldId="765"/>
            <ac:spMk id="32" creationId="{3D68A48D-E23B-42DA-93C9-372EEFF5FB19}"/>
          </ac:spMkLst>
        </pc:spChg>
        <pc:spChg chg="mod">
          <ac:chgData name="平" userId="73d5c2418d06d3ae" providerId="LiveId" clId="{6FBC7513-4E4D-4987-8DEF-1BF27545B6C1}" dt="2020-10-20T15:06:57.709" v="529" actId="20577"/>
          <ac:spMkLst>
            <pc:docMk/>
            <pc:sldMk cId="107714875" sldId="765"/>
            <ac:spMk id="34" creationId="{C23DC68D-85BA-4B22-84F8-4C3495DC67C8}"/>
          </ac:spMkLst>
        </pc:spChg>
        <pc:spChg chg="mod">
          <ac:chgData name="平" userId="73d5c2418d06d3ae" providerId="LiveId" clId="{6FBC7513-4E4D-4987-8DEF-1BF27545B6C1}" dt="2020-10-20T15:07:00.324" v="531" actId="20577"/>
          <ac:spMkLst>
            <pc:docMk/>
            <pc:sldMk cId="107714875" sldId="765"/>
            <ac:spMk id="35" creationId="{40A9C1EE-E75A-4DEF-A3BA-7DC9128C8667}"/>
          </ac:spMkLst>
        </pc:spChg>
        <pc:spChg chg="mod">
          <ac:chgData name="平" userId="73d5c2418d06d3ae" providerId="LiveId" clId="{6FBC7513-4E4D-4987-8DEF-1BF27545B6C1}" dt="2020-10-20T15:07:03.493" v="535" actId="20577"/>
          <ac:spMkLst>
            <pc:docMk/>
            <pc:sldMk cId="107714875" sldId="765"/>
            <ac:spMk id="36" creationId="{48F8AC94-6E16-441F-B78A-7A9054BC2FB7}"/>
          </ac:spMkLst>
        </pc:spChg>
        <pc:spChg chg="add mod">
          <ac:chgData name="平" userId="73d5c2418d06d3ae" providerId="LiveId" clId="{6FBC7513-4E4D-4987-8DEF-1BF27545B6C1}" dt="2020-10-20T15:39:12.787" v="1418" actId="20577"/>
          <ac:spMkLst>
            <pc:docMk/>
            <pc:sldMk cId="107714875" sldId="765"/>
            <ac:spMk id="45" creationId="{177213DB-A20D-4154-950F-27BD75ED6C7C}"/>
          </ac:spMkLst>
        </pc:spChg>
        <pc:spChg chg="add del mod">
          <ac:chgData name="平" userId="73d5c2418d06d3ae" providerId="LiveId" clId="{6FBC7513-4E4D-4987-8DEF-1BF27545B6C1}" dt="2020-10-20T15:20:37.051" v="945" actId="478"/>
          <ac:spMkLst>
            <pc:docMk/>
            <pc:sldMk cId="107714875" sldId="765"/>
            <ac:spMk id="47" creationId="{D42278F8-60E2-4F66-A4E1-6D49F2AAF057}"/>
          </ac:spMkLst>
        </pc:spChg>
        <pc:grpChg chg="add mod">
          <ac:chgData name="平" userId="73d5c2418d06d3ae" providerId="LiveId" clId="{6FBC7513-4E4D-4987-8DEF-1BF27545B6C1}" dt="2020-10-20T15:06:15.442" v="524" actId="1076"/>
          <ac:grpSpMkLst>
            <pc:docMk/>
            <pc:sldMk cId="107714875" sldId="765"/>
            <ac:grpSpMk id="17" creationId="{377A5F97-3CE1-4CB3-9396-774549FDE89B}"/>
          </ac:grpSpMkLst>
        </pc:grpChg>
        <pc:grpChg chg="add del mod">
          <ac:chgData name="平" userId="73d5c2418d06d3ae" providerId="LiveId" clId="{6FBC7513-4E4D-4987-8DEF-1BF27545B6C1}" dt="2020-10-20T15:05:57.980" v="517" actId="478"/>
          <ac:grpSpMkLst>
            <pc:docMk/>
            <pc:sldMk cId="107714875" sldId="765"/>
            <ac:grpSpMk id="18" creationId="{737269ED-D38F-42E6-A9F9-A7AB671E91D2}"/>
          </ac:grpSpMkLst>
        </pc:grpChg>
        <pc:grpChg chg="add del mod">
          <ac:chgData name="平" userId="73d5c2418d06d3ae" providerId="LiveId" clId="{6FBC7513-4E4D-4987-8DEF-1BF27545B6C1}" dt="2020-10-20T15:05:57.260" v="516" actId="478"/>
          <ac:grpSpMkLst>
            <pc:docMk/>
            <pc:sldMk cId="107714875" sldId="765"/>
            <ac:grpSpMk id="22" creationId="{873146A4-BFAE-42EC-B379-B3A20A67F280}"/>
          </ac:grpSpMkLst>
        </pc:grpChg>
        <pc:grpChg chg="add mod">
          <ac:chgData name="平" userId="73d5c2418d06d3ae" providerId="LiveId" clId="{6FBC7513-4E4D-4987-8DEF-1BF27545B6C1}" dt="2020-10-20T15:06:12.465" v="523" actId="1076"/>
          <ac:grpSpMkLst>
            <pc:docMk/>
            <pc:sldMk cId="107714875" sldId="765"/>
            <ac:grpSpMk id="29" creationId="{FB5E4BCA-E010-4244-B0D9-33D6AAB49DC8}"/>
          </ac:grpSpMkLst>
        </pc:grpChg>
        <pc:grpChg chg="add mod">
          <ac:chgData name="平" userId="73d5c2418d06d3ae" providerId="LiveId" clId="{6FBC7513-4E4D-4987-8DEF-1BF27545B6C1}" dt="2020-10-20T15:06:06.051" v="521" actId="1076"/>
          <ac:grpSpMkLst>
            <pc:docMk/>
            <pc:sldMk cId="107714875" sldId="765"/>
            <ac:grpSpMk id="33" creationId="{3F760BCF-1D5C-40A9-964E-E96FE45D8B18}"/>
          </ac:grpSpMkLst>
        </pc:grpChg>
        <pc:picChg chg="del mod">
          <ac:chgData name="平" userId="73d5c2418d06d3ae" providerId="LiveId" clId="{6FBC7513-4E4D-4987-8DEF-1BF27545B6C1}" dt="2020-10-20T15:22:54.540" v="955" actId="478"/>
          <ac:picMkLst>
            <pc:docMk/>
            <pc:sldMk cId="107714875" sldId="765"/>
            <ac:picMk id="6" creationId="{63538191-4731-4450-AA50-6528C293AA41}"/>
          </ac:picMkLst>
        </pc:picChg>
        <pc:picChg chg="del mod">
          <ac:chgData name="平" userId="73d5c2418d06d3ae" providerId="LiveId" clId="{6FBC7513-4E4D-4987-8DEF-1BF27545B6C1}" dt="2020-10-20T15:22:55.941" v="957" actId="478"/>
          <ac:picMkLst>
            <pc:docMk/>
            <pc:sldMk cId="107714875" sldId="765"/>
            <ac:picMk id="10" creationId="{B3B20A1F-EA73-4DB1-A56A-BBCF807D9064}"/>
          </ac:picMkLst>
        </pc:picChg>
        <pc:picChg chg="del mod">
          <ac:chgData name="平" userId="73d5c2418d06d3ae" providerId="LiveId" clId="{6FBC7513-4E4D-4987-8DEF-1BF27545B6C1}" dt="2020-10-20T15:01:31.180" v="428" actId="478"/>
          <ac:picMkLst>
            <pc:docMk/>
            <pc:sldMk cId="107714875" sldId="765"/>
            <ac:picMk id="14" creationId="{9B992D6B-F36E-411A-A4CE-525EFBC630CC}"/>
          </ac:picMkLst>
        </pc:picChg>
        <pc:cxnChg chg="add mod">
          <ac:chgData name="平" userId="73d5c2418d06d3ae" providerId="LiveId" clId="{6FBC7513-4E4D-4987-8DEF-1BF27545B6C1}" dt="2020-10-20T15:12:38.408" v="611" actId="1582"/>
          <ac:cxnSpMkLst>
            <pc:docMk/>
            <pc:sldMk cId="107714875" sldId="765"/>
            <ac:cxnSpMk id="38" creationId="{1D627A2B-17B1-4CAA-B48B-40C9CDCEF13A}"/>
          </ac:cxnSpMkLst>
        </pc:cxnChg>
        <pc:cxnChg chg="add mod">
          <ac:chgData name="平" userId="73d5c2418d06d3ae" providerId="LiveId" clId="{6FBC7513-4E4D-4987-8DEF-1BF27545B6C1}" dt="2020-10-20T15:12:38.408" v="611" actId="1582"/>
          <ac:cxnSpMkLst>
            <pc:docMk/>
            <pc:sldMk cId="107714875" sldId="765"/>
            <ac:cxnSpMk id="39" creationId="{E07AD4B2-755B-48FE-96DA-A4F34000FA6B}"/>
          </ac:cxnSpMkLst>
        </pc:cxnChg>
        <pc:cxnChg chg="add mod">
          <ac:chgData name="平" userId="73d5c2418d06d3ae" providerId="LiveId" clId="{6FBC7513-4E4D-4987-8DEF-1BF27545B6C1}" dt="2020-10-20T15:12:38.408" v="611" actId="1582"/>
          <ac:cxnSpMkLst>
            <pc:docMk/>
            <pc:sldMk cId="107714875" sldId="765"/>
            <ac:cxnSpMk id="42" creationId="{5C5BFCF3-A4DD-46E7-A6D7-9740C826BA08}"/>
          </ac:cxnSpMkLst>
        </pc:cxnChg>
      </pc:sldChg>
      <pc:sldChg chg="addSp delSp modSp mod modAnim">
        <pc:chgData name="平" userId="73d5c2418d06d3ae" providerId="LiveId" clId="{6FBC7513-4E4D-4987-8DEF-1BF27545B6C1}" dt="2020-10-20T15:04:03.493" v="477" actId="1076"/>
        <pc:sldMkLst>
          <pc:docMk/>
          <pc:sldMk cId="946132891" sldId="767"/>
        </pc:sldMkLst>
        <pc:spChg chg="add mod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8" creationId="{F71FAC27-68CC-4723-90A8-C86B06CF1F0C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9" creationId="{164E5F50-B4AC-4EF3-B4F2-4F54717CA45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2" creationId="{A903D32D-3713-4473-884E-A21064947132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3" creationId="{3AA98B68-1B92-4117-9FD8-7B2485EB9167}"/>
          </ac:spMkLst>
        </pc:spChg>
        <pc:spChg chg="del">
          <ac:chgData name="平" userId="73d5c2418d06d3ae" providerId="LiveId" clId="{6FBC7513-4E4D-4987-8DEF-1BF27545B6C1}" dt="2020-10-20T14:55:02.839" v="294" actId="478"/>
          <ac:spMkLst>
            <pc:docMk/>
            <pc:sldMk cId="946132891" sldId="767"/>
            <ac:spMk id="16" creationId="{4639123C-F074-4F3B-AF68-CF5A0AA742E0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7" creationId="{02DD70DE-CD99-4C87-B1AC-0C70899CD62C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8" creationId="{31BA5F48-120D-499C-B39A-81A495AE5233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9" creationId="{04FA8FE7-DE14-4E87-88FE-CF92451CDDBF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20" creationId="{4B655149-F63A-4B3A-98E1-2165193B8359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21" creationId="{B1C8A8BD-89BE-4D8E-A187-C05A689A1A2D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22" creationId="{FD12FB81-D443-432E-95ED-E0487C24F83E}"/>
          </ac:spMkLst>
        </pc:spChg>
        <pc:spChg chg="del">
          <ac:chgData name="平" userId="73d5c2418d06d3ae" providerId="LiveId" clId="{6FBC7513-4E4D-4987-8DEF-1BF27545B6C1}" dt="2020-10-20T14:55:05.604" v="298" actId="478"/>
          <ac:spMkLst>
            <pc:docMk/>
            <pc:sldMk cId="946132891" sldId="767"/>
            <ac:spMk id="23" creationId="{88A09933-F999-489E-B2D0-50183202F6A7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24" creationId="{134F3456-9AB5-401F-8844-5531E58A59B2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2" creationId="{FE1BE079-934A-48ED-8F57-5D8E45B6F75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3" creationId="{C47556E4-E3E4-4A3D-B66C-813FADEE279B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4" creationId="{7D225BBB-CC9C-4D6C-9AD7-F6B8F5B133C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5" creationId="{6FD7A55D-A796-4D1F-A350-135CC191A5BD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6" creationId="{5F4AD048-8DEE-4EFA-866C-06F2300A0A7F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57" creationId="{9973C9D4-B9B8-4CDB-9988-0F126CFF8A7C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59" creationId="{AB62EEF1-97D8-4394-B401-445377A32950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0" creationId="{7E742954-82D0-4202-AE6F-2D513DC5AE53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61" creationId="{AB4DFBA2-BD7A-4B7B-9CE9-14671CD22B6F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3" creationId="{DC8A392C-A986-41EC-9F01-9A9889972707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4" creationId="{87A80CAE-30E3-458C-B60A-5C5B84F40045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7" creationId="{C98C1512-87FA-4052-B55B-0712B04D2158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8" creationId="{65AB9B20-855E-4835-B446-F97EAB439B0D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69" creationId="{0119A499-F281-4F49-B154-7BB9103887E3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70" creationId="{38AC5047-B7BB-42B4-ADD4-208AE95D96DC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71" creationId="{31797B08-52D2-4E83-ABBB-BF018F4343D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72" creationId="{FED4685E-7DA2-4891-A398-9237ECBE1449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73" creationId="{4B24EA6A-4EEE-470A-B19A-244AE061CEEC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1" creationId="{9A3D8C12-A853-4BF0-861E-8D7572D5DF66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2" creationId="{999F6942-EB41-4094-84B9-6B7384D0F7DF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3" creationId="{AE458432-794B-4A10-ABAD-4199E651831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4" creationId="{A8CC22F9-D621-4BA7-84F9-B1825936D8D4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5" creationId="{9117DE47-D5CC-4F86-B98A-63A277FAB758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06" creationId="{88E1221F-3377-4E14-98A8-ECA5D6204BBD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8" creationId="{6BC736C8-27C2-4B83-B024-BD14158AF440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09" creationId="{23505378-0A20-4CEB-9DF6-16D1753E9730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10" creationId="{BFAC53B4-7D40-4134-9F64-E87785EED469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15" creationId="{4CF47EFE-5A27-4CE5-A0D2-10BF2CB49944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16" creationId="{DE5B053D-19CC-4E84-A2A4-747134D3D96E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17" creationId="{0C477C42-8FD2-473F-97F8-D686FF4FF93D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18" creationId="{831F3CFF-845C-4496-A283-55213B67C521}"/>
          </ac:spMkLst>
        </pc:spChg>
        <pc:spChg chg="mod">
          <ac:chgData name="平" userId="73d5c2418d06d3ae" providerId="LiveId" clId="{6FBC7513-4E4D-4987-8DEF-1BF27545B6C1}" dt="2020-10-20T15:00:02.088" v="391" actId="165"/>
          <ac:spMkLst>
            <pc:docMk/>
            <pc:sldMk cId="946132891" sldId="767"/>
            <ac:spMk id="119" creationId="{FE71AF26-0961-4D35-A9C8-0638F0B85F03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20" creationId="{1756AE3C-AE0A-45B1-B685-D3D189377996}"/>
          </ac:spMkLst>
        </pc:spChg>
        <pc:spChg chg="add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25" creationId="{E9F79110-12AF-4D0C-B47B-F1D54AA15648}"/>
          </ac:spMkLst>
        </pc:spChg>
        <pc:spChg chg="add del mod">
          <ac:chgData name="平" userId="73d5c2418d06d3ae" providerId="LiveId" clId="{6FBC7513-4E4D-4987-8DEF-1BF27545B6C1}" dt="2020-10-20T14:57:59.006" v="369" actId="478"/>
          <ac:spMkLst>
            <pc:docMk/>
            <pc:sldMk cId="946132891" sldId="767"/>
            <ac:spMk id="126" creationId="{21C4B841-9091-4694-8A30-7DBA7339F391}"/>
          </ac:spMkLst>
        </pc:spChg>
        <pc:spChg chg="add del mod">
          <ac:chgData name="平" userId="73d5c2418d06d3ae" providerId="LiveId" clId="{6FBC7513-4E4D-4987-8DEF-1BF27545B6C1}" dt="2020-10-20T14:58:02.767" v="371" actId="478"/>
          <ac:spMkLst>
            <pc:docMk/>
            <pc:sldMk cId="946132891" sldId="767"/>
            <ac:spMk id="127" creationId="{7908AA4B-335D-4E49-BA99-365652905D97}"/>
          </ac:spMkLst>
        </pc:spChg>
        <pc:spChg chg="add del mod">
          <ac:chgData name="平" userId="73d5c2418d06d3ae" providerId="LiveId" clId="{6FBC7513-4E4D-4987-8DEF-1BF27545B6C1}" dt="2020-10-20T14:58:01.036" v="370" actId="478"/>
          <ac:spMkLst>
            <pc:docMk/>
            <pc:sldMk cId="946132891" sldId="767"/>
            <ac:spMk id="128" creationId="{374E0942-6252-4701-888F-D6BE8D1F2BC4}"/>
          </ac:spMkLst>
        </pc:spChg>
        <pc:spChg chg="add del mod">
          <ac:chgData name="平" userId="73d5c2418d06d3ae" providerId="LiveId" clId="{6FBC7513-4E4D-4987-8DEF-1BF27545B6C1}" dt="2020-10-20T14:58:04.383" v="372" actId="478"/>
          <ac:spMkLst>
            <pc:docMk/>
            <pc:sldMk cId="946132891" sldId="767"/>
            <ac:spMk id="129" creationId="{41ABABC6-763D-4168-90E0-2E7E1BFEEE94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31" creationId="{09B5B056-75FF-4B40-8BBB-0E9B3D07BA71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34" creationId="{3CC91E3E-366C-4AC5-8BDF-12320FB89AC0}"/>
          </ac:spMkLst>
        </pc:spChg>
        <pc:spChg chg="add del 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36" creationId="{CEB83462-E3AB-448B-B99D-01C3AD40D59C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39" creationId="{6EC92C48-08A1-4D44-9121-9F90583993DE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41" creationId="{C6961D00-3339-4A0C-A6C0-47F141B71C9B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43" creationId="{1C79E6B1-7E6A-4377-B737-56BECF39BF47}"/>
          </ac:spMkLst>
        </pc:spChg>
        <pc:spChg chg="mod topLvl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148" creationId="{5CE89DD8-59D2-493D-AC8E-D0BB9E0118BD}"/>
          </ac:spMkLst>
        </pc:spChg>
        <pc:spChg chg="del mod">
          <ac:chgData name="平" userId="73d5c2418d06d3ae" providerId="LiveId" clId="{6FBC7513-4E4D-4987-8DEF-1BF27545B6C1}" dt="2020-10-20T14:58:08.463" v="374" actId="478"/>
          <ac:spMkLst>
            <pc:docMk/>
            <pc:sldMk cId="946132891" sldId="767"/>
            <ac:spMk id="149" creationId="{7F695A88-6A9D-4A20-A573-FA5C444BA41E}"/>
          </ac:spMkLst>
        </pc:spChg>
        <pc:spChg chg="del mod">
          <ac:chgData name="平" userId="73d5c2418d06d3ae" providerId="LiveId" clId="{6FBC7513-4E4D-4987-8DEF-1BF27545B6C1}" dt="2020-10-20T14:58:12.878" v="377" actId="478"/>
          <ac:spMkLst>
            <pc:docMk/>
            <pc:sldMk cId="946132891" sldId="767"/>
            <ac:spMk id="150" creationId="{5AE4A659-5FAF-485F-9D31-85DE59748802}"/>
          </ac:spMkLst>
        </pc:spChg>
        <pc:spChg chg="del mod">
          <ac:chgData name="平" userId="73d5c2418d06d3ae" providerId="LiveId" clId="{6FBC7513-4E4D-4987-8DEF-1BF27545B6C1}" dt="2020-10-20T14:58:06.982" v="373" actId="478"/>
          <ac:spMkLst>
            <pc:docMk/>
            <pc:sldMk cId="946132891" sldId="767"/>
            <ac:spMk id="151" creationId="{7128D36C-336E-478C-94EF-261E0637D460}"/>
          </ac:spMkLst>
        </pc:spChg>
        <pc:spChg chg="del mod">
          <ac:chgData name="平" userId="73d5c2418d06d3ae" providerId="LiveId" clId="{6FBC7513-4E4D-4987-8DEF-1BF27545B6C1}" dt="2020-10-20T14:58:14.943" v="378" actId="478"/>
          <ac:spMkLst>
            <pc:docMk/>
            <pc:sldMk cId="946132891" sldId="767"/>
            <ac:spMk id="152" creationId="{A3D9BB7D-C76C-43A4-86DB-20363089E878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56" creationId="{D419ECA1-9A7B-403C-B3BD-14D167181ED5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57" creationId="{991F10F1-71BA-4CA0-9492-BBD4F87CDF5B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58" creationId="{6BE55AAE-AD15-4151-A04B-838291301296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59" creationId="{0DF2ABCA-79F8-40A7-BDCC-665561FE4B54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0" creationId="{AF19F0AF-BF18-4571-B905-47E058E65D96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1" creationId="{98488FE0-08D4-4AB0-8BFB-96BF38373514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2" creationId="{BD2C49AC-F4DF-44A9-8FA5-F108924A27EA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4" creationId="{B0A6B107-E432-4B61-B8AA-F3CD387F2EEF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5" creationId="{C9F203B9-3A07-4D0C-BE5A-DD9EF1443C6C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6" creationId="{9322B8AC-0EC9-41B5-8200-6B8D1429311F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7" creationId="{B09D274C-6895-4CCC-8ECE-0A03E6121E1E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8" creationId="{18720609-B243-4895-A4BD-D09760B5AE6D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69" creationId="{A345FF80-2811-46BE-91D5-921F7F7DB102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70" creationId="{4278B7C9-300E-4FB6-8CC2-DDCABF359107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98" creationId="{EB495D59-6EF3-464B-9061-090B8C8FE07D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199" creationId="{F95D7B9C-A8B3-47A6-A8AF-18E99CD30058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0" creationId="{26C081BC-946F-4BA2-9FA4-2C1CE4B070CB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1" creationId="{DA3FFAB2-8E9B-4DD7-B6CD-BDE25A6A2988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2" creationId="{DA37C90F-8A90-4661-AF32-24D8BBEE2555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3" creationId="{D6E40EA7-0F22-4894-AFC8-3AB1F324525C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4" creationId="{A03CB122-E9A6-4CD5-A666-862EA89269D4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5" creationId="{0462E2E1-4F91-4CDB-BB05-D888E5206B96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6" creationId="{D732EC12-98E3-4A05-A70B-CC9A95485BA5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8" creationId="{3F7A042F-9827-4EED-8EF6-AF9ACF4900A9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09" creationId="{45CF78AE-E44C-4FD6-9404-CECF947FD6E7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10" creationId="{E780FAA8-8F2B-4B4F-A05D-3D01CD1E38CD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11" creationId="{3418F1A0-DB13-4B03-95AB-E3F510B87339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12" creationId="{36D67C8E-6362-4B5B-B988-7DC6B2016956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13" creationId="{6F6A3D32-B4EE-40BB-A28E-2C6DE35E3BBE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14" creationId="{A638A1F6-9C2D-4274-915C-194C39CAF42C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2" creationId="{8D16FE6C-D572-47D0-9DDF-BDB49D716FC0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3" creationId="{DA8273E8-C017-47D7-B1D9-1C6488D64169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4" creationId="{4554082A-03CE-4515-9ECF-DAA3AA62255C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5" creationId="{520C2F9B-4E65-4844-9977-1D72E2D073A9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6" creationId="{8468897E-A1C6-459A-B002-CB4B814016F8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7" creationId="{77E6BCF6-4B93-4051-A836-1255972FD5F6}"/>
          </ac:spMkLst>
        </pc:spChg>
        <pc:spChg chg="mod">
          <ac:chgData name="平" userId="73d5c2418d06d3ae" providerId="LiveId" clId="{6FBC7513-4E4D-4987-8DEF-1BF27545B6C1}" dt="2020-10-20T15:00:09.074" v="392" actId="165"/>
          <ac:spMkLst>
            <pc:docMk/>
            <pc:sldMk cId="946132891" sldId="767"/>
            <ac:spMk id="248" creationId="{532DE179-7F4D-4529-B85A-72C78A862BFA}"/>
          </ac:spMkLst>
        </pc:spChg>
        <pc:spChg chg="add mod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250" creationId="{2C653D69-28CF-44E8-BF29-5B5220A65533}"/>
          </ac:spMkLst>
        </pc:spChg>
        <pc:spChg chg="add mod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251" creationId="{AB833D4C-0A1B-4AC0-9BFF-1777680C77A8}"/>
          </ac:spMkLst>
        </pc:spChg>
        <pc:spChg chg="add mod">
          <ac:chgData name="平" userId="73d5c2418d06d3ae" providerId="LiveId" clId="{6FBC7513-4E4D-4987-8DEF-1BF27545B6C1}" dt="2020-10-20T15:04:03.493" v="477" actId="1076"/>
          <ac:spMkLst>
            <pc:docMk/>
            <pc:sldMk cId="946132891" sldId="767"/>
            <ac:spMk id="257" creationId="{99081F9F-C936-4FF6-BDF2-4C245872B097}"/>
          </ac:spMkLst>
        </pc:spChg>
        <pc:grpChg chg="add del mod">
          <ac:chgData name="平" userId="73d5c2418d06d3ae" providerId="LiveId" clId="{6FBC7513-4E4D-4987-8DEF-1BF27545B6C1}" dt="2020-10-20T15:00:02.088" v="391" actId="165"/>
          <ac:grpSpMkLst>
            <pc:docMk/>
            <pc:sldMk cId="946132891" sldId="767"/>
            <ac:grpSpMk id="5" creationId="{A6CF9A97-9AD2-4226-A178-FABE7EFA0BE6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1" creationId="{A0D0821E-474C-46DE-AB0D-4823EDE7A483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4" creationId="{2F44B506-324B-48C9-9AF0-678C19290001}"/>
          </ac:grpSpMkLst>
        </pc:grpChg>
        <pc:grpChg chg="mod">
          <ac:chgData name="平" userId="73d5c2418d06d3ae" providerId="LiveId" clId="{6FBC7513-4E4D-4987-8DEF-1BF27545B6C1}" dt="2020-10-20T15:00:02.088" v="391" actId="165"/>
          <ac:grpSpMkLst>
            <pc:docMk/>
            <pc:sldMk cId="946132891" sldId="767"/>
            <ac:grpSpMk id="15" creationId="{84C989BD-3A79-45F2-B22E-0848DF45AE2A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58" creationId="{522954FA-3705-47A1-860E-C872A10A5798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62" creationId="{38A56E09-C1D2-45E1-B735-20B1A02125FD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65" creationId="{8FE20601-7AF2-42DA-9B52-321CBD254ED1}"/>
          </ac:grpSpMkLst>
        </pc:grpChg>
        <pc:grpChg chg="mod">
          <ac:chgData name="平" userId="73d5c2418d06d3ae" providerId="LiveId" clId="{6FBC7513-4E4D-4987-8DEF-1BF27545B6C1}" dt="2020-10-20T15:00:02.088" v="391" actId="165"/>
          <ac:grpSpMkLst>
            <pc:docMk/>
            <pc:sldMk cId="946132891" sldId="767"/>
            <ac:grpSpMk id="66" creationId="{CC00AF63-FB1D-4A77-B748-319A3811C689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07" creationId="{AEA2D8D6-0BBB-4A8E-BAA5-E11A318869A3}"/>
          </ac:grpSpMkLst>
        </pc:grpChg>
        <pc:grpChg chg="add 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11" creationId="{0EF92F98-3D03-46E0-8D17-6DFC9A1C2A7E}"/>
          </ac:grpSpMkLst>
        </pc:grpChg>
        <pc:grpChg chg="mod">
          <ac:chgData name="平" userId="73d5c2418d06d3ae" providerId="LiveId" clId="{6FBC7513-4E4D-4987-8DEF-1BF27545B6C1}" dt="2020-10-20T15:00:02.088" v="391" actId="165"/>
          <ac:grpSpMkLst>
            <pc:docMk/>
            <pc:sldMk cId="946132891" sldId="767"/>
            <ac:grpSpMk id="112" creationId="{A35B07F2-D637-44F6-BAD8-8BD36D025DD5}"/>
          </ac:grpSpMkLst>
        </pc:grpChg>
        <pc:grpChg chg="mod">
          <ac:chgData name="平" userId="73d5c2418d06d3ae" providerId="LiveId" clId="{6FBC7513-4E4D-4987-8DEF-1BF27545B6C1}" dt="2020-10-20T15:00:02.088" v="391" actId="165"/>
          <ac:grpSpMkLst>
            <pc:docMk/>
            <pc:sldMk cId="946132891" sldId="767"/>
            <ac:grpSpMk id="114" creationId="{1161742B-B05A-42FE-BF8B-885E796E81EF}"/>
          </ac:grpSpMkLst>
        </pc:grpChg>
        <pc:grpChg chg="add del mod">
          <ac:chgData name="平" userId="73d5c2418d06d3ae" providerId="LiveId" clId="{6FBC7513-4E4D-4987-8DEF-1BF27545B6C1}" dt="2020-10-20T15:00:09.074" v="392" actId="165"/>
          <ac:grpSpMkLst>
            <pc:docMk/>
            <pc:sldMk cId="946132891" sldId="767"/>
            <ac:grpSpMk id="130" creationId="{CCB37C74-7831-433D-A57B-4472C7B019C1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32" creationId="{A731BD20-3A9F-46E2-895B-12D815AFDA00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33" creationId="{EDDABAEF-CB8E-4766-A8FB-4151B1F92E13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35" creationId="{FB266D14-0652-4C8C-BF9F-F0764EA5A8F2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37" creationId="{4F85C248-629C-445F-81ED-94F0BCA5BF04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38" creationId="{62B4C83C-73C2-49BB-9028-6D7D78C65363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40" creationId="{81CB19A3-FA23-47C1-AD91-248A246BA74E}"/>
          </ac:grpSpMkLst>
        </pc:grpChg>
        <pc:grpChg chg="mod topLvl">
          <ac:chgData name="平" userId="73d5c2418d06d3ae" providerId="LiveId" clId="{6FBC7513-4E4D-4987-8DEF-1BF27545B6C1}" dt="2020-10-20T15:04:03.493" v="477" actId="1076"/>
          <ac:grpSpMkLst>
            <pc:docMk/>
            <pc:sldMk cId="946132891" sldId="767"/>
            <ac:grpSpMk id="142" creationId="{72AD91D6-7C03-43FA-8DEC-2EA2ED594AED}"/>
          </ac:grpSpMkLst>
        </pc:grpChg>
        <pc:grpChg chg="mod">
          <ac:chgData name="平" userId="73d5c2418d06d3ae" providerId="LiveId" clId="{6FBC7513-4E4D-4987-8DEF-1BF27545B6C1}" dt="2020-10-20T15:00:09.074" v="392" actId="165"/>
          <ac:grpSpMkLst>
            <pc:docMk/>
            <pc:sldMk cId="946132891" sldId="767"/>
            <ac:grpSpMk id="153" creationId="{309A0EB6-4FC0-46A2-870A-41EB6673981E}"/>
          </ac:grpSpMkLst>
        </pc:grpChg>
        <pc:grpChg chg="mod">
          <ac:chgData name="平" userId="73d5c2418d06d3ae" providerId="LiveId" clId="{6FBC7513-4E4D-4987-8DEF-1BF27545B6C1}" dt="2020-10-20T15:00:09.074" v="392" actId="165"/>
          <ac:grpSpMkLst>
            <pc:docMk/>
            <pc:sldMk cId="946132891" sldId="767"/>
            <ac:grpSpMk id="155" creationId="{8385FD75-E598-4F51-98F0-5CBC7F974A8B}"/>
          </ac:grpSpMkLst>
        </pc:grpChg>
        <pc:grpChg chg="mod">
          <ac:chgData name="平" userId="73d5c2418d06d3ae" providerId="LiveId" clId="{6FBC7513-4E4D-4987-8DEF-1BF27545B6C1}" dt="2020-10-20T15:00:09.074" v="392" actId="165"/>
          <ac:grpSpMkLst>
            <pc:docMk/>
            <pc:sldMk cId="946132891" sldId="767"/>
            <ac:grpSpMk id="163" creationId="{DF7C03B3-4025-4DE2-B2AC-D1A306553D2E}"/>
          </ac:grpSpMkLst>
        </pc:grpChg>
        <pc:grpChg chg="mod">
          <ac:chgData name="平" userId="73d5c2418d06d3ae" providerId="LiveId" clId="{6FBC7513-4E4D-4987-8DEF-1BF27545B6C1}" dt="2020-10-20T15:00:09.074" v="392" actId="165"/>
          <ac:grpSpMkLst>
            <pc:docMk/>
            <pc:sldMk cId="946132891" sldId="767"/>
            <ac:grpSpMk id="207" creationId="{D3CBF1CA-9FC2-49C4-B7A6-565306D36A1C}"/>
          </ac:grpSpMkLst>
        </pc:grpChg>
        <pc:picChg chg="del">
          <ac:chgData name="平" userId="73d5c2418d06d3ae" providerId="LiveId" clId="{6FBC7513-4E4D-4987-8DEF-1BF27545B6C1}" dt="2020-10-20T14:55:04.245" v="296" actId="478"/>
          <ac:picMkLst>
            <pc:docMk/>
            <pc:sldMk cId="946132891" sldId="767"/>
            <ac:picMk id="3" creationId="{56E5C275-8D0F-4DA8-86A5-97101D46373C}"/>
          </ac:picMkLst>
        </pc:picChg>
        <pc:picChg chg="del">
          <ac:chgData name="平" userId="73d5c2418d06d3ae" providerId="LiveId" clId="{6FBC7513-4E4D-4987-8DEF-1BF27545B6C1}" dt="2020-10-20T14:55:03.596" v="295" actId="478"/>
          <ac:picMkLst>
            <pc:docMk/>
            <pc:sldMk cId="946132891" sldId="767"/>
            <ac:picMk id="7" creationId="{770A0E26-4D61-49D6-AA23-B7E12C173B2F}"/>
          </ac:picMkLst>
        </pc:picChg>
        <pc:picChg chg="mod">
          <ac:chgData name="平" userId="73d5c2418d06d3ae" providerId="LiveId" clId="{6FBC7513-4E4D-4987-8DEF-1BF27545B6C1}" dt="2020-10-20T15:00:02.088" v="391" actId="165"/>
          <ac:picMkLst>
            <pc:docMk/>
            <pc:sldMk cId="946132891" sldId="767"/>
            <ac:picMk id="113" creationId="{BC7E40C6-1625-4FF1-8135-1CCB7FAEC532}"/>
          </ac:picMkLst>
        </pc:picChg>
        <pc:picChg chg="mod">
          <ac:chgData name="平" userId="73d5c2418d06d3ae" providerId="LiveId" clId="{6FBC7513-4E4D-4987-8DEF-1BF27545B6C1}" dt="2020-10-20T15:00:09.074" v="392" actId="165"/>
          <ac:picMkLst>
            <pc:docMk/>
            <pc:sldMk cId="946132891" sldId="767"/>
            <ac:picMk id="154" creationId="{9B09C168-18D3-4F89-9B7F-2F07E46DC25A}"/>
          </ac:picMkLst>
        </pc:picChg>
        <pc:cxnChg chg="del">
          <ac:chgData name="平" userId="73d5c2418d06d3ae" providerId="LiveId" clId="{6FBC7513-4E4D-4987-8DEF-1BF27545B6C1}" dt="2020-10-20T14:55:04.870" v="297" actId="478"/>
          <ac:cxnSpMkLst>
            <pc:docMk/>
            <pc:sldMk cId="946132891" sldId="767"/>
            <ac:cxnSpMk id="10" creationId="{0E72DEE2-3B2C-4E0A-A1BD-607E8E06E90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25" creationId="{A99CC31C-2649-4286-9D7A-6C4B8C7C222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26" creationId="{EC130E4A-EBC2-4DD9-967B-316C5D78345D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27" creationId="{D0DF916F-1297-41A1-A5AB-1A6AC6BC510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28" creationId="{A003BDCD-273C-46AE-9B8A-55E347387458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29" creationId="{52D0D11A-C48D-437C-943F-B7A01A85052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0" creationId="{4FC565D0-8198-457A-A16D-C5E34FDCE847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1" creationId="{028A8F04-F449-4D42-84CE-7B6AF5A25FC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2" creationId="{E578DC77-90F6-4C1A-A6A6-DC21B3983CF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3" creationId="{DD6E8D5B-D701-436B-96B8-B4E84B29036B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4" creationId="{77BCC2A1-5C89-4754-B1FE-66D11EDE2382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5" creationId="{357CA7E9-296F-45A7-B0BE-8DFE4BE57E32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6" creationId="{8CF3A53A-C291-4A38-9ACF-A0910E57423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7" creationId="{8572A8A9-0E64-4348-9BE0-2CE2CB1F163F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8" creationId="{9338636D-EACE-4A51-9D53-84F18F085C70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39" creationId="{3DAEC078-9663-4C6A-9670-F1A1A3C1DDBE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0" creationId="{14E698BE-F45C-4BF3-AC57-11C2EF4E7CF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1" creationId="{ACC257E6-A767-4ADD-97F6-5B150DCEB46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2" creationId="{6C1AD4D1-C1FB-4FEB-B143-4A0C9E7AA55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3" creationId="{1ECD6AC4-CE00-4C1A-BA70-761E6D9EC3A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4" creationId="{87877417-004D-4DE9-994C-115A6788663C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5" creationId="{850F1843-31E2-4481-8CAF-3DB6FE74E2DC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6" creationId="{B1FDC8E1-083B-4410-B277-F3A159FFB7B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7" creationId="{47DC5F5F-6334-4630-A15D-702E4C259C37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8" creationId="{242ACDE6-FF25-441B-B915-28994BC36722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49" creationId="{DA29BAEC-3305-490D-9570-EA81770242C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50" creationId="{E80483AC-54C8-4F0A-AAC6-70894D1077AD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51" creationId="{5471DFD3-B704-48C0-944F-55E41142B2A7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4" creationId="{C4B3AE99-4042-49CD-98A8-25B4332A3C3C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5" creationId="{92A70522-30B6-4F3A-BD09-D4668DC01020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6" creationId="{B03C3740-323E-44E8-A6B8-A995F96D7D5F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7" creationId="{7F52D233-2C2B-42EE-A9D3-20476A624FB2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8" creationId="{E3A5192F-4870-43E6-ABFA-0F5606286C4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79" creationId="{778EFBAF-BA3D-4E87-9CF5-9E152C79682E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0" creationId="{919F97BF-1A0E-41E0-8F67-2094982272E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1" creationId="{53C1B942-85FA-492B-A824-D5FEF40F5A8B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2" creationId="{4ADD51B7-AEFF-4410-85F2-2BA60749EEB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3" creationId="{0FD45C83-BD6A-4A40-BE46-A4420283D344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4" creationId="{6BAEEE04-8AA6-4435-B41D-503D496FD6E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5" creationId="{345AD617-5A4D-4229-B757-861A716A1278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6" creationId="{EDFDFC55-DD3A-4246-A177-15F4D924003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7" creationId="{F24F9BEC-A754-4A4E-B31F-C37F6B4B91D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8" creationId="{8EA30841-519B-4635-A3C3-79BD7B68692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89" creationId="{D957B888-6C81-4243-BA46-0173629D3319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0" creationId="{6A416851-32DC-460B-93DF-8571CAF96753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1" creationId="{7C282D7F-D576-481E-8552-11478889CA86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2" creationId="{BE0E06A7-7889-4C6F-BAB0-E47202BF6252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3" creationId="{9351183C-C22A-4979-8061-D5912D290EB7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4" creationId="{C5F25997-54DC-452A-944D-FDACF02F17A5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5" creationId="{0880BE89-FCE4-415A-A85F-0D64256C1440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6" creationId="{4D9B40A8-4B23-4961-8FB1-6DEFB4F5F27C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7" creationId="{75515AD7-AFFF-40FD-9A78-707A77FC3208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8" creationId="{568ED89B-008F-41D8-B6CB-D217C5EF95FA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99" creationId="{A6391570-17EA-4F4F-B6A2-254133FFDEB0}"/>
          </ac:cxnSpMkLst>
        </pc:cxnChg>
        <pc:cxnChg chg="mod">
          <ac:chgData name="平" userId="73d5c2418d06d3ae" providerId="LiveId" clId="{6FBC7513-4E4D-4987-8DEF-1BF27545B6C1}" dt="2020-10-20T15:00:02.088" v="391" actId="165"/>
          <ac:cxnSpMkLst>
            <pc:docMk/>
            <pc:sldMk cId="946132891" sldId="767"/>
            <ac:cxnSpMk id="100" creationId="{F31DA503-13D8-43A4-A568-ACAAC927ACDF}"/>
          </ac:cxnSpMkLst>
        </pc:cxnChg>
        <pc:cxnChg chg="add 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21" creationId="{F21C4864-54BA-487A-B779-0863C4EC1B7D}"/>
          </ac:cxnSpMkLst>
        </pc:cxnChg>
        <pc:cxnChg chg="add 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22" creationId="{F33E670F-8969-482A-876B-E1588A070B30}"/>
          </ac:cxnSpMkLst>
        </pc:cxnChg>
        <pc:cxnChg chg="add 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23" creationId="{E5E1B2C0-073D-42F2-BE86-028D6D07DE5A}"/>
          </ac:cxnSpMkLst>
        </pc:cxnChg>
        <pc:cxnChg chg="add 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24" creationId="{43F35F33-43D0-4478-AB68-238657F9A55D}"/>
          </ac:cxnSpMkLst>
        </pc:cxnChg>
        <pc:cxnChg chg="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44" creationId="{3652CC00-D2D4-478F-8322-CC9F93413E4F}"/>
          </ac:cxnSpMkLst>
        </pc:cxnChg>
        <pc:cxnChg chg="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45" creationId="{0192154D-B1B3-4225-B583-4F599CB67239}"/>
          </ac:cxnSpMkLst>
        </pc:cxnChg>
        <pc:cxnChg chg="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46" creationId="{BD0C6AEA-325D-4C11-B7DD-CAF3D3EA75B3}"/>
          </ac:cxnSpMkLst>
        </pc:cxnChg>
        <pc:cxnChg chg="mod topLvl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147" creationId="{705D372E-BE5E-4F52-8FCC-1364AF31581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1" creationId="{67DD6822-CCFF-4C5E-B789-134919098A3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2" creationId="{D562E356-666A-483D-B3CD-3EB3E1D9EB06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3" creationId="{4FE3EC35-2288-46B5-9FAC-6EBACFBA5BF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4" creationId="{BA3ECFC5-78F7-410F-985A-55A27B08346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5" creationId="{0E6A9717-683A-44DC-87ED-1AED665DA3A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6" creationId="{016E37F0-7567-4F06-8274-F9CBD99D895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7" creationId="{47D9C0FC-D6C4-430F-BAA5-C3CBF24F85A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8" creationId="{EBEE88BA-B36B-4FA9-9635-10B9E2BD908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79" creationId="{08381BEB-2127-4E39-983F-FA67BFA3703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0" creationId="{B0B9B3BC-F0E7-47B8-8BA1-230D0893491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1" creationId="{715BE2F6-5292-4B37-9C3C-1693EA569DE5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2" creationId="{EED74058-F695-42E4-890C-18D4B03AAF96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3" creationId="{61B823B2-866A-415C-BB29-7391D3DA954D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4" creationId="{F792085A-E7AE-4FD3-ADF1-35F581C6A6EE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5" creationId="{8448AA78-425D-4D99-BD53-858FECC5143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6" creationId="{FBF1D2AD-5EA8-499A-9F3D-A1DB8A2C8EAD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7" creationId="{F585966D-899A-4AA9-950D-EA6CBF0DCE3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8" creationId="{C1660C41-BE1B-4409-831F-B9A7008ACFF6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89" creationId="{7196DE19-1DC7-43FC-9CE5-2010737DF1F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0" creationId="{E16CBE65-8D0D-4065-969B-BCBA38EF1B24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1" creationId="{FDEEC708-43F4-4BE2-8978-EA71461172DE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2" creationId="{7AE216FF-86F4-49EC-8FB4-4382E2B3DFA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3" creationId="{9A3E1F75-652F-4486-8F2A-7C10004F25E5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4" creationId="{0E023902-DF24-4C2F-8089-52E2C4E26A1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5" creationId="{ACD8AA7F-1028-42F3-BF25-462133B7AE2C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6" creationId="{8F2C009D-1FA8-4265-BD21-FB744862A61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197" creationId="{68802AE6-0EA6-4125-8167-1A849E65172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15" creationId="{D4D94D1D-B3AA-4645-9035-68C9E070ED99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16" creationId="{A65615CD-8826-4FF8-B421-7B4ED9B2D7F7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17" creationId="{ADE1F4AB-33B4-4462-B1AC-29730D9CF72E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18" creationId="{A6FE89E4-0A31-4093-B90C-A7E36620D7E7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19" creationId="{E018DCCB-15CA-41FF-9E82-C8BB07882473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0" creationId="{921F1772-06D9-44DF-90C2-C056BC42E21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1" creationId="{19DFF67A-8DCD-4674-BF48-BC440EDD8737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2" creationId="{28D05D61-1910-4297-9FEB-7C24CDD1E6B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3" creationId="{F9F5E5BC-7DFF-4727-B816-D9835EBA29CD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4" creationId="{546DE5FC-A300-4D50-B87E-AE09F895FAA9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5" creationId="{E20A251B-2870-4E7C-A1CC-03A72016B4E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6" creationId="{B7CCF877-3D89-40E8-9D35-F5BDB1BE7D32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7" creationId="{741DFC4E-8F64-485D-9653-FF8B4657C0F5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8" creationId="{47823628-3F26-4870-9663-0217E57C509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29" creationId="{02C777E7-F70D-485D-8B31-F6FAD7769F8A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0" creationId="{6BB61CF0-8194-4C17-ACD8-B2BA5DCA1950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1" creationId="{6BDCBBA2-2F32-4340-8A54-D5580F631244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2" creationId="{97AB91D9-5D34-451D-AD68-86D6DEFA4BE8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3" creationId="{645517AF-2C7D-448B-8CA2-9C44D7BE9C46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4" creationId="{431F126C-1E89-4C14-B62F-4A98A18B42B9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5" creationId="{02297512-AA88-4968-93A6-0E7394ACFA89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6" creationId="{C335BB3F-4B86-4552-8940-8CCA545EE3C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7" creationId="{BA2A9C43-8CDF-4094-AA38-D323BC0EE8E4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8" creationId="{2FCD69D7-8324-4706-944A-3E32343013E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39" creationId="{92BA5FF6-7082-41BA-B481-F8843C6291AB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40" creationId="{D856F533-8F5A-4AC0-B1E0-57FADF575331}"/>
          </ac:cxnSpMkLst>
        </pc:cxnChg>
        <pc:cxnChg chg="mod">
          <ac:chgData name="平" userId="73d5c2418d06d3ae" providerId="LiveId" clId="{6FBC7513-4E4D-4987-8DEF-1BF27545B6C1}" dt="2020-10-20T15:00:09.074" v="392" actId="165"/>
          <ac:cxnSpMkLst>
            <pc:docMk/>
            <pc:sldMk cId="946132891" sldId="767"/>
            <ac:cxnSpMk id="241" creationId="{253C20DD-59B6-4EE1-88C4-B961DDB0DC91}"/>
          </ac:cxnSpMkLst>
        </pc:cxnChg>
        <pc:cxnChg chg="add mod">
          <ac:chgData name="平" userId="73d5c2418d06d3ae" providerId="LiveId" clId="{6FBC7513-4E4D-4987-8DEF-1BF27545B6C1}" dt="2020-10-20T15:04:03.493" v="477" actId="1076"/>
          <ac:cxnSpMkLst>
            <pc:docMk/>
            <pc:sldMk cId="946132891" sldId="767"/>
            <ac:cxnSpMk id="252" creationId="{D8F38F30-7942-4221-8CE0-4458C8A0B254}"/>
          </ac:cxnSpMkLst>
        </pc:cxnChg>
      </pc:sldChg>
      <pc:sldChg chg="addSp delSp modSp mod">
        <pc:chgData name="平" userId="73d5c2418d06d3ae" providerId="LiveId" clId="{6FBC7513-4E4D-4987-8DEF-1BF27545B6C1}" dt="2020-10-20T16:55:26.184" v="1602" actId="1076"/>
        <pc:sldMkLst>
          <pc:docMk/>
          <pc:sldMk cId="2207355249" sldId="768"/>
        </pc:sldMkLst>
        <pc:spChg chg="del">
          <ac:chgData name="平" userId="73d5c2418d06d3ae" providerId="LiveId" clId="{6FBC7513-4E4D-4987-8DEF-1BF27545B6C1}" dt="2020-10-20T16:55:18.379" v="1599" actId="478"/>
          <ac:spMkLst>
            <pc:docMk/>
            <pc:sldMk cId="2207355249" sldId="768"/>
            <ac:spMk id="10" creationId="{7D54FD50-0C0E-4390-9703-DFD3CF106FF7}"/>
          </ac:spMkLst>
        </pc:spChg>
        <pc:spChg chg="del">
          <ac:chgData name="平" userId="73d5c2418d06d3ae" providerId="LiveId" clId="{6FBC7513-4E4D-4987-8DEF-1BF27545B6C1}" dt="2020-10-20T16:55:18.379" v="1599" actId="478"/>
          <ac:spMkLst>
            <pc:docMk/>
            <pc:sldMk cId="2207355249" sldId="768"/>
            <ac:spMk id="12" creationId="{525966B4-4F39-47B3-9862-979ADE9F9473}"/>
          </ac:spMkLst>
        </pc:spChg>
        <pc:graphicFrameChg chg="add mod modGraphic">
          <ac:chgData name="平" userId="73d5c2418d06d3ae" providerId="LiveId" clId="{6FBC7513-4E4D-4987-8DEF-1BF27545B6C1}" dt="2020-10-20T16:55:26.184" v="1602" actId="1076"/>
          <ac:graphicFrameMkLst>
            <pc:docMk/>
            <pc:sldMk cId="2207355249" sldId="768"/>
            <ac:graphicFrameMk id="4" creationId="{9E01B98F-0091-4218-B64C-B60379BA0CD5}"/>
          </ac:graphicFrameMkLst>
        </pc:graphicFrameChg>
        <pc:picChg chg="del">
          <ac:chgData name="平" userId="73d5c2418d06d3ae" providerId="LiveId" clId="{6FBC7513-4E4D-4987-8DEF-1BF27545B6C1}" dt="2020-10-20T16:55:18.379" v="1599" actId="478"/>
          <ac:picMkLst>
            <pc:docMk/>
            <pc:sldMk cId="2207355249" sldId="768"/>
            <ac:picMk id="3" creationId="{1B3B2E52-66BE-4BF4-9A6E-A0D5E4A65E1F}"/>
          </ac:picMkLst>
        </pc:picChg>
        <pc:picChg chg="del">
          <ac:chgData name="平" userId="73d5c2418d06d3ae" providerId="LiveId" clId="{6FBC7513-4E4D-4987-8DEF-1BF27545B6C1}" dt="2020-10-20T16:55:18.379" v="1599" actId="478"/>
          <ac:picMkLst>
            <pc:docMk/>
            <pc:sldMk cId="2207355249" sldId="768"/>
            <ac:picMk id="8" creationId="{F3030AB7-423F-48AA-8773-3B98AB1B6A9E}"/>
          </ac:picMkLst>
        </pc:picChg>
      </pc:sldChg>
      <pc:sldChg chg="addSp modSp mod">
        <pc:chgData name="平" userId="73d5c2418d06d3ae" providerId="LiveId" clId="{6FBC7513-4E4D-4987-8DEF-1BF27545B6C1}" dt="2020-10-20T16:56:59.967" v="1617" actId="1076"/>
        <pc:sldMkLst>
          <pc:docMk/>
          <pc:sldMk cId="887148622" sldId="769"/>
        </pc:sldMkLst>
        <pc:spChg chg="add mod">
          <ac:chgData name="平" userId="73d5c2418d06d3ae" providerId="LiveId" clId="{6FBC7513-4E4D-4987-8DEF-1BF27545B6C1}" dt="2020-10-20T16:56:33.612" v="1609" actId="208"/>
          <ac:spMkLst>
            <pc:docMk/>
            <pc:sldMk cId="887148622" sldId="769"/>
            <ac:spMk id="3" creationId="{A64E8202-914F-4889-9FB0-2EE72C5E2E30}"/>
          </ac:spMkLst>
        </pc:spChg>
        <pc:spChg chg="add mod">
          <ac:chgData name="平" userId="73d5c2418d06d3ae" providerId="LiveId" clId="{6FBC7513-4E4D-4987-8DEF-1BF27545B6C1}" dt="2020-10-20T16:56:59.967" v="1617" actId="1076"/>
          <ac:spMkLst>
            <pc:docMk/>
            <pc:sldMk cId="887148622" sldId="769"/>
            <ac:spMk id="4" creationId="{AEF0A2C1-25C2-4D1F-ABFE-90CC18E35BDD}"/>
          </ac:spMkLst>
        </pc:spChg>
      </pc:sldChg>
      <pc:sldChg chg="addSp delSp modSp mod">
        <pc:chgData name="平" userId="73d5c2418d06d3ae" providerId="LiveId" clId="{6FBC7513-4E4D-4987-8DEF-1BF27545B6C1}" dt="2020-10-20T17:18:38.077" v="1653" actId="1076"/>
        <pc:sldMkLst>
          <pc:docMk/>
          <pc:sldMk cId="2898585764" sldId="779"/>
        </pc:sldMkLst>
        <pc:spChg chg="mod">
          <ac:chgData name="平" userId="73d5c2418d06d3ae" providerId="LiveId" clId="{6FBC7513-4E4D-4987-8DEF-1BF27545B6C1}" dt="2020-10-20T17:16:36.052" v="1640" actId="20577"/>
          <ac:spMkLst>
            <pc:docMk/>
            <pc:sldMk cId="2898585764" sldId="779"/>
            <ac:spMk id="2" creationId="{E057E105-770A-4050-860E-CC7FD571A161}"/>
          </ac:spMkLst>
        </pc:spChg>
        <pc:spChg chg="del">
          <ac:chgData name="平" userId="73d5c2418d06d3ae" providerId="LiveId" clId="{6FBC7513-4E4D-4987-8DEF-1BF27545B6C1}" dt="2020-10-20T17:16:39.320" v="1641" actId="478"/>
          <ac:spMkLst>
            <pc:docMk/>
            <pc:sldMk cId="2898585764" sldId="779"/>
            <ac:spMk id="3" creationId="{9237CDBF-FD94-4E3A-989C-F368A178FC2B}"/>
          </ac:spMkLst>
        </pc:spChg>
        <pc:picChg chg="add mod">
          <ac:chgData name="平" userId="73d5c2418d06d3ae" providerId="LiveId" clId="{6FBC7513-4E4D-4987-8DEF-1BF27545B6C1}" dt="2020-10-20T17:18:38.077" v="1653" actId="1076"/>
          <ac:picMkLst>
            <pc:docMk/>
            <pc:sldMk cId="2898585764" sldId="779"/>
            <ac:picMk id="5" creationId="{5D03AEA4-5438-414B-8755-B13034DA7FE1}"/>
          </ac:picMkLst>
        </pc:picChg>
      </pc:sldChg>
      <pc:sldChg chg="addSp delSp modSp mod">
        <pc:chgData name="平" userId="73d5c2418d06d3ae" providerId="LiveId" clId="{6FBC7513-4E4D-4987-8DEF-1BF27545B6C1}" dt="2020-10-20T17:19:17.462" v="1656" actId="1076"/>
        <pc:sldMkLst>
          <pc:docMk/>
          <pc:sldMk cId="4259629683" sldId="780"/>
        </pc:sldMkLst>
        <pc:spChg chg="mod">
          <ac:chgData name="平" userId="73d5c2418d06d3ae" providerId="LiveId" clId="{6FBC7513-4E4D-4987-8DEF-1BF27545B6C1}" dt="2020-10-20T17:17:20.337" v="1643" actId="20577"/>
          <ac:spMkLst>
            <pc:docMk/>
            <pc:sldMk cId="4259629683" sldId="780"/>
            <ac:spMk id="2" creationId="{6E63F5E9-3A20-42EC-93EC-9AD15821FC08}"/>
          </ac:spMkLst>
        </pc:spChg>
        <pc:spChg chg="del">
          <ac:chgData name="平" userId="73d5c2418d06d3ae" providerId="LiveId" clId="{6FBC7513-4E4D-4987-8DEF-1BF27545B6C1}" dt="2020-10-20T17:17:22.912" v="1644" actId="478"/>
          <ac:spMkLst>
            <pc:docMk/>
            <pc:sldMk cId="4259629683" sldId="780"/>
            <ac:spMk id="3" creationId="{90C88241-236C-446A-99CF-35C85565F311}"/>
          </ac:spMkLst>
        </pc:spChg>
        <pc:picChg chg="add mod">
          <ac:chgData name="平" userId="73d5c2418d06d3ae" providerId="LiveId" clId="{6FBC7513-4E4D-4987-8DEF-1BF27545B6C1}" dt="2020-10-20T17:19:17.462" v="1656" actId="1076"/>
          <ac:picMkLst>
            <pc:docMk/>
            <pc:sldMk cId="4259629683" sldId="780"/>
            <ac:picMk id="5" creationId="{EE54193E-DA08-4CE3-B1F4-B4F507EA0262}"/>
          </ac:picMkLst>
        </pc:picChg>
      </pc:sldChg>
      <pc:sldChg chg="delSp modSp mod">
        <pc:chgData name="平" userId="73d5c2418d06d3ae" providerId="LiveId" clId="{6FBC7513-4E4D-4987-8DEF-1BF27545B6C1}" dt="2020-10-20T17:17:33.715" v="1647" actId="478"/>
        <pc:sldMkLst>
          <pc:docMk/>
          <pc:sldMk cId="2354507859" sldId="781"/>
        </pc:sldMkLst>
        <pc:spChg chg="mod">
          <ac:chgData name="平" userId="73d5c2418d06d3ae" providerId="LiveId" clId="{6FBC7513-4E4D-4987-8DEF-1BF27545B6C1}" dt="2020-10-20T17:17:30.987" v="1646" actId="20577"/>
          <ac:spMkLst>
            <pc:docMk/>
            <pc:sldMk cId="2354507859" sldId="781"/>
            <ac:spMk id="2" creationId="{3163F1C4-5BBB-453B-B012-97E809F2F88E}"/>
          </ac:spMkLst>
        </pc:spChg>
        <pc:spChg chg="del">
          <ac:chgData name="平" userId="73d5c2418d06d3ae" providerId="LiveId" clId="{6FBC7513-4E4D-4987-8DEF-1BF27545B6C1}" dt="2020-10-20T17:17:33.715" v="1647" actId="478"/>
          <ac:spMkLst>
            <pc:docMk/>
            <pc:sldMk cId="2354507859" sldId="781"/>
            <ac:spMk id="3" creationId="{63969BBC-0C34-4FDB-B4EE-1BC6F1214232}"/>
          </ac:spMkLst>
        </pc:spChg>
      </pc:sldChg>
      <pc:sldChg chg="delSp modSp mod">
        <pc:chgData name="平" userId="73d5c2418d06d3ae" providerId="LiveId" clId="{6FBC7513-4E4D-4987-8DEF-1BF27545B6C1}" dt="2020-10-20T17:17:42.433" v="1650" actId="478"/>
        <pc:sldMkLst>
          <pc:docMk/>
          <pc:sldMk cId="1897338704" sldId="782"/>
        </pc:sldMkLst>
        <pc:spChg chg="mod">
          <ac:chgData name="平" userId="73d5c2418d06d3ae" providerId="LiveId" clId="{6FBC7513-4E4D-4987-8DEF-1BF27545B6C1}" dt="2020-10-20T17:17:39.724" v="1649" actId="20577"/>
          <ac:spMkLst>
            <pc:docMk/>
            <pc:sldMk cId="1897338704" sldId="782"/>
            <ac:spMk id="2" creationId="{56319D29-6DB0-4431-BE6B-65687A1EE053}"/>
          </ac:spMkLst>
        </pc:spChg>
        <pc:spChg chg="del">
          <ac:chgData name="平" userId="73d5c2418d06d3ae" providerId="LiveId" clId="{6FBC7513-4E4D-4987-8DEF-1BF27545B6C1}" dt="2020-10-20T17:17:42.433" v="1650" actId="478"/>
          <ac:spMkLst>
            <pc:docMk/>
            <pc:sldMk cId="1897338704" sldId="782"/>
            <ac:spMk id="3" creationId="{3C109934-06E6-438C-A708-E291E283A992}"/>
          </ac:spMkLst>
        </pc:spChg>
      </pc:sldChg>
      <pc:sldChg chg="modSp mod">
        <pc:chgData name="平" userId="73d5c2418d06d3ae" providerId="LiveId" clId="{6FBC7513-4E4D-4987-8DEF-1BF27545B6C1}" dt="2020-10-20T14:46:52.826" v="125" actId="122"/>
        <pc:sldMkLst>
          <pc:docMk/>
          <pc:sldMk cId="2746276981" sldId="783"/>
        </pc:sldMkLst>
        <pc:spChg chg="mod">
          <ac:chgData name="平" userId="73d5c2418d06d3ae" providerId="LiveId" clId="{6FBC7513-4E4D-4987-8DEF-1BF27545B6C1}" dt="2020-10-20T14:46:52.826" v="125" actId="122"/>
          <ac:spMkLst>
            <pc:docMk/>
            <pc:sldMk cId="2746276981" sldId="783"/>
            <ac:spMk id="137" creationId="{D96A0B92-5730-4FE7-825A-0FC1943E804E}"/>
          </ac:spMkLst>
        </pc:spChg>
      </pc:sldChg>
      <pc:sldChg chg="addSp delSp modSp add mod modTransition modAnim">
        <pc:chgData name="平" userId="73d5c2418d06d3ae" providerId="LiveId" clId="{6FBC7513-4E4D-4987-8DEF-1BF27545B6C1}" dt="2020-10-20T15:23:02.221" v="963" actId="478"/>
        <pc:sldMkLst>
          <pc:docMk/>
          <pc:sldMk cId="1890715495" sldId="784"/>
        </pc:sldMkLst>
        <pc:spChg chg="mod">
          <ac:chgData name="平" userId="73d5c2418d06d3ae" providerId="LiveId" clId="{6FBC7513-4E4D-4987-8DEF-1BF27545B6C1}" dt="2020-10-20T15:18:38.421" v="739" actId="1076"/>
          <ac:spMkLst>
            <pc:docMk/>
            <pc:sldMk cId="1890715495" sldId="784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23:02.221" v="963" actId="478"/>
          <ac:spMkLst>
            <pc:docMk/>
            <pc:sldMk cId="1890715495" sldId="784"/>
            <ac:spMk id="12" creationId="{BBE6D3C5-7F5C-4E23-B3CB-C0B18C9568CA}"/>
          </ac:spMkLst>
        </pc:spChg>
        <pc:spChg chg="mod">
          <ac:chgData name="平" userId="73d5c2418d06d3ae" providerId="LiveId" clId="{6FBC7513-4E4D-4987-8DEF-1BF27545B6C1}" dt="2020-10-20T15:10:33.350" v="588" actId="20577"/>
          <ac:spMkLst>
            <pc:docMk/>
            <pc:sldMk cId="1890715495" sldId="784"/>
            <ac:spMk id="16" creationId="{461BFB66-6C7E-44C2-8409-358B3C07E054}"/>
          </ac:spMkLst>
        </pc:spChg>
        <pc:spChg chg="del">
          <ac:chgData name="平" userId="73d5c2418d06d3ae" providerId="LiveId" clId="{6FBC7513-4E4D-4987-8DEF-1BF27545B6C1}" dt="2020-10-20T15:23:00.084" v="961" actId="478"/>
          <ac:spMkLst>
            <pc:docMk/>
            <pc:sldMk cId="1890715495" sldId="784"/>
            <ac:spMk id="26" creationId="{7169B7E5-91EB-47CB-AF71-17A8C3E453DE}"/>
          </ac:spMkLst>
        </pc:spChg>
        <pc:spChg chg="mod">
          <ac:chgData name="平" userId="73d5c2418d06d3ae" providerId="LiveId" clId="{6FBC7513-4E4D-4987-8DEF-1BF27545B6C1}" dt="2020-10-20T15:10:29.845" v="584" actId="20577"/>
          <ac:spMkLst>
            <pc:docMk/>
            <pc:sldMk cId="1890715495" sldId="784"/>
            <ac:spMk id="31" creationId="{F0E5C9DD-98AD-4979-9454-C8306BACDDF7}"/>
          </ac:spMkLst>
        </pc:spChg>
        <pc:spChg chg="mod">
          <ac:chgData name="平" userId="73d5c2418d06d3ae" providerId="LiveId" clId="{6FBC7513-4E4D-4987-8DEF-1BF27545B6C1}" dt="2020-10-20T15:10:18.997" v="582" actId="20577"/>
          <ac:spMkLst>
            <pc:docMk/>
            <pc:sldMk cId="1890715495" sldId="784"/>
            <ac:spMk id="34" creationId="{C23DC68D-85BA-4B22-84F8-4C3495DC67C8}"/>
          </ac:spMkLst>
        </pc:spChg>
        <pc:grpChg chg="mod">
          <ac:chgData name="平" userId="73d5c2418d06d3ae" providerId="LiveId" clId="{6FBC7513-4E4D-4987-8DEF-1BF27545B6C1}" dt="2020-10-20T15:10:11.518" v="581" actId="14100"/>
          <ac:grpSpMkLst>
            <pc:docMk/>
            <pc:sldMk cId="1890715495" sldId="784"/>
            <ac:grpSpMk id="33" creationId="{3F760BCF-1D5C-40A9-964E-E96FE45D8B18}"/>
          </ac:grpSpMkLst>
        </pc:grpChg>
        <pc:picChg chg="del">
          <ac:chgData name="平" userId="73d5c2418d06d3ae" providerId="LiveId" clId="{6FBC7513-4E4D-4987-8DEF-1BF27545B6C1}" dt="2020-10-20T15:22:59.020" v="960" actId="478"/>
          <ac:picMkLst>
            <pc:docMk/>
            <pc:sldMk cId="1890715495" sldId="784"/>
            <ac:picMk id="6" creationId="{63538191-4731-4450-AA50-6528C293AA41}"/>
          </ac:picMkLst>
        </pc:picChg>
        <pc:picChg chg="del">
          <ac:chgData name="平" userId="73d5c2418d06d3ae" providerId="LiveId" clId="{6FBC7513-4E4D-4987-8DEF-1BF27545B6C1}" dt="2020-10-20T15:23:00.507" v="962" actId="478"/>
          <ac:picMkLst>
            <pc:docMk/>
            <pc:sldMk cId="1890715495" sldId="784"/>
            <ac:picMk id="10" creationId="{B3B20A1F-EA73-4DB1-A56A-BBCF807D9064}"/>
          </ac:picMkLst>
        </pc:picChg>
        <pc:cxnChg chg="add mod">
          <ac:chgData name="平" userId="73d5c2418d06d3ae" providerId="LiveId" clId="{6FBC7513-4E4D-4987-8DEF-1BF27545B6C1}" dt="2020-10-20T15:13:04.994" v="614" actId="1582"/>
          <ac:cxnSpMkLst>
            <pc:docMk/>
            <pc:sldMk cId="1890715495" sldId="784"/>
            <ac:cxnSpMk id="27" creationId="{712C0BDD-AA09-4E04-8DC7-5946AF4F7BE5}"/>
          </ac:cxnSpMkLst>
        </pc:cxnChg>
        <pc:cxnChg chg="add mod">
          <ac:chgData name="平" userId="73d5c2418d06d3ae" providerId="LiveId" clId="{6FBC7513-4E4D-4987-8DEF-1BF27545B6C1}" dt="2020-10-20T15:13:04.994" v="614" actId="1582"/>
          <ac:cxnSpMkLst>
            <pc:docMk/>
            <pc:sldMk cId="1890715495" sldId="784"/>
            <ac:cxnSpMk id="37" creationId="{7DC27EF7-9F51-429A-8CD9-A25F1D8E3827}"/>
          </ac:cxnSpMkLst>
        </pc:cxnChg>
        <pc:cxnChg chg="add del mod">
          <ac:chgData name="平" userId="73d5c2418d06d3ae" providerId="LiveId" clId="{6FBC7513-4E4D-4987-8DEF-1BF27545B6C1}" dt="2020-10-20T15:13:04.994" v="614" actId="1582"/>
          <ac:cxnSpMkLst>
            <pc:docMk/>
            <pc:sldMk cId="1890715495" sldId="784"/>
            <ac:cxnSpMk id="38" creationId="{1D627A2B-17B1-4CAA-B48B-40C9CDCEF13A}"/>
          </ac:cxnSpMkLst>
        </pc:cxnChg>
        <pc:cxnChg chg="del mod">
          <ac:chgData name="平" userId="73d5c2418d06d3ae" providerId="LiveId" clId="{6FBC7513-4E4D-4987-8DEF-1BF27545B6C1}" dt="2020-10-20T15:10:36.599" v="590" actId="478"/>
          <ac:cxnSpMkLst>
            <pc:docMk/>
            <pc:sldMk cId="1890715495" sldId="784"/>
            <ac:cxnSpMk id="39" creationId="{E07AD4B2-755B-48FE-96DA-A4F34000FA6B}"/>
          </ac:cxnSpMkLst>
        </pc:cxnChg>
        <pc:cxnChg chg="del mod">
          <ac:chgData name="平" userId="73d5c2418d06d3ae" providerId="LiveId" clId="{6FBC7513-4E4D-4987-8DEF-1BF27545B6C1}" dt="2020-10-20T15:10:35.581" v="589" actId="478"/>
          <ac:cxnSpMkLst>
            <pc:docMk/>
            <pc:sldMk cId="1890715495" sldId="784"/>
            <ac:cxnSpMk id="42" creationId="{5C5BFCF3-A4DD-46E7-A6D7-9740C826BA08}"/>
          </ac:cxnSpMkLst>
        </pc:cxnChg>
      </pc:sldChg>
      <pc:sldChg chg="addSp delSp modSp add del mod">
        <pc:chgData name="平" userId="73d5c2418d06d3ae" providerId="LiveId" clId="{6FBC7513-4E4D-4987-8DEF-1BF27545B6C1}" dt="2020-10-20T15:04:30.313" v="487" actId="47"/>
        <pc:sldMkLst>
          <pc:docMk/>
          <pc:sldMk cId="3764078621" sldId="784"/>
        </pc:sldMkLst>
        <pc:spChg chg="add mod">
          <ac:chgData name="平" userId="73d5c2418d06d3ae" providerId="LiveId" clId="{6FBC7513-4E4D-4987-8DEF-1BF27545B6C1}" dt="2020-10-20T15:03:55.578" v="476" actId="1076"/>
          <ac:spMkLst>
            <pc:docMk/>
            <pc:sldMk cId="3764078621" sldId="784"/>
            <ac:spMk id="2" creationId="{CA894FFF-B524-4340-8F4F-F44189ECCA86}"/>
          </ac:spMkLst>
        </pc:spChg>
        <pc:spChg chg="add">
          <ac:chgData name="平" userId="73d5c2418d06d3ae" providerId="LiveId" clId="{6FBC7513-4E4D-4987-8DEF-1BF27545B6C1}" dt="2020-10-20T15:04:22.065" v="486" actId="22"/>
          <ac:spMkLst>
            <pc:docMk/>
            <pc:sldMk cId="3764078621" sldId="784"/>
            <ac:spMk id="4" creationId="{73DE712C-AF53-487B-BDE8-B94749F99207}"/>
          </ac:spMkLst>
        </pc:spChg>
        <pc:spChg chg="del">
          <ac:chgData name="平" userId="73d5c2418d06d3ae" providerId="LiveId" clId="{6FBC7513-4E4D-4987-8DEF-1BF27545B6C1}" dt="2020-10-20T15:03:39.811" v="470" actId="478"/>
          <ac:spMkLst>
            <pc:docMk/>
            <pc:sldMk cId="3764078621" sldId="784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03:38.885" v="469" actId="478"/>
          <ac:spMkLst>
            <pc:docMk/>
            <pc:sldMk cId="3764078621" sldId="784"/>
            <ac:spMk id="12" creationId="{BBE6D3C5-7F5C-4E23-B3CB-C0B18C9568CA}"/>
          </ac:spMkLst>
        </pc:spChg>
        <pc:spChg chg="mod topLvl">
          <ac:chgData name="平" userId="73d5c2418d06d3ae" providerId="LiveId" clId="{6FBC7513-4E4D-4987-8DEF-1BF27545B6C1}" dt="2020-10-20T15:04:21.688" v="485" actId="1076"/>
          <ac:spMkLst>
            <pc:docMk/>
            <pc:sldMk cId="3764078621" sldId="784"/>
            <ac:spMk id="23" creationId="{A63D61F8-EB1F-411B-A3AB-9066402E0E9D}"/>
          </ac:spMkLst>
        </pc:spChg>
        <pc:spChg chg="del topLvl">
          <ac:chgData name="平" userId="73d5c2418d06d3ae" providerId="LiveId" clId="{6FBC7513-4E4D-4987-8DEF-1BF27545B6C1}" dt="2020-10-20T15:04:19.621" v="484" actId="478"/>
          <ac:spMkLst>
            <pc:docMk/>
            <pc:sldMk cId="3764078621" sldId="784"/>
            <ac:spMk id="24" creationId="{09165170-BB88-4F19-8697-9CFF402278A3}"/>
          </ac:spMkLst>
        </pc:spChg>
        <pc:spChg chg="del">
          <ac:chgData name="平" userId="73d5c2418d06d3ae" providerId="LiveId" clId="{6FBC7513-4E4D-4987-8DEF-1BF27545B6C1}" dt="2020-10-20T15:04:16.972" v="481" actId="478"/>
          <ac:spMkLst>
            <pc:docMk/>
            <pc:sldMk cId="3764078621" sldId="784"/>
            <ac:spMk id="25" creationId="{610ECB18-C6CA-4FE5-B79A-27441A1B4177}"/>
          </ac:spMkLst>
        </pc:spChg>
        <pc:grpChg chg="del mod">
          <ac:chgData name="平" userId="73d5c2418d06d3ae" providerId="LiveId" clId="{6FBC7513-4E4D-4987-8DEF-1BF27545B6C1}" dt="2020-10-20T15:04:12.036" v="479" actId="478"/>
          <ac:grpSpMkLst>
            <pc:docMk/>
            <pc:sldMk cId="3764078621" sldId="784"/>
            <ac:grpSpMk id="17" creationId="{377A5F97-3CE1-4CB3-9396-774549FDE89B}"/>
          </ac:grpSpMkLst>
        </pc:grpChg>
        <pc:grpChg chg="mod">
          <ac:chgData name="平" userId="73d5c2418d06d3ae" providerId="LiveId" clId="{6FBC7513-4E4D-4987-8DEF-1BF27545B6C1}" dt="2020-10-20T15:04:08.955" v="478" actId="1076"/>
          <ac:grpSpMkLst>
            <pc:docMk/>
            <pc:sldMk cId="3764078621" sldId="784"/>
            <ac:grpSpMk id="18" creationId="{737269ED-D38F-42E6-A9F9-A7AB671E91D2}"/>
          </ac:grpSpMkLst>
        </pc:grpChg>
        <pc:grpChg chg="add del mod">
          <ac:chgData name="平" userId="73d5c2418d06d3ae" providerId="LiveId" clId="{6FBC7513-4E4D-4987-8DEF-1BF27545B6C1}" dt="2020-10-20T15:04:19.621" v="484" actId="478"/>
          <ac:grpSpMkLst>
            <pc:docMk/>
            <pc:sldMk cId="3764078621" sldId="784"/>
            <ac:grpSpMk id="22" creationId="{873146A4-BFAE-42EC-B379-B3A20A67F280}"/>
          </ac:grpSpMkLst>
        </pc:grpChg>
        <pc:picChg chg="del">
          <ac:chgData name="平" userId="73d5c2418d06d3ae" providerId="LiveId" clId="{6FBC7513-4E4D-4987-8DEF-1BF27545B6C1}" dt="2020-10-20T15:03:37.036" v="467" actId="478"/>
          <ac:picMkLst>
            <pc:docMk/>
            <pc:sldMk cId="3764078621" sldId="784"/>
            <ac:picMk id="6" creationId="{63538191-4731-4450-AA50-6528C293AA41}"/>
          </ac:picMkLst>
        </pc:picChg>
        <pc:picChg chg="del">
          <ac:chgData name="平" userId="73d5c2418d06d3ae" providerId="LiveId" clId="{6FBC7513-4E4D-4987-8DEF-1BF27545B6C1}" dt="2020-10-20T15:03:37.390" v="468" actId="478"/>
          <ac:picMkLst>
            <pc:docMk/>
            <pc:sldMk cId="3764078621" sldId="784"/>
            <ac:picMk id="10" creationId="{B3B20A1F-EA73-4DB1-A56A-BBCF807D9064}"/>
          </ac:picMkLst>
        </pc:picChg>
      </pc:sldChg>
      <pc:sldChg chg="del">
        <pc:chgData name="平" userId="73d5c2418d06d3ae" providerId="LiveId" clId="{6FBC7513-4E4D-4987-8DEF-1BF27545B6C1}" dt="2020-10-20T14:59:31.783" v="390" actId="47"/>
        <pc:sldMkLst>
          <pc:docMk/>
          <pc:sldMk cId="4156855047" sldId="784"/>
        </pc:sldMkLst>
      </pc:sldChg>
      <pc:sldChg chg="delSp modSp add mod modTransition delAnim">
        <pc:chgData name="平" userId="73d5c2418d06d3ae" providerId="LiveId" clId="{6FBC7513-4E4D-4987-8DEF-1BF27545B6C1}" dt="2020-10-20T15:23:05.988" v="967" actId="478"/>
        <pc:sldMkLst>
          <pc:docMk/>
          <pc:sldMk cId="624260040" sldId="785"/>
        </pc:sldMkLst>
        <pc:spChg chg="mod">
          <ac:chgData name="平" userId="73d5c2418d06d3ae" providerId="LiveId" clId="{6FBC7513-4E4D-4987-8DEF-1BF27545B6C1}" dt="2020-10-20T15:13:57.621" v="647" actId="20577"/>
          <ac:spMkLst>
            <pc:docMk/>
            <pc:sldMk cId="624260040" sldId="785"/>
            <ac:spMk id="8" creationId="{63C58A84-8607-4F11-8B30-E16A5953472E}"/>
          </ac:spMkLst>
        </pc:spChg>
        <pc:spChg chg="mod">
          <ac:chgData name="平" userId="73d5c2418d06d3ae" providerId="LiveId" clId="{6FBC7513-4E4D-4987-8DEF-1BF27545B6C1}" dt="2020-10-20T15:18:35.035" v="738" actId="1076"/>
          <ac:spMkLst>
            <pc:docMk/>
            <pc:sldMk cId="624260040" sldId="785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23:05.988" v="967" actId="478"/>
          <ac:spMkLst>
            <pc:docMk/>
            <pc:sldMk cId="624260040" sldId="785"/>
            <ac:spMk id="12" creationId="{BBE6D3C5-7F5C-4E23-B3CB-C0B18C9568CA}"/>
          </ac:spMkLst>
        </pc:spChg>
        <pc:spChg chg="del">
          <ac:chgData name="平" userId="73d5c2418d06d3ae" providerId="LiveId" clId="{6FBC7513-4E4D-4987-8DEF-1BF27545B6C1}" dt="2020-10-20T15:23:04.196" v="965" actId="478"/>
          <ac:spMkLst>
            <pc:docMk/>
            <pc:sldMk cId="624260040" sldId="785"/>
            <ac:spMk id="26" creationId="{7169B7E5-91EB-47CB-AF71-17A8C3E453DE}"/>
          </ac:spMkLst>
        </pc:spChg>
        <pc:spChg chg="mod">
          <ac:chgData name="平" userId="73d5c2418d06d3ae" providerId="LiveId" clId="{6FBC7513-4E4D-4987-8DEF-1BF27545B6C1}" dt="2020-10-20T15:13:49.723" v="640" actId="20577"/>
          <ac:spMkLst>
            <pc:docMk/>
            <pc:sldMk cId="624260040" sldId="785"/>
            <ac:spMk id="30" creationId="{28305B7E-BA79-4F0B-8773-698EE37DB4B5}"/>
          </ac:spMkLst>
        </pc:spChg>
        <pc:spChg chg="mod">
          <ac:chgData name="平" userId="73d5c2418d06d3ae" providerId="LiveId" clId="{6FBC7513-4E4D-4987-8DEF-1BF27545B6C1}" dt="2020-10-20T15:13:44.404" v="637" actId="20577"/>
          <ac:spMkLst>
            <pc:docMk/>
            <pc:sldMk cId="624260040" sldId="785"/>
            <ac:spMk id="36" creationId="{48F8AC94-6E16-441F-B78A-7A9054BC2FB7}"/>
          </ac:spMkLst>
        </pc:spChg>
        <pc:picChg chg="del">
          <ac:chgData name="平" userId="73d5c2418d06d3ae" providerId="LiveId" clId="{6FBC7513-4E4D-4987-8DEF-1BF27545B6C1}" dt="2020-10-20T15:23:03.308" v="964" actId="478"/>
          <ac:picMkLst>
            <pc:docMk/>
            <pc:sldMk cId="624260040" sldId="785"/>
            <ac:picMk id="6" creationId="{63538191-4731-4450-AA50-6528C293AA41}"/>
          </ac:picMkLst>
        </pc:picChg>
        <pc:picChg chg="del">
          <ac:chgData name="平" userId="73d5c2418d06d3ae" providerId="LiveId" clId="{6FBC7513-4E4D-4987-8DEF-1BF27545B6C1}" dt="2020-10-20T15:23:04.516" v="966" actId="478"/>
          <ac:picMkLst>
            <pc:docMk/>
            <pc:sldMk cId="624260040" sldId="785"/>
            <ac:picMk id="10" creationId="{B3B20A1F-EA73-4DB1-A56A-BBCF807D9064}"/>
          </ac:picMkLst>
        </pc:picChg>
        <pc:cxnChg chg="del mod">
          <ac:chgData name="平" userId="73d5c2418d06d3ae" providerId="LiveId" clId="{6FBC7513-4E4D-4987-8DEF-1BF27545B6C1}" dt="2020-10-20T15:13:15.023" v="618" actId="478"/>
          <ac:cxnSpMkLst>
            <pc:docMk/>
            <pc:sldMk cId="624260040" sldId="785"/>
            <ac:cxnSpMk id="27" creationId="{712C0BDD-AA09-4E04-8DC7-5946AF4F7BE5}"/>
          </ac:cxnSpMkLst>
        </pc:cxnChg>
        <pc:cxnChg chg="del mod">
          <ac:chgData name="平" userId="73d5c2418d06d3ae" providerId="LiveId" clId="{6FBC7513-4E4D-4987-8DEF-1BF27545B6C1}" dt="2020-10-20T15:13:15.974" v="619" actId="478"/>
          <ac:cxnSpMkLst>
            <pc:docMk/>
            <pc:sldMk cId="624260040" sldId="785"/>
            <ac:cxnSpMk id="37" creationId="{7DC27EF7-9F51-429A-8CD9-A25F1D8E3827}"/>
          </ac:cxnSpMkLst>
        </pc:cxnChg>
        <pc:cxnChg chg="del mod">
          <ac:chgData name="平" userId="73d5c2418d06d3ae" providerId="LiveId" clId="{6FBC7513-4E4D-4987-8DEF-1BF27545B6C1}" dt="2020-10-20T15:13:14.273" v="617" actId="478"/>
          <ac:cxnSpMkLst>
            <pc:docMk/>
            <pc:sldMk cId="624260040" sldId="785"/>
            <ac:cxnSpMk id="38" creationId="{1D627A2B-17B1-4CAA-B48B-40C9CDCEF13A}"/>
          </ac:cxnSpMkLst>
        </pc:cxnChg>
      </pc:sldChg>
      <pc:sldChg chg="addSp delSp modSp add mod modTransition modAnim">
        <pc:chgData name="平" userId="73d5c2418d06d3ae" providerId="LiveId" clId="{6FBC7513-4E4D-4987-8DEF-1BF27545B6C1}" dt="2020-10-20T15:23:09.504" v="971" actId="478"/>
        <pc:sldMkLst>
          <pc:docMk/>
          <pc:sldMk cId="630331490" sldId="786"/>
        </pc:sldMkLst>
        <pc:spChg chg="mod">
          <ac:chgData name="平" userId="73d5c2418d06d3ae" providerId="LiveId" clId="{6FBC7513-4E4D-4987-8DEF-1BF27545B6C1}" dt="2020-10-20T15:18:31.626" v="737" actId="1076"/>
          <ac:spMkLst>
            <pc:docMk/>
            <pc:sldMk cId="630331490" sldId="786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23:09.504" v="971" actId="478"/>
          <ac:spMkLst>
            <pc:docMk/>
            <pc:sldMk cId="630331490" sldId="786"/>
            <ac:spMk id="12" creationId="{BBE6D3C5-7F5C-4E23-B3CB-C0B18C9568CA}"/>
          </ac:spMkLst>
        </pc:spChg>
        <pc:spChg chg="del">
          <ac:chgData name="平" userId="73d5c2418d06d3ae" providerId="LiveId" clId="{6FBC7513-4E4D-4987-8DEF-1BF27545B6C1}" dt="2020-10-20T15:23:08.087" v="969" actId="478"/>
          <ac:spMkLst>
            <pc:docMk/>
            <pc:sldMk cId="630331490" sldId="786"/>
            <ac:spMk id="26" creationId="{7169B7E5-91EB-47CB-AF71-17A8C3E453DE}"/>
          </ac:spMkLst>
        </pc:spChg>
        <pc:picChg chg="del">
          <ac:chgData name="平" userId="73d5c2418d06d3ae" providerId="LiveId" clId="{6FBC7513-4E4D-4987-8DEF-1BF27545B6C1}" dt="2020-10-20T15:23:07.242" v="968" actId="478"/>
          <ac:picMkLst>
            <pc:docMk/>
            <pc:sldMk cId="630331490" sldId="786"/>
            <ac:picMk id="6" creationId="{63538191-4731-4450-AA50-6528C293AA41}"/>
          </ac:picMkLst>
        </pc:picChg>
        <pc:picChg chg="del">
          <ac:chgData name="平" userId="73d5c2418d06d3ae" providerId="LiveId" clId="{6FBC7513-4E4D-4987-8DEF-1BF27545B6C1}" dt="2020-10-20T15:23:08.567" v="970" actId="478"/>
          <ac:picMkLst>
            <pc:docMk/>
            <pc:sldMk cId="630331490" sldId="786"/>
            <ac:picMk id="10" creationId="{B3B20A1F-EA73-4DB1-A56A-BBCF807D9064}"/>
          </ac:picMkLst>
        </pc:picChg>
        <pc:cxnChg chg="add mod">
          <ac:chgData name="平" userId="73d5c2418d06d3ae" providerId="LiveId" clId="{6FBC7513-4E4D-4987-8DEF-1BF27545B6C1}" dt="2020-10-20T15:14:20.427" v="651" actId="14100"/>
          <ac:cxnSpMkLst>
            <pc:docMk/>
            <pc:sldMk cId="630331490" sldId="786"/>
            <ac:cxnSpMk id="21" creationId="{6DCD0620-91BD-41A1-95BC-6EBFA0DA3000}"/>
          </ac:cxnSpMkLst>
        </pc:cxnChg>
        <pc:cxnChg chg="add mod">
          <ac:chgData name="平" userId="73d5c2418d06d3ae" providerId="LiveId" clId="{6FBC7513-4E4D-4987-8DEF-1BF27545B6C1}" dt="2020-10-20T15:15:17.223" v="672" actId="14100"/>
          <ac:cxnSpMkLst>
            <pc:docMk/>
            <pc:sldMk cId="630331490" sldId="786"/>
            <ac:cxnSpMk id="24" creationId="{6E97DFD9-C9E9-4EEB-A400-CE4886146136}"/>
          </ac:cxnSpMkLst>
        </pc:cxnChg>
        <pc:cxnChg chg="add mod">
          <ac:chgData name="平" userId="73d5c2418d06d3ae" providerId="LiveId" clId="{6FBC7513-4E4D-4987-8DEF-1BF27545B6C1}" dt="2020-10-20T15:14:29.366" v="657" actId="14100"/>
          <ac:cxnSpMkLst>
            <pc:docMk/>
            <pc:sldMk cId="630331490" sldId="786"/>
            <ac:cxnSpMk id="27" creationId="{5E2A3747-1D14-4F20-829F-B6BB2C544D2F}"/>
          </ac:cxnSpMkLst>
        </pc:cxnChg>
        <pc:cxnChg chg="add mod">
          <ac:chgData name="平" userId="73d5c2418d06d3ae" providerId="LiveId" clId="{6FBC7513-4E4D-4987-8DEF-1BF27545B6C1}" dt="2020-10-20T15:14:33.400" v="660" actId="14100"/>
          <ac:cxnSpMkLst>
            <pc:docMk/>
            <pc:sldMk cId="630331490" sldId="786"/>
            <ac:cxnSpMk id="37" creationId="{72029C84-136B-4131-9B9D-6BE59CA8B20C}"/>
          </ac:cxnSpMkLst>
        </pc:cxnChg>
        <pc:cxnChg chg="add mod">
          <ac:chgData name="平" userId="73d5c2418d06d3ae" providerId="LiveId" clId="{6FBC7513-4E4D-4987-8DEF-1BF27545B6C1}" dt="2020-10-20T15:15:30.100" v="673" actId="14100"/>
          <ac:cxnSpMkLst>
            <pc:docMk/>
            <pc:sldMk cId="630331490" sldId="786"/>
            <ac:cxnSpMk id="38" creationId="{AC45EFD1-5D34-4A77-9C81-4EE2B132479A}"/>
          </ac:cxnSpMkLst>
        </pc:cxnChg>
        <pc:cxnChg chg="add mod">
          <ac:chgData name="平" userId="73d5c2418d06d3ae" providerId="LiveId" clId="{6FBC7513-4E4D-4987-8DEF-1BF27545B6C1}" dt="2020-10-20T15:14:51.064" v="670" actId="14100"/>
          <ac:cxnSpMkLst>
            <pc:docMk/>
            <pc:sldMk cId="630331490" sldId="786"/>
            <ac:cxnSpMk id="39" creationId="{C8EB4A13-0FD4-45EE-A138-7F4D131B9D50}"/>
          </ac:cxnSpMkLst>
        </pc:cxnChg>
      </pc:sldChg>
      <pc:sldChg chg="addSp delSp modSp add del mod modTransition delAnim">
        <pc:chgData name="平" userId="73d5c2418d06d3ae" providerId="LiveId" clId="{6FBC7513-4E4D-4987-8DEF-1BF27545B6C1}" dt="2020-10-20T15:40:33.147" v="1438" actId="47"/>
        <pc:sldMkLst>
          <pc:docMk/>
          <pc:sldMk cId="122789514" sldId="787"/>
        </pc:sldMkLst>
        <pc:spChg chg="add mod">
          <ac:chgData name="平" userId="73d5c2418d06d3ae" providerId="LiveId" clId="{6FBC7513-4E4D-4987-8DEF-1BF27545B6C1}" dt="2020-10-20T15:18:26.875" v="736" actId="1076"/>
          <ac:spMkLst>
            <pc:docMk/>
            <pc:sldMk cId="122789514" sldId="787"/>
            <ac:spMk id="2" creationId="{CA1F7923-E375-43A0-BCEB-A170312609B6}"/>
          </ac:spMkLst>
        </pc:spChg>
        <pc:spChg chg="add del mod">
          <ac:chgData name="平" userId="73d5c2418d06d3ae" providerId="LiveId" clId="{6FBC7513-4E4D-4987-8DEF-1BF27545B6C1}" dt="2020-10-20T15:39:52.876" v="1432" actId="22"/>
          <ac:spMkLst>
            <pc:docMk/>
            <pc:sldMk cId="122789514" sldId="787"/>
            <ac:spMk id="4" creationId="{DDA651C5-C02F-4042-A86D-259CAA58777A}"/>
          </ac:spMkLst>
        </pc:spChg>
        <pc:spChg chg="mod">
          <ac:chgData name="平" userId="73d5c2418d06d3ae" providerId="LiveId" clId="{6FBC7513-4E4D-4987-8DEF-1BF27545B6C1}" dt="2020-10-20T15:16:08.100" v="693" actId="20577"/>
          <ac:spMkLst>
            <pc:docMk/>
            <pc:sldMk cId="122789514" sldId="787"/>
            <ac:spMk id="7" creationId="{0B33E0BB-99DD-4F3A-A65D-2F49CA8A6512}"/>
          </ac:spMkLst>
        </pc:spChg>
        <pc:spChg chg="mod">
          <ac:chgData name="平" userId="73d5c2418d06d3ae" providerId="LiveId" clId="{6FBC7513-4E4D-4987-8DEF-1BF27545B6C1}" dt="2020-10-20T15:18:24.208" v="735" actId="1076"/>
          <ac:spMkLst>
            <pc:docMk/>
            <pc:sldMk cId="122789514" sldId="787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23:36.605" v="975" actId="478"/>
          <ac:spMkLst>
            <pc:docMk/>
            <pc:sldMk cId="122789514" sldId="787"/>
            <ac:spMk id="12" creationId="{BBE6D3C5-7F5C-4E23-B3CB-C0B18C9568CA}"/>
          </ac:spMkLst>
        </pc:spChg>
        <pc:spChg chg="mod">
          <ac:chgData name="平" userId="73d5c2418d06d3ae" providerId="LiveId" clId="{6FBC7513-4E4D-4987-8DEF-1BF27545B6C1}" dt="2020-10-20T15:16:10.427" v="695" actId="20577"/>
          <ac:spMkLst>
            <pc:docMk/>
            <pc:sldMk cId="122789514" sldId="787"/>
            <ac:spMk id="16" creationId="{461BFB66-6C7E-44C2-8409-358B3C07E054}"/>
          </ac:spMkLst>
        </pc:spChg>
        <pc:spChg chg="del mod">
          <ac:chgData name="平" userId="73d5c2418d06d3ae" providerId="LiveId" clId="{6FBC7513-4E4D-4987-8DEF-1BF27545B6C1}" dt="2020-10-20T15:23:34.809" v="973" actId="478"/>
          <ac:spMkLst>
            <pc:docMk/>
            <pc:sldMk cId="122789514" sldId="787"/>
            <ac:spMk id="26" creationId="{7169B7E5-91EB-47CB-AF71-17A8C3E453DE}"/>
          </ac:spMkLst>
        </pc:spChg>
        <pc:spChg chg="mod">
          <ac:chgData name="平" userId="73d5c2418d06d3ae" providerId="LiveId" clId="{6FBC7513-4E4D-4987-8DEF-1BF27545B6C1}" dt="2020-10-20T15:16:01.279" v="686"/>
          <ac:spMkLst>
            <pc:docMk/>
            <pc:sldMk cId="122789514" sldId="787"/>
            <ac:spMk id="31" creationId="{F0E5C9DD-98AD-4979-9454-C8306BACDDF7}"/>
          </ac:spMkLst>
        </pc:spChg>
        <pc:spChg chg="mod">
          <ac:chgData name="平" userId="73d5c2418d06d3ae" providerId="LiveId" clId="{6FBC7513-4E4D-4987-8DEF-1BF27545B6C1}" dt="2020-10-20T15:16:13.284" v="697" actId="20577"/>
          <ac:spMkLst>
            <pc:docMk/>
            <pc:sldMk cId="122789514" sldId="787"/>
            <ac:spMk id="32" creationId="{3D68A48D-E23B-42DA-93C9-372EEFF5FB19}"/>
          </ac:spMkLst>
        </pc:spChg>
        <pc:spChg chg="mod">
          <ac:chgData name="平" userId="73d5c2418d06d3ae" providerId="LiveId" clId="{6FBC7513-4E4D-4987-8DEF-1BF27545B6C1}" dt="2020-10-20T15:16:04.099" v="689" actId="20577"/>
          <ac:spMkLst>
            <pc:docMk/>
            <pc:sldMk cId="122789514" sldId="787"/>
            <ac:spMk id="34" creationId="{C23DC68D-85BA-4B22-84F8-4C3495DC67C8}"/>
          </ac:spMkLst>
        </pc:spChg>
        <pc:spChg chg="mod">
          <ac:chgData name="平" userId="73d5c2418d06d3ae" providerId="LiveId" clId="{6FBC7513-4E4D-4987-8DEF-1BF27545B6C1}" dt="2020-10-20T15:15:59.594" v="685"/>
          <ac:spMkLst>
            <pc:docMk/>
            <pc:sldMk cId="122789514" sldId="787"/>
            <ac:spMk id="35" creationId="{40A9C1EE-E75A-4DEF-A3BA-7DC9128C8667}"/>
          </ac:spMkLst>
        </pc:spChg>
        <pc:spChg chg="mod">
          <ac:chgData name="平" userId="73d5c2418d06d3ae" providerId="LiveId" clId="{6FBC7513-4E4D-4987-8DEF-1BF27545B6C1}" dt="2020-10-20T15:16:05.958" v="691" actId="20577"/>
          <ac:spMkLst>
            <pc:docMk/>
            <pc:sldMk cId="122789514" sldId="787"/>
            <ac:spMk id="36" creationId="{48F8AC94-6E16-441F-B78A-7A9054BC2FB7}"/>
          </ac:spMkLst>
        </pc:spChg>
        <pc:picChg chg="del mod">
          <ac:chgData name="平" userId="73d5c2418d06d3ae" providerId="LiveId" clId="{6FBC7513-4E4D-4987-8DEF-1BF27545B6C1}" dt="2020-10-20T15:23:33.636" v="972" actId="478"/>
          <ac:picMkLst>
            <pc:docMk/>
            <pc:sldMk cId="122789514" sldId="787"/>
            <ac:picMk id="6" creationId="{63538191-4731-4450-AA50-6528C293AA41}"/>
          </ac:picMkLst>
        </pc:picChg>
        <pc:picChg chg="del">
          <ac:chgData name="平" userId="73d5c2418d06d3ae" providerId="LiveId" clId="{6FBC7513-4E4D-4987-8DEF-1BF27545B6C1}" dt="2020-10-20T15:23:35.222" v="974" actId="478"/>
          <ac:picMkLst>
            <pc:docMk/>
            <pc:sldMk cId="122789514" sldId="787"/>
            <ac:picMk id="10" creationId="{B3B20A1F-EA73-4DB1-A56A-BBCF807D9064}"/>
          </ac:picMkLst>
        </pc:picChg>
        <pc:cxnChg chg="del mod">
          <ac:chgData name="平" userId="73d5c2418d06d3ae" providerId="LiveId" clId="{6FBC7513-4E4D-4987-8DEF-1BF27545B6C1}" dt="2020-10-20T15:15:48.681" v="675" actId="478"/>
          <ac:cxnSpMkLst>
            <pc:docMk/>
            <pc:sldMk cId="122789514" sldId="787"/>
            <ac:cxnSpMk id="21" creationId="{6DCD0620-91BD-41A1-95BC-6EBFA0DA3000}"/>
          </ac:cxnSpMkLst>
        </pc:cxnChg>
        <pc:cxnChg chg="del mod">
          <ac:chgData name="平" userId="73d5c2418d06d3ae" providerId="LiveId" clId="{6FBC7513-4E4D-4987-8DEF-1BF27545B6C1}" dt="2020-10-20T15:15:51.511" v="679" actId="478"/>
          <ac:cxnSpMkLst>
            <pc:docMk/>
            <pc:sldMk cId="122789514" sldId="787"/>
            <ac:cxnSpMk id="24" creationId="{6E97DFD9-C9E9-4EEB-A400-CE4886146136}"/>
          </ac:cxnSpMkLst>
        </pc:cxnChg>
        <pc:cxnChg chg="del mod">
          <ac:chgData name="平" userId="73d5c2418d06d3ae" providerId="LiveId" clId="{6FBC7513-4E4D-4987-8DEF-1BF27545B6C1}" dt="2020-10-20T15:15:50.630" v="678" actId="478"/>
          <ac:cxnSpMkLst>
            <pc:docMk/>
            <pc:sldMk cId="122789514" sldId="787"/>
            <ac:cxnSpMk id="27" creationId="{5E2A3747-1D14-4F20-829F-B6BB2C544D2F}"/>
          </ac:cxnSpMkLst>
        </pc:cxnChg>
        <pc:cxnChg chg="del mod">
          <ac:chgData name="平" userId="73d5c2418d06d3ae" providerId="LiveId" clId="{6FBC7513-4E4D-4987-8DEF-1BF27545B6C1}" dt="2020-10-20T15:15:49.304" v="676" actId="478"/>
          <ac:cxnSpMkLst>
            <pc:docMk/>
            <pc:sldMk cId="122789514" sldId="787"/>
            <ac:cxnSpMk id="37" creationId="{72029C84-136B-4131-9B9D-6BE59CA8B20C}"/>
          </ac:cxnSpMkLst>
        </pc:cxnChg>
        <pc:cxnChg chg="del mod">
          <ac:chgData name="平" userId="73d5c2418d06d3ae" providerId="LiveId" clId="{6FBC7513-4E4D-4987-8DEF-1BF27545B6C1}" dt="2020-10-20T15:15:49.727" v="677" actId="478"/>
          <ac:cxnSpMkLst>
            <pc:docMk/>
            <pc:sldMk cId="122789514" sldId="787"/>
            <ac:cxnSpMk id="38" creationId="{AC45EFD1-5D34-4A77-9C81-4EE2B132479A}"/>
          </ac:cxnSpMkLst>
        </pc:cxnChg>
        <pc:cxnChg chg="del mod">
          <ac:chgData name="平" userId="73d5c2418d06d3ae" providerId="LiveId" clId="{6FBC7513-4E4D-4987-8DEF-1BF27545B6C1}" dt="2020-10-20T15:15:51.999" v="680" actId="478"/>
          <ac:cxnSpMkLst>
            <pc:docMk/>
            <pc:sldMk cId="122789514" sldId="787"/>
            <ac:cxnSpMk id="39" creationId="{C8EB4A13-0FD4-45EE-A138-7F4D131B9D50}"/>
          </ac:cxnSpMkLst>
        </pc:cxnChg>
      </pc:sldChg>
      <pc:sldChg chg="addSp delSp modSp add mod modAnim">
        <pc:chgData name="平" userId="73d5c2418d06d3ae" providerId="LiveId" clId="{6FBC7513-4E4D-4987-8DEF-1BF27545B6C1}" dt="2020-10-20T15:41:05.600" v="1445" actId="20577"/>
        <pc:sldMkLst>
          <pc:docMk/>
          <pc:sldMk cId="174977317" sldId="788"/>
        </pc:sldMkLst>
        <pc:spChg chg="add mod">
          <ac:chgData name="平" userId="73d5c2418d06d3ae" providerId="LiveId" clId="{6FBC7513-4E4D-4987-8DEF-1BF27545B6C1}" dt="2020-10-20T15:24:41.589" v="990" actId="13822"/>
          <ac:spMkLst>
            <pc:docMk/>
            <pc:sldMk cId="174977317" sldId="788"/>
            <ac:spMk id="4" creationId="{2F723751-8F67-4331-978E-26FDF169DD2C}"/>
          </ac:spMkLst>
        </pc:spChg>
        <pc:spChg chg="add mod">
          <ac:chgData name="平" userId="73d5c2418d06d3ae" providerId="LiveId" clId="{6FBC7513-4E4D-4987-8DEF-1BF27545B6C1}" dt="2020-10-20T15:24:47.947" v="992" actId="1076"/>
          <ac:spMkLst>
            <pc:docMk/>
            <pc:sldMk cId="174977317" sldId="788"/>
            <ac:spMk id="5" creationId="{02258B15-855A-4DE6-B743-C5778B28AE93}"/>
          </ac:spMkLst>
        </pc:spChg>
        <pc:spChg chg="mod">
          <ac:chgData name="平" userId="73d5c2418d06d3ae" providerId="LiveId" clId="{6FBC7513-4E4D-4987-8DEF-1BF27545B6C1}" dt="2020-10-20T15:23:52.387" v="980" actId="1076"/>
          <ac:spMkLst>
            <pc:docMk/>
            <pc:sldMk cId="174977317" sldId="788"/>
            <ac:spMk id="12" creationId="{BBE6D3C5-7F5C-4E23-B3CB-C0B18C9568CA}"/>
          </ac:spMkLst>
        </pc:spChg>
        <pc:spChg chg="add mod">
          <ac:chgData name="平" userId="73d5c2418d06d3ae" providerId="LiveId" clId="{6FBC7513-4E4D-4987-8DEF-1BF27545B6C1}" dt="2020-10-20T15:24:51.011" v="994" actId="1076"/>
          <ac:spMkLst>
            <pc:docMk/>
            <pc:sldMk cId="174977317" sldId="788"/>
            <ac:spMk id="13" creationId="{C6EC7701-2664-42A9-8443-EDDFE7779B59}"/>
          </ac:spMkLst>
        </pc:spChg>
        <pc:spChg chg="add mod">
          <ac:chgData name="平" userId="73d5c2418d06d3ae" providerId="LiveId" clId="{6FBC7513-4E4D-4987-8DEF-1BF27545B6C1}" dt="2020-10-20T15:25:30.550" v="1022" actId="20577"/>
          <ac:spMkLst>
            <pc:docMk/>
            <pc:sldMk cId="174977317" sldId="788"/>
            <ac:spMk id="14" creationId="{2EF92BC1-5EE1-489D-9393-D87E933C3F21}"/>
          </ac:spMkLst>
        </pc:spChg>
        <pc:spChg chg="add mod">
          <ac:chgData name="平" userId="73d5c2418d06d3ae" providerId="LiveId" clId="{6FBC7513-4E4D-4987-8DEF-1BF27545B6C1}" dt="2020-10-20T15:25:28.501" v="1020" actId="20577"/>
          <ac:spMkLst>
            <pc:docMk/>
            <pc:sldMk cId="174977317" sldId="788"/>
            <ac:spMk id="15" creationId="{7C6379EB-B283-42B4-8610-52C8E1B5FDA5}"/>
          </ac:spMkLst>
        </pc:spChg>
        <pc:spChg chg="add mod">
          <ac:chgData name="平" userId="73d5c2418d06d3ae" providerId="LiveId" clId="{6FBC7513-4E4D-4987-8DEF-1BF27545B6C1}" dt="2020-10-20T15:25:25.964" v="1018" actId="20577"/>
          <ac:spMkLst>
            <pc:docMk/>
            <pc:sldMk cId="174977317" sldId="788"/>
            <ac:spMk id="18" creationId="{8BECBAA5-AB23-436A-807A-12CEB97583E4}"/>
          </ac:spMkLst>
        </pc:spChg>
        <pc:spChg chg="add mod">
          <ac:chgData name="平" userId="73d5c2418d06d3ae" providerId="LiveId" clId="{6FBC7513-4E4D-4987-8DEF-1BF27545B6C1}" dt="2020-10-20T15:26:00.427" v="1058" actId="20577"/>
          <ac:spMkLst>
            <pc:docMk/>
            <pc:sldMk cId="174977317" sldId="788"/>
            <ac:spMk id="19" creationId="{351F415E-6CDC-4CF0-85DE-C12D2A25332C}"/>
          </ac:spMkLst>
        </pc:spChg>
        <pc:spChg chg="add mod">
          <ac:chgData name="平" userId="73d5c2418d06d3ae" providerId="LiveId" clId="{6FBC7513-4E4D-4987-8DEF-1BF27545B6C1}" dt="2020-10-20T15:25:58.444" v="1056" actId="20577"/>
          <ac:spMkLst>
            <pc:docMk/>
            <pc:sldMk cId="174977317" sldId="788"/>
            <ac:spMk id="20" creationId="{86F15F62-8B3B-4FE2-904C-77BF47953FD0}"/>
          </ac:spMkLst>
        </pc:spChg>
        <pc:spChg chg="add mod">
          <ac:chgData name="平" userId="73d5c2418d06d3ae" providerId="LiveId" clId="{6FBC7513-4E4D-4987-8DEF-1BF27545B6C1}" dt="2020-10-20T15:25:56.435" v="1054" actId="20577"/>
          <ac:spMkLst>
            <pc:docMk/>
            <pc:sldMk cId="174977317" sldId="788"/>
            <ac:spMk id="21" creationId="{2AEFB012-D15A-4EB7-8B5D-0F37334945C3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23" creationId="{5697A5F7-F9B8-469F-9158-3EAB4C348577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24" creationId="{7F98E07A-61CD-4FC6-B1A4-230D9FE8B003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25" creationId="{5AE18105-591B-403B-8976-0047385AFBCA}"/>
          </ac:spMkLst>
        </pc:spChg>
        <pc:spChg chg="del">
          <ac:chgData name="平" userId="73d5c2418d06d3ae" providerId="LiveId" clId="{6FBC7513-4E4D-4987-8DEF-1BF27545B6C1}" dt="2020-10-20T15:23:42.821" v="976" actId="478"/>
          <ac:spMkLst>
            <pc:docMk/>
            <pc:sldMk cId="174977317" sldId="788"/>
            <ac:spMk id="26" creationId="{7169B7E5-91EB-47CB-AF71-17A8C3E453DE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28" creationId="{0AB2E13C-9C29-42FD-AE9C-6E8D09DE165E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37" creationId="{BA4130A9-64A9-4942-B4C3-68B6B21F11CD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38" creationId="{D5B700D2-9884-4063-B59E-FE7F526004D1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40" creationId="{100F85EE-BB61-4FF0-8F4C-339318D83E9D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41" creationId="{3D3AB5CD-3495-41BD-8E36-A782D5C7A93C}"/>
          </ac:spMkLst>
        </pc:spChg>
        <pc:spChg chg="mod">
          <ac:chgData name="平" userId="73d5c2418d06d3ae" providerId="LiveId" clId="{6FBC7513-4E4D-4987-8DEF-1BF27545B6C1}" dt="2020-10-20T15:24:02.569" v="981"/>
          <ac:spMkLst>
            <pc:docMk/>
            <pc:sldMk cId="174977317" sldId="788"/>
            <ac:spMk id="42" creationId="{695E042B-503F-4E67-8B26-6AE3F75D9A70}"/>
          </ac:spMkLst>
        </pc:spChg>
        <pc:spChg chg="add del mod">
          <ac:chgData name="平" userId="73d5c2418d06d3ae" providerId="LiveId" clId="{6FBC7513-4E4D-4987-8DEF-1BF27545B6C1}" dt="2020-10-20T15:39:46.958" v="1428" actId="21"/>
          <ac:spMkLst>
            <pc:docMk/>
            <pc:sldMk cId="174977317" sldId="788"/>
            <ac:spMk id="51" creationId="{BFB759BD-9CA5-419E-8863-BD38149613EA}"/>
          </ac:spMkLst>
        </pc:spChg>
        <pc:spChg chg="add mod">
          <ac:chgData name="平" userId="73d5c2418d06d3ae" providerId="LiveId" clId="{6FBC7513-4E4D-4987-8DEF-1BF27545B6C1}" dt="2020-10-20T15:41:05.600" v="1445" actId="20577"/>
          <ac:spMkLst>
            <pc:docMk/>
            <pc:sldMk cId="174977317" sldId="788"/>
            <ac:spMk id="53" creationId="{9B115B5C-8929-4F15-84B8-E0ED47CB8C3E}"/>
          </ac:spMkLst>
        </pc:spChg>
        <pc:grpChg chg="add mod">
          <ac:chgData name="平" userId="73d5c2418d06d3ae" providerId="LiveId" clId="{6FBC7513-4E4D-4987-8DEF-1BF27545B6C1}" dt="2020-10-20T15:24:16.647" v="987" actId="1076"/>
          <ac:grpSpMkLst>
            <pc:docMk/>
            <pc:sldMk cId="174977317" sldId="788"/>
            <ac:grpSpMk id="22" creationId="{1289CA9B-1E02-4289-9946-F131F04BC309}"/>
          </ac:grpSpMkLst>
        </pc:grpChg>
        <pc:grpChg chg="add mod">
          <ac:chgData name="平" userId="73d5c2418d06d3ae" providerId="LiveId" clId="{6FBC7513-4E4D-4987-8DEF-1BF27545B6C1}" dt="2020-10-20T15:24:16.647" v="987" actId="1076"/>
          <ac:grpSpMkLst>
            <pc:docMk/>
            <pc:sldMk cId="174977317" sldId="788"/>
            <ac:grpSpMk id="27" creationId="{A98C4B40-4510-474A-9573-BE1D15A5624D}"/>
          </ac:grpSpMkLst>
        </pc:grpChg>
        <pc:grpChg chg="add mod">
          <ac:chgData name="平" userId="73d5c2418d06d3ae" providerId="LiveId" clId="{6FBC7513-4E4D-4987-8DEF-1BF27545B6C1}" dt="2020-10-20T15:24:16.647" v="987" actId="1076"/>
          <ac:grpSpMkLst>
            <pc:docMk/>
            <pc:sldMk cId="174977317" sldId="788"/>
            <ac:grpSpMk id="39" creationId="{8C35A0A5-8CD9-4D7F-AAA4-1A13ACF271FC}"/>
          </ac:grpSpMkLst>
        </pc:grpChg>
        <pc:picChg chg="del">
          <ac:chgData name="平" userId="73d5c2418d06d3ae" providerId="LiveId" clId="{6FBC7513-4E4D-4987-8DEF-1BF27545B6C1}" dt="2020-10-20T15:23:45.555" v="977" actId="478"/>
          <ac:picMkLst>
            <pc:docMk/>
            <pc:sldMk cId="174977317" sldId="788"/>
            <ac:picMk id="6" creationId="{63538191-4731-4450-AA50-6528C293AA41}"/>
          </ac:picMkLst>
        </pc:picChg>
        <pc:picChg chg="del mod">
          <ac:chgData name="平" userId="73d5c2418d06d3ae" providerId="LiveId" clId="{6FBC7513-4E4D-4987-8DEF-1BF27545B6C1}" dt="2020-10-20T15:26:05.414" v="1059" actId="478"/>
          <ac:picMkLst>
            <pc:docMk/>
            <pc:sldMk cId="174977317" sldId="788"/>
            <ac:picMk id="10" creationId="{B3B20A1F-EA73-4DB1-A56A-BBCF807D9064}"/>
          </ac:picMkLst>
        </pc:picChg>
      </pc:sldChg>
      <pc:sldChg chg="addSp delSp modSp add mod">
        <pc:chgData name="平" userId="73d5c2418d06d3ae" providerId="LiveId" clId="{6FBC7513-4E4D-4987-8DEF-1BF27545B6C1}" dt="2020-10-20T15:27:13.046" v="1094" actId="14100"/>
        <pc:sldMkLst>
          <pc:docMk/>
          <pc:sldMk cId="2568439455" sldId="789"/>
        </pc:sldMkLst>
        <pc:grpChg chg="mod">
          <ac:chgData name="平" userId="73d5c2418d06d3ae" providerId="LiveId" clId="{6FBC7513-4E4D-4987-8DEF-1BF27545B6C1}" dt="2020-10-20T15:27:10.486" v="1093" actId="1076"/>
          <ac:grpSpMkLst>
            <pc:docMk/>
            <pc:sldMk cId="2568439455" sldId="789"/>
            <ac:grpSpMk id="39" creationId="{8C35A0A5-8CD9-4D7F-AAA4-1A13ACF271FC}"/>
          </ac:grpSpMkLst>
        </pc:grpChg>
        <pc:cxnChg chg="add del mod">
          <ac:chgData name="平" userId="73d5c2418d06d3ae" providerId="LiveId" clId="{6FBC7513-4E4D-4987-8DEF-1BF27545B6C1}" dt="2020-10-20T15:26:20.975" v="1062" actId="11529"/>
          <ac:cxnSpMkLst>
            <pc:docMk/>
            <pc:sldMk cId="2568439455" sldId="789"/>
            <ac:cxnSpMk id="10" creationId="{1BBC4D49-4CCB-4C52-B72E-373F58C3AC0B}"/>
          </ac:cxnSpMkLst>
        </pc:cxnChg>
        <pc:cxnChg chg="add mod">
          <ac:chgData name="平" userId="73d5c2418d06d3ae" providerId="LiveId" clId="{6FBC7513-4E4D-4987-8DEF-1BF27545B6C1}" dt="2020-10-20T15:26:34.988" v="1066" actId="1582"/>
          <ac:cxnSpMkLst>
            <pc:docMk/>
            <pc:sldMk cId="2568439455" sldId="789"/>
            <ac:cxnSpMk id="43" creationId="{2284E6FF-41BA-4C98-B392-1A3B71B8EE35}"/>
          </ac:cxnSpMkLst>
        </pc:cxnChg>
        <pc:cxnChg chg="add mod">
          <ac:chgData name="平" userId="73d5c2418d06d3ae" providerId="LiveId" clId="{6FBC7513-4E4D-4987-8DEF-1BF27545B6C1}" dt="2020-10-20T15:27:10.486" v="1093" actId="1076"/>
          <ac:cxnSpMkLst>
            <pc:docMk/>
            <pc:sldMk cId="2568439455" sldId="789"/>
            <ac:cxnSpMk id="44" creationId="{AA48D89F-772A-4C17-BB4E-5B5BCA9F15A2}"/>
          </ac:cxnSpMkLst>
        </pc:cxnChg>
        <pc:cxnChg chg="add mod">
          <ac:chgData name="平" userId="73d5c2418d06d3ae" providerId="LiveId" clId="{6FBC7513-4E4D-4987-8DEF-1BF27545B6C1}" dt="2020-10-20T15:26:44.783" v="1072" actId="14100"/>
          <ac:cxnSpMkLst>
            <pc:docMk/>
            <pc:sldMk cId="2568439455" sldId="789"/>
            <ac:cxnSpMk id="47" creationId="{6AEB2997-DBBD-4C90-91E9-CF84BE0829C7}"/>
          </ac:cxnSpMkLst>
        </pc:cxnChg>
        <pc:cxnChg chg="add mod">
          <ac:chgData name="平" userId="73d5c2418d06d3ae" providerId="LiveId" clId="{6FBC7513-4E4D-4987-8DEF-1BF27545B6C1}" dt="2020-10-20T15:26:49.953" v="1076" actId="14100"/>
          <ac:cxnSpMkLst>
            <pc:docMk/>
            <pc:sldMk cId="2568439455" sldId="789"/>
            <ac:cxnSpMk id="50" creationId="{C9E598DE-E14D-4576-A377-D78585489FEE}"/>
          </ac:cxnSpMkLst>
        </pc:cxnChg>
        <pc:cxnChg chg="add mod">
          <ac:chgData name="平" userId="73d5c2418d06d3ae" providerId="LiveId" clId="{6FBC7513-4E4D-4987-8DEF-1BF27545B6C1}" dt="2020-10-20T15:27:10.486" v="1093" actId="1076"/>
          <ac:cxnSpMkLst>
            <pc:docMk/>
            <pc:sldMk cId="2568439455" sldId="789"/>
            <ac:cxnSpMk id="53" creationId="{A60B6051-2D66-4809-8096-B698CD261903}"/>
          </ac:cxnSpMkLst>
        </pc:cxnChg>
        <pc:cxnChg chg="add mod">
          <ac:chgData name="平" userId="73d5c2418d06d3ae" providerId="LiveId" clId="{6FBC7513-4E4D-4987-8DEF-1BF27545B6C1}" dt="2020-10-20T15:26:57.938" v="1083" actId="14100"/>
          <ac:cxnSpMkLst>
            <pc:docMk/>
            <pc:sldMk cId="2568439455" sldId="789"/>
            <ac:cxnSpMk id="56" creationId="{25639958-5C1D-450C-B539-01CA771256A3}"/>
          </ac:cxnSpMkLst>
        </pc:cxnChg>
        <pc:cxnChg chg="add mod">
          <ac:chgData name="平" userId="73d5c2418d06d3ae" providerId="LiveId" clId="{6FBC7513-4E4D-4987-8DEF-1BF27545B6C1}" dt="2020-10-20T15:27:03.391" v="1086" actId="14100"/>
          <ac:cxnSpMkLst>
            <pc:docMk/>
            <pc:sldMk cId="2568439455" sldId="789"/>
            <ac:cxnSpMk id="60" creationId="{2415D9CF-8097-40EA-B923-B3E8BB2EE115}"/>
          </ac:cxnSpMkLst>
        </pc:cxnChg>
        <pc:cxnChg chg="add mod">
          <ac:chgData name="平" userId="73d5c2418d06d3ae" providerId="LiveId" clId="{6FBC7513-4E4D-4987-8DEF-1BF27545B6C1}" dt="2020-10-20T15:27:10.486" v="1093" actId="1076"/>
          <ac:cxnSpMkLst>
            <pc:docMk/>
            <pc:sldMk cId="2568439455" sldId="789"/>
            <ac:cxnSpMk id="63" creationId="{CA265CB0-B9CC-4FF0-99E2-AE78A04EDD1F}"/>
          </ac:cxnSpMkLst>
        </pc:cxnChg>
        <pc:cxnChg chg="add mod">
          <ac:chgData name="平" userId="73d5c2418d06d3ae" providerId="LiveId" clId="{6FBC7513-4E4D-4987-8DEF-1BF27545B6C1}" dt="2020-10-20T15:27:13.046" v="1094" actId="14100"/>
          <ac:cxnSpMkLst>
            <pc:docMk/>
            <pc:sldMk cId="2568439455" sldId="789"/>
            <ac:cxnSpMk id="66" creationId="{B930011A-EB7D-4BBC-A847-B2C363FB4640}"/>
          </ac:cxnSpMkLst>
        </pc:cxnChg>
      </pc:sldChg>
      <pc:sldChg chg="addSp modSp add mod">
        <pc:chgData name="平" userId="73d5c2418d06d3ae" providerId="LiveId" clId="{6FBC7513-4E4D-4987-8DEF-1BF27545B6C1}" dt="2020-10-20T15:27:49.036" v="1099" actId="164"/>
        <pc:sldMkLst>
          <pc:docMk/>
          <pc:sldMk cId="4135624396" sldId="790"/>
        </pc:sldMkLst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4" creationId="{2F723751-8F67-4331-978E-26FDF169DD2C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5" creationId="{02258B15-855A-4DE6-B743-C5778B28AE93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13" creationId="{C6EC7701-2664-42A9-8443-EDDFE7779B59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14" creationId="{2EF92BC1-5EE1-489D-9393-D87E933C3F21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15" creationId="{7C6379EB-B283-42B4-8610-52C8E1B5FDA5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18" creationId="{8BECBAA5-AB23-436A-807A-12CEB97583E4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19" creationId="{351F415E-6CDC-4CF0-85DE-C12D2A25332C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20" creationId="{86F15F62-8B3B-4FE2-904C-77BF47953FD0}"/>
          </ac:spMkLst>
        </pc:spChg>
        <pc:spChg chg="mod">
          <ac:chgData name="平" userId="73d5c2418d06d3ae" providerId="LiveId" clId="{6FBC7513-4E4D-4987-8DEF-1BF27545B6C1}" dt="2020-10-20T15:27:49.036" v="1099" actId="164"/>
          <ac:spMkLst>
            <pc:docMk/>
            <pc:sldMk cId="4135624396" sldId="790"/>
            <ac:spMk id="21" creationId="{2AEFB012-D15A-4EB7-8B5D-0F37334945C3}"/>
          </ac:spMkLst>
        </pc:spChg>
        <pc:grpChg chg="add mod">
          <ac:chgData name="平" userId="73d5c2418d06d3ae" providerId="LiveId" clId="{6FBC7513-4E4D-4987-8DEF-1BF27545B6C1}" dt="2020-10-20T15:27:49.036" v="1099" actId="164"/>
          <ac:grpSpMkLst>
            <pc:docMk/>
            <pc:sldMk cId="4135624396" sldId="790"/>
            <ac:grpSpMk id="6" creationId="{D1047397-F61D-4122-9789-63876B511B0A}"/>
          </ac:grpSpMkLst>
        </pc:grpChg>
        <pc:grpChg chg="mod">
          <ac:chgData name="平" userId="73d5c2418d06d3ae" providerId="LiveId" clId="{6FBC7513-4E4D-4987-8DEF-1BF27545B6C1}" dt="2020-10-20T15:27:49.036" v="1099" actId="164"/>
          <ac:grpSpMkLst>
            <pc:docMk/>
            <pc:sldMk cId="4135624396" sldId="790"/>
            <ac:grpSpMk id="22" creationId="{1289CA9B-1E02-4289-9946-F131F04BC309}"/>
          </ac:grpSpMkLst>
        </pc:grpChg>
        <pc:grpChg chg="mod">
          <ac:chgData name="平" userId="73d5c2418d06d3ae" providerId="LiveId" clId="{6FBC7513-4E4D-4987-8DEF-1BF27545B6C1}" dt="2020-10-20T15:27:49.036" v="1099" actId="164"/>
          <ac:grpSpMkLst>
            <pc:docMk/>
            <pc:sldMk cId="4135624396" sldId="790"/>
            <ac:grpSpMk id="27" creationId="{A98C4B40-4510-474A-9573-BE1D15A5624D}"/>
          </ac:grpSpMkLst>
        </pc:grpChg>
        <pc:grpChg chg="mod">
          <ac:chgData name="平" userId="73d5c2418d06d3ae" providerId="LiveId" clId="{6FBC7513-4E4D-4987-8DEF-1BF27545B6C1}" dt="2020-10-20T15:27:49.036" v="1099" actId="164"/>
          <ac:grpSpMkLst>
            <pc:docMk/>
            <pc:sldMk cId="4135624396" sldId="790"/>
            <ac:grpSpMk id="39" creationId="{8C35A0A5-8CD9-4D7F-AAA4-1A13ACF271FC}"/>
          </ac:grpSpMkLst>
        </pc:grp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43" creationId="{2284E6FF-41BA-4C98-B392-1A3B71B8EE35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44" creationId="{AA48D89F-772A-4C17-BB4E-5B5BCA9F15A2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47" creationId="{6AEB2997-DBBD-4C90-91E9-CF84BE0829C7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50" creationId="{C9E598DE-E14D-4576-A377-D78585489FEE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53" creationId="{A60B6051-2D66-4809-8096-B698CD261903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56" creationId="{25639958-5C1D-450C-B539-01CA771256A3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60" creationId="{2415D9CF-8097-40EA-B923-B3E8BB2EE115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63" creationId="{CA265CB0-B9CC-4FF0-99E2-AE78A04EDD1F}"/>
          </ac:cxnSpMkLst>
        </pc:cxnChg>
        <pc:cxnChg chg="mod">
          <ac:chgData name="平" userId="73d5c2418d06d3ae" providerId="LiveId" clId="{6FBC7513-4E4D-4987-8DEF-1BF27545B6C1}" dt="2020-10-20T15:27:49.036" v="1099" actId="164"/>
          <ac:cxnSpMkLst>
            <pc:docMk/>
            <pc:sldMk cId="4135624396" sldId="790"/>
            <ac:cxnSpMk id="66" creationId="{B930011A-EB7D-4BBC-A847-B2C363FB4640}"/>
          </ac:cxnSpMkLst>
        </pc:cxnChg>
      </pc:sldChg>
      <pc:sldChg chg="addSp delSp modSp add mod">
        <pc:chgData name="平" userId="73d5c2418d06d3ae" providerId="LiveId" clId="{6FBC7513-4E4D-4987-8DEF-1BF27545B6C1}" dt="2020-10-20T15:29:08.227" v="1144" actId="14100"/>
        <pc:sldMkLst>
          <pc:docMk/>
          <pc:sldMk cId="2385689433" sldId="791"/>
        </pc:sldMkLst>
        <pc:spChg chg="add del mod topLvl">
          <ac:chgData name="平" userId="73d5c2418d06d3ae" providerId="LiveId" clId="{6FBC7513-4E4D-4987-8DEF-1BF27545B6C1}" dt="2020-10-20T15:28:15.432" v="1104" actId="478"/>
          <ac:spMkLst>
            <pc:docMk/>
            <pc:sldMk cId="2385689433" sldId="791"/>
            <ac:spMk id="4" creationId="{2F723751-8F67-4331-978E-26FDF169DD2C}"/>
          </ac:spMkLst>
        </pc:spChg>
        <pc:spChg chg="add del mod topLvl">
          <ac:chgData name="平" userId="73d5c2418d06d3ae" providerId="LiveId" clId="{6FBC7513-4E4D-4987-8DEF-1BF27545B6C1}" dt="2020-10-20T15:28:15.432" v="1104" actId="478"/>
          <ac:spMkLst>
            <pc:docMk/>
            <pc:sldMk cId="2385689433" sldId="791"/>
            <ac:spMk id="5" creationId="{02258B15-855A-4DE6-B743-C5778B28AE93}"/>
          </ac:spMkLst>
        </pc:spChg>
        <pc:spChg chg="add del mod topLvl">
          <ac:chgData name="平" userId="73d5c2418d06d3ae" providerId="LiveId" clId="{6FBC7513-4E4D-4987-8DEF-1BF27545B6C1}" dt="2020-10-20T15:28:15.432" v="1104" actId="478"/>
          <ac:spMkLst>
            <pc:docMk/>
            <pc:sldMk cId="2385689433" sldId="791"/>
            <ac:spMk id="13" creationId="{C6EC7701-2664-42A9-8443-EDDFE7779B59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14" creationId="{2EF92BC1-5EE1-489D-9393-D87E933C3F21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15" creationId="{7C6379EB-B283-42B4-8610-52C8E1B5FDA5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18" creationId="{8BECBAA5-AB23-436A-807A-12CEB97583E4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19" creationId="{351F415E-6CDC-4CF0-85DE-C12D2A25332C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0" creationId="{86F15F62-8B3B-4FE2-904C-77BF47953FD0}"/>
          </ac:spMkLst>
        </pc:spChg>
        <pc:spChg chg="mod topLvl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1" creationId="{2AEFB012-D15A-4EB7-8B5D-0F37334945C3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3" creationId="{5697A5F7-F9B8-469F-9158-3EAB4C348577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4" creationId="{7F98E07A-61CD-4FC6-B1A4-230D9FE8B003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5" creationId="{5AE18105-591B-403B-8976-0047385AFBCA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28" creationId="{0AB2E13C-9C29-42FD-AE9C-6E8D09DE165E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37" creationId="{BA4130A9-64A9-4942-B4C3-68B6B21F11CD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38" creationId="{D5B700D2-9884-4063-B59E-FE7F526004D1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40" creationId="{100F85EE-BB61-4FF0-8F4C-339318D83E9D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41" creationId="{3D3AB5CD-3495-41BD-8E36-A782D5C7A93C}"/>
          </ac:spMkLst>
        </pc:spChg>
        <pc:spChg chg="mod">
          <ac:chgData name="平" userId="73d5c2418d06d3ae" providerId="LiveId" clId="{6FBC7513-4E4D-4987-8DEF-1BF27545B6C1}" dt="2020-10-20T15:28:10.923" v="1102" actId="165"/>
          <ac:spMkLst>
            <pc:docMk/>
            <pc:sldMk cId="2385689433" sldId="791"/>
            <ac:spMk id="42" creationId="{695E042B-503F-4E67-8B26-6AE3F75D9A70}"/>
          </ac:spMkLst>
        </pc:spChg>
        <pc:grpChg chg="del">
          <ac:chgData name="平" userId="73d5c2418d06d3ae" providerId="LiveId" clId="{6FBC7513-4E4D-4987-8DEF-1BF27545B6C1}" dt="2020-10-20T15:28:10.923" v="1102" actId="165"/>
          <ac:grpSpMkLst>
            <pc:docMk/>
            <pc:sldMk cId="2385689433" sldId="791"/>
            <ac:grpSpMk id="6" creationId="{D1047397-F61D-4122-9789-63876B511B0A}"/>
          </ac:grpSpMkLst>
        </pc:grpChg>
        <pc:grpChg chg="mod topLvl">
          <ac:chgData name="平" userId="73d5c2418d06d3ae" providerId="LiveId" clId="{6FBC7513-4E4D-4987-8DEF-1BF27545B6C1}" dt="2020-10-20T15:28:34.832" v="1122" actId="1076"/>
          <ac:grpSpMkLst>
            <pc:docMk/>
            <pc:sldMk cId="2385689433" sldId="791"/>
            <ac:grpSpMk id="22" creationId="{1289CA9B-1E02-4289-9946-F131F04BC309}"/>
          </ac:grpSpMkLst>
        </pc:grpChg>
        <pc:grpChg chg="mod topLvl">
          <ac:chgData name="平" userId="73d5c2418d06d3ae" providerId="LiveId" clId="{6FBC7513-4E4D-4987-8DEF-1BF27545B6C1}" dt="2020-10-20T15:28:10.923" v="1102" actId="165"/>
          <ac:grpSpMkLst>
            <pc:docMk/>
            <pc:sldMk cId="2385689433" sldId="791"/>
            <ac:grpSpMk id="27" creationId="{A98C4B40-4510-474A-9573-BE1D15A5624D}"/>
          </ac:grpSpMkLst>
        </pc:grpChg>
        <pc:grpChg chg="mod topLvl">
          <ac:chgData name="平" userId="73d5c2418d06d3ae" providerId="LiveId" clId="{6FBC7513-4E4D-4987-8DEF-1BF27545B6C1}" dt="2020-10-20T15:28:10.923" v="1102" actId="165"/>
          <ac:grpSpMkLst>
            <pc:docMk/>
            <pc:sldMk cId="2385689433" sldId="791"/>
            <ac:grpSpMk id="39" creationId="{8C35A0A5-8CD9-4D7F-AAA4-1A13ACF271FC}"/>
          </ac:grpSpMkLst>
        </pc:grpChg>
        <pc:cxnChg chg="del mod">
          <ac:chgData name="平" userId="73d5c2418d06d3ae" providerId="LiveId" clId="{6FBC7513-4E4D-4987-8DEF-1BF27545B6C1}" dt="2020-10-20T15:28:06.845" v="1101" actId="478"/>
          <ac:cxnSpMkLst>
            <pc:docMk/>
            <pc:sldMk cId="2385689433" sldId="791"/>
            <ac:cxnSpMk id="43" creationId="{2284E6FF-41BA-4C98-B392-1A3B71B8EE35}"/>
          </ac:cxnSpMkLst>
        </pc:cxnChg>
        <pc:cxnChg chg="add del mod topLvl">
          <ac:chgData name="平" userId="73d5c2418d06d3ae" providerId="LiveId" clId="{6FBC7513-4E4D-4987-8DEF-1BF27545B6C1}" dt="2020-10-20T15:28:17.388" v="1106" actId="478"/>
          <ac:cxnSpMkLst>
            <pc:docMk/>
            <pc:sldMk cId="2385689433" sldId="791"/>
            <ac:cxnSpMk id="44" creationId="{AA48D89F-772A-4C17-BB4E-5B5BCA9F15A2}"/>
          </ac:cxnSpMkLst>
        </pc:cxnChg>
        <pc:cxnChg chg="add del mod topLvl">
          <ac:chgData name="平" userId="73d5c2418d06d3ae" providerId="LiveId" clId="{6FBC7513-4E4D-4987-8DEF-1BF27545B6C1}" dt="2020-10-20T15:28:17.819" v="1107" actId="478"/>
          <ac:cxnSpMkLst>
            <pc:docMk/>
            <pc:sldMk cId="2385689433" sldId="791"/>
            <ac:cxnSpMk id="47" creationId="{6AEB2997-DBBD-4C90-91E9-CF84BE0829C7}"/>
          </ac:cxnSpMkLst>
        </pc:cxnChg>
        <pc:cxnChg chg="add del mod topLvl">
          <ac:chgData name="平" userId="73d5c2418d06d3ae" providerId="LiveId" clId="{6FBC7513-4E4D-4987-8DEF-1BF27545B6C1}" dt="2020-10-20T15:28:16.827" v="1105" actId="478"/>
          <ac:cxnSpMkLst>
            <pc:docMk/>
            <pc:sldMk cId="2385689433" sldId="791"/>
            <ac:cxnSpMk id="50" creationId="{C9E598DE-E14D-4576-A377-D78585489FEE}"/>
          </ac:cxnSpMkLst>
        </pc:cxnChg>
        <pc:cxnChg chg="add mod">
          <ac:chgData name="平" userId="73d5c2418d06d3ae" providerId="LiveId" clId="{6FBC7513-4E4D-4987-8DEF-1BF27545B6C1}" dt="2020-10-20T15:28:34.832" v="1122" actId="1076"/>
          <ac:cxnSpMkLst>
            <pc:docMk/>
            <pc:sldMk cId="2385689433" sldId="791"/>
            <ac:cxnSpMk id="52" creationId="{A68645ED-A9EB-4128-ADF4-CAD378DDFBA8}"/>
          </ac:cxnSpMkLst>
        </pc:cxnChg>
        <pc:cxnChg chg="add del mod topLvl">
          <ac:chgData name="平" userId="73d5c2418d06d3ae" providerId="LiveId" clId="{6FBC7513-4E4D-4987-8DEF-1BF27545B6C1}" dt="2020-10-20T15:28:18.875" v="1109" actId="478"/>
          <ac:cxnSpMkLst>
            <pc:docMk/>
            <pc:sldMk cId="2385689433" sldId="791"/>
            <ac:cxnSpMk id="53" creationId="{A60B6051-2D66-4809-8096-B698CD261903}"/>
          </ac:cxnSpMkLst>
        </pc:cxnChg>
        <pc:cxnChg chg="add del mod topLvl">
          <ac:chgData name="平" userId="73d5c2418d06d3ae" providerId="LiveId" clId="{6FBC7513-4E4D-4987-8DEF-1BF27545B6C1}" dt="2020-10-20T15:28:19.294" v="1110" actId="478"/>
          <ac:cxnSpMkLst>
            <pc:docMk/>
            <pc:sldMk cId="2385689433" sldId="791"/>
            <ac:cxnSpMk id="56" creationId="{25639958-5C1D-450C-B539-01CA771256A3}"/>
          </ac:cxnSpMkLst>
        </pc:cxnChg>
        <pc:cxnChg chg="add mod">
          <ac:chgData name="平" userId="73d5c2418d06d3ae" providerId="LiveId" clId="{6FBC7513-4E4D-4987-8DEF-1BF27545B6C1}" dt="2020-10-20T15:28:39.783" v="1124" actId="14100"/>
          <ac:cxnSpMkLst>
            <pc:docMk/>
            <pc:sldMk cId="2385689433" sldId="791"/>
            <ac:cxnSpMk id="57" creationId="{12D8C31B-5563-4F86-98A3-3E571FAB874F}"/>
          </ac:cxnSpMkLst>
        </pc:cxnChg>
        <pc:cxnChg chg="add mod">
          <ac:chgData name="平" userId="73d5c2418d06d3ae" providerId="LiveId" clId="{6FBC7513-4E4D-4987-8DEF-1BF27545B6C1}" dt="2020-10-20T15:28:45.448" v="1127" actId="14100"/>
          <ac:cxnSpMkLst>
            <pc:docMk/>
            <pc:sldMk cId="2385689433" sldId="791"/>
            <ac:cxnSpMk id="59" creationId="{4ACC1E50-9210-402C-BB3D-1F3E891228A8}"/>
          </ac:cxnSpMkLst>
        </pc:cxnChg>
        <pc:cxnChg chg="add del mod topLvl">
          <ac:chgData name="平" userId="73d5c2418d06d3ae" providerId="LiveId" clId="{6FBC7513-4E4D-4987-8DEF-1BF27545B6C1}" dt="2020-10-20T15:28:18.352" v="1108" actId="478"/>
          <ac:cxnSpMkLst>
            <pc:docMk/>
            <pc:sldMk cId="2385689433" sldId="791"/>
            <ac:cxnSpMk id="60" creationId="{2415D9CF-8097-40EA-B923-B3E8BB2EE115}"/>
          </ac:cxnSpMkLst>
        </pc:cxnChg>
        <pc:cxnChg chg="add mod">
          <ac:chgData name="平" userId="73d5c2418d06d3ae" providerId="LiveId" clId="{6FBC7513-4E4D-4987-8DEF-1BF27545B6C1}" dt="2020-10-20T15:28:52.860" v="1132" actId="14100"/>
          <ac:cxnSpMkLst>
            <pc:docMk/>
            <pc:sldMk cId="2385689433" sldId="791"/>
            <ac:cxnSpMk id="62" creationId="{43394DEF-5A04-4F61-8EEF-084F10D78DB6}"/>
          </ac:cxnSpMkLst>
        </pc:cxnChg>
        <pc:cxnChg chg="add del mod topLvl">
          <ac:chgData name="平" userId="73d5c2418d06d3ae" providerId="LiveId" clId="{6FBC7513-4E4D-4987-8DEF-1BF27545B6C1}" dt="2020-10-20T15:28:20.004" v="1111" actId="478"/>
          <ac:cxnSpMkLst>
            <pc:docMk/>
            <pc:sldMk cId="2385689433" sldId="791"/>
            <ac:cxnSpMk id="63" creationId="{CA265CB0-B9CC-4FF0-99E2-AE78A04EDD1F}"/>
          </ac:cxnSpMkLst>
        </pc:cxnChg>
        <pc:cxnChg chg="add del mod topLvl">
          <ac:chgData name="平" userId="73d5c2418d06d3ae" providerId="LiveId" clId="{6FBC7513-4E4D-4987-8DEF-1BF27545B6C1}" dt="2020-10-20T15:28:34.832" v="1122" actId="1076"/>
          <ac:cxnSpMkLst>
            <pc:docMk/>
            <pc:sldMk cId="2385689433" sldId="791"/>
            <ac:cxnSpMk id="66" creationId="{B930011A-EB7D-4BBC-A847-B2C363FB4640}"/>
          </ac:cxnSpMkLst>
        </pc:cxnChg>
        <pc:cxnChg chg="add mod">
          <ac:chgData name="平" userId="73d5c2418d06d3ae" providerId="LiveId" clId="{6FBC7513-4E4D-4987-8DEF-1BF27545B6C1}" dt="2020-10-20T15:28:57.139" v="1135" actId="14100"/>
          <ac:cxnSpMkLst>
            <pc:docMk/>
            <pc:sldMk cId="2385689433" sldId="791"/>
            <ac:cxnSpMk id="67" creationId="{5CA3B13E-7DE2-4A38-AFB6-F3A5B8030271}"/>
          </ac:cxnSpMkLst>
        </pc:cxnChg>
        <pc:cxnChg chg="add mod">
          <ac:chgData name="平" userId="73d5c2418d06d3ae" providerId="LiveId" clId="{6FBC7513-4E4D-4987-8DEF-1BF27545B6C1}" dt="2020-10-20T15:29:00.657" v="1138" actId="14100"/>
          <ac:cxnSpMkLst>
            <pc:docMk/>
            <pc:sldMk cId="2385689433" sldId="791"/>
            <ac:cxnSpMk id="69" creationId="{DE51A0BB-90F3-4DBF-9A23-5A2F4FF84AA9}"/>
          </ac:cxnSpMkLst>
        </pc:cxnChg>
        <pc:cxnChg chg="add mod">
          <ac:chgData name="平" userId="73d5c2418d06d3ae" providerId="LiveId" clId="{6FBC7513-4E4D-4987-8DEF-1BF27545B6C1}" dt="2020-10-20T15:29:05.044" v="1141" actId="14100"/>
          <ac:cxnSpMkLst>
            <pc:docMk/>
            <pc:sldMk cId="2385689433" sldId="791"/>
            <ac:cxnSpMk id="72" creationId="{1E194AFC-71D7-4930-91EC-D7EA612A7214}"/>
          </ac:cxnSpMkLst>
        </pc:cxnChg>
        <pc:cxnChg chg="add mod">
          <ac:chgData name="平" userId="73d5c2418d06d3ae" providerId="LiveId" clId="{6FBC7513-4E4D-4987-8DEF-1BF27545B6C1}" dt="2020-10-20T15:29:08.227" v="1144" actId="14100"/>
          <ac:cxnSpMkLst>
            <pc:docMk/>
            <pc:sldMk cId="2385689433" sldId="791"/>
            <ac:cxnSpMk id="75" creationId="{13CBA408-8F2A-444A-8E8D-FBA510168273}"/>
          </ac:cxnSpMkLst>
        </pc:cxnChg>
      </pc:sldChg>
      <pc:sldChg chg="addSp delSp modSp add mod modTransition">
        <pc:chgData name="平" userId="73d5c2418d06d3ae" providerId="LiveId" clId="{6FBC7513-4E4D-4987-8DEF-1BF27545B6C1}" dt="2020-10-20T15:42:35.478" v="1492" actId="20577"/>
        <pc:sldMkLst>
          <pc:docMk/>
          <pc:sldMk cId="2692801666" sldId="792"/>
        </pc:sldMkLst>
        <pc:spChg chg="mod">
          <ac:chgData name="平" userId="73d5c2418d06d3ae" providerId="LiveId" clId="{6FBC7513-4E4D-4987-8DEF-1BF27545B6C1}" dt="2020-10-20T15:42:27.405" v="1488" actId="1076"/>
          <ac:spMkLst>
            <pc:docMk/>
            <pc:sldMk cId="2692801666" sldId="792"/>
            <ac:spMk id="2" creationId="{CA1F7923-E375-43A0-BCEB-A170312609B6}"/>
          </ac:spMkLst>
        </pc:spChg>
        <pc:spChg chg="mod">
          <ac:chgData name="平" userId="73d5c2418d06d3ae" providerId="LiveId" clId="{6FBC7513-4E4D-4987-8DEF-1BF27545B6C1}" dt="2020-10-20T15:42:27.405" v="1488" actId="1076"/>
          <ac:spMkLst>
            <pc:docMk/>
            <pc:sldMk cId="2692801666" sldId="792"/>
            <ac:spMk id="3" creationId="{72F2FB28-6995-401E-A1F9-8D08399918A2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4" creationId="{2F723751-8F67-4331-978E-26FDF169DD2C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5" creationId="{02258B15-855A-4DE6-B743-C5778B28AE93}"/>
          </ac:spMkLst>
        </pc:spChg>
        <pc:spChg chg="add del">
          <ac:chgData name="平" userId="73d5c2418d06d3ae" providerId="LiveId" clId="{6FBC7513-4E4D-4987-8DEF-1BF27545B6C1}" dt="2020-10-20T15:29:26.494" v="1159" actId="22"/>
          <ac:spMkLst>
            <pc:docMk/>
            <pc:sldMk cId="2692801666" sldId="792"/>
            <ac:spMk id="6" creationId="{EEFBB8B9-672D-4BC2-96C9-D195F2E1BAD3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" creationId="{0B33E0BB-99DD-4F3A-A65D-2F49CA8A6512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" creationId="{63C58A84-8607-4F11-8B30-E16A5953472E}"/>
          </ac:spMkLst>
        </pc:spChg>
        <pc:spChg chg="mod">
          <ac:chgData name="平" userId="73d5c2418d06d3ae" providerId="LiveId" clId="{6FBC7513-4E4D-4987-8DEF-1BF27545B6C1}" dt="2020-10-20T15:42:27.405" v="1488" actId="1076"/>
          <ac:spMkLst>
            <pc:docMk/>
            <pc:sldMk cId="2692801666" sldId="792"/>
            <ac:spMk id="9" creationId="{D8EE1D65-2882-426A-B857-0E266286D4E9}"/>
          </ac:spMkLst>
        </pc:spChg>
        <pc:spChg chg="mod">
          <ac:chgData name="平" userId="73d5c2418d06d3ae" providerId="LiveId" clId="{6FBC7513-4E4D-4987-8DEF-1BF27545B6C1}" dt="2020-10-20T15:42:27.405" v="1488" actId="1076"/>
          <ac:spMkLst>
            <pc:docMk/>
            <pc:sldMk cId="2692801666" sldId="792"/>
            <ac:spMk id="11" creationId="{17D8A0F5-4E27-40FF-BE3A-916E6C735BEA}"/>
          </ac:spMkLst>
        </pc:spChg>
        <pc:spChg chg="mod">
          <ac:chgData name="平" userId="73d5c2418d06d3ae" providerId="LiveId" clId="{6FBC7513-4E4D-4987-8DEF-1BF27545B6C1}" dt="2020-10-20T15:42:27.405" v="1488" actId="1076"/>
          <ac:spMkLst>
            <pc:docMk/>
            <pc:sldMk cId="2692801666" sldId="792"/>
            <ac:spMk id="12" creationId="{BBE6D3C5-7F5C-4E23-B3CB-C0B18C9568CA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3" creationId="{C6EC7701-2664-42A9-8443-EDDFE7779B59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4" creationId="{2EF92BC1-5EE1-489D-9393-D87E933C3F21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5" creationId="{7C6379EB-B283-42B4-8610-52C8E1B5FDA5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6" creationId="{461BFB66-6C7E-44C2-8409-358B3C07E054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8" creationId="{8BECBAA5-AB23-436A-807A-12CEB97583E4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19" creationId="{351F415E-6CDC-4CF0-85DE-C12D2A25332C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20" creationId="{86F15F62-8B3B-4FE2-904C-77BF47953FD0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21" creationId="{2AEFB012-D15A-4EB7-8B5D-0F37334945C3}"/>
          </ac:spMkLst>
        </pc:spChg>
        <pc:spChg chg="add 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26" creationId="{53DEB696-7C65-4D87-BCAA-07E60477846A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0" creationId="{28305B7E-BA79-4F0B-8773-698EE37DB4B5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1" creationId="{F0E5C9DD-98AD-4979-9454-C8306BACDDF7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2" creationId="{3D68A48D-E23B-42DA-93C9-372EEFF5FB19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4" creationId="{C23DC68D-85BA-4B22-84F8-4C3495DC67C8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5" creationId="{40A9C1EE-E75A-4DEF-A3BA-7DC9128C8667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36" creationId="{48F8AC94-6E16-441F-B78A-7A9054BC2FB7}"/>
          </ac:spMkLst>
        </pc:spChg>
        <pc:spChg chg="add 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43" creationId="{64200028-9834-4F5B-A623-8A37BEB701BE}"/>
          </ac:spMkLst>
        </pc:spChg>
        <pc:spChg chg="add 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44" creationId="{960BD85D-148E-4FB8-9474-0108AC996FFC}"/>
          </ac:spMkLst>
        </pc:spChg>
        <pc:spChg chg="add mod">
          <ac:chgData name="平" userId="73d5c2418d06d3ae" providerId="LiveId" clId="{6FBC7513-4E4D-4987-8DEF-1BF27545B6C1}" dt="2020-10-20T15:42:35.478" v="1492" actId="20577"/>
          <ac:spMkLst>
            <pc:docMk/>
            <pc:sldMk cId="2692801666" sldId="792"/>
            <ac:spMk id="46" creationId="{92D763D2-F816-4078-BD39-8D7611B89DD0}"/>
          </ac:spMkLst>
        </pc:spChg>
        <pc:spChg chg="add mod">
          <ac:chgData name="平" userId="73d5c2418d06d3ae" providerId="LiveId" clId="{6FBC7513-4E4D-4987-8DEF-1BF27545B6C1}" dt="2020-10-20T15:42:31.226" v="1490" actId="1076"/>
          <ac:spMkLst>
            <pc:docMk/>
            <pc:sldMk cId="2692801666" sldId="792"/>
            <ac:spMk id="47" creationId="{0F722029-6CA1-4AF6-9960-8993205278B1}"/>
          </ac:spMkLst>
        </pc:spChg>
        <pc:spChg chg="add del mod">
          <ac:chgData name="平" userId="73d5c2418d06d3ae" providerId="LiveId" clId="{6FBC7513-4E4D-4987-8DEF-1BF27545B6C1}" dt="2020-10-20T15:35:29.410" v="1297" actId="478"/>
          <ac:spMkLst>
            <pc:docMk/>
            <pc:sldMk cId="2692801666" sldId="792"/>
            <ac:spMk id="48" creationId="{A0136C65-D2EE-43B9-8E51-A940BB64A4A2}"/>
          </ac:spMkLst>
        </pc:spChg>
        <pc:spChg chg="add del mod">
          <ac:chgData name="平" userId="73d5c2418d06d3ae" providerId="LiveId" clId="{6FBC7513-4E4D-4987-8DEF-1BF27545B6C1}" dt="2020-10-20T15:35:28.004" v="1296" actId="478"/>
          <ac:spMkLst>
            <pc:docMk/>
            <pc:sldMk cId="2692801666" sldId="792"/>
            <ac:spMk id="50" creationId="{0363CE5F-5B5F-47C9-87F7-C5AB984A7656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53" creationId="{FA0663CD-9D5B-4E37-ADCC-25B54B19892B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54" creationId="{64C29238-5D16-4ADE-8EDC-808FD7728D87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55" creationId="{58872727-A109-495A-9C48-7F81AA0CA54E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58" creationId="{CA53B548-B85D-4AC9-9F62-B42DC24A2F69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60" creationId="{BA4A71AC-7320-465B-B51E-42409D4CBE45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61" creationId="{93AB9DF1-538F-462B-9CE8-418FBFDAFA51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64" creationId="{A68CAAC7-9407-4F49-B352-7DE29DD19E48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65" creationId="{5EBB9A08-5103-46B7-A8D1-02EC34EC0A60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68" creationId="{55D40283-3DAA-47B8-8A52-2839E6E327F4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1" creationId="{141AB5DF-AB9B-416A-8AD0-88214A1E21BF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3" creationId="{D4780AE7-B00B-49A5-B904-975CA3495844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4" creationId="{2693C3FB-1940-4B66-9672-D650CBF07043}"/>
          </ac:spMkLst>
        </pc:spChg>
        <pc:spChg chg="add del 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6" creationId="{A84F745F-7F99-4FFA-8221-BCA3803B3F59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7" creationId="{061C36A6-C9E8-4D0D-94CF-09ED5580043B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78" creationId="{C56C84A3-2D79-4059-A17A-FD83A3BE50BE}"/>
          </ac:spMkLst>
        </pc:spChg>
        <pc:spChg chg="add del mod">
          <ac:chgData name="平" userId="73d5c2418d06d3ae" providerId="LiveId" clId="{6FBC7513-4E4D-4987-8DEF-1BF27545B6C1}" dt="2020-10-20T15:32:35.435" v="1254" actId="478"/>
          <ac:spMkLst>
            <pc:docMk/>
            <pc:sldMk cId="2692801666" sldId="792"/>
            <ac:spMk id="79" creationId="{D4B930AC-7E88-42A6-A792-AEEC9DFDE045}"/>
          </ac:spMkLst>
        </pc:spChg>
        <pc:spChg chg="add del mod">
          <ac:chgData name="平" userId="73d5c2418d06d3ae" providerId="LiveId" clId="{6FBC7513-4E4D-4987-8DEF-1BF27545B6C1}" dt="2020-10-20T15:32:36.421" v="1255" actId="478"/>
          <ac:spMkLst>
            <pc:docMk/>
            <pc:sldMk cId="2692801666" sldId="792"/>
            <ac:spMk id="80" creationId="{05172839-918D-4936-983A-7403F1F26F91}"/>
          </ac:spMkLst>
        </pc:spChg>
        <pc:spChg chg="add del mod">
          <ac:chgData name="平" userId="73d5c2418d06d3ae" providerId="LiveId" clId="{6FBC7513-4E4D-4987-8DEF-1BF27545B6C1}" dt="2020-10-20T15:32:37.539" v="1256" actId="478"/>
          <ac:spMkLst>
            <pc:docMk/>
            <pc:sldMk cId="2692801666" sldId="792"/>
            <ac:spMk id="81" creationId="{3165201A-A4A9-4BD5-BB23-92173E7467A0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5" creationId="{3053B15C-84D4-4ED6-8C73-9A4D9B78649F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6" creationId="{FCDBC2B7-73DA-47F5-98B5-5D537D75DEE5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7" creationId="{EDA33FE7-095C-4509-A4AA-F6A9A20D0997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8" creationId="{81CD97B1-5B76-4AFE-BDEE-9ABAB0B58D76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89" creationId="{6DDD15AF-DB90-45F0-B13F-1ED65826A166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90" creationId="{6C4C6A90-1C9C-4949-9765-2BAE7F83D599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91" creationId="{8696D4AB-433A-4165-8168-8240B0220C84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92" creationId="{5774D3BD-DBB3-4030-90B7-673A3B02B5DA}"/>
          </ac:spMkLst>
        </pc:spChg>
        <pc:spChg chg="mod">
          <ac:chgData name="平" userId="73d5c2418d06d3ae" providerId="LiveId" clId="{6FBC7513-4E4D-4987-8DEF-1BF27545B6C1}" dt="2020-10-20T15:42:23.685" v="1486" actId="122"/>
          <ac:spMkLst>
            <pc:docMk/>
            <pc:sldMk cId="2692801666" sldId="792"/>
            <ac:spMk id="93" creationId="{6CD7D6B3-75C2-4587-B520-FA03DBAF9B66}"/>
          </ac:spMkLst>
        </pc:spChg>
        <pc:spChg chg="add del">
          <ac:chgData name="平" userId="73d5c2418d06d3ae" providerId="LiveId" clId="{6FBC7513-4E4D-4987-8DEF-1BF27545B6C1}" dt="2020-10-20T15:35:38.618" v="1299" actId="22"/>
          <ac:spMkLst>
            <pc:docMk/>
            <pc:sldMk cId="2692801666" sldId="792"/>
            <ac:spMk id="101" creationId="{5B52AE8F-A6AC-4B74-BD39-5E3415A0435B}"/>
          </ac:spMkLst>
        </pc:spChg>
        <pc:spChg chg="add del mod">
          <ac:chgData name="平" userId="73d5c2418d06d3ae" providerId="LiveId" clId="{6FBC7513-4E4D-4987-8DEF-1BF27545B6C1}" dt="2020-10-20T15:41:59.674" v="1468" actId="478"/>
          <ac:spMkLst>
            <pc:docMk/>
            <pc:sldMk cId="2692801666" sldId="792"/>
            <ac:spMk id="102" creationId="{A15F8644-7736-4B5D-8A9B-16FF7A893408}"/>
          </ac:spMkLst>
        </pc:spChg>
        <pc:grpChg chg="add mod">
          <ac:chgData name="平" userId="73d5c2418d06d3ae" providerId="LiveId" clId="{6FBC7513-4E4D-4987-8DEF-1BF27545B6C1}" dt="2020-10-20T15:42:27.405" v="1488" actId="1076"/>
          <ac:grpSpMkLst>
            <pc:docMk/>
            <pc:sldMk cId="2692801666" sldId="792"/>
            <ac:grpSpMk id="10" creationId="{3089A746-9D98-4BF6-8F42-3C7E79D4B7EE}"/>
          </ac:grpSpMkLst>
        </pc:grpChg>
        <pc:grpChg chg="mod">
          <ac:chgData name="平" userId="73d5c2418d06d3ae" providerId="LiveId" clId="{6FBC7513-4E4D-4987-8DEF-1BF27545B6C1}" dt="2020-10-20T15:42:27.405" v="1488" actId="1076"/>
          <ac:grpSpMkLst>
            <pc:docMk/>
            <pc:sldMk cId="2692801666" sldId="792"/>
            <ac:grpSpMk id="17" creationId="{377A5F97-3CE1-4CB3-9396-774549FDE89B}"/>
          </ac:grpSpMkLst>
        </pc:grpChg>
        <pc:grpChg chg="del">
          <ac:chgData name="平" userId="73d5c2418d06d3ae" providerId="LiveId" clId="{6FBC7513-4E4D-4987-8DEF-1BF27545B6C1}" dt="2020-10-20T15:29:23.916" v="1157" actId="478"/>
          <ac:grpSpMkLst>
            <pc:docMk/>
            <pc:sldMk cId="2692801666" sldId="792"/>
            <ac:grpSpMk id="22" creationId="{1289CA9B-1E02-4289-9946-F131F04BC309}"/>
          </ac:grpSpMkLst>
        </pc:grpChg>
        <pc:grpChg chg="del">
          <ac:chgData name="平" userId="73d5c2418d06d3ae" providerId="LiveId" clId="{6FBC7513-4E4D-4987-8DEF-1BF27545B6C1}" dt="2020-10-20T15:29:23.916" v="1157" actId="478"/>
          <ac:grpSpMkLst>
            <pc:docMk/>
            <pc:sldMk cId="2692801666" sldId="792"/>
            <ac:grpSpMk id="27" creationId="{A98C4B40-4510-474A-9573-BE1D15A5624D}"/>
          </ac:grpSpMkLst>
        </pc:grpChg>
        <pc:grpChg chg="mod">
          <ac:chgData name="平" userId="73d5c2418d06d3ae" providerId="LiveId" clId="{6FBC7513-4E4D-4987-8DEF-1BF27545B6C1}" dt="2020-10-20T15:42:27.405" v="1488" actId="1076"/>
          <ac:grpSpMkLst>
            <pc:docMk/>
            <pc:sldMk cId="2692801666" sldId="792"/>
            <ac:grpSpMk id="29" creationId="{FB5E4BCA-E010-4244-B0D9-33D6AAB49DC8}"/>
          </ac:grpSpMkLst>
        </pc:grpChg>
        <pc:grpChg chg="mod">
          <ac:chgData name="平" userId="73d5c2418d06d3ae" providerId="LiveId" clId="{6FBC7513-4E4D-4987-8DEF-1BF27545B6C1}" dt="2020-10-20T15:42:27.405" v="1488" actId="1076"/>
          <ac:grpSpMkLst>
            <pc:docMk/>
            <pc:sldMk cId="2692801666" sldId="792"/>
            <ac:grpSpMk id="33" creationId="{3F760BCF-1D5C-40A9-964E-E96FE45D8B18}"/>
          </ac:grpSpMkLst>
        </pc:grpChg>
        <pc:grpChg chg="del">
          <ac:chgData name="平" userId="73d5c2418d06d3ae" providerId="LiveId" clId="{6FBC7513-4E4D-4987-8DEF-1BF27545B6C1}" dt="2020-10-20T15:29:23.916" v="1157" actId="478"/>
          <ac:grpSpMkLst>
            <pc:docMk/>
            <pc:sldMk cId="2692801666" sldId="792"/>
            <ac:grpSpMk id="39" creationId="{8C35A0A5-8CD9-4D7F-AAA4-1A13ACF271FC}"/>
          </ac:grpSpMkLst>
        </pc:grpChg>
        <pc:grpChg chg="add mod">
          <ac:chgData name="平" userId="73d5c2418d06d3ae" providerId="LiveId" clId="{6FBC7513-4E4D-4987-8DEF-1BF27545B6C1}" dt="2020-10-20T15:42:27.405" v="1488" actId="1076"/>
          <ac:grpSpMkLst>
            <pc:docMk/>
            <pc:sldMk cId="2692801666" sldId="792"/>
            <ac:grpSpMk id="45" creationId="{567BDAC4-9E01-4E61-8181-072BF6A07165}"/>
          </ac:grpSpMkLst>
        </pc:grpChg>
        <pc:grpChg chg="add mod">
          <ac:chgData name="平" userId="73d5c2418d06d3ae" providerId="LiveId" clId="{6FBC7513-4E4D-4987-8DEF-1BF27545B6C1}" dt="2020-10-20T15:31:12.363" v="1177" actId="404"/>
          <ac:grpSpMkLst>
            <pc:docMk/>
            <pc:sldMk cId="2692801666" sldId="792"/>
            <ac:grpSpMk id="51" creationId="{684D2705-03A2-4C9C-B093-3D7810563E50}"/>
          </ac:grpSpMkLst>
        </pc:grpChg>
        <pc:grpChg chg="add mod">
          <ac:chgData name="平" userId="73d5c2418d06d3ae" providerId="LiveId" clId="{6FBC7513-4E4D-4987-8DEF-1BF27545B6C1}" dt="2020-10-20T15:31:12.363" v="1177" actId="404"/>
          <ac:grpSpMkLst>
            <pc:docMk/>
            <pc:sldMk cId="2692801666" sldId="792"/>
            <ac:grpSpMk id="56" creationId="{5B2AF552-FA63-4642-B0FD-004158A7FF0A}"/>
          </ac:grpSpMkLst>
        </pc:grpChg>
        <pc:grpChg chg="add mod">
          <ac:chgData name="平" userId="73d5c2418d06d3ae" providerId="LiveId" clId="{6FBC7513-4E4D-4987-8DEF-1BF27545B6C1}" dt="2020-10-20T15:31:12.363" v="1177" actId="404"/>
          <ac:grpSpMkLst>
            <pc:docMk/>
            <pc:sldMk cId="2692801666" sldId="792"/>
            <ac:grpSpMk id="63" creationId="{3D968B56-D15C-48CF-B90E-39B34C6444E7}"/>
          </ac:grpSpMkLst>
        </pc:grpChg>
        <pc:grpChg chg="add mod">
          <ac:chgData name="平" userId="73d5c2418d06d3ae" providerId="LiveId" clId="{6FBC7513-4E4D-4987-8DEF-1BF27545B6C1}" dt="2020-10-20T15:31:56.719" v="1190" actId="164"/>
          <ac:grpSpMkLst>
            <pc:docMk/>
            <pc:sldMk cId="2692801666" sldId="792"/>
            <ac:grpSpMk id="70" creationId="{7AEC9883-3FA1-485C-92C5-368DA0C52281}"/>
          </ac:grpSpMkLst>
        </pc:grpChg>
        <pc:grpChg chg="mod">
          <ac:chgData name="平" userId="73d5c2418d06d3ae" providerId="LiveId" clId="{6FBC7513-4E4D-4987-8DEF-1BF27545B6C1}" dt="2020-10-20T15:31:16.826" v="1179"/>
          <ac:grpSpMkLst>
            <pc:docMk/>
            <pc:sldMk cId="2692801666" sldId="792"/>
            <ac:grpSpMk id="82" creationId="{1571BB58-5BD5-4DF3-A14E-01AEB4EB4DFD}"/>
          </ac:grpSpMkLst>
        </pc:grpChg>
        <pc:grpChg chg="mod">
          <ac:chgData name="平" userId="73d5c2418d06d3ae" providerId="LiveId" clId="{6FBC7513-4E4D-4987-8DEF-1BF27545B6C1}" dt="2020-10-20T15:31:16.826" v="1179"/>
          <ac:grpSpMkLst>
            <pc:docMk/>
            <pc:sldMk cId="2692801666" sldId="792"/>
            <ac:grpSpMk id="83" creationId="{0144601E-6FEB-4922-B716-97ADA6607AC7}"/>
          </ac:grpSpMkLst>
        </pc:grpChg>
        <pc:grpChg chg="mod">
          <ac:chgData name="平" userId="73d5c2418d06d3ae" providerId="LiveId" clId="{6FBC7513-4E4D-4987-8DEF-1BF27545B6C1}" dt="2020-10-20T15:31:16.826" v="1179"/>
          <ac:grpSpMkLst>
            <pc:docMk/>
            <pc:sldMk cId="2692801666" sldId="792"/>
            <ac:grpSpMk id="84" creationId="{689C1A61-9224-476F-A418-603A2BB552B4}"/>
          </ac:grpSpMkLst>
        </pc:grpChg>
        <pc:cxnChg chg="del mod">
          <ac:chgData name="平" userId="73d5c2418d06d3ae" providerId="LiveId" clId="{6FBC7513-4E4D-4987-8DEF-1BF27545B6C1}" dt="2020-10-20T15:29:14.891" v="1148" actId="478"/>
          <ac:cxnSpMkLst>
            <pc:docMk/>
            <pc:sldMk cId="2692801666" sldId="792"/>
            <ac:cxnSpMk id="52" creationId="{A68645ED-A9EB-4128-ADF4-CAD378DDFBA8}"/>
          </ac:cxnSpMkLst>
        </pc:cxnChg>
        <pc:cxnChg chg="del mod">
          <ac:chgData name="平" userId="73d5c2418d06d3ae" providerId="LiveId" clId="{6FBC7513-4E4D-4987-8DEF-1BF27545B6C1}" dt="2020-10-20T15:29:16.130" v="1150" actId="478"/>
          <ac:cxnSpMkLst>
            <pc:docMk/>
            <pc:sldMk cId="2692801666" sldId="792"/>
            <ac:cxnSpMk id="57" creationId="{12D8C31B-5563-4F86-98A3-3E571FAB874F}"/>
          </ac:cxnSpMkLst>
        </pc:cxnChg>
        <pc:cxnChg chg="del mod">
          <ac:chgData name="平" userId="73d5c2418d06d3ae" providerId="LiveId" clId="{6FBC7513-4E4D-4987-8DEF-1BF27545B6C1}" dt="2020-10-20T15:29:14.499" v="1147" actId="478"/>
          <ac:cxnSpMkLst>
            <pc:docMk/>
            <pc:sldMk cId="2692801666" sldId="792"/>
            <ac:cxnSpMk id="59" creationId="{4ACC1E50-9210-402C-BB3D-1F3E891228A8}"/>
          </ac:cxnSpMkLst>
        </pc:cxnChg>
        <pc:cxnChg chg="del mod">
          <ac:chgData name="平" userId="73d5c2418d06d3ae" providerId="LiveId" clId="{6FBC7513-4E4D-4987-8DEF-1BF27545B6C1}" dt="2020-10-20T15:29:15.566" v="1149" actId="478"/>
          <ac:cxnSpMkLst>
            <pc:docMk/>
            <pc:sldMk cId="2692801666" sldId="792"/>
            <ac:cxnSpMk id="62" creationId="{43394DEF-5A04-4F61-8EEF-084F10D78DB6}"/>
          </ac:cxnSpMkLst>
        </pc:cxnChg>
        <pc:cxnChg chg="del mod">
          <ac:chgData name="平" userId="73d5c2418d06d3ae" providerId="LiveId" clId="{6FBC7513-4E4D-4987-8DEF-1BF27545B6C1}" dt="2020-10-20T15:29:14.060" v="1146" actId="478"/>
          <ac:cxnSpMkLst>
            <pc:docMk/>
            <pc:sldMk cId="2692801666" sldId="792"/>
            <ac:cxnSpMk id="66" creationId="{B930011A-EB7D-4BBC-A847-B2C363FB4640}"/>
          </ac:cxnSpMkLst>
        </pc:cxnChg>
        <pc:cxnChg chg="del mod">
          <ac:chgData name="平" userId="73d5c2418d06d3ae" providerId="LiveId" clId="{6FBC7513-4E4D-4987-8DEF-1BF27545B6C1}" dt="2020-10-20T15:29:17.068" v="1151" actId="478"/>
          <ac:cxnSpMkLst>
            <pc:docMk/>
            <pc:sldMk cId="2692801666" sldId="792"/>
            <ac:cxnSpMk id="67" creationId="{5CA3B13E-7DE2-4A38-AFB6-F3A5B8030271}"/>
          </ac:cxnSpMkLst>
        </pc:cxnChg>
        <pc:cxnChg chg="del mod">
          <ac:chgData name="平" userId="73d5c2418d06d3ae" providerId="LiveId" clId="{6FBC7513-4E4D-4987-8DEF-1BF27545B6C1}" dt="2020-10-20T15:29:17.588" v="1152" actId="478"/>
          <ac:cxnSpMkLst>
            <pc:docMk/>
            <pc:sldMk cId="2692801666" sldId="792"/>
            <ac:cxnSpMk id="69" creationId="{DE51A0BB-90F3-4DBF-9A23-5A2F4FF84AA9}"/>
          </ac:cxnSpMkLst>
        </pc:cxnChg>
        <pc:cxnChg chg="del mod">
          <ac:chgData name="平" userId="73d5c2418d06d3ae" providerId="LiveId" clId="{6FBC7513-4E4D-4987-8DEF-1BF27545B6C1}" dt="2020-10-20T15:29:18.187" v="1153" actId="478"/>
          <ac:cxnSpMkLst>
            <pc:docMk/>
            <pc:sldMk cId="2692801666" sldId="792"/>
            <ac:cxnSpMk id="72" creationId="{1E194AFC-71D7-4930-91EC-D7EA612A7214}"/>
          </ac:cxnSpMkLst>
        </pc:cxnChg>
        <pc:cxnChg chg="del mod">
          <ac:chgData name="平" userId="73d5c2418d06d3ae" providerId="LiveId" clId="{6FBC7513-4E4D-4987-8DEF-1BF27545B6C1}" dt="2020-10-20T15:29:18.595" v="1154" actId="478"/>
          <ac:cxnSpMkLst>
            <pc:docMk/>
            <pc:sldMk cId="2692801666" sldId="792"/>
            <ac:cxnSpMk id="75" creationId="{13CBA408-8F2A-444A-8E8D-FBA510168273}"/>
          </ac:cxnSpMkLst>
        </pc:cxnChg>
      </pc:sldChg>
      <pc:sldChg chg="delSp modSp add mod modTransition">
        <pc:chgData name="平" userId="73d5c2418d06d3ae" providerId="LiveId" clId="{6FBC7513-4E4D-4987-8DEF-1BF27545B6C1}" dt="2020-10-20T15:34:36.416" v="1285"/>
        <pc:sldMkLst>
          <pc:docMk/>
          <pc:sldMk cId="3154532232" sldId="793"/>
        </pc:sldMkLst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4" creationId="{2F723751-8F67-4331-978E-26FDF169DD2C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5" creationId="{02258B15-855A-4DE6-B743-C5778B28AE93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13" creationId="{C6EC7701-2664-42A9-8443-EDDFE7779B59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14" creationId="{2EF92BC1-5EE1-489D-9393-D87E933C3F21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15" creationId="{7C6379EB-B283-42B4-8610-52C8E1B5FDA5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18" creationId="{8BECBAA5-AB23-436A-807A-12CEB97583E4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19" creationId="{351F415E-6CDC-4CF0-85DE-C12D2A25332C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20" creationId="{86F15F62-8B3B-4FE2-904C-77BF47953FD0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21" creationId="{2AEFB012-D15A-4EB7-8B5D-0F37334945C3}"/>
          </ac:spMkLst>
        </pc:spChg>
        <pc:spChg chg="del">
          <ac:chgData name="平" userId="73d5c2418d06d3ae" providerId="LiveId" clId="{6FBC7513-4E4D-4987-8DEF-1BF27545B6C1}" dt="2020-10-20T15:34:03.483" v="1274" actId="478"/>
          <ac:spMkLst>
            <pc:docMk/>
            <pc:sldMk cId="3154532232" sldId="793"/>
            <ac:spMk id="46" creationId="{92D763D2-F816-4078-BD39-8D7611B89DD0}"/>
          </ac:spMkLst>
        </pc:spChg>
        <pc:spChg chg="del">
          <ac:chgData name="平" userId="73d5c2418d06d3ae" providerId="LiveId" clId="{6FBC7513-4E4D-4987-8DEF-1BF27545B6C1}" dt="2020-10-20T15:34:02.234" v="1273" actId="478"/>
          <ac:spMkLst>
            <pc:docMk/>
            <pc:sldMk cId="3154532232" sldId="793"/>
            <ac:spMk id="47" creationId="{0F722029-6CA1-4AF6-9960-8993205278B1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53" creationId="{FA0663CD-9D5B-4E37-ADCC-25B54B19892B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54" creationId="{64C29238-5D16-4ADE-8EDC-808FD7728D87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55" creationId="{58872727-A109-495A-9C48-7F81AA0CA54E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58" creationId="{CA53B548-B85D-4AC9-9F62-B42DC24A2F69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60" creationId="{BA4A71AC-7320-465B-B51E-42409D4CBE45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61" creationId="{93AB9DF1-538F-462B-9CE8-418FBFDAFA51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64" creationId="{A68CAAC7-9407-4F49-B352-7DE29DD19E48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65" creationId="{5EBB9A08-5103-46B7-A8D1-02EC34EC0A60}"/>
          </ac:spMkLst>
        </pc:spChg>
        <pc:spChg chg="mod">
          <ac:chgData name="平" userId="73d5c2418d06d3ae" providerId="LiveId" clId="{6FBC7513-4E4D-4987-8DEF-1BF27545B6C1}" dt="2020-10-20T15:34:25.076" v="1284" actId="403"/>
          <ac:spMkLst>
            <pc:docMk/>
            <pc:sldMk cId="3154532232" sldId="793"/>
            <ac:spMk id="68" creationId="{55D40283-3DAA-47B8-8A52-2839E6E327F4}"/>
          </ac:spMkLst>
        </pc:spChg>
        <pc:grpChg chg="mod">
          <ac:chgData name="平" userId="73d5c2418d06d3ae" providerId="LiveId" clId="{6FBC7513-4E4D-4987-8DEF-1BF27545B6C1}" dt="2020-10-20T15:34:25.076" v="1284" actId="403"/>
          <ac:grpSpMkLst>
            <pc:docMk/>
            <pc:sldMk cId="3154532232" sldId="793"/>
            <ac:grpSpMk id="10" creationId="{3089A746-9D98-4BF6-8F42-3C7E79D4B7EE}"/>
          </ac:grpSpMkLst>
        </pc:grpChg>
        <pc:grpChg chg="del">
          <ac:chgData name="平" userId="73d5c2418d06d3ae" providerId="LiveId" clId="{6FBC7513-4E4D-4987-8DEF-1BF27545B6C1}" dt="2020-10-20T15:34:00.830" v="1272" actId="478"/>
          <ac:grpSpMkLst>
            <pc:docMk/>
            <pc:sldMk cId="3154532232" sldId="793"/>
            <ac:grpSpMk id="45" creationId="{567BDAC4-9E01-4E61-8181-072BF6A07165}"/>
          </ac:grpSpMkLst>
        </pc:grpChg>
        <pc:grpChg chg="mod">
          <ac:chgData name="平" userId="73d5c2418d06d3ae" providerId="LiveId" clId="{6FBC7513-4E4D-4987-8DEF-1BF27545B6C1}" dt="2020-10-20T15:34:25.076" v="1284" actId="403"/>
          <ac:grpSpMkLst>
            <pc:docMk/>
            <pc:sldMk cId="3154532232" sldId="793"/>
            <ac:grpSpMk id="51" creationId="{684D2705-03A2-4C9C-B093-3D7810563E50}"/>
          </ac:grpSpMkLst>
        </pc:grpChg>
        <pc:grpChg chg="mod">
          <ac:chgData name="平" userId="73d5c2418d06d3ae" providerId="LiveId" clId="{6FBC7513-4E4D-4987-8DEF-1BF27545B6C1}" dt="2020-10-20T15:34:25.076" v="1284" actId="403"/>
          <ac:grpSpMkLst>
            <pc:docMk/>
            <pc:sldMk cId="3154532232" sldId="793"/>
            <ac:grpSpMk id="56" creationId="{5B2AF552-FA63-4642-B0FD-004158A7FF0A}"/>
          </ac:grpSpMkLst>
        </pc:grpChg>
        <pc:grpChg chg="mod">
          <ac:chgData name="平" userId="73d5c2418d06d3ae" providerId="LiveId" clId="{6FBC7513-4E4D-4987-8DEF-1BF27545B6C1}" dt="2020-10-20T15:34:25.076" v="1284" actId="403"/>
          <ac:grpSpMkLst>
            <pc:docMk/>
            <pc:sldMk cId="3154532232" sldId="793"/>
            <ac:grpSpMk id="63" creationId="{3D968B56-D15C-48CF-B90E-39B34C6444E7}"/>
          </ac:grpSpMkLst>
        </pc:grpChg>
      </pc:sldChg>
      <pc:sldChg chg="addSp delSp modSp add mod">
        <pc:chgData name="平" userId="73d5c2418d06d3ae" providerId="LiveId" clId="{6FBC7513-4E4D-4987-8DEF-1BF27545B6C1}" dt="2020-10-20T16:55:03.123" v="1598" actId="242"/>
        <pc:sldMkLst>
          <pc:docMk/>
          <pc:sldMk cId="1866419308" sldId="794"/>
        </pc:sldMkLst>
        <pc:spChg chg="del mod">
          <ac:chgData name="平" userId="73d5c2418d06d3ae" providerId="LiveId" clId="{6FBC7513-4E4D-4987-8DEF-1BF27545B6C1}" dt="2020-10-20T15:38:46.668" v="1393" actId="478"/>
          <ac:spMkLst>
            <pc:docMk/>
            <pc:sldMk cId="1866419308" sldId="794"/>
            <ac:spMk id="2" creationId="{CA1F7923-E375-43A0-BCEB-A170312609B6}"/>
          </ac:spMkLst>
        </pc:spChg>
        <pc:spChg chg="del">
          <ac:chgData name="平" userId="73d5c2418d06d3ae" providerId="LiveId" clId="{6FBC7513-4E4D-4987-8DEF-1BF27545B6C1}" dt="2020-10-20T15:35:47.745" v="1301" actId="478"/>
          <ac:spMkLst>
            <pc:docMk/>
            <pc:sldMk cId="1866419308" sldId="794"/>
            <ac:spMk id="11" creationId="{17D8A0F5-4E27-40FF-BE3A-916E6C735BEA}"/>
          </ac:spMkLst>
        </pc:spChg>
        <pc:spChg chg="del">
          <ac:chgData name="平" userId="73d5c2418d06d3ae" providerId="LiveId" clId="{6FBC7513-4E4D-4987-8DEF-1BF27545B6C1}" dt="2020-10-20T15:36:15.075" v="1309" actId="478"/>
          <ac:spMkLst>
            <pc:docMk/>
            <pc:sldMk cId="1866419308" sldId="794"/>
            <ac:spMk id="12" creationId="{BBE6D3C5-7F5C-4E23-B3CB-C0B18C9568CA}"/>
          </ac:spMkLst>
        </pc:spChg>
        <pc:spChg chg="del">
          <ac:chgData name="平" userId="73d5c2418d06d3ae" providerId="LiveId" clId="{6FBC7513-4E4D-4987-8DEF-1BF27545B6C1}" dt="2020-10-20T15:35:54.041" v="1305" actId="478"/>
          <ac:spMkLst>
            <pc:docMk/>
            <pc:sldMk cId="1866419308" sldId="794"/>
            <ac:spMk id="32" creationId="{3D68A48D-E23B-42DA-93C9-372EEFF5FB19}"/>
          </ac:spMkLst>
        </pc:spChg>
        <pc:spChg chg="del">
          <ac:chgData name="平" userId="73d5c2418d06d3ae" providerId="LiveId" clId="{6FBC7513-4E4D-4987-8DEF-1BF27545B6C1}" dt="2020-10-20T15:35:49.272" v="1302" actId="478"/>
          <ac:spMkLst>
            <pc:docMk/>
            <pc:sldMk cId="1866419308" sldId="794"/>
            <ac:spMk id="36" creationId="{48F8AC94-6E16-441F-B78A-7A9054BC2FB7}"/>
          </ac:spMkLst>
        </pc:spChg>
        <pc:spChg chg="del mod">
          <ac:chgData name="平" userId="73d5c2418d06d3ae" providerId="LiveId" clId="{6FBC7513-4E4D-4987-8DEF-1BF27545B6C1}" dt="2020-10-20T15:36:16.479" v="1311" actId="478"/>
          <ac:spMkLst>
            <pc:docMk/>
            <pc:sldMk cId="1866419308" sldId="794"/>
            <ac:spMk id="46" creationId="{92D763D2-F816-4078-BD39-8D7611B89DD0}"/>
          </ac:spMkLst>
        </pc:spChg>
        <pc:spChg chg="del">
          <ac:chgData name="平" userId="73d5c2418d06d3ae" providerId="LiveId" clId="{6FBC7513-4E4D-4987-8DEF-1BF27545B6C1}" dt="2020-10-20T15:36:17.458" v="1312" actId="478"/>
          <ac:spMkLst>
            <pc:docMk/>
            <pc:sldMk cId="1866419308" sldId="794"/>
            <ac:spMk id="47" creationId="{0F722029-6CA1-4AF6-9960-8993205278B1}"/>
          </ac:spMkLst>
        </pc:spChg>
        <pc:grpChg chg="del mod">
          <ac:chgData name="平" userId="73d5c2418d06d3ae" providerId="LiveId" clId="{6FBC7513-4E4D-4987-8DEF-1BF27545B6C1}" dt="2020-10-20T15:36:14.553" v="1308" actId="478"/>
          <ac:grpSpMkLst>
            <pc:docMk/>
            <pc:sldMk cId="1866419308" sldId="794"/>
            <ac:grpSpMk id="10" creationId="{3089A746-9D98-4BF6-8F42-3C7E79D4B7EE}"/>
          </ac:grpSpMkLst>
        </pc:grpChg>
        <pc:grpChg chg="del">
          <ac:chgData name="平" userId="73d5c2418d06d3ae" providerId="LiveId" clId="{6FBC7513-4E4D-4987-8DEF-1BF27545B6C1}" dt="2020-10-20T15:35:52.896" v="1304" actId="478"/>
          <ac:grpSpMkLst>
            <pc:docMk/>
            <pc:sldMk cId="1866419308" sldId="794"/>
            <ac:grpSpMk id="17" creationId="{377A5F97-3CE1-4CB3-9396-774549FDE89B}"/>
          </ac:grpSpMkLst>
        </pc:grpChg>
        <pc:grpChg chg="del">
          <ac:chgData name="平" userId="73d5c2418d06d3ae" providerId="LiveId" clId="{6FBC7513-4E4D-4987-8DEF-1BF27545B6C1}" dt="2020-10-20T15:35:55.139" v="1306" actId="478"/>
          <ac:grpSpMkLst>
            <pc:docMk/>
            <pc:sldMk cId="1866419308" sldId="794"/>
            <ac:grpSpMk id="29" creationId="{FB5E4BCA-E010-4244-B0D9-33D6AAB49DC8}"/>
          </ac:grpSpMkLst>
        </pc:grpChg>
        <pc:grpChg chg="del">
          <ac:chgData name="平" userId="73d5c2418d06d3ae" providerId="LiveId" clId="{6FBC7513-4E4D-4987-8DEF-1BF27545B6C1}" dt="2020-10-20T15:35:51.644" v="1303" actId="478"/>
          <ac:grpSpMkLst>
            <pc:docMk/>
            <pc:sldMk cId="1866419308" sldId="794"/>
            <ac:grpSpMk id="33" creationId="{3F760BCF-1D5C-40A9-964E-E96FE45D8B18}"/>
          </ac:grpSpMkLst>
        </pc:grpChg>
        <pc:grpChg chg="del">
          <ac:chgData name="平" userId="73d5c2418d06d3ae" providerId="LiveId" clId="{6FBC7513-4E4D-4987-8DEF-1BF27545B6C1}" dt="2020-10-20T15:36:17.976" v="1313" actId="478"/>
          <ac:grpSpMkLst>
            <pc:docMk/>
            <pc:sldMk cId="1866419308" sldId="794"/>
            <ac:grpSpMk id="45" creationId="{567BDAC4-9E01-4E61-8181-072BF6A07165}"/>
          </ac:grpSpMkLst>
        </pc:grpChg>
        <pc:graphicFrameChg chg="add mod modGraphic">
          <ac:chgData name="平" userId="73d5c2418d06d3ae" providerId="LiveId" clId="{6FBC7513-4E4D-4987-8DEF-1BF27545B6C1}" dt="2020-10-20T16:55:03.123" v="1598" actId="242"/>
          <ac:graphicFrameMkLst>
            <pc:docMk/>
            <pc:sldMk cId="1866419308" sldId="794"/>
            <ac:graphicFrameMk id="6" creationId="{B8040AF4-3670-4088-9231-C7113495CE8A}"/>
          </ac:graphicFrameMkLst>
        </pc:graphicFrameChg>
      </pc:sldChg>
    </pc:docChg>
  </pc:docChgLst>
  <pc:docChgLst>
    <pc:chgData name="龚 平" userId="73d5c2418d06d3ae" providerId="LiveId" clId="{C3108825-22CE-424D-92A6-52D7E33611DB}"/>
    <pc:docChg chg="undo custSel addSld delSld modSld sldOrd modSection">
      <pc:chgData name="龚 平" userId="73d5c2418d06d3ae" providerId="LiveId" clId="{C3108825-22CE-424D-92A6-52D7E33611DB}" dt="2020-10-21T10:34:49.598" v="3316" actId="20577"/>
      <pc:docMkLst>
        <pc:docMk/>
      </pc:docMkLst>
      <pc:sldChg chg="addSp modSp mod modAnim">
        <pc:chgData name="龚 平" userId="73d5c2418d06d3ae" providerId="LiveId" clId="{C3108825-22CE-424D-92A6-52D7E33611DB}" dt="2020-10-21T09:14:50.663" v="3026"/>
        <pc:sldMkLst>
          <pc:docMk/>
          <pc:sldMk cId="1697419179" sldId="487"/>
        </pc:sldMkLst>
        <pc:spChg chg="mod">
          <ac:chgData name="龚 平" userId="73d5c2418d06d3ae" providerId="LiveId" clId="{C3108825-22CE-424D-92A6-52D7E33611DB}" dt="2020-10-21T07:13:50.002" v="1812" actId="6549"/>
          <ac:spMkLst>
            <pc:docMk/>
            <pc:sldMk cId="1697419179" sldId="487"/>
            <ac:spMk id="27" creationId="{1341B600-90FC-4448-BBFF-B3BC122EFFED}"/>
          </ac:spMkLst>
        </pc:spChg>
        <pc:picChg chg="add mod">
          <ac:chgData name="龚 平" userId="73d5c2418d06d3ae" providerId="LiveId" clId="{C3108825-22CE-424D-92A6-52D7E33611DB}" dt="2020-10-21T08:23:51.759" v="2522" actId="1076"/>
          <ac:picMkLst>
            <pc:docMk/>
            <pc:sldMk cId="1697419179" sldId="487"/>
            <ac:picMk id="4" creationId="{DE3ED53A-C63F-4858-A901-2D9A2639231E}"/>
          </ac:picMkLst>
        </pc:picChg>
        <pc:picChg chg="mod">
          <ac:chgData name="龚 平" userId="73d5c2418d06d3ae" providerId="LiveId" clId="{C3108825-22CE-424D-92A6-52D7E33611DB}" dt="2020-10-21T08:23:51.759" v="2522" actId="1076"/>
          <ac:picMkLst>
            <pc:docMk/>
            <pc:sldMk cId="1697419179" sldId="487"/>
            <ac:picMk id="31" creationId="{4127640A-4BD5-44BC-9592-CC9862C7CE43}"/>
          </ac:picMkLst>
        </pc:picChg>
        <pc:picChg chg="mod">
          <ac:chgData name="龚 平" userId="73d5c2418d06d3ae" providerId="LiveId" clId="{C3108825-22CE-424D-92A6-52D7E33611DB}" dt="2020-10-21T08:23:51.759" v="2522" actId="1076"/>
          <ac:picMkLst>
            <pc:docMk/>
            <pc:sldMk cId="1697419179" sldId="487"/>
            <ac:picMk id="33" creationId="{C68F81AF-44C2-472C-BA35-3F728BEC449F}"/>
          </ac:picMkLst>
        </pc:picChg>
      </pc:sldChg>
      <pc:sldChg chg="addSp delSp modSp mod addAnim delAnim modAnim">
        <pc:chgData name="龚 平" userId="73d5c2418d06d3ae" providerId="LiveId" clId="{C3108825-22CE-424D-92A6-52D7E33611DB}" dt="2020-10-21T09:40:29.236" v="3205"/>
        <pc:sldMkLst>
          <pc:docMk/>
          <pc:sldMk cId="2233602832" sldId="488"/>
        </pc:sldMkLst>
        <pc:spChg chg="mod">
          <ac:chgData name="龚 平" userId="73d5c2418d06d3ae" providerId="LiveId" clId="{C3108825-22CE-424D-92A6-52D7E33611DB}" dt="2020-10-21T09:40:29.236" v="3205"/>
          <ac:spMkLst>
            <pc:docMk/>
            <pc:sldMk cId="2233602832" sldId="488"/>
            <ac:spMk id="2" creationId="{00000000-0000-0000-0000-000000000000}"/>
          </ac:spMkLst>
        </pc:spChg>
        <pc:spChg chg="mod">
          <ac:chgData name="龚 平" userId="73d5c2418d06d3ae" providerId="LiveId" clId="{C3108825-22CE-424D-92A6-52D7E33611DB}" dt="2020-10-21T09:34:01.619" v="3098" actId="20577"/>
          <ac:spMkLst>
            <pc:docMk/>
            <pc:sldMk cId="2233602832" sldId="488"/>
            <ac:spMk id="117" creationId="{1042EBC9-00AD-481D-8472-EC49F01EB157}"/>
          </ac:spMkLst>
        </pc:spChg>
        <pc:spChg chg="add del">
          <ac:chgData name="龚 平" userId="73d5c2418d06d3ae" providerId="LiveId" clId="{C3108825-22CE-424D-92A6-52D7E33611DB}" dt="2020-10-21T06:24:33.604" v="668" actId="21"/>
          <ac:spMkLst>
            <pc:docMk/>
            <pc:sldMk cId="2233602832" sldId="488"/>
            <ac:spMk id="181" creationId="{6B3F5FB1-F387-4F44-903C-EFBE2A8F1C47}"/>
          </ac:spMkLst>
        </pc:spChg>
      </pc:sldChg>
      <pc:sldChg chg="del">
        <pc:chgData name="龚 平" userId="73d5c2418d06d3ae" providerId="LiveId" clId="{C3108825-22CE-424D-92A6-52D7E33611DB}" dt="2020-10-21T07:16:54.307" v="1860" actId="47"/>
        <pc:sldMkLst>
          <pc:docMk/>
          <pc:sldMk cId="2568940709" sldId="489"/>
        </pc:sldMkLst>
      </pc:sldChg>
      <pc:sldChg chg="ord">
        <pc:chgData name="龚 平" userId="73d5c2418d06d3ae" providerId="LiveId" clId="{C3108825-22CE-424D-92A6-52D7E33611DB}" dt="2020-10-21T07:19:48.710" v="1960"/>
        <pc:sldMkLst>
          <pc:docMk/>
          <pc:sldMk cId="3561469224" sldId="490"/>
        </pc:sldMkLst>
      </pc:sldChg>
      <pc:sldChg chg="addSp delSp modSp mod modAnim">
        <pc:chgData name="龚 平" userId="73d5c2418d06d3ae" providerId="LiveId" clId="{C3108825-22CE-424D-92A6-52D7E33611DB}" dt="2020-10-21T08:46:08.213" v="2761"/>
        <pc:sldMkLst>
          <pc:docMk/>
          <pc:sldMk cId="2685446475" sldId="491"/>
        </pc:sldMkLst>
        <pc:spChg chg="add del">
          <ac:chgData name="龚 平" userId="73d5c2418d06d3ae" providerId="LiveId" clId="{C3108825-22CE-424D-92A6-52D7E33611DB}" dt="2020-10-21T08:44:54.301" v="2751" actId="478"/>
          <ac:spMkLst>
            <pc:docMk/>
            <pc:sldMk cId="2685446475" sldId="491"/>
            <ac:spMk id="4" creationId="{93F2C2D7-7A09-4735-BEAE-E6620758BA3D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9" creationId="{D972AF01-3179-48C8-8593-EEA57C6E80E7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0" creationId="{9C094FCC-6C9C-4234-AF84-A4750635A62A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1" creationId="{4DDC2FAE-372C-429C-A644-48DBBCE5D6A4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3" creationId="{86EC2FE7-0C3F-4CB4-AB5A-319A28EAA1DD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4" creationId="{49B15594-5F82-4427-846B-1E5FE8554349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6" creationId="{CFAB0015-0D82-4BED-81E8-D99141994B0B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7" creationId="{69AACD45-6C26-44E6-838D-2959A392C3FD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8" creationId="{52A83CAE-D175-41E5-B354-DDD531C8FEF7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19" creationId="{E28E21FC-88D0-433A-AC27-E544F08A6C79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20" creationId="{850DE8BC-FB09-4D3A-84E9-D8B456271FB5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2" creationId="{7B32CCB8-ABF0-45BD-9829-31DFA7E92EBB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3" creationId="{5C029B8E-D6AA-47E8-98C4-84E6AED1B2DD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5" creationId="{314FD3FA-71BB-4CE3-8F14-AC0DF2826D68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7" creationId="{F1A911E8-4846-4486-86CA-F6B3B421102B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8" creationId="{83F3E3D6-A1F2-4818-A248-66CEE402FCB2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39" creationId="{557E55A4-E447-4659-9215-0BD3E3828B30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40" creationId="{AFAEB59E-A1FA-4A1B-A4AA-11DFA6024E8E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41" creationId="{02274F63-5891-4198-9004-4E99C7B34868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52" creationId="{FA00BE6C-C12B-4BA9-B012-3729B814931F}"/>
          </ac:spMkLst>
        </pc:spChg>
        <pc:spChg chg="mod">
          <ac:chgData name="龚 平" userId="73d5c2418d06d3ae" providerId="LiveId" clId="{C3108825-22CE-424D-92A6-52D7E33611DB}" dt="2020-10-21T08:44:31.803" v="2748" actId="404"/>
          <ac:spMkLst>
            <pc:docMk/>
            <pc:sldMk cId="2685446475" sldId="491"/>
            <ac:spMk id="53" creationId="{F48266E9-A76D-4E1C-ACC0-33973F857805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55" creationId="{E62E75F5-6BE3-4D69-BC7A-819761885D68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56" creationId="{6E904A43-284D-472C-A44C-722E0253EFB8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57" creationId="{882B63ED-5E2F-451B-AFF3-D3154F302E55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59" creationId="{ABD8D0F7-1B19-4749-A4D9-40279E33D26C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0" creationId="{A37A1D5A-3F7A-4AB0-94C9-4B48D75669E0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2" creationId="{D01CA286-919C-442D-9CB8-CD23A2F4A35C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3" creationId="{ADEEC005-02F1-44BA-AF62-23FD606A48A4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4" creationId="{400EBC23-C3D9-40D3-88FE-4566F63E56E2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5" creationId="{46150291-A258-49A5-947D-13637A5C0CF6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66" creationId="{C22442BA-BF70-4A77-836E-3E322394625A}"/>
          </ac:spMkLst>
        </pc:spChg>
        <pc:spChg chg="add mod">
          <ac:chgData name="龚 平" userId="73d5c2418d06d3ae" providerId="LiveId" clId="{C3108825-22CE-424D-92A6-52D7E33611DB}" dt="2020-10-21T08:45:59.431" v="2759" actId="1076"/>
          <ac:spMkLst>
            <pc:docMk/>
            <pc:sldMk cId="2685446475" sldId="491"/>
            <ac:spMk id="78" creationId="{A9F3B9B7-04B8-4274-9278-8FD51FC21941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79" creationId="{13C3BAEE-551F-4879-A53E-709DA9315D70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1" creationId="{1F98E1CA-9EB4-4424-A92F-FF92BF1B297F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3" creationId="{A733FE13-3D30-4D71-A74E-A77EC9529EA6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4" creationId="{107F73E0-DFC9-413E-853A-5C74A45DC671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5" creationId="{66B91409-E844-4B6B-9DD1-737D30D122BF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6" creationId="{029F58FF-A295-4C1A-AFD1-6F0BC8CFF775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87" creationId="{D6C402F0-1FC1-4002-94FE-E0CB71921F88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98" creationId="{3B95E260-3E45-42EC-A3E3-533C93303D4F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99" creationId="{5E99A9F4-137E-4D9F-8897-8AD832555E0F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101" creationId="{7BABF9E5-7EC4-4135-80BE-C2F50A00E8FE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102" creationId="{44E3C37A-637F-4220-ADB2-3656A074D4A9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103" creationId="{C153AD48-DB7B-4052-8729-8A9D4ADC8E80}"/>
          </ac:spMkLst>
        </pc:spChg>
        <pc:spChg chg="add mod">
          <ac:chgData name="龚 平" userId="73d5c2418d06d3ae" providerId="LiveId" clId="{C3108825-22CE-424D-92A6-52D7E33611DB}" dt="2020-10-21T08:45:54.685" v="2758" actId="403"/>
          <ac:spMkLst>
            <pc:docMk/>
            <pc:sldMk cId="2685446475" sldId="491"/>
            <ac:spMk id="104" creationId="{46BDFD8C-F71D-4589-BA08-A25BFF3D86E3}"/>
          </ac:spMkLst>
        </pc:spChg>
        <pc:grpChg chg="add del mod">
          <ac:chgData name="龚 平" userId="73d5c2418d06d3ae" providerId="LiveId" clId="{C3108825-22CE-424D-92A6-52D7E33611DB}" dt="2020-10-21T08:44:57.295" v="2752" actId="478"/>
          <ac:grpSpMkLst>
            <pc:docMk/>
            <pc:sldMk cId="2685446475" sldId="491"/>
            <ac:grpSpMk id="8" creationId="{39D6CFAD-640B-4EA1-9414-6427C3A18AE9}"/>
          </ac:grpSpMkLst>
        </pc:grpChg>
        <pc:grpChg chg="add mod">
          <ac:chgData name="龚 平" userId="73d5c2418d06d3ae" providerId="LiveId" clId="{C3108825-22CE-424D-92A6-52D7E33611DB}" dt="2020-10-21T08:45:38.657" v="2756" actId="1076"/>
          <ac:grpSpMkLst>
            <pc:docMk/>
            <pc:sldMk cId="2685446475" sldId="491"/>
            <ac:grpSpMk id="105" creationId="{97008B3E-3255-452D-8249-AA10CC65EDF4}"/>
          </ac:grpSpMkLst>
        </pc:grpChg>
        <pc:picChg chg="del">
          <ac:chgData name="龚 平" userId="73d5c2418d06d3ae" providerId="LiveId" clId="{C3108825-22CE-424D-92A6-52D7E33611DB}" dt="2020-10-21T08:44:22.152" v="2739" actId="478"/>
          <ac:picMkLst>
            <pc:docMk/>
            <pc:sldMk cId="2685446475" sldId="491"/>
            <ac:picMk id="5" creationId="{14B5074F-4632-4169-9A54-362380608DEA}"/>
          </ac:picMkLst>
        </pc:pic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12" creationId="{8B0DC479-A990-4C5D-9B61-FB0064E09084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15" creationId="{4B380048-07D4-4A67-BBEE-EB13DF5B08C2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1" creationId="{2052FAC5-FD01-416F-8B9B-171A4ACAF458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2" creationId="{39E9EE42-43C8-444A-A9E6-2B2886D4CD45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3" creationId="{5C515A78-2636-4CDB-AE33-DED59F725921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4" creationId="{E76E9A73-CBCA-42A3-940B-BD3673097E0A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5" creationId="{39758F9B-BF11-4BFF-8ACA-574977DD0868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6" creationId="{E87A0EF7-0AA9-43A3-92AC-51277185FA42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7" creationId="{5BD27205-54A2-4BA8-B51F-F6594AA89E91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8" creationId="{0A61BAA6-EC59-4E28-8E58-2DE0B678CCD3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29" creationId="{BAB79CE9-2643-4F3C-A701-B2220C2FE777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30" creationId="{7C07B1B0-9830-43E0-BD08-22DC06FE15DF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31" creationId="{5A5BB82E-95BF-4EA2-990D-376424F703E4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34" creationId="{4324B2A8-89DE-4245-AF72-43C613AC2465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36" creationId="{501FAF49-3DC3-4E97-9A7B-7EAC01E1FEFC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2" creationId="{8E08A4A8-AE5C-42D9-A7DF-B49F1ACD8FDE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3" creationId="{B1AFCBCD-89B7-42F8-9C35-C1E86922C229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4" creationId="{A0AE0CF6-46B3-46BF-9FE4-2EB958556670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5" creationId="{A1462927-A991-4887-BD92-5CC602D548DF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6" creationId="{A7F642E9-C29B-4796-808B-14E278892A05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7" creationId="{5805319E-CE15-44AE-9CA7-15D4030E0C1F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8" creationId="{F532C82C-2A6C-4E54-B01D-1ADDDA6B1225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49" creationId="{C63960A6-FF07-4859-9713-BFB7D46F4939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50" creationId="{CB9B735D-B0E1-48C0-B267-2C5945F93493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51" creationId="{D5C482B3-6CE5-4F58-A324-80B073674A01}"/>
          </ac:cxnSpMkLst>
        </pc:cxnChg>
        <pc:cxnChg chg="mod">
          <ac:chgData name="龚 平" userId="73d5c2418d06d3ae" providerId="LiveId" clId="{C3108825-22CE-424D-92A6-52D7E33611DB}" dt="2020-10-21T08:44:57.295" v="2752" actId="478"/>
          <ac:cxnSpMkLst>
            <pc:docMk/>
            <pc:sldMk cId="2685446475" sldId="491"/>
            <ac:cxnSpMk id="54" creationId="{349DED08-CEC7-4C3B-A3F3-111E887E9499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58" creationId="{53D5D92E-0143-4E04-B4CD-6EC6198520F6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61" creationId="{4926C191-094F-4972-844F-53CC28E58673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67" creationId="{ABEDA9CF-AF8C-4AF9-88A6-0F3934B8FED3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68" creationId="{2BA98195-DF40-4451-BCF5-E9116FEA63D7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69" creationId="{42189665-3EAC-4E65-B4D4-029692ED160D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0" creationId="{BA5D6327-C1A2-40F2-A2DC-218F1BAD0D72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1" creationId="{38B37496-A726-4108-8B9A-35E07A317155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2" creationId="{ACD0C03A-ACE6-432C-B05B-6439AF77BC58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3" creationId="{2503B802-98F9-4219-9DDD-C225B6C05D28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4" creationId="{AF7A4747-3595-48A2-B1AF-5A9148A1A3B8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5" creationId="{9649B9D6-8ABF-4AA6-932B-494FE26C5345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6" creationId="{EA8C0094-498A-4B63-A86C-F115809E5193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77" creationId="{E618D200-2F75-4945-9300-D3170BF0D90B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80" creationId="{5C1BD570-4EBB-4BBD-B2A5-C5E298FEC1D8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82" creationId="{88F9E64D-74AA-4309-8542-519D68D38A66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88" creationId="{4F2B1C3C-307D-4B61-93BA-F3E4F5770DE3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89" creationId="{71522F60-D718-4EA3-9B16-4494D9AD3AE6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0" creationId="{F00AC657-F1F3-4AF3-AF17-C25667BB50BB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1" creationId="{B25B2B59-2259-4ADD-B78A-74841F7BCA57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2" creationId="{A6893B62-BD4C-4C9C-A7D1-D2CBACFE9C4E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3" creationId="{EEA0ECDC-DA31-4020-94EB-FE37E6BFFCBB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4" creationId="{0B742AC5-D273-4D25-BC87-C52B9CF5BAC8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5" creationId="{E7828086-F334-4A57-B7B4-08AB3414A93C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6" creationId="{C9D6EEB7-D7B9-4BE5-BF60-D2865529247C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97" creationId="{98B3E95E-EABE-4A1C-A579-E4933485EB41}"/>
          </ac:cxnSpMkLst>
        </pc:cxnChg>
        <pc:cxnChg chg="add mod">
          <ac:chgData name="龚 平" userId="73d5c2418d06d3ae" providerId="LiveId" clId="{C3108825-22CE-424D-92A6-52D7E33611DB}" dt="2020-10-21T08:45:35.059" v="2754" actId="164"/>
          <ac:cxnSpMkLst>
            <pc:docMk/>
            <pc:sldMk cId="2685446475" sldId="491"/>
            <ac:cxnSpMk id="100" creationId="{0A77400E-65F2-4397-8FFB-0C440F940721}"/>
          </ac:cxnSpMkLst>
        </pc:cxnChg>
      </pc:sldChg>
      <pc:sldChg chg="addSp delSp modSp mod delAnim modAnim modNotesTx">
        <pc:chgData name="龚 平" userId="73d5c2418d06d3ae" providerId="LiveId" clId="{C3108825-22CE-424D-92A6-52D7E33611DB}" dt="2020-10-21T10:23:40.754" v="3314"/>
        <pc:sldMkLst>
          <pc:docMk/>
          <pc:sldMk cId="918740195" sldId="493"/>
        </pc:sldMkLst>
        <pc:spChg chg="mod">
          <ac:chgData name="龚 平" userId="73d5c2418d06d3ae" providerId="LiveId" clId="{C3108825-22CE-424D-92A6-52D7E33611DB}" dt="2020-10-21T08:51:00.516" v="2863" actId="20577"/>
          <ac:spMkLst>
            <pc:docMk/>
            <pc:sldMk cId="918740195" sldId="493"/>
            <ac:spMk id="2" creationId="{00000000-0000-0000-0000-000000000000}"/>
          </ac:spMkLst>
        </pc:spChg>
        <pc:spChg chg="del">
          <ac:chgData name="龚 平" userId="73d5c2418d06d3ae" providerId="LiveId" clId="{C3108825-22CE-424D-92A6-52D7E33611DB}" dt="2020-10-21T08:50:31.415" v="2854" actId="478"/>
          <ac:spMkLst>
            <pc:docMk/>
            <pc:sldMk cId="918740195" sldId="493"/>
            <ac:spMk id="3" creationId="{00000000-0000-0000-0000-000000000000}"/>
          </ac:spMkLst>
        </pc:spChg>
        <pc:spChg chg="add mod">
          <ac:chgData name="龚 平" userId="73d5c2418d06d3ae" providerId="LiveId" clId="{C3108825-22CE-424D-92A6-52D7E33611DB}" dt="2020-10-21T10:23:31.198" v="3310" actId="1076"/>
          <ac:spMkLst>
            <pc:docMk/>
            <pc:sldMk cId="918740195" sldId="493"/>
            <ac:spMk id="3" creationId="{87899704-9740-4B58-8F22-3145164BC841}"/>
          </ac:spMkLst>
        </pc:spChg>
        <pc:spChg chg="add del mod">
          <ac:chgData name="龚 平" userId="73d5c2418d06d3ae" providerId="LiveId" clId="{C3108825-22CE-424D-92A6-52D7E33611DB}" dt="2020-10-21T08:50:33.556" v="2855" actId="478"/>
          <ac:spMkLst>
            <pc:docMk/>
            <pc:sldMk cId="918740195" sldId="493"/>
            <ac:spMk id="5" creationId="{45D39A94-ADC5-4172-9EB1-02A68DC1C48C}"/>
          </ac:spMkLst>
        </pc:spChg>
        <pc:picChg chg="del mod">
          <ac:chgData name="龚 平" userId="73d5c2418d06d3ae" providerId="LiveId" clId="{C3108825-22CE-424D-92A6-52D7E33611DB}" dt="2020-10-21T08:50:29.675" v="2853" actId="478"/>
          <ac:picMkLst>
            <pc:docMk/>
            <pc:sldMk cId="918740195" sldId="493"/>
            <ac:picMk id="9" creationId="{FF318B2D-4C40-411D-9986-292D6FCB16FE}"/>
          </ac:picMkLst>
        </pc:picChg>
        <pc:picChg chg="add del mod">
          <ac:chgData name="龚 平" userId="73d5c2418d06d3ae" providerId="LiveId" clId="{C3108825-22CE-424D-92A6-52D7E33611DB}" dt="2020-10-21T08:52:58.660" v="2921" actId="478"/>
          <ac:picMkLst>
            <pc:docMk/>
            <pc:sldMk cId="918740195" sldId="493"/>
            <ac:picMk id="10" creationId="{23080A3C-06F6-492C-956A-D00834989390}"/>
          </ac:picMkLst>
        </pc:picChg>
        <pc:picChg chg="add mod">
          <ac:chgData name="龚 平" userId="73d5c2418d06d3ae" providerId="LiveId" clId="{C3108825-22CE-424D-92A6-52D7E33611DB}" dt="2020-10-21T08:53:07.166" v="2927" actId="1076"/>
          <ac:picMkLst>
            <pc:docMk/>
            <pc:sldMk cId="918740195" sldId="493"/>
            <ac:picMk id="12" creationId="{62520462-90A9-442A-BA54-9EA604F34D58}"/>
          </ac:picMkLst>
        </pc:picChg>
        <pc:picChg chg="add mod">
          <ac:chgData name="龚 平" userId="73d5c2418d06d3ae" providerId="LiveId" clId="{C3108825-22CE-424D-92A6-52D7E33611DB}" dt="2020-10-21T08:53:27.096" v="2932" actId="1076"/>
          <ac:picMkLst>
            <pc:docMk/>
            <pc:sldMk cId="918740195" sldId="493"/>
            <ac:picMk id="14" creationId="{F41BEA2F-96C5-4512-ABA9-4A101BAFF5DF}"/>
          </ac:picMkLst>
        </pc:picChg>
      </pc:sldChg>
      <pc:sldChg chg="delSp modSp mod ord">
        <pc:chgData name="龚 平" userId="73d5c2418d06d3ae" providerId="LiveId" clId="{C3108825-22CE-424D-92A6-52D7E33611DB}" dt="2020-10-21T08:08:12.776" v="2400"/>
        <pc:sldMkLst>
          <pc:docMk/>
          <pc:sldMk cId="1798885075" sldId="494"/>
        </pc:sldMkLst>
        <pc:spChg chg="mod">
          <ac:chgData name="龚 平" userId="73d5c2418d06d3ae" providerId="LiveId" clId="{C3108825-22CE-424D-92A6-52D7E33611DB}" dt="2020-10-21T08:06:57.008" v="2389" actId="20577"/>
          <ac:spMkLst>
            <pc:docMk/>
            <pc:sldMk cId="1798885075" sldId="494"/>
            <ac:spMk id="3" creationId="{00000000-0000-0000-0000-000000000000}"/>
          </ac:spMkLst>
        </pc:spChg>
        <pc:picChg chg="del mod">
          <ac:chgData name="龚 平" userId="73d5c2418d06d3ae" providerId="LiveId" clId="{C3108825-22CE-424D-92A6-52D7E33611DB}" dt="2020-10-21T08:07:03.636" v="2393" actId="478"/>
          <ac:picMkLst>
            <pc:docMk/>
            <pc:sldMk cId="1798885075" sldId="494"/>
            <ac:picMk id="5" creationId="{27D49202-1BB0-4B58-B55D-3CEE70D2048C}"/>
          </ac:picMkLst>
        </pc:picChg>
      </pc:sldChg>
      <pc:sldChg chg="addSp delSp modSp mod modNotesTx">
        <pc:chgData name="龚 平" userId="73d5c2418d06d3ae" providerId="LiveId" clId="{C3108825-22CE-424D-92A6-52D7E33611DB}" dt="2020-10-21T10:34:49.598" v="3316" actId="20577"/>
        <pc:sldMkLst>
          <pc:docMk/>
          <pc:sldMk cId="2128684851" sldId="502"/>
        </pc:sldMkLst>
        <pc:spChg chg="mod">
          <ac:chgData name="龚 平" userId="73d5c2418d06d3ae" providerId="LiveId" clId="{C3108825-22CE-424D-92A6-52D7E33611DB}" dt="2020-10-21T07:20:17.157" v="1965" actId="20577"/>
          <ac:spMkLst>
            <pc:docMk/>
            <pc:sldMk cId="2128684851" sldId="502"/>
            <ac:spMk id="3" creationId="{00000000-0000-0000-0000-000000000000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8" creationId="{6C62E602-3780-4BD6-935D-8680DA4D0894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11" creationId="{D97D3C33-8E1C-480C-A0A9-1B12387321EE}"/>
          </ac:spMkLst>
        </pc:spChg>
        <pc:spChg chg="add mod">
          <ac:chgData name="龚 平" userId="73d5c2418d06d3ae" providerId="LiveId" clId="{C3108825-22CE-424D-92A6-52D7E33611DB}" dt="2020-10-21T07:57:35.611" v="2258" actId="1076"/>
          <ac:spMkLst>
            <pc:docMk/>
            <pc:sldMk cId="2128684851" sldId="502"/>
            <ac:spMk id="13" creationId="{4E6DFDB4-F211-413E-A0A3-FA03F54689AC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17" creationId="{56170AEB-23E3-4CCD-9EFD-833F3E3F2D58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18" creationId="{237168D7-5486-4524-8D96-CA66F643CFB1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25" creationId="{00D5CE2C-C97A-46A2-99B5-E4CB600869AE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29" creationId="{D8C2C8D4-708D-4834-85B7-C0833B2A167A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31" creationId="{F0505994-AD40-478D-BAD5-48DDB474F2CE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33" creationId="{DA5403EF-ADA2-4FB8-9454-E603F4C05C8A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44" creationId="{A8B60C35-C01E-4059-A964-EFFF5F095617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47" creationId="{A4E51437-74C7-461A-823B-16E7EEEE7BD5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49" creationId="{09CBB061-766E-4F80-B16D-E08B0440F75A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50" creationId="{3B20C04B-202A-4CFE-B9C6-57B82C54C5A1}"/>
          </ac:spMkLst>
        </pc:spChg>
        <pc:spChg chg="add mod">
          <ac:chgData name="龚 平" userId="73d5c2418d06d3ae" providerId="LiveId" clId="{C3108825-22CE-424D-92A6-52D7E33611DB}" dt="2020-10-21T07:46:44.034" v="2107" actId="164"/>
          <ac:spMkLst>
            <pc:docMk/>
            <pc:sldMk cId="2128684851" sldId="502"/>
            <ac:spMk id="51" creationId="{D803B1D1-CE30-48A5-A42B-04A486B3EC12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1" creationId="{E7086A8A-6965-4E36-BD1C-47C2E5CE9883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2" creationId="{52148937-CA34-4699-AB29-D96B27C75033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3" creationId="{C59BA882-E1B9-46FD-BEBD-FAC2B7180E1E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5" creationId="{5550E6C5-1801-4309-A00B-9683289580C5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6" creationId="{44AF5EF6-DDCE-488A-9593-883BF13C155C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69" creationId="{F64913ED-57BA-473C-A917-17EB4C5BD79B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71" creationId="{70DDEEA6-3E8E-4908-AB22-5508BE3F2351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72" creationId="{1E0E47F0-626E-432C-B836-5EC6FC4EBBCB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73" creationId="{47C92900-E1A4-4636-B43E-788D7D5C4B8B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77" creationId="{9E69CB4F-7AC5-44CF-AB55-E139B993F142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80" creationId="{74399772-3B29-42DC-B133-AA72E5FC101F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82" creationId="{B5504DCC-8799-4D04-A769-8DA79CF072F6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83" creationId="{2F9D938D-6C80-4A76-A359-0D7F2CACB405}"/>
          </ac:spMkLst>
        </pc:spChg>
        <pc:spChg chg="del mod topLvl">
          <ac:chgData name="龚 平" userId="73d5c2418d06d3ae" providerId="LiveId" clId="{C3108825-22CE-424D-92A6-52D7E33611DB}" dt="2020-10-21T07:51:30.586" v="2173" actId="21"/>
          <ac:spMkLst>
            <pc:docMk/>
            <pc:sldMk cId="2128684851" sldId="502"/>
            <ac:spMk id="84" creationId="{A05B9D20-6407-4C0C-8A58-0525526E3C34}"/>
          </ac:spMkLst>
        </pc:spChg>
        <pc:grpChg chg="add mod">
          <ac:chgData name="龚 平" userId="73d5c2418d06d3ae" providerId="LiveId" clId="{C3108825-22CE-424D-92A6-52D7E33611DB}" dt="2020-10-21T07:58:42.543" v="2260" actId="1076"/>
          <ac:grpSpMkLst>
            <pc:docMk/>
            <pc:sldMk cId="2128684851" sldId="502"/>
            <ac:grpSpMk id="59" creationId="{12252F80-3E1A-44BA-9E07-1E82A8138BA1}"/>
          </ac:grpSpMkLst>
        </pc:grpChg>
        <pc:grpChg chg="add del mod">
          <ac:chgData name="龚 平" userId="73d5c2418d06d3ae" providerId="LiveId" clId="{C3108825-22CE-424D-92A6-52D7E33611DB}" dt="2020-10-21T07:48:11.182" v="2113" actId="165"/>
          <ac:grpSpMkLst>
            <pc:docMk/>
            <pc:sldMk cId="2128684851" sldId="502"/>
            <ac:grpSpMk id="60" creationId="{1E3D3C05-64A8-4343-822B-850A65BB7910}"/>
          </ac:grpSpMkLst>
        </pc:grpChg>
        <pc:grpChg chg="add del mod">
          <ac:chgData name="龚 平" userId="73d5c2418d06d3ae" providerId="LiveId" clId="{C3108825-22CE-424D-92A6-52D7E33611DB}" dt="2020-10-21T07:51:30.586" v="2173" actId="21"/>
          <ac:grpSpMkLst>
            <pc:docMk/>
            <pc:sldMk cId="2128684851" sldId="502"/>
            <ac:grpSpMk id="102" creationId="{0CA4E998-A472-4FD1-A2AC-4D9B75EB2A1F}"/>
          </ac:grpSpMkLst>
        </pc:grpChg>
        <pc:grpChg chg="add del mod">
          <ac:chgData name="龚 平" userId="73d5c2418d06d3ae" providerId="LiveId" clId="{C3108825-22CE-424D-92A6-52D7E33611DB}" dt="2020-10-21T07:51:30.586" v="2173" actId="21"/>
          <ac:grpSpMkLst>
            <pc:docMk/>
            <pc:sldMk cId="2128684851" sldId="502"/>
            <ac:grpSpMk id="103" creationId="{16467E99-833D-4676-AF8F-30374E1313BD}"/>
          </ac:grpSpMkLst>
        </pc:grpChg>
        <pc:picChg chg="add del mod">
          <ac:chgData name="龚 平" userId="73d5c2418d06d3ae" providerId="LiveId" clId="{C3108825-22CE-424D-92A6-52D7E33611DB}" dt="2020-10-21T07:46:46.048" v="2108" actId="478"/>
          <ac:picMkLst>
            <pc:docMk/>
            <pc:sldMk cId="2128684851" sldId="502"/>
            <ac:picMk id="5" creationId="{8C32F819-8311-4BE6-A5EE-55A334DF4281}"/>
          </ac:picMkLst>
        </pc:picChg>
        <pc:picChg chg="del mod">
          <ac:chgData name="龚 平" userId="73d5c2418d06d3ae" providerId="LiveId" clId="{C3108825-22CE-424D-92A6-52D7E33611DB}" dt="2020-10-21T07:20:47.506" v="1970" actId="478"/>
          <ac:picMkLst>
            <pc:docMk/>
            <pc:sldMk cId="2128684851" sldId="502"/>
            <ac:picMk id="9" creationId="{FE146535-3866-411B-A3CF-8C68CCE160A5}"/>
          </ac:picMkLst>
        </pc:picChg>
        <pc:cxnChg chg="add mod">
          <ac:chgData name="龚 平" userId="73d5c2418d06d3ae" providerId="LiveId" clId="{C3108825-22CE-424D-92A6-52D7E33611DB}" dt="2020-10-21T07:57:35.611" v="2258" actId="1076"/>
          <ac:cxnSpMkLst>
            <pc:docMk/>
            <pc:sldMk cId="2128684851" sldId="502"/>
            <ac:cxnSpMk id="15" creationId="{950569A9-43EF-438E-8814-A4E0E92CDCAE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20" creationId="{8DC038EC-6DB6-40C4-971D-D154722D70DB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22" creationId="{A213EB29-A4EF-49F9-8EFE-8059CDAA2146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28" creationId="{0734C701-9DED-4466-90D8-58F5EAD9FDDB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35" creationId="{60028289-ACB2-4C65-9FC0-72D3BC888BFD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36" creationId="{0A075E96-0AB2-4B17-86DB-6C566A1E5721}"/>
          </ac:cxnSpMkLst>
        </pc:cxnChg>
        <pc:cxnChg chg="add del mod">
          <ac:chgData name="龚 平" userId="73d5c2418d06d3ae" providerId="LiveId" clId="{C3108825-22CE-424D-92A6-52D7E33611DB}" dt="2020-10-21T07:45:36.589" v="2069"/>
          <ac:cxnSpMkLst>
            <pc:docMk/>
            <pc:sldMk cId="2128684851" sldId="502"/>
            <ac:cxnSpMk id="39" creationId="{C83DB77F-ADB8-433F-89F5-AE9B93D17507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40" creationId="{786D8890-15BE-4E34-A7D0-95E2DA07FBAA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45" creationId="{5AECBA0C-CE31-4F1F-9B70-88AE05237D05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46" creationId="{91A3EFAF-7C5B-462C-9C63-647B87C80033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48" creationId="{E920E660-F6D3-4E27-A990-4BFAC5ADAB4D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52" creationId="{1422A3C9-8512-455C-8E74-B75A0C913D41}"/>
          </ac:cxnSpMkLst>
        </pc:cxnChg>
        <pc:cxnChg chg="add mod">
          <ac:chgData name="龚 平" userId="73d5c2418d06d3ae" providerId="LiveId" clId="{C3108825-22CE-424D-92A6-52D7E33611DB}" dt="2020-10-21T07:46:44.034" v="2107" actId="164"/>
          <ac:cxnSpMkLst>
            <pc:docMk/>
            <pc:sldMk cId="2128684851" sldId="502"/>
            <ac:cxnSpMk id="53" creationId="{A5C574DC-D29B-436A-9D63-1C8410C90C52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64" creationId="{5B804CF7-468A-4C62-BF77-28D991F11A54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67" creationId="{A6D2D524-267C-47CF-9AC0-66DBAA6B0F98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68" creationId="{91D6FD5C-A4E1-4BA7-B273-4715B40BB92E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0" creationId="{0FB71427-71CA-4593-AB66-607F9025B8AD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4" creationId="{A08C10FD-AD28-48D3-A0E1-2EA87AF65F9B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5" creationId="{928C05DA-C456-4B25-8183-08419AA8D35B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6" creationId="{10FAF7C6-9C44-4392-A26E-733223C01ECF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8" creationId="{6242540A-2343-4B5D-B4F8-2C3495E54D49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79" creationId="{73F0DEC3-2DAC-4871-82A6-10370080B9AD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81" creationId="{B410AB95-7797-44EB-8005-4A75C176B705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85" creationId="{05726599-BDA9-407D-9803-0574C37A78F0}"/>
          </ac:cxnSpMkLst>
        </pc:cxnChg>
        <pc:cxnChg chg="del mod topLvl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86" creationId="{CD9AD359-D624-42CA-83C9-D707DF55A176}"/>
          </ac:cxnSpMkLst>
        </pc:cxnChg>
        <pc:cxnChg chg="add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88" creationId="{969F8463-7C66-48D4-80AC-47F855490710}"/>
          </ac:cxnSpMkLst>
        </pc:cxnChg>
        <pc:cxnChg chg="add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89" creationId="{9F5ABF10-A51F-41EF-8509-ECCCC4C1279A}"/>
          </ac:cxnSpMkLst>
        </pc:cxnChg>
        <pc:cxnChg chg="add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92" creationId="{AC1F9B6F-E7A9-4547-BB4A-908833394A19}"/>
          </ac:cxnSpMkLst>
        </pc:cxnChg>
        <pc:cxnChg chg="add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96" creationId="{ED3C902C-42A4-4BAA-AF06-1A7DDBC71405}"/>
          </ac:cxnSpMkLst>
        </pc:cxnChg>
        <pc:cxnChg chg="add mod">
          <ac:chgData name="龚 平" userId="73d5c2418d06d3ae" providerId="LiveId" clId="{C3108825-22CE-424D-92A6-52D7E33611DB}" dt="2020-10-21T07:49:34.682" v="2131" actId="164"/>
          <ac:cxnSpMkLst>
            <pc:docMk/>
            <pc:sldMk cId="2128684851" sldId="502"/>
            <ac:cxnSpMk id="98" creationId="{7E032B3C-0E2F-4BC4-AB9D-B5434B829418}"/>
          </ac:cxnSpMkLst>
        </pc:cxnChg>
        <pc:cxnChg chg="add mod">
          <ac:chgData name="龚 平" userId="73d5c2418d06d3ae" providerId="LiveId" clId="{C3108825-22CE-424D-92A6-52D7E33611DB}" dt="2020-10-21T07:49:34.682" v="2131" actId="164"/>
          <ac:cxnSpMkLst>
            <pc:docMk/>
            <pc:sldMk cId="2128684851" sldId="502"/>
            <ac:cxnSpMk id="99" creationId="{30E2FEF1-741E-452A-8CA6-6B82F0EA7AB7}"/>
          </ac:cxnSpMkLst>
        </pc:cxnChg>
        <pc:cxnChg chg="add mod">
          <ac:chgData name="龚 平" userId="73d5c2418d06d3ae" providerId="LiveId" clId="{C3108825-22CE-424D-92A6-52D7E33611DB}" dt="2020-10-21T07:49:34.682" v="2131" actId="164"/>
          <ac:cxnSpMkLst>
            <pc:docMk/>
            <pc:sldMk cId="2128684851" sldId="502"/>
            <ac:cxnSpMk id="100" creationId="{DBE9CF08-D30A-41D6-A749-2A808C3A77FC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01" creationId="{295894C2-654D-4C00-9189-4855FBEE2B01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05" creationId="{BCD3FAB1-DDE6-4F9C-991C-F3CD2C8C2293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06" creationId="{B48D44B1-B08B-4AE6-A026-05091C9638A8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09" creationId="{38983CA6-3D51-4D66-92C5-385E521C672D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12" creationId="{9A94394B-A9AA-4300-B7D5-A00AC063EFB2}"/>
          </ac:cxnSpMkLst>
        </pc:cxnChg>
        <pc:cxnChg chg="add del mod">
          <ac:chgData name="龚 平" userId="73d5c2418d06d3ae" providerId="LiveId" clId="{C3108825-22CE-424D-92A6-52D7E33611DB}" dt="2020-10-21T07:50:59.528" v="2153" actId="478"/>
          <ac:cxnSpMkLst>
            <pc:docMk/>
            <pc:sldMk cId="2128684851" sldId="502"/>
            <ac:cxnSpMk id="115" creationId="{C16BFDB6-71D2-4309-BA01-0977F7B1B1A5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16" creationId="{5D9B0A9F-D1AC-4293-B261-68A4837CFDCC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19" creationId="{2F85466A-149C-4585-AA02-155429DB96FA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22" creationId="{7CAD3FA7-43CE-406C-8E44-5E77A10BB7B3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25" creationId="{39E4522C-C7A0-4FD2-8C6B-85DFBEC11D78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28" creationId="{39D837EC-1848-40E0-8D83-46AD369D7444}"/>
          </ac:cxnSpMkLst>
        </pc:cxnChg>
        <pc:cxnChg chg="add del mod">
          <ac:chgData name="龚 平" userId="73d5c2418d06d3ae" providerId="LiveId" clId="{C3108825-22CE-424D-92A6-52D7E33611DB}" dt="2020-10-21T07:51:30.586" v="2173" actId="21"/>
          <ac:cxnSpMkLst>
            <pc:docMk/>
            <pc:sldMk cId="2128684851" sldId="502"/>
            <ac:cxnSpMk id="131" creationId="{C192A87D-4A94-489E-80F6-D49149F22C21}"/>
          </ac:cxnSpMkLst>
        </pc:cxnChg>
      </pc:sldChg>
      <pc:sldChg chg="addSp delSp modSp mod">
        <pc:chgData name="龚 平" userId="73d5c2418d06d3ae" providerId="LiveId" clId="{C3108825-22CE-424D-92A6-52D7E33611DB}" dt="2020-10-21T08:54:46.134" v="2983"/>
        <pc:sldMkLst>
          <pc:docMk/>
          <pc:sldMk cId="1255940364" sldId="503"/>
        </pc:sldMkLst>
        <pc:spChg chg="mod">
          <ac:chgData name="龚 平" userId="73d5c2418d06d3ae" providerId="LiveId" clId="{C3108825-22CE-424D-92A6-52D7E33611DB}" dt="2020-10-21T08:54:46.134" v="2983"/>
          <ac:spMkLst>
            <pc:docMk/>
            <pc:sldMk cId="1255940364" sldId="503"/>
            <ac:spMk id="2" creationId="{00000000-0000-0000-0000-000000000000}"/>
          </ac:spMkLst>
        </pc:spChg>
        <pc:spChg chg="mod">
          <ac:chgData name="龚 平" userId="73d5c2418d06d3ae" providerId="LiveId" clId="{C3108825-22CE-424D-92A6-52D7E33611DB}" dt="2020-10-21T08:54:26.907" v="2978" actId="20577"/>
          <ac:spMkLst>
            <pc:docMk/>
            <pc:sldMk cId="1255940364" sldId="503"/>
            <ac:spMk id="3" creationId="{00000000-0000-0000-0000-000000000000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8" creationId="{89AB7342-760C-4D8C-8A75-D917E94BBDAC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9" creationId="{06772EAD-0BEB-4AB1-9EA5-A193264485D1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0" creationId="{729CA688-F394-4FB7-AF85-51E9F4C1078B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1" creationId="{A2693BA5-D496-4641-B43D-A39F4BF36ACF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2" creationId="{BF213A0A-9D05-4A8D-9241-48748B75B045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3" creationId="{7FDA2DD9-23DD-4DC2-A775-A7B96BFA2ECC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4" creationId="{64418D4D-124E-465F-BE51-DE56DAF3F567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15" creationId="{CEA56365-D466-4BA5-8FC9-458BD89119F9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0" creationId="{F094DF05-5C2C-4BEF-96DC-F416AB54719E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1" creationId="{42CEC073-12CB-4C7D-B5E2-BE192EF148DA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2" creationId="{6E90A079-AA24-4B23-9685-12266811810D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3" creationId="{AFF172D1-6482-49D0-816E-CA35B0AFF488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4" creationId="{A8ED94C9-3E0D-420A-9DC7-672BB9646F44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5" creationId="{BA7E297F-D27B-44C4-83D6-FE0F1758D839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6" creationId="{E56EEE20-E7D2-4BEA-84E7-7A721BFF4509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27" creationId="{43FB49F2-B467-425E-B510-433147F47376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2" creationId="{89AC2037-0A78-47C5-A66A-CBADE6C16541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3" creationId="{31744397-4A25-40E5-B669-F0C6F85F059B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4" creationId="{27540EEF-34F6-4B30-867D-FC598D7EDBC5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5" creationId="{F2DA2F29-0043-4BC6-844F-D13C0D555907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6" creationId="{FAEED580-F787-40D8-AFEE-60B4382CEA5D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7" creationId="{80C4FDB0-96CD-4D76-BF57-13C70B9D4162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8" creationId="{E800B82D-02AD-4FBE-9189-D3D1FC8A4CDE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39" creationId="{A126816A-5320-487A-86C8-BDD377689DAE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44" creationId="{72C0C30C-2F01-4602-A6DF-655D812FE0B2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45" creationId="{3049A8EF-4457-4BB7-9EBE-87B2FC018794}"/>
          </ac:spMkLst>
        </pc:spChg>
        <pc:spChg chg="add mod">
          <ac:chgData name="龚 平" userId="73d5c2418d06d3ae" providerId="LiveId" clId="{C3108825-22CE-424D-92A6-52D7E33611DB}" dt="2020-10-21T08:54:32.365" v="2982" actId="1076"/>
          <ac:spMkLst>
            <pc:docMk/>
            <pc:sldMk cId="1255940364" sldId="503"/>
            <ac:spMk id="46" creationId="{7101C405-4E74-435A-A42E-BD80AD2E7EEE}"/>
          </ac:spMkLst>
        </pc:spChg>
        <pc:picChg chg="del mod">
          <ac:chgData name="龚 平" userId="73d5c2418d06d3ae" providerId="LiveId" clId="{C3108825-22CE-424D-92A6-52D7E33611DB}" dt="2020-10-21T08:54:28.626" v="2980" actId="478"/>
          <ac:picMkLst>
            <pc:docMk/>
            <pc:sldMk cId="1255940364" sldId="503"/>
            <ac:picMk id="5" creationId="{013B9BE6-7375-4441-BF47-EC1F23FCC79E}"/>
          </ac:picMkLst>
        </pc:pic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16" creationId="{D1609A46-A9BC-47E1-8813-A0940A9E3160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17" creationId="{DC03D9B8-3AFF-49F7-B281-2AB5CB380CBC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18" creationId="{B71FAB0D-BE34-4C44-91BC-756B47CAF741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19" creationId="{E108BA74-FAC3-400A-BED6-05484DD9EC69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28" creationId="{7ED3DCAE-287A-4549-9B4B-5495B0738A8B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29" creationId="{044125B2-ACD2-4702-968F-F66AFC00E4B9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30" creationId="{D379C6E2-7659-4684-A8E3-809141C98896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31" creationId="{71A021C3-5675-485A-98FA-C1671EE0CCB6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40" creationId="{02273D12-C264-465B-926E-57A43A69151D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41" creationId="{30F6F468-C322-4606-8932-2B43A06932D8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42" creationId="{D68F43CC-248F-4A05-A7D5-E6ED1F34DF1A}"/>
          </ac:cxnSpMkLst>
        </pc:cxnChg>
        <pc:cxnChg chg="add mod">
          <ac:chgData name="龚 平" userId="73d5c2418d06d3ae" providerId="LiveId" clId="{C3108825-22CE-424D-92A6-52D7E33611DB}" dt="2020-10-21T08:54:32.365" v="2982" actId="1076"/>
          <ac:cxnSpMkLst>
            <pc:docMk/>
            <pc:sldMk cId="1255940364" sldId="503"/>
            <ac:cxnSpMk id="43" creationId="{A613AA2A-A094-47E9-A991-1EFDCB70D94F}"/>
          </ac:cxnSpMkLst>
        </pc:cxnChg>
      </pc:sldChg>
      <pc:sldChg chg="addSp delSp modSp mod addAnim delAnim modAnim">
        <pc:chgData name="龚 平" userId="73d5c2418d06d3ae" providerId="LiveId" clId="{C3108825-22CE-424D-92A6-52D7E33611DB}" dt="2020-10-21T09:40:27.522" v="3204"/>
        <pc:sldMkLst>
          <pc:docMk/>
          <pc:sldMk cId="1605494959" sldId="504"/>
        </pc:sldMkLst>
        <pc:spChg chg="mod">
          <ac:chgData name="龚 平" userId="73d5c2418d06d3ae" providerId="LiveId" clId="{C3108825-22CE-424D-92A6-52D7E33611DB}" dt="2020-10-21T09:40:27.522" v="3204"/>
          <ac:spMkLst>
            <pc:docMk/>
            <pc:sldMk cId="1605494959" sldId="504"/>
            <ac:spMk id="2" creationId="{00000000-0000-0000-0000-000000000000}"/>
          </ac:spMkLst>
        </pc:spChg>
        <pc:spChg chg="mod">
          <ac:chgData name="龚 平" userId="73d5c2418d06d3ae" providerId="LiveId" clId="{C3108825-22CE-424D-92A6-52D7E33611DB}" dt="2020-10-21T09:33:53.697" v="3094" actId="20577"/>
          <ac:spMkLst>
            <pc:docMk/>
            <pc:sldMk cId="1605494959" sldId="504"/>
            <ac:spMk id="117" creationId="{1042EBC9-00AD-481D-8472-EC49F01EB157}"/>
          </ac:spMkLst>
        </pc:spChg>
        <pc:cxnChg chg="add del mod">
          <ac:chgData name="龚 平" userId="73d5c2418d06d3ae" providerId="LiveId" clId="{C3108825-22CE-424D-92A6-52D7E33611DB}" dt="2020-10-21T06:18:52.490" v="592" actId="11529"/>
          <ac:cxnSpMkLst>
            <pc:docMk/>
            <pc:sldMk cId="1605494959" sldId="504"/>
            <ac:cxnSpMk id="25" creationId="{54F3BEDD-1819-4762-B857-E26EAEC9B2C8}"/>
          </ac:cxnSpMkLst>
        </pc:cxnChg>
        <pc:cxnChg chg="add del">
          <ac:chgData name="龚 平" userId="73d5c2418d06d3ae" providerId="LiveId" clId="{C3108825-22CE-424D-92A6-52D7E33611DB}" dt="2020-10-21T06:18:51.115" v="588" actId="11529"/>
          <ac:cxnSpMkLst>
            <pc:docMk/>
            <pc:sldMk cId="1605494959" sldId="504"/>
            <ac:cxnSpMk id="29" creationId="{E84270E3-10CD-48EB-87B1-B33C9CF2B99C}"/>
          </ac:cxnSpMkLst>
        </pc:cxnChg>
        <pc:cxnChg chg="add mod">
          <ac:chgData name="龚 平" userId="73d5c2418d06d3ae" providerId="LiveId" clId="{C3108825-22CE-424D-92A6-52D7E33611DB}" dt="2020-10-21T06:17:18.093" v="558" actId="14100"/>
          <ac:cxnSpMkLst>
            <pc:docMk/>
            <pc:sldMk cId="1605494959" sldId="504"/>
            <ac:cxnSpMk id="33" creationId="{6C95291E-6785-4069-A3CD-C8DB8AB2B60A}"/>
          </ac:cxnSpMkLst>
        </pc:cxnChg>
        <pc:cxnChg chg="add mod">
          <ac:chgData name="龚 平" userId="73d5c2418d06d3ae" providerId="LiveId" clId="{C3108825-22CE-424D-92A6-52D7E33611DB}" dt="2020-10-21T06:17:43.468" v="568" actId="14100"/>
          <ac:cxnSpMkLst>
            <pc:docMk/>
            <pc:sldMk cId="1605494959" sldId="504"/>
            <ac:cxnSpMk id="39" creationId="{0E60C4A9-BD60-448E-956F-3FF329FB908B}"/>
          </ac:cxnSpMkLst>
        </pc:cxnChg>
        <pc:cxnChg chg="add del mod">
          <ac:chgData name="龚 平" userId="73d5c2418d06d3ae" providerId="LiveId" clId="{C3108825-22CE-424D-92A6-52D7E33611DB}" dt="2020-10-21T06:17:47.456" v="571" actId="478"/>
          <ac:cxnSpMkLst>
            <pc:docMk/>
            <pc:sldMk cId="1605494959" sldId="504"/>
            <ac:cxnSpMk id="42" creationId="{25F568D9-5D91-4F94-A611-12B144FA366B}"/>
          </ac:cxnSpMkLst>
        </pc:cxnChg>
        <pc:cxnChg chg="add mod">
          <ac:chgData name="龚 平" userId="73d5c2418d06d3ae" providerId="LiveId" clId="{C3108825-22CE-424D-92A6-52D7E33611DB}" dt="2020-10-21T06:17:53.089" v="574" actId="14100"/>
          <ac:cxnSpMkLst>
            <pc:docMk/>
            <pc:sldMk cId="1605494959" sldId="504"/>
            <ac:cxnSpMk id="44" creationId="{C9A90FDD-9208-4531-82C6-EB59EB507A52}"/>
          </ac:cxnSpMkLst>
        </pc:cxnChg>
        <pc:cxnChg chg="add mod">
          <ac:chgData name="龚 平" userId="73d5c2418d06d3ae" providerId="LiveId" clId="{C3108825-22CE-424D-92A6-52D7E33611DB}" dt="2020-10-21T06:17:58.846" v="577" actId="14100"/>
          <ac:cxnSpMkLst>
            <pc:docMk/>
            <pc:sldMk cId="1605494959" sldId="504"/>
            <ac:cxnSpMk id="47" creationId="{254B7B2B-8C83-41C2-A29C-1BC028B67C91}"/>
          </ac:cxnSpMkLst>
        </pc:cxnChg>
        <pc:cxnChg chg="add del mod">
          <ac:chgData name="龚 平" userId="73d5c2418d06d3ae" providerId="LiveId" clId="{C3108825-22CE-424D-92A6-52D7E33611DB}" dt="2020-10-21T06:18:03.763" v="580" actId="478"/>
          <ac:cxnSpMkLst>
            <pc:docMk/>
            <pc:sldMk cId="1605494959" sldId="504"/>
            <ac:cxnSpMk id="50" creationId="{2805291B-03F3-42E1-9818-FD4D0B7F2B22}"/>
          </ac:cxnSpMkLst>
        </pc:cxnChg>
        <pc:cxnChg chg="add del mod">
          <ac:chgData name="龚 平" userId="73d5c2418d06d3ae" providerId="LiveId" clId="{C3108825-22CE-424D-92A6-52D7E33611DB}" dt="2020-10-21T06:19:06.334" v="603"/>
          <ac:cxnSpMkLst>
            <pc:docMk/>
            <pc:sldMk cId="1605494959" sldId="504"/>
            <ac:cxnSpMk id="57" creationId="{39E67B81-458B-4826-8967-30D9AF8403CC}"/>
          </ac:cxnSpMkLst>
        </pc:cxnChg>
        <pc:cxnChg chg="add mod">
          <ac:chgData name="龚 平" userId="73d5c2418d06d3ae" providerId="LiveId" clId="{C3108825-22CE-424D-92A6-52D7E33611DB}" dt="2020-10-21T06:19:13.154" v="608" actId="14100"/>
          <ac:cxnSpMkLst>
            <pc:docMk/>
            <pc:sldMk cId="1605494959" sldId="504"/>
            <ac:cxnSpMk id="60" creationId="{DD93CA55-86D7-4EEC-8BC7-92D5F54D2809}"/>
          </ac:cxnSpMkLst>
        </pc:cxnChg>
        <pc:cxnChg chg="add del mod">
          <ac:chgData name="龚 平" userId="73d5c2418d06d3ae" providerId="LiveId" clId="{C3108825-22CE-424D-92A6-52D7E33611DB}" dt="2020-10-21T06:18:53.636" v="594" actId="478"/>
          <ac:cxnSpMkLst>
            <pc:docMk/>
            <pc:sldMk cId="1605494959" sldId="504"/>
            <ac:cxnSpMk id="101" creationId="{0CBEB6B9-8217-4FE2-8336-2288E8E37CD9}"/>
          </ac:cxnSpMkLst>
        </pc:cxnChg>
        <pc:cxnChg chg="mod">
          <ac:chgData name="龚 平" userId="73d5c2418d06d3ae" providerId="LiveId" clId="{C3108825-22CE-424D-92A6-52D7E33611DB}" dt="2020-10-21T06:17:34.276" v="564" actId="14100"/>
          <ac:cxnSpMkLst>
            <pc:docMk/>
            <pc:sldMk cId="1605494959" sldId="504"/>
            <ac:cxnSpMk id="103" creationId="{EF10C40E-8D39-4E7C-BBB1-44F0589E24D7}"/>
          </ac:cxnSpMkLst>
        </pc:cxnChg>
        <pc:cxnChg chg="mod">
          <ac:chgData name="龚 平" userId="73d5c2418d06d3ae" providerId="LiveId" clId="{C3108825-22CE-424D-92A6-52D7E33611DB}" dt="2020-10-21T06:17:37.501" v="565" actId="14100"/>
          <ac:cxnSpMkLst>
            <pc:docMk/>
            <pc:sldMk cId="1605494959" sldId="504"/>
            <ac:cxnSpMk id="106" creationId="{6657E2F4-99E4-4693-9B0B-A6D6165618DC}"/>
          </ac:cxnSpMkLst>
        </pc:cxnChg>
        <pc:cxnChg chg="del mod">
          <ac:chgData name="龚 平" userId="73d5c2418d06d3ae" providerId="LiveId" clId="{C3108825-22CE-424D-92A6-52D7E33611DB}" dt="2020-10-21T06:17:26.423" v="561" actId="478"/>
          <ac:cxnSpMkLst>
            <pc:docMk/>
            <pc:sldMk cId="1605494959" sldId="504"/>
            <ac:cxnSpMk id="141" creationId="{56642313-BA8D-44BC-9B64-A961A2881247}"/>
          </ac:cxnSpMkLst>
        </pc:cxnChg>
        <pc:cxnChg chg="del mod">
          <ac:chgData name="龚 平" userId="73d5c2418d06d3ae" providerId="LiveId" clId="{C3108825-22CE-424D-92A6-52D7E33611DB}" dt="2020-10-21T06:17:30.638" v="563" actId="478"/>
          <ac:cxnSpMkLst>
            <pc:docMk/>
            <pc:sldMk cId="1605494959" sldId="504"/>
            <ac:cxnSpMk id="144" creationId="{D3079733-3008-4223-B3F1-85CDA7C81672}"/>
          </ac:cxnSpMkLst>
        </pc:cxnChg>
        <pc:cxnChg chg="del mod">
          <ac:chgData name="龚 平" userId="73d5c2418d06d3ae" providerId="LiveId" clId="{C3108825-22CE-424D-92A6-52D7E33611DB}" dt="2020-10-21T06:18:03.016" v="579" actId="478"/>
          <ac:cxnSpMkLst>
            <pc:docMk/>
            <pc:sldMk cId="1605494959" sldId="504"/>
            <ac:cxnSpMk id="147" creationId="{D0A0A210-07F6-4D5F-82CD-608C627B1DA8}"/>
          </ac:cxnSpMkLst>
        </pc:cxnChg>
      </pc:sldChg>
      <pc:sldChg chg="modSp mod">
        <pc:chgData name="龚 平" userId="73d5c2418d06d3ae" providerId="LiveId" clId="{C3108825-22CE-424D-92A6-52D7E33611DB}" dt="2020-10-21T09:48:40.211" v="3221" actId="5793"/>
        <pc:sldMkLst>
          <pc:docMk/>
          <pc:sldMk cId="1440249501" sldId="505"/>
        </pc:sldMkLst>
        <pc:spChg chg="mod">
          <ac:chgData name="龚 平" userId="73d5c2418d06d3ae" providerId="LiveId" clId="{C3108825-22CE-424D-92A6-52D7E33611DB}" dt="2020-10-21T09:40:05.411" v="3201" actId="20577"/>
          <ac:spMkLst>
            <pc:docMk/>
            <pc:sldMk cId="1440249501" sldId="505"/>
            <ac:spMk id="2" creationId="{00000000-0000-0000-0000-000000000000}"/>
          </ac:spMkLst>
        </pc:spChg>
        <pc:spChg chg="mod">
          <ac:chgData name="龚 平" userId="73d5c2418d06d3ae" providerId="LiveId" clId="{C3108825-22CE-424D-92A6-52D7E33611DB}" dt="2020-10-21T09:48:40.211" v="3221" actId="5793"/>
          <ac:spMkLst>
            <pc:docMk/>
            <pc:sldMk cId="1440249501" sldId="505"/>
            <ac:spMk id="32" creationId="{F2BEC8D3-F2D5-44D0-8552-23D321AA0F05}"/>
          </ac:spMkLst>
        </pc:spChg>
      </pc:sldChg>
      <pc:sldChg chg="del">
        <pc:chgData name="龚 平" userId="73d5c2418d06d3ae" providerId="LiveId" clId="{C3108825-22CE-424D-92A6-52D7E33611DB}" dt="2020-10-20T12:03:08.017" v="365" actId="47"/>
        <pc:sldMkLst>
          <pc:docMk/>
          <pc:sldMk cId="435168793" sldId="665"/>
        </pc:sldMkLst>
      </pc:sldChg>
      <pc:sldChg chg="modSp mod">
        <pc:chgData name="龚 平" userId="73d5c2418d06d3ae" providerId="LiveId" clId="{C3108825-22CE-424D-92A6-52D7E33611DB}" dt="2020-10-20T12:04:50.041" v="398" actId="20577"/>
        <pc:sldMkLst>
          <pc:docMk/>
          <pc:sldMk cId="3771970421" sldId="763"/>
        </pc:sldMkLst>
        <pc:spChg chg="mod">
          <ac:chgData name="龚 平" userId="73d5c2418d06d3ae" providerId="LiveId" clId="{C3108825-22CE-424D-92A6-52D7E33611DB}" dt="2020-10-20T12:04:42.600" v="393" actId="1076"/>
          <ac:spMkLst>
            <pc:docMk/>
            <pc:sldMk cId="3771970421" sldId="763"/>
            <ac:spMk id="4" creationId="{E0988B34-CA2D-40CF-B208-C56D8A0DC13F}"/>
          </ac:spMkLst>
        </pc:spChg>
        <pc:spChg chg="mod">
          <ac:chgData name="龚 平" userId="73d5c2418d06d3ae" providerId="LiveId" clId="{C3108825-22CE-424D-92A6-52D7E33611DB}" dt="2020-10-20T12:04:50.041" v="398" actId="20577"/>
          <ac:spMkLst>
            <pc:docMk/>
            <pc:sldMk cId="3771970421" sldId="763"/>
            <ac:spMk id="5" creationId="{2549640A-B4A1-4897-85EC-661AD1A98DDE}"/>
          </ac:spMkLst>
        </pc:spChg>
      </pc:sldChg>
      <pc:sldChg chg="addSp delSp modSp mod modAnim">
        <pc:chgData name="龚 平" userId="73d5c2418d06d3ae" providerId="LiveId" clId="{C3108825-22CE-424D-92A6-52D7E33611DB}" dt="2020-10-21T09:26:41.183" v="3090"/>
        <pc:sldMkLst>
          <pc:docMk/>
          <pc:sldMk cId="1822210409" sldId="764"/>
        </pc:sldMkLst>
        <pc:spChg chg="add mod">
          <ac:chgData name="龚 平" userId="73d5c2418d06d3ae" providerId="LiveId" clId="{C3108825-22CE-424D-92A6-52D7E33611DB}" dt="2020-10-20T12:05:39.418" v="410" actId="1076"/>
          <ac:spMkLst>
            <pc:docMk/>
            <pc:sldMk cId="1822210409" sldId="764"/>
            <ac:spMk id="4" creationId="{1D290310-FECA-4C1F-9C0F-66C6166C0735}"/>
          </ac:spMkLst>
        </pc:spChg>
        <pc:spChg chg="del">
          <ac:chgData name="龚 平" userId="73d5c2418d06d3ae" providerId="LiveId" clId="{C3108825-22CE-424D-92A6-52D7E33611DB}" dt="2020-10-20T12:05:09.459" v="401" actId="478"/>
          <ac:spMkLst>
            <pc:docMk/>
            <pc:sldMk cId="1822210409" sldId="764"/>
            <ac:spMk id="8" creationId="{75B1C85F-17BE-451F-9318-C6A715683748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1" creationId="{97089169-4956-4E9A-B97F-3F78F521E443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2" creationId="{08C6CB27-B310-4AC0-98EC-5BC849199394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3" creationId="{3A54B117-1F07-4549-B819-AD5C58277598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4" creationId="{EAC54859-1825-4CCB-90FA-651F9B1BE60B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5" creationId="{B331CD53-2ED1-4A8E-8DAD-9A3314A14026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6" creationId="{0578C602-7021-4F6F-A84B-6880853FB94C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17" creationId="{7DB77A65-7226-4A52-8410-7694CFB41EA3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45" creationId="{59CDFD7A-F7D1-45E5-9545-2A50A6CBE623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46" creationId="{9657908A-3A70-47AA-8F09-95FDAFC00427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47" creationId="{528744D6-5B32-4AEC-81EF-CF5DBC76C506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48" creationId="{45793BC8-823A-405F-85A2-18F5034604FC}"/>
          </ac:spMkLst>
        </pc:spChg>
        <pc:spChg chg="mod">
          <ac:chgData name="龚 平" userId="73d5c2418d06d3ae" providerId="LiveId" clId="{C3108825-22CE-424D-92A6-52D7E33611DB}" dt="2020-10-20T12:05:51.662" v="411"/>
          <ac:spMkLst>
            <pc:docMk/>
            <pc:sldMk cId="1822210409" sldId="764"/>
            <ac:spMk id="49" creationId="{91AB3587-0F3E-4A3E-BFAD-A9F13D8780CE}"/>
          </ac:spMkLst>
        </pc:spChg>
        <pc:spChg chg="mod">
          <ac:chgData name="龚 平" userId="73d5c2418d06d3ae" providerId="LiveId" clId="{C3108825-22CE-424D-92A6-52D7E33611DB}" dt="2020-10-21T09:26:31.623" v="3087" actId="20577"/>
          <ac:spMkLst>
            <pc:docMk/>
            <pc:sldMk cId="1822210409" sldId="764"/>
            <ac:spMk id="207" creationId="{1D1FC51B-650A-453A-A502-EB9D25823C0E}"/>
          </ac:spMkLst>
        </pc:spChg>
        <pc:spChg chg="mod">
          <ac:chgData name="龚 平" userId="73d5c2418d06d3ae" providerId="LiveId" clId="{C3108825-22CE-424D-92A6-52D7E33611DB}" dt="2020-10-21T09:26:32.554" v="3088" actId="20577"/>
          <ac:spMkLst>
            <pc:docMk/>
            <pc:sldMk cId="1822210409" sldId="764"/>
            <ac:spMk id="209" creationId="{09292BA9-6299-41FA-A11B-A7A8259E42C7}"/>
          </ac:spMkLst>
        </pc:spChg>
        <pc:grpChg chg="add mod">
          <ac:chgData name="龚 平" userId="73d5c2418d06d3ae" providerId="LiveId" clId="{C3108825-22CE-424D-92A6-52D7E33611DB}" dt="2020-10-20T12:05:58.333" v="413" actId="1076"/>
          <ac:grpSpMkLst>
            <pc:docMk/>
            <pc:sldMk cId="1822210409" sldId="764"/>
            <ac:grpSpMk id="9" creationId="{5AEE8B5F-84EF-488B-86EE-13A0DFA6C658}"/>
          </ac:grpSpMkLst>
        </pc:grpChg>
        <pc:grpChg chg="mod">
          <ac:chgData name="龚 平" userId="73d5c2418d06d3ae" providerId="LiveId" clId="{C3108825-22CE-424D-92A6-52D7E33611DB}" dt="2020-10-20T12:05:51.662" v="411"/>
          <ac:grpSpMkLst>
            <pc:docMk/>
            <pc:sldMk cId="1822210409" sldId="764"/>
            <ac:grpSpMk id="10" creationId="{7ADF17B3-274C-4D7E-8E17-EA0E77F53D35}"/>
          </ac:grpSpMkLst>
        </pc:grpChg>
        <pc:picChg chg="mod">
          <ac:chgData name="龚 平" userId="73d5c2418d06d3ae" providerId="LiveId" clId="{C3108825-22CE-424D-92A6-52D7E33611DB}" dt="2020-10-20T12:07:17.688" v="415" actId="1076"/>
          <ac:picMkLst>
            <pc:docMk/>
            <pc:sldMk cId="1822210409" sldId="764"/>
            <ac:picMk id="7" creationId="{770A0E26-4D61-49D6-AA23-B7E12C173B2F}"/>
          </ac:picMkLst>
        </pc:pic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18" creationId="{F6B65296-C776-4512-9FED-21ED914DB3E8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19" creationId="{B856BF15-054F-42CA-971C-25C1E4FC3BF4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0" creationId="{2FB7D455-07FC-4F45-A7F4-C91764F9CB6C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1" creationId="{F44B254A-3E76-4C1E-979A-9CBF92A56FFC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2" creationId="{5E35E7E6-4ECC-43E7-9ACA-AC205D7ED6C9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3" creationId="{73E42B69-F20F-4EB3-B034-5C56E7B3EE1E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4" creationId="{E7252D21-43E4-48BC-B6A0-4D95965662A0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5" creationId="{E9675FF9-6A83-4C95-A97A-99A14903E70F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6" creationId="{273BFF58-6354-4484-981B-294FE237CC2A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7" creationId="{4655659E-56EC-4D0E-BF41-40BCD759CE4F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8" creationId="{EA330C2F-4348-42EE-B0F6-42F6F83327B4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29" creationId="{60970ADC-10E8-4AA1-9E34-1BB469CC4320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0" creationId="{D638A24C-2438-4F28-923F-E6D2712FDC0F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1" creationId="{23D1DBC8-DEB9-45C4-8360-0F916078B8B7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2" creationId="{A87C12CB-5943-432E-9599-22BC8D35B372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3" creationId="{29540F0E-01AC-47E0-888B-62DCE27940C8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4" creationId="{127586A8-3891-45F5-A79E-A571D6BC547D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5" creationId="{5A6EF87B-62FB-4398-8BE2-1F7D9A7177D0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6" creationId="{7EB89E20-4811-4F02-941E-F449BD625B95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7" creationId="{086EC722-4956-403D-9D72-811B9AE2B749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8" creationId="{1F43FFAE-D738-43C1-B6B2-51BCD09B6B3D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39" creationId="{D4F0C203-9626-4251-9628-8DB41AA5261F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40" creationId="{3B39DFE1-2EA0-4625-91EB-606846B39C1D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41" creationId="{FEED31EC-BEC1-45C0-A62C-F69BFB548F13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42" creationId="{6F1D57CD-76BE-4B28-9AAD-4D1DF20626D3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43" creationId="{331E3FAA-55C1-46D1-AB9D-6B3C315A706C}"/>
          </ac:cxnSpMkLst>
        </pc:cxnChg>
        <pc:cxnChg chg="mod">
          <ac:chgData name="龚 平" userId="73d5c2418d06d3ae" providerId="LiveId" clId="{C3108825-22CE-424D-92A6-52D7E33611DB}" dt="2020-10-20T12:05:51.662" v="411"/>
          <ac:cxnSpMkLst>
            <pc:docMk/>
            <pc:sldMk cId="1822210409" sldId="764"/>
            <ac:cxnSpMk id="44" creationId="{330E34B6-5F00-4037-BA3B-1A4AB82182E4}"/>
          </ac:cxnSpMkLst>
        </pc:cxnChg>
      </pc:sldChg>
      <pc:sldChg chg="modTransition">
        <pc:chgData name="龚 平" userId="73d5c2418d06d3ae" providerId="LiveId" clId="{C3108825-22CE-424D-92A6-52D7E33611DB}" dt="2020-10-21T09:29:12.620" v="3092"/>
        <pc:sldMkLst>
          <pc:docMk/>
          <pc:sldMk cId="107714875" sldId="765"/>
        </pc:sldMkLst>
      </pc:sldChg>
      <pc:sldChg chg="modTransition modAnim">
        <pc:chgData name="龚 平" userId="73d5c2418d06d3ae" providerId="LiveId" clId="{C3108825-22CE-424D-92A6-52D7E33611DB}" dt="2020-10-21T09:29:12.620" v="3092"/>
        <pc:sldMkLst>
          <pc:docMk/>
          <pc:sldMk cId="946132891" sldId="767"/>
        </pc:sldMkLst>
      </pc:sldChg>
      <pc:sldChg chg="addSp modSp modTransition">
        <pc:chgData name="龚 平" userId="73d5c2418d06d3ae" providerId="LiveId" clId="{C3108825-22CE-424D-92A6-52D7E33611DB}" dt="2020-10-21T09:08:56.865" v="3024" actId="164"/>
        <pc:sldMkLst>
          <pc:docMk/>
          <pc:sldMk cId="887148622" sldId="769"/>
        </pc:sldMkLst>
        <pc:spChg chg="mod">
          <ac:chgData name="龚 平" userId="73d5c2418d06d3ae" providerId="LiveId" clId="{C3108825-22CE-424D-92A6-52D7E33611DB}" dt="2020-10-21T09:08:56.865" v="3024" actId="164"/>
          <ac:spMkLst>
            <pc:docMk/>
            <pc:sldMk cId="887148622" sldId="769"/>
            <ac:spMk id="3" creationId="{A64E8202-914F-4889-9FB0-2EE72C5E2E30}"/>
          </ac:spMkLst>
        </pc:spChg>
        <pc:grpChg chg="add mod">
          <ac:chgData name="龚 平" userId="73d5c2418d06d3ae" providerId="LiveId" clId="{C3108825-22CE-424D-92A6-52D7E33611DB}" dt="2020-10-21T09:08:56.865" v="3024" actId="164"/>
          <ac:grpSpMkLst>
            <pc:docMk/>
            <pc:sldMk cId="887148622" sldId="769"/>
            <ac:grpSpMk id="5" creationId="{25099F64-7506-4828-B739-2E4E6E985B2E}"/>
          </ac:grpSpMkLst>
        </pc:grpChg>
        <pc:picChg chg="mod">
          <ac:chgData name="龚 平" userId="73d5c2418d06d3ae" providerId="LiveId" clId="{C3108825-22CE-424D-92A6-52D7E33611DB}" dt="2020-10-21T09:08:56.865" v="3024" actId="164"/>
          <ac:picMkLst>
            <pc:docMk/>
            <pc:sldMk cId="887148622" sldId="769"/>
            <ac:picMk id="7" creationId="{61A4F502-A9DE-48B3-A624-48D3C07C4D84}"/>
          </ac:picMkLst>
        </pc:picChg>
      </pc:sldChg>
      <pc:sldChg chg="addSp delSp modSp mod modAnim">
        <pc:chgData name="龚 平" userId="73d5c2418d06d3ae" providerId="LiveId" clId="{C3108825-22CE-424D-92A6-52D7E33611DB}" dt="2020-10-21T08:27:10.783" v="2545" actId="1076"/>
        <pc:sldMkLst>
          <pc:docMk/>
          <pc:sldMk cId="2898585764" sldId="779"/>
        </pc:sldMkLst>
        <pc:spChg chg="mod">
          <ac:chgData name="龚 平" userId="73d5c2418d06d3ae" providerId="LiveId" clId="{C3108825-22CE-424D-92A6-52D7E33611DB}" dt="2020-10-20T11:49:33.647" v="1" actId="27636"/>
          <ac:spMkLst>
            <pc:docMk/>
            <pc:sldMk cId="2898585764" sldId="779"/>
            <ac:spMk id="2" creationId="{E057E105-770A-4050-860E-CC7FD571A161}"/>
          </ac:spMkLst>
        </pc:spChg>
        <pc:spChg chg="add mod">
          <ac:chgData name="龚 平" userId="73d5c2418d06d3ae" providerId="LiveId" clId="{C3108825-22CE-424D-92A6-52D7E33611DB}" dt="2020-10-21T08:18:21.322" v="2510" actId="1076"/>
          <ac:spMkLst>
            <pc:docMk/>
            <pc:sldMk cId="2898585764" sldId="779"/>
            <ac:spMk id="7" creationId="{03878AA3-514B-45F8-B7D0-EE0039D06914}"/>
          </ac:spMkLst>
        </pc:spChg>
        <pc:picChg chg="del mod">
          <ac:chgData name="龚 平" userId="73d5c2418d06d3ae" providerId="LiveId" clId="{C3108825-22CE-424D-92A6-52D7E33611DB}" dt="2020-10-21T08:17:06.724" v="2415" actId="478"/>
          <ac:picMkLst>
            <pc:docMk/>
            <pc:sldMk cId="2898585764" sldId="779"/>
            <ac:picMk id="5" creationId="{5D03AEA4-5438-414B-8755-B13034DA7FE1}"/>
          </ac:picMkLst>
        </pc:picChg>
        <pc:picChg chg="add mod">
          <ac:chgData name="龚 平" userId="73d5c2418d06d3ae" providerId="LiveId" clId="{C3108825-22CE-424D-92A6-52D7E33611DB}" dt="2020-10-21T08:27:10.783" v="2545" actId="1076"/>
          <ac:picMkLst>
            <pc:docMk/>
            <pc:sldMk cId="2898585764" sldId="779"/>
            <ac:picMk id="6" creationId="{A810E05E-8F45-4269-95C0-6D9B0E030044}"/>
          </ac:picMkLst>
        </pc:picChg>
        <pc:picChg chg="add del mod">
          <ac:chgData name="龚 平" userId="73d5c2418d06d3ae" providerId="LiveId" clId="{C3108825-22CE-424D-92A6-52D7E33611DB}" dt="2020-10-21T08:27:08.791" v="2544" actId="478"/>
          <ac:picMkLst>
            <pc:docMk/>
            <pc:sldMk cId="2898585764" sldId="779"/>
            <ac:picMk id="9" creationId="{69253D28-AEFC-4AA5-B234-85D9D4937A19}"/>
          </ac:picMkLst>
        </pc:picChg>
      </pc:sldChg>
      <pc:sldChg chg="addSp delSp modSp del mod">
        <pc:chgData name="龚 平" userId="73d5c2418d06d3ae" providerId="LiveId" clId="{C3108825-22CE-424D-92A6-52D7E33611DB}" dt="2020-10-21T05:06:56.031" v="429" actId="47"/>
        <pc:sldMkLst>
          <pc:docMk/>
          <pc:sldMk cId="4259629683" sldId="780"/>
        </pc:sldMkLst>
        <pc:spChg chg="mod">
          <ac:chgData name="龚 平" userId="73d5c2418d06d3ae" providerId="LiveId" clId="{C3108825-22CE-424D-92A6-52D7E33611DB}" dt="2020-10-20T11:49:33.649" v="2" actId="27636"/>
          <ac:spMkLst>
            <pc:docMk/>
            <pc:sldMk cId="4259629683" sldId="780"/>
            <ac:spMk id="2" creationId="{6E63F5E9-3A20-42EC-93EC-9AD15821FC08}"/>
          </ac:spMkLst>
        </pc:spChg>
        <pc:picChg chg="del">
          <ac:chgData name="龚 平" userId="73d5c2418d06d3ae" providerId="LiveId" clId="{C3108825-22CE-424D-92A6-52D7E33611DB}" dt="2020-10-21T05:04:36.870" v="420" actId="478"/>
          <ac:picMkLst>
            <pc:docMk/>
            <pc:sldMk cId="4259629683" sldId="780"/>
            <ac:picMk id="5" creationId="{EE54193E-DA08-4CE3-B1F4-B4F507EA0262}"/>
          </ac:picMkLst>
        </pc:picChg>
        <pc:picChg chg="add mod">
          <ac:chgData name="龚 平" userId="73d5c2418d06d3ae" providerId="LiveId" clId="{C3108825-22CE-424D-92A6-52D7E33611DB}" dt="2020-10-21T05:06:02.812" v="423" actId="1076"/>
          <ac:picMkLst>
            <pc:docMk/>
            <pc:sldMk cId="4259629683" sldId="780"/>
            <ac:picMk id="6" creationId="{6D51A933-8EE9-46A6-BEF5-7818E97214F7}"/>
          </ac:picMkLst>
        </pc:picChg>
      </pc:sldChg>
      <pc:sldChg chg="addSp delSp modSp mod ord modAnim">
        <pc:chgData name="龚 平" userId="73d5c2418d06d3ae" providerId="LiveId" clId="{C3108825-22CE-424D-92A6-52D7E33611DB}" dt="2020-10-21T08:35:25.903" v="2711"/>
        <pc:sldMkLst>
          <pc:docMk/>
          <pc:sldMk cId="2354507859" sldId="781"/>
        </pc:sldMkLst>
        <pc:spChg chg="mod">
          <ac:chgData name="龚 平" userId="73d5c2418d06d3ae" providerId="LiveId" clId="{C3108825-22CE-424D-92A6-52D7E33611DB}" dt="2020-10-20T11:49:33.651" v="3" actId="27636"/>
          <ac:spMkLst>
            <pc:docMk/>
            <pc:sldMk cId="2354507859" sldId="781"/>
            <ac:spMk id="2" creationId="{3163F1C4-5BBB-453B-B012-97E809F2F88E}"/>
          </ac:spMkLst>
        </pc:spChg>
        <pc:spChg chg="add mod">
          <ac:chgData name="龚 平" userId="73d5c2418d06d3ae" providerId="LiveId" clId="{C3108825-22CE-424D-92A6-52D7E33611DB}" dt="2020-10-21T08:31:38.854" v="2655" actId="1076"/>
          <ac:spMkLst>
            <pc:docMk/>
            <pc:sldMk cId="2354507859" sldId="781"/>
            <ac:spMk id="7" creationId="{C9C77914-0D65-445F-8927-B9016530B7DC}"/>
          </ac:spMkLst>
        </pc:spChg>
        <pc:picChg chg="add del">
          <ac:chgData name="龚 平" userId="73d5c2418d06d3ae" providerId="LiveId" clId="{C3108825-22CE-424D-92A6-52D7E33611DB}" dt="2020-10-21T08:29:58.997" v="2546" actId="478"/>
          <ac:picMkLst>
            <pc:docMk/>
            <pc:sldMk cId="2354507859" sldId="781"/>
            <ac:picMk id="3" creationId="{C74C2C35-DA08-47B5-875C-0EF5B11E51B9}"/>
          </ac:picMkLst>
        </pc:picChg>
        <pc:picChg chg="add del mod">
          <ac:chgData name="龚 平" userId="73d5c2418d06d3ae" providerId="LiveId" clId="{C3108825-22CE-424D-92A6-52D7E33611DB}" dt="2020-10-21T08:31:39.945" v="2656" actId="478"/>
          <ac:picMkLst>
            <pc:docMk/>
            <pc:sldMk cId="2354507859" sldId="781"/>
            <ac:picMk id="6" creationId="{D8A28FA9-426C-4C7F-8582-9C787A370F12}"/>
          </ac:picMkLst>
        </pc:picChg>
        <pc:picChg chg="add mod">
          <ac:chgData name="龚 平" userId="73d5c2418d06d3ae" providerId="LiveId" clId="{C3108825-22CE-424D-92A6-52D7E33611DB}" dt="2020-10-21T08:32:20.980" v="2664" actId="1076"/>
          <ac:picMkLst>
            <pc:docMk/>
            <pc:sldMk cId="2354507859" sldId="781"/>
            <ac:picMk id="9" creationId="{22608481-29B7-4514-B038-8B40AB3695DF}"/>
          </ac:picMkLst>
        </pc:picChg>
      </pc:sldChg>
      <pc:sldChg chg="addSp modSp mod modAnim">
        <pc:chgData name="龚 平" userId="73d5c2418d06d3ae" providerId="LiveId" clId="{C3108825-22CE-424D-92A6-52D7E33611DB}" dt="2020-10-21T08:56:46.760" v="2985" actId="1076"/>
        <pc:sldMkLst>
          <pc:docMk/>
          <pc:sldMk cId="1897338704" sldId="782"/>
        </pc:sldMkLst>
        <pc:spChg chg="mod">
          <ac:chgData name="龚 平" userId="73d5c2418d06d3ae" providerId="LiveId" clId="{C3108825-22CE-424D-92A6-52D7E33611DB}" dt="2020-10-20T11:49:33.658" v="4" actId="27636"/>
          <ac:spMkLst>
            <pc:docMk/>
            <pc:sldMk cId="1897338704" sldId="782"/>
            <ac:spMk id="2" creationId="{56319D29-6DB0-4431-BE6B-65687A1EE053}"/>
          </ac:spMkLst>
        </pc:spChg>
        <pc:spChg chg="add mod">
          <ac:chgData name="龚 平" userId="73d5c2418d06d3ae" providerId="LiveId" clId="{C3108825-22CE-424D-92A6-52D7E33611DB}" dt="2020-10-21T08:37:15.441" v="2737" actId="1076"/>
          <ac:spMkLst>
            <pc:docMk/>
            <pc:sldMk cId="1897338704" sldId="782"/>
            <ac:spMk id="3" creationId="{79C1F48D-44A7-4004-8D41-34398D9C573B}"/>
          </ac:spMkLst>
        </pc:spChg>
        <pc:picChg chg="add mod">
          <ac:chgData name="龚 平" userId="73d5c2418d06d3ae" providerId="LiveId" clId="{C3108825-22CE-424D-92A6-52D7E33611DB}" dt="2020-10-21T08:56:46.760" v="2985" actId="1076"/>
          <ac:picMkLst>
            <pc:docMk/>
            <pc:sldMk cId="1897338704" sldId="782"/>
            <ac:picMk id="5" creationId="{CF825DC6-222D-40AA-B997-770F6ECA9F5A}"/>
          </ac:picMkLst>
        </pc:picChg>
      </pc:sldChg>
      <pc:sldChg chg="addSp delSp modSp add mod modAnim">
        <pc:chgData name="龚 平" userId="73d5c2418d06d3ae" providerId="LiveId" clId="{C3108825-22CE-424D-92A6-52D7E33611DB}" dt="2020-10-20T12:04:36.949" v="392" actId="164"/>
        <pc:sldMkLst>
          <pc:docMk/>
          <pc:sldMk cId="2746276981" sldId="783"/>
        </pc:sldMkLst>
        <pc:spChg chg="add mod or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3" creationId="{BF20DAFC-0E28-41D7-8C8A-F650794C7E4F}"/>
          </ac:spMkLst>
        </pc:spChg>
        <pc:spChg chg="add del mod">
          <ac:chgData name="龚 平" userId="73d5c2418d06d3ae" providerId="LiveId" clId="{C3108825-22CE-424D-92A6-52D7E33611DB}" dt="2020-10-20T11:50:33.909" v="23" actId="478"/>
          <ac:spMkLst>
            <pc:docMk/>
            <pc:sldMk cId="2746276981" sldId="783"/>
            <ac:spMk id="5" creationId="{49DC91E6-AB43-48E3-9FCE-AEAD797559C8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7" creationId="{05164B98-57A3-44FE-A7DA-10B1CA6A746B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9" creationId="{4AC1A530-0E69-46A8-B792-533BA12E915C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1" creationId="{3415188A-A439-4595-A159-77221B753581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4" creationId="{1D6A25DF-AE18-407C-A1CC-B6DFB9FE3A5B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5" creationId="{01FCDB78-6C5B-45B4-80FD-3D2555F0F4F0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7" creationId="{591A1A8A-4030-4E4B-A942-81CDA2666456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9" creationId="{70948071-3772-49E5-92E5-CC2027227CE0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21" creationId="{1330A70C-2334-4160-BF0D-E5503D69286E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24" creationId="{84398CEF-7682-4C04-8971-AAD0426DFEAC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26" creationId="{4FE9A71F-CEA2-4631-A208-6E43ED5DF2D4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28" creationId="{9A722B31-6F96-4B2D-92B6-EBA2E35B615C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30" creationId="{3913049D-F296-4CF1-8F2A-E5EDF4823E5A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32" creationId="{C6F66534-37F8-462B-BCDE-7E2B210446DA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34" creationId="{AECBE021-F0B5-4E28-A0A2-CA753D9E7B92}"/>
          </ac:spMkLst>
        </pc:spChg>
        <pc:spChg chg="add del">
          <ac:chgData name="龚 平" userId="73d5c2418d06d3ae" providerId="LiveId" clId="{C3108825-22CE-424D-92A6-52D7E33611DB}" dt="2020-10-20T11:51:50.410" v="51" actId="478"/>
          <ac:spMkLst>
            <pc:docMk/>
            <pc:sldMk cId="2746276981" sldId="783"/>
            <ac:spMk id="36" creationId="{9F6E716D-76E8-47CC-8F9C-3FD03579A4D9}"/>
          </ac:spMkLst>
        </pc:spChg>
        <pc:spChg chg="add del">
          <ac:chgData name="龚 平" userId="73d5c2418d06d3ae" providerId="LiveId" clId="{C3108825-22CE-424D-92A6-52D7E33611DB}" dt="2020-10-20T11:51:50.410" v="51" actId="478"/>
          <ac:spMkLst>
            <pc:docMk/>
            <pc:sldMk cId="2746276981" sldId="783"/>
            <ac:spMk id="40" creationId="{6FF0B97B-D6D5-45AB-8F00-DAD65B4109F4}"/>
          </ac:spMkLst>
        </pc:spChg>
        <pc:spChg chg="add del">
          <ac:chgData name="龚 平" userId="73d5c2418d06d3ae" providerId="LiveId" clId="{C3108825-22CE-424D-92A6-52D7E33611DB}" dt="2020-10-20T11:51:50.410" v="51" actId="478"/>
          <ac:spMkLst>
            <pc:docMk/>
            <pc:sldMk cId="2746276981" sldId="783"/>
            <ac:spMk id="42" creationId="{E55FD5B6-304C-4AF0-A368-A3C392E09D1C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44" creationId="{32E65C0A-8338-4AD4-9AAB-2B73A5723A46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29" creationId="{00CC996A-79A5-4DD5-AA1D-5B73F2D8F9B1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31" creationId="{66E655AD-CB2D-41E1-9559-8D4F08445F0E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33" creationId="{11F9BF09-0B28-4B29-ABC6-6E79F1B194FD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35" creationId="{D45DBD1D-46FD-4B2C-995B-C785959016FC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37" creationId="{D96A0B92-5730-4FE7-825A-0FC1943E804E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39" creationId="{249C6CF1-A831-4897-A9EA-26926C4F81AF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40" creationId="{7E3C8B89-C74E-4EF6-9ADF-1E0948725524}"/>
          </ac:spMkLst>
        </pc:spChg>
        <pc:spChg chg="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43" creationId="{ED6D00D6-63DF-4E40-BEBF-15B1725ED9A9}"/>
          </ac:spMkLst>
        </pc:spChg>
        <pc:spChg chg="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44" creationId="{3DA88516-8B04-450D-A86B-F8A27B5444D8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48" creationId="{ABA09C66-6B01-48B2-A45A-A655CA33F808}"/>
          </ac:spMkLst>
        </pc:spChg>
        <pc:spChg chg="add mod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50" creationId="{2DD43671-BC62-4ED6-9CC4-2E28497304A3}"/>
          </ac:spMkLst>
        </pc:spChg>
        <pc:spChg chg="add mod topLvl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53" creationId="{50B6299D-3396-4EB4-B735-9D1BEDFFB4D4}"/>
          </ac:spMkLst>
        </pc:spChg>
        <pc:spChg chg="add del">
          <ac:chgData name="龚 平" userId="73d5c2418d06d3ae" providerId="LiveId" clId="{C3108825-22CE-424D-92A6-52D7E33611DB}" dt="2020-10-20T12:00:02.620" v="305" actId="22"/>
          <ac:spMkLst>
            <pc:docMk/>
            <pc:sldMk cId="2746276981" sldId="783"/>
            <ac:spMk id="155" creationId="{8C67119F-C034-4619-AE46-4C0DC1879EF5}"/>
          </ac:spMkLst>
        </pc:spChg>
        <pc:spChg chg="add del">
          <ac:chgData name="龚 平" userId="73d5c2418d06d3ae" providerId="LiveId" clId="{C3108825-22CE-424D-92A6-52D7E33611DB}" dt="2020-10-20T12:00:05.050" v="307" actId="22"/>
          <ac:spMkLst>
            <pc:docMk/>
            <pc:sldMk cId="2746276981" sldId="783"/>
            <ac:spMk id="157" creationId="{79D41AE8-75A2-4B44-A7A4-45FC0B3E4848}"/>
          </ac:spMkLst>
        </pc:spChg>
        <pc:spChg chg="add mod topLvl">
          <ac:chgData name="龚 平" userId="73d5c2418d06d3ae" providerId="LiveId" clId="{C3108825-22CE-424D-92A6-52D7E33611DB}" dt="2020-10-20T12:04:36.949" v="392" actId="164"/>
          <ac:spMkLst>
            <pc:docMk/>
            <pc:sldMk cId="2746276981" sldId="783"/>
            <ac:spMk id="160" creationId="{7B380915-F9A3-4968-958F-F4CEFCF3D056}"/>
          </ac:spMkLst>
        </pc:spChg>
        <pc:grpChg chg="add mo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3" creationId="{4EFDF35A-C658-45F0-A1EE-1E1F8FD1CFF8}"/>
          </ac:grpSpMkLst>
        </pc:grpChg>
        <pc:grpChg chg="add mo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23" creationId="{789E09A6-F5FC-4B46-AF38-D31B31BA7877}"/>
          </ac:grpSpMkLst>
        </pc:grpChg>
        <pc:grpChg chg="add mod topLvl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27" creationId="{32E88A9A-929B-4DD1-B3F3-47A161870B06}"/>
          </ac:grpSpMkLst>
        </pc:grpChg>
        <pc:grpChg chg="add mod topLvl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36" creationId="{ADBBF44D-A927-4C53-A22E-4D0C0E6341BD}"/>
          </ac:grpSpMkLst>
        </pc:grpChg>
        <pc:grpChg chg="add mo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38" creationId="{32C35CC0-8D52-4DDF-8A3C-B8B705CAD64F}"/>
          </ac:grpSpMkLst>
        </pc:grpChg>
        <pc:grpChg chg="add mod or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41" creationId="{210FC8BD-6584-45BE-ADD7-2C9572E7D54A}"/>
          </ac:grpSpMkLst>
        </pc:grpChg>
        <pc:grpChg chg="add mod or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42" creationId="{36278419-9846-4494-BDDA-723E3AEB0C77}"/>
          </ac:grpSpMkLst>
        </pc:grpChg>
        <pc:grpChg chg="add mod topLvl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47" creationId="{97BF3763-0A02-407A-8BE5-82CDCB71754E}"/>
          </ac:grpSpMkLst>
        </pc:grpChg>
        <pc:grpChg chg="add mod ord topLvl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51" creationId="{1B5F7929-0D9E-4E3B-82BD-6E611647550F}"/>
          </ac:grpSpMkLst>
        </pc:grpChg>
        <pc:grpChg chg="add mod topLvl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52" creationId="{BEB7D604-F89A-4C8A-A19A-B5E06D53C957}"/>
          </ac:grpSpMkLst>
        </pc:grpChg>
        <pc:grpChg chg="add del mod">
          <ac:chgData name="龚 平" userId="73d5c2418d06d3ae" providerId="LiveId" clId="{C3108825-22CE-424D-92A6-52D7E33611DB}" dt="2020-10-20T12:03:25.402" v="370" actId="165"/>
          <ac:grpSpMkLst>
            <pc:docMk/>
            <pc:sldMk cId="2746276981" sldId="783"/>
            <ac:grpSpMk id="180" creationId="{0941C874-F2E7-4D3E-A2D6-294FCF29A0CD}"/>
          </ac:grpSpMkLst>
        </pc:grpChg>
        <pc:grpChg chg="add mod">
          <ac:chgData name="龚 平" userId="73d5c2418d06d3ae" providerId="LiveId" clId="{C3108825-22CE-424D-92A6-52D7E33611DB}" dt="2020-10-20T12:04:36.949" v="392" actId="164"/>
          <ac:grpSpMkLst>
            <pc:docMk/>
            <pc:sldMk cId="2746276981" sldId="783"/>
            <ac:grpSpMk id="183" creationId="{97A77107-1E9A-490B-A7EA-9A49E00661B5}"/>
          </ac:grpSpMkLst>
        </pc:grpChg>
        <pc:picChg chg="del mod">
          <ac:chgData name="龚 平" userId="73d5c2418d06d3ae" providerId="LiveId" clId="{C3108825-22CE-424D-92A6-52D7E33611DB}" dt="2020-10-20T12:03:07.191" v="364" actId="478"/>
          <ac:picMkLst>
            <pc:docMk/>
            <pc:sldMk cId="2746276981" sldId="783"/>
            <ac:picMk id="37" creationId="{F4008462-D791-400B-9230-C61CAA6D1755}"/>
          </ac:picMkLst>
        </pc:picChg>
        <pc:picChg chg="add mod">
          <ac:chgData name="龚 平" userId="73d5c2418d06d3ae" providerId="LiveId" clId="{C3108825-22CE-424D-92A6-52D7E33611DB}" dt="2020-10-20T12:04:36.949" v="392" actId="164"/>
          <ac:picMkLst>
            <pc:docMk/>
            <pc:sldMk cId="2746276981" sldId="783"/>
            <ac:picMk id="146" creationId="{E6F825C7-EE5D-49CD-9A1F-A59706857549}"/>
          </ac:picMkLst>
        </pc:pic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46" creationId="{9C454BCD-3C2A-48FE-8BD6-D764816FAA88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47" creationId="{5039C7BD-E6AC-4C35-9097-EE3C2C0344A3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50" creationId="{B1800374-9E1E-4E87-94B1-ACA45D435158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53" creationId="{5D00A823-1F69-4814-9D9F-F6EC92B978A4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56" creationId="{261D39BC-2232-43C1-BF23-64CB2E314973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59" creationId="{F3D0AC71-41D0-4DD1-AD4F-2A4251E075EB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63" creationId="{530AE16B-3CE9-476C-B5FE-8C06D277D84D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66" creationId="{06CA4E39-5155-40CB-A588-4F5B188D50F9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69" creationId="{1BD17645-D6FF-4425-8977-9FA5760740B7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73" creationId="{0D0AB8A7-6842-464C-A675-0D809D89EA0A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76" creationId="{67F3571D-211E-44E6-8D47-3ADBA3B16DA3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79" creationId="{77F2C1AC-4194-4BCF-A350-FD38B87813F2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82" creationId="{16DA4F88-5CB3-4578-83A4-C45C899EA1CC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85" creationId="{C2C798BD-DC5A-4FC0-85BD-37925575754B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88" creationId="{13E5801F-EA37-47D1-A6C5-49DD950841ED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91" creationId="{A00AE830-B517-4A83-A3DB-1F79A50CB809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94" creationId="{A024BCD8-3213-4314-B322-59F9365ED1FD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97" creationId="{39C427FA-0144-4081-81C9-3788FB6E1486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00" creationId="{678D5658-A31D-4DDD-9E54-A81058DB2FBB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03" creationId="{C58FF6DB-AC4F-47A8-9B6D-B7C6658941D8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06" creationId="{198059AC-F7E5-4B88-BF09-35DD5A10703C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09" creationId="{CBB09980-3510-4F3F-9402-2A4AB58F9578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12" creationId="{75265EB0-0BBF-450B-8698-38E30355174A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15" creationId="{20A63E15-2EF1-4851-8D27-4184591C4EB6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18" creationId="{0E0F9BAF-2BBB-4389-B5A3-9348D00CF32B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21" creationId="{5FCD81D8-4E46-4029-86AE-4657AE0DB9F9}"/>
          </ac:cxnSpMkLst>
        </pc:cxnChg>
        <pc:cxnChg chg="add mod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24" creationId="{A948AEBE-803A-4A6B-B79A-53BC54F1BA87}"/>
          </ac:cxnSpMkLst>
        </pc:cxnChg>
        <pc:cxnChg chg="add mod topLvl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59" creationId="{97E63A19-2C7D-4C7D-BD9E-46136A607DEE}"/>
          </ac:cxnSpMkLst>
        </pc:cxnChg>
        <pc:cxnChg chg="add del mod">
          <ac:chgData name="龚 平" userId="73d5c2418d06d3ae" providerId="LiveId" clId="{C3108825-22CE-424D-92A6-52D7E33611DB}" dt="2020-10-20T12:00:48.746" v="323" actId="478"/>
          <ac:cxnSpMkLst>
            <pc:docMk/>
            <pc:sldMk cId="2746276981" sldId="783"/>
            <ac:cxnSpMk id="163" creationId="{102175DA-D67A-4C5E-A645-5951649B2FE7}"/>
          </ac:cxnSpMkLst>
        </pc:cxnChg>
        <pc:cxnChg chg="add del mod">
          <ac:chgData name="龚 平" userId="73d5c2418d06d3ae" providerId="LiveId" clId="{C3108825-22CE-424D-92A6-52D7E33611DB}" dt="2020-10-20T12:01:05.440" v="325" actId="478"/>
          <ac:cxnSpMkLst>
            <pc:docMk/>
            <pc:sldMk cId="2746276981" sldId="783"/>
            <ac:cxnSpMk id="165" creationId="{1278D9E3-8971-485A-A02C-D5456665EF1E}"/>
          </ac:cxnSpMkLst>
        </pc:cxnChg>
        <pc:cxnChg chg="add mod topLvl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68" creationId="{25AEAE8D-52B4-467B-8002-A97E5711B152}"/>
          </ac:cxnSpMkLst>
        </pc:cxnChg>
        <pc:cxnChg chg="add mod topLvl">
          <ac:chgData name="龚 平" userId="73d5c2418d06d3ae" providerId="LiveId" clId="{C3108825-22CE-424D-92A6-52D7E33611DB}" dt="2020-10-20T12:04:36.949" v="392" actId="164"/>
          <ac:cxnSpMkLst>
            <pc:docMk/>
            <pc:sldMk cId="2746276981" sldId="783"/>
            <ac:cxnSpMk id="177" creationId="{9BFF4BB9-E361-4F3B-B784-C1645B63B180}"/>
          </ac:cxnSpMkLst>
        </pc:cxnChg>
      </pc:sldChg>
      <pc:sldChg chg="add">
        <pc:chgData name="龚 平" userId="73d5c2418d06d3ae" providerId="LiveId" clId="{C3108825-22CE-424D-92A6-52D7E33611DB}" dt="2020-10-20T12:05:00.793" v="399"/>
        <pc:sldMkLst>
          <pc:docMk/>
          <pc:sldMk cId="4156855047" sldId="784"/>
        </pc:sldMkLst>
      </pc:sldChg>
      <pc:sldChg chg="addSp delSp modSp add mod modAnim">
        <pc:chgData name="龚 平" userId="73d5c2418d06d3ae" providerId="LiveId" clId="{C3108825-22CE-424D-92A6-52D7E33611DB}" dt="2020-10-21T08:35:21.184" v="2710" actId="1076"/>
        <pc:sldMkLst>
          <pc:docMk/>
          <pc:sldMk cId="1856797917" sldId="795"/>
        </pc:sldMkLst>
        <pc:spChg chg="add mod">
          <ac:chgData name="龚 平" userId="73d5c2418d06d3ae" providerId="LiveId" clId="{C3108825-22CE-424D-92A6-52D7E33611DB}" dt="2020-10-21T08:35:15.078" v="2707" actId="14100"/>
          <ac:spMkLst>
            <pc:docMk/>
            <pc:sldMk cId="1856797917" sldId="795"/>
            <ac:spMk id="6" creationId="{372EAE2D-F6ED-4870-9EC6-75179C3D6AF7}"/>
          </ac:spMkLst>
        </pc:spChg>
        <pc:picChg chg="add del mod">
          <ac:chgData name="龚 平" userId="73d5c2418d06d3ae" providerId="LiveId" clId="{C3108825-22CE-424D-92A6-52D7E33611DB}" dt="2020-10-21T08:32:37.451" v="2667" actId="478"/>
          <ac:picMkLst>
            <pc:docMk/>
            <pc:sldMk cId="1856797917" sldId="795"/>
            <ac:picMk id="5" creationId="{F3443D02-01A8-4D2C-A1D7-D1F098380A62}"/>
          </ac:picMkLst>
        </pc:picChg>
        <pc:picChg chg="del">
          <ac:chgData name="龚 平" userId="73d5c2418d06d3ae" providerId="LiveId" clId="{C3108825-22CE-424D-92A6-52D7E33611DB}" dt="2020-10-21T05:06:06.261" v="425" actId="478"/>
          <ac:picMkLst>
            <pc:docMk/>
            <pc:sldMk cId="1856797917" sldId="795"/>
            <ac:picMk id="6" creationId="{6D51A933-8EE9-46A6-BEF5-7818E97214F7}"/>
          </ac:picMkLst>
        </pc:picChg>
        <pc:picChg chg="add mod">
          <ac:chgData name="龚 平" userId="73d5c2418d06d3ae" providerId="LiveId" clId="{C3108825-22CE-424D-92A6-52D7E33611DB}" dt="2020-10-21T08:35:21.184" v="2710" actId="1076"/>
          <ac:picMkLst>
            <pc:docMk/>
            <pc:sldMk cId="1856797917" sldId="795"/>
            <ac:picMk id="8" creationId="{C5121E17-3F60-41E4-B856-017C216B8E8E}"/>
          </ac:picMkLst>
        </pc:picChg>
      </pc:sldChg>
      <pc:sldChg chg="addSp delSp modSp add del mod">
        <pc:chgData name="龚 平" userId="73d5c2418d06d3ae" providerId="LiveId" clId="{C3108825-22CE-424D-92A6-52D7E33611DB}" dt="2020-10-21T09:02:52.921" v="3003" actId="20577"/>
        <pc:sldMkLst>
          <pc:docMk/>
          <pc:sldMk cId="674412469" sldId="796"/>
        </pc:sldMkLst>
        <pc:spChg chg="mod">
          <ac:chgData name="龚 平" userId="73d5c2418d06d3ae" providerId="LiveId" clId="{C3108825-22CE-424D-92A6-52D7E33611DB}" dt="2020-10-21T05:08:06.361" v="449" actId="20577"/>
          <ac:spMkLst>
            <pc:docMk/>
            <pc:sldMk cId="674412469" sldId="796"/>
            <ac:spMk id="2" creationId="{56319D29-6DB0-4431-BE6B-65687A1EE053}"/>
          </ac:spMkLst>
        </pc:spChg>
        <pc:spChg chg="add mod">
          <ac:chgData name="龚 平" userId="73d5c2418d06d3ae" providerId="LiveId" clId="{C3108825-22CE-424D-92A6-52D7E33611DB}" dt="2020-10-21T05:10:40.747" v="549" actId="1076"/>
          <ac:spMkLst>
            <pc:docMk/>
            <pc:sldMk cId="674412469" sldId="796"/>
            <ac:spMk id="3" creationId="{2D45A9A3-B829-45B7-B022-4F0E727575CD}"/>
          </ac:spMkLst>
        </pc:spChg>
        <pc:spChg chg="mod">
          <ac:chgData name="龚 平" userId="73d5c2418d06d3ae" providerId="LiveId" clId="{C3108825-22CE-424D-92A6-52D7E33611DB}" dt="2020-10-21T09:02:52.921" v="3003" actId="20577"/>
          <ac:spMkLst>
            <pc:docMk/>
            <pc:sldMk cId="674412469" sldId="796"/>
            <ac:spMk id="5" creationId="{CE496A4F-169A-47F9-BEA9-D89DD12DC09B}"/>
          </ac:spMkLst>
        </pc:spChg>
        <pc:picChg chg="del">
          <ac:chgData name="龚 平" userId="73d5c2418d06d3ae" providerId="LiveId" clId="{C3108825-22CE-424D-92A6-52D7E33611DB}" dt="2020-10-21T05:08:08.211" v="450" actId="478"/>
          <ac:picMkLst>
            <pc:docMk/>
            <pc:sldMk cId="674412469" sldId="796"/>
            <ac:picMk id="5" creationId="{CF825DC6-222D-40AA-B997-770F6ECA9F5A}"/>
          </ac:picMkLst>
        </pc:picChg>
      </pc:sldChg>
      <pc:sldChg chg="delSp modSp new add del mod">
        <pc:chgData name="龚 平" userId="73d5c2418d06d3ae" providerId="LiveId" clId="{C3108825-22CE-424D-92A6-52D7E33611DB}" dt="2020-10-21T06:42:48.173" v="1117" actId="47"/>
        <pc:sldMkLst>
          <pc:docMk/>
          <pc:sldMk cId="2464648740" sldId="797"/>
        </pc:sldMkLst>
        <pc:spChg chg="mod">
          <ac:chgData name="龚 平" userId="73d5c2418d06d3ae" providerId="LiveId" clId="{C3108825-22CE-424D-92A6-52D7E33611DB}" dt="2020-10-21T05:10:32.629" v="547" actId="20577"/>
          <ac:spMkLst>
            <pc:docMk/>
            <pc:sldMk cId="2464648740" sldId="797"/>
            <ac:spMk id="2" creationId="{3282ABE4-1692-4D53-B191-B884245555C4}"/>
          </ac:spMkLst>
        </pc:spChg>
        <pc:spChg chg="del">
          <ac:chgData name="龚 平" userId="73d5c2418d06d3ae" providerId="LiveId" clId="{C3108825-22CE-424D-92A6-52D7E33611DB}" dt="2020-10-21T05:10:36.808" v="548" actId="478"/>
          <ac:spMkLst>
            <pc:docMk/>
            <pc:sldMk cId="2464648740" sldId="797"/>
            <ac:spMk id="3" creationId="{4D352F73-E71C-4B4E-955A-19429DDCC369}"/>
          </ac:spMkLst>
        </pc:spChg>
      </pc:sldChg>
      <pc:sldChg chg="add del">
        <pc:chgData name="龚 平" userId="73d5c2418d06d3ae" providerId="LiveId" clId="{C3108825-22CE-424D-92A6-52D7E33611DB}" dt="2020-10-21T05:10:21.319" v="522" actId="47"/>
        <pc:sldMkLst>
          <pc:docMk/>
          <pc:sldMk cId="4152866438" sldId="797"/>
        </pc:sldMkLst>
      </pc:sldChg>
      <pc:sldChg chg="modSp add mod modAnim">
        <pc:chgData name="龚 平" userId="73d5c2418d06d3ae" providerId="LiveId" clId="{C3108825-22CE-424D-92A6-52D7E33611DB}" dt="2020-10-21T09:40:30.731" v="3206"/>
        <pc:sldMkLst>
          <pc:docMk/>
          <pc:sldMk cId="3867483278" sldId="798"/>
        </pc:sldMkLst>
        <pc:spChg chg="mod">
          <ac:chgData name="龚 平" userId="73d5c2418d06d3ae" providerId="LiveId" clId="{C3108825-22CE-424D-92A6-52D7E33611DB}" dt="2020-10-21T09:40:30.731" v="3206"/>
          <ac:spMkLst>
            <pc:docMk/>
            <pc:sldMk cId="3867483278" sldId="798"/>
            <ac:spMk id="2" creationId="{00000000-0000-0000-0000-000000000000}"/>
          </ac:spMkLst>
        </pc:spChg>
        <pc:spChg chg="mod">
          <ac:chgData name="龚 平" userId="73d5c2418d06d3ae" providerId="LiveId" clId="{C3108825-22CE-424D-92A6-52D7E33611DB}" dt="2020-10-21T09:33:56.634" v="3096" actId="20577"/>
          <ac:spMkLst>
            <pc:docMk/>
            <pc:sldMk cId="3867483278" sldId="798"/>
            <ac:spMk id="117" creationId="{1042EBC9-00AD-481D-8472-EC49F01EB157}"/>
          </ac:spMkLst>
        </pc:spChg>
        <pc:cxnChg chg="mod">
          <ac:chgData name="龚 平" userId="73d5c2418d06d3ae" providerId="LiveId" clId="{C3108825-22CE-424D-92A6-52D7E33611DB}" dt="2020-10-21T06:22:33.710" v="650" actId="14100"/>
          <ac:cxnSpMkLst>
            <pc:docMk/>
            <pc:sldMk cId="3867483278" sldId="798"/>
            <ac:cxnSpMk id="33" creationId="{6C95291E-6785-4069-A3CD-C8DB8AB2B60A}"/>
          </ac:cxnSpMkLst>
        </pc:cxnChg>
        <pc:cxnChg chg="mod">
          <ac:chgData name="龚 平" userId="73d5c2418d06d3ae" providerId="LiveId" clId="{C3108825-22CE-424D-92A6-52D7E33611DB}" dt="2020-10-21T06:22:43.057" v="656" actId="14100"/>
          <ac:cxnSpMkLst>
            <pc:docMk/>
            <pc:sldMk cId="3867483278" sldId="798"/>
            <ac:cxnSpMk id="39" creationId="{0E60C4A9-BD60-448E-956F-3FF329FB908B}"/>
          </ac:cxnSpMkLst>
        </pc:cxnChg>
        <pc:cxnChg chg="mod">
          <ac:chgData name="龚 平" userId="73d5c2418d06d3ae" providerId="LiveId" clId="{C3108825-22CE-424D-92A6-52D7E33611DB}" dt="2020-10-21T06:22:14.712" v="643" actId="14100"/>
          <ac:cxnSpMkLst>
            <pc:docMk/>
            <pc:sldMk cId="3867483278" sldId="798"/>
            <ac:cxnSpMk id="44" creationId="{C9A90FDD-9208-4531-82C6-EB59EB507A52}"/>
          </ac:cxnSpMkLst>
        </pc:cxnChg>
        <pc:cxnChg chg="mod">
          <ac:chgData name="龚 平" userId="73d5c2418d06d3ae" providerId="LiveId" clId="{C3108825-22CE-424D-92A6-52D7E33611DB}" dt="2020-10-21T06:22:26.708" v="648" actId="14100"/>
          <ac:cxnSpMkLst>
            <pc:docMk/>
            <pc:sldMk cId="3867483278" sldId="798"/>
            <ac:cxnSpMk id="47" creationId="{254B7B2B-8C83-41C2-A29C-1BC028B67C91}"/>
          </ac:cxnSpMkLst>
        </pc:cxnChg>
        <pc:cxnChg chg="mod">
          <ac:chgData name="龚 平" userId="73d5c2418d06d3ae" providerId="LiveId" clId="{C3108825-22CE-424D-92A6-52D7E33611DB}" dt="2020-10-21T06:21:57.082" v="635" actId="14100"/>
          <ac:cxnSpMkLst>
            <pc:docMk/>
            <pc:sldMk cId="3867483278" sldId="798"/>
            <ac:cxnSpMk id="60" creationId="{DD93CA55-86D7-4EEC-8BC7-92D5F54D2809}"/>
          </ac:cxnSpMkLst>
        </pc:cxnChg>
        <pc:cxnChg chg="mod">
          <ac:chgData name="龚 平" userId="73d5c2418d06d3ae" providerId="LiveId" clId="{C3108825-22CE-424D-92A6-52D7E33611DB}" dt="2020-10-21T06:21:49.586" v="631" actId="14100"/>
          <ac:cxnSpMkLst>
            <pc:docMk/>
            <pc:sldMk cId="3867483278" sldId="798"/>
            <ac:cxnSpMk id="101" creationId="{0CBEB6B9-8217-4FE2-8336-2288E8E37CD9}"/>
          </ac:cxnSpMkLst>
        </pc:cxnChg>
        <pc:cxnChg chg="mod">
          <ac:chgData name="龚 平" userId="73d5c2418d06d3ae" providerId="LiveId" clId="{C3108825-22CE-424D-92A6-52D7E33611DB}" dt="2020-10-21T06:22:04.120" v="638" actId="14100"/>
          <ac:cxnSpMkLst>
            <pc:docMk/>
            <pc:sldMk cId="3867483278" sldId="798"/>
            <ac:cxnSpMk id="103" creationId="{EF10C40E-8D39-4E7C-BBB1-44F0589E24D7}"/>
          </ac:cxnSpMkLst>
        </pc:cxnChg>
        <pc:cxnChg chg="mod">
          <ac:chgData name="龚 平" userId="73d5c2418d06d3ae" providerId="LiveId" clId="{C3108825-22CE-424D-92A6-52D7E33611DB}" dt="2020-10-21T06:22:39.276" v="653" actId="14100"/>
          <ac:cxnSpMkLst>
            <pc:docMk/>
            <pc:sldMk cId="3867483278" sldId="798"/>
            <ac:cxnSpMk id="106" creationId="{6657E2F4-99E4-4693-9B0B-A6D6165618DC}"/>
          </ac:cxnSpMkLst>
        </pc:cxnChg>
      </pc:sldChg>
      <pc:sldChg chg="addSp delSp modSp add mod delAnim modAnim">
        <pc:chgData name="龚 平" userId="73d5c2418d06d3ae" providerId="LiveId" clId="{C3108825-22CE-424D-92A6-52D7E33611DB}" dt="2020-10-21T09:46:05.729" v="3217" actId="20577"/>
        <pc:sldMkLst>
          <pc:docMk/>
          <pc:sldMk cId="17231038" sldId="799"/>
        </pc:sldMkLst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4" creationId="{C3FF4459-3CD1-4BDA-A9A2-EB0179D2AC58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5" creationId="{68BBA3DB-257C-496F-AD9C-2BF8892B745D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6" creationId="{3224B372-5E3E-4451-966E-5AB744CA438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8" creationId="{EA6B3FFD-0E39-4D32-8491-CB22636A97F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20" creationId="{715738D7-7A54-4E84-9390-73918F486F3E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21" creationId="{0A0707AF-AC9D-4ADC-9B88-9343C563844F}"/>
          </ac:spMkLst>
        </pc:spChg>
        <pc:spChg chg="add mod">
          <ac:chgData name="龚 平" userId="73d5c2418d06d3ae" providerId="LiveId" clId="{C3108825-22CE-424D-92A6-52D7E33611DB}" dt="2020-10-21T06:24:51.314" v="673" actId="1076"/>
          <ac:spMkLst>
            <pc:docMk/>
            <pc:sldMk cId="17231038" sldId="799"/>
            <ac:spMk id="37" creationId="{2EBA5BB9-68D3-4340-A04F-F109ACA4C1B0}"/>
          </ac:spMkLst>
        </pc:spChg>
        <pc:spChg chg="mod">
          <ac:chgData name="龚 平" userId="73d5c2418d06d3ae" providerId="LiveId" clId="{C3108825-22CE-424D-92A6-52D7E33611DB}" dt="2020-10-21T09:46:05.729" v="3217" actId="20577"/>
          <ac:spMkLst>
            <pc:docMk/>
            <pc:sldMk cId="17231038" sldId="799"/>
            <ac:spMk id="71" creationId="{42B60FF7-EE97-46D2-AE4B-727BE0727C2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82" creationId="{983E68D3-C208-4CBE-AE04-57A725F24284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84" creationId="{65AB9AE9-3579-46CE-81A5-B952354A0E66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88" creationId="{A350F606-C76C-450C-B5B0-633884718E41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90" creationId="{4EEEBBB4-1426-41B2-B8CA-7255BA4C4CB7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92" creationId="{8901875F-8023-4E59-87C3-177847B5483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15" creationId="{410C9B2E-F2A9-4CF0-A318-D7C9665CE948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16" creationId="{891FEFCF-3B1C-410B-8904-41134A6BD2E3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17" creationId="{1042EBC9-00AD-481D-8472-EC49F01EB157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0" creationId="{21A69F85-0999-4336-8B36-9CA0BD05308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1" creationId="{7A109EE2-95F7-4D49-A0FD-6C4D05580B83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2" creationId="{1F4BCF33-ED3D-4852-AAEB-C7CBA7816375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3" creationId="{1E351D6F-30CE-4F32-A93C-1D5FF7CEA1CB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7" creationId="{E00EA2FC-50E1-470D-838D-BB80BC4BD4D7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28" creationId="{44483F6B-DD95-4754-A1C2-011103C8E376}"/>
          </ac:spMkLst>
        </pc:spChg>
        <pc:spChg chg="del">
          <ac:chgData name="龚 平" userId="73d5c2418d06d3ae" providerId="LiveId" clId="{C3108825-22CE-424D-92A6-52D7E33611DB}" dt="2020-10-21T06:24:38.071" v="669" actId="478"/>
          <ac:spMkLst>
            <pc:docMk/>
            <pc:sldMk cId="17231038" sldId="799"/>
            <ac:spMk id="181" creationId="{6B3F5FB1-F387-4F44-903C-EFBE2A8F1C47}"/>
          </ac:spMkLst>
        </pc:sp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51" creationId="{BF162149-2FEC-49D6-AB2D-6C6422792998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53" creationId="{C8ECFE11-D056-4C73-80D7-6D942E915B12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56" creationId="{5404B93F-2565-46BC-8EF9-A6DF7C0C8E1C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59" creationId="{EF4C07F7-A42D-427E-AC39-E85D81983D26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62" creationId="{5F2ACC69-24B8-413F-9561-6D957BE4174E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65" creationId="{200316DC-8747-4223-8376-837196B5A846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68" creationId="{498F6202-B304-4896-AFFF-B7A68D00FC39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71" creationId="{1E56DA12-B9A9-44C9-8D4E-422B89ED863D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74" creationId="{C209E60A-4F5E-4DDA-B222-1CA643231503}"/>
          </ac:cxnSpMkLst>
        </pc:cxnChg>
        <pc:cxnChg chg="del mod">
          <ac:chgData name="龚 平" userId="73d5c2418d06d3ae" providerId="LiveId" clId="{C3108825-22CE-424D-92A6-52D7E33611DB}" dt="2020-10-21T06:24:38.071" v="669" actId="478"/>
          <ac:cxnSpMkLst>
            <pc:docMk/>
            <pc:sldMk cId="17231038" sldId="799"/>
            <ac:cxnSpMk id="177" creationId="{42B010DE-7508-4D5B-AD0C-430B9F37418B}"/>
          </ac:cxnSpMkLst>
        </pc:cxnChg>
      </pc:sldChg>
      <pc:sldChg chg="add del">
        <pc:chgData name="龚 平" userId="73d5c2418d06d3ae" providerId="LiveId" clId="{C3108825-22CE-424D-92A6-52D7E33611DB}" dt="2020-10-21T06:24:28.969" v="665"/>
        <pc:sldMkLst>
          <pc:docMk/>
          <pc:sldMk cId="1714414018" sldId="799"/>
        </pc:sldMkLst>
      </pc:sldChg>
      <pc:sldChg chg="addSp delSp modSp add mod delAnim">
        <pc:chgData name="龚 平" userId="73d5c2418d06d3ae" providerId="LiveId" clId="{C3108825-22CE-424D-92A6-52D7E33611DB}" dt="2020-10-21T09:15:33.319" v="3076"/>
        <pc:sldMkLst>
          <pc:docMk/>
          <pc:sldMk cId="3413076110" sldId="800"/>
        </pc:sldMkLst>
        <pc:spChg chg="mod">
          <ac:chgData name="龚 平" userId="73d5c2418d06d3ae" providerId="LiveId" clId="{C3108825-22CE-424D-92A6-52D7E33611DB}" dt="2020-10-21T06:33:58.274" v="898"/>
          <ac:spMkLst>
            <pc:docMk/>
            <pc:sldMk cId="3413076110" sldId="800"/>
            <ac:spMk id="2" creationId="{00000000-0000-0000-0000-000000000000}"/>
          </ac:spMkLst>
        </pc:spChg>
        <pc:spChg chg="add mod">
          <ac:chgData name="龚 平" userId="73d5c2418d06d3ae" providerId="LiveId" clId="{C3108825-22CE-424D-92A6-52D7E33611DB}" dt="2020-10-21T09:15:33.319" v="3076"/>
          <ac:spMkLst>
            <pc:docMk/>
            <pc:sldMk cId="3413076110" sldId="800"/>
            <ac:spMk id="4" creationId="{61F9BC3E-764C-48B1-8FA7-35B04A23F196}"/>
          </ac:spMkLst>
        </pc:spChg>
        <pc:spChg chg="del">
          <ac:chgData name="龚 平" userId="73d5c2418d06d3ae" providerId="LiveId" clId="{C3108825-22CE-424D-92A6-52D7E33611DB}" dt="2020-10-21T06:30:39.526" v="678" actId="478"/>
          <ac:spMkLst>
            <pc:docMk/>
            <pc:sldMk cId="3413076110" sldId="800"/>
            <ac:spMk id="37" creationId="{2EBA5BB9-68D3-4340-A04F-F109ACA4C1B0}"/>
          </ac:spMkLst>
        </pc:spChg>
        <pc:spChg chg="del">
          <ac:chgData name="龚 平" userId="73d5c2418d06d3ae" providerId="LiveId" clId="{C3108825-22CE-424D-92A6-52D7E33611DB}" dt="2020-10-21T06:30:28.336" v="676" actId="478"/>
          <ac:spMkLst>
            <pc:docMk/>
            <pc:sldMk cId="3413076110" sldId="800"/>
            <ac:spMk id="71" creationId="{42B60FF7-EE97-46D2-AE4B-727BE0727C2B}"/>
          </ac:spMkLst>
        </pc:spChg>
      </pc:sldChg>
      <pc:sldChg chg="addSp delSp modSp add del mod addAnim delAnim modAnim">
        <pc:chgData name="龚 平" userId="73d5c2418d06d3ae" providerId="LiveId" clId="{C3108825-22CE-424D-92A6-52D7E33611DB}" dt="2020-10-21T06:42:55.041" v="1121" actId="47"/>
        <pc:sldMkLst>
          <pc:docMk/>
          <pc:sldMk cId="1401627354" sldId="801"/>
        </pc:sldMkLst>
        <pc:spChg chg="del mod">
          <ac:chgData name="龚 平" userId="73d5c2418d06d3ae" providerId="LiveId" clId="{C3108825-22CE-424D-92A6-52D7E33611DB}" dt="2020-10-21T06:41:27.635" v="1090" actId="478"/>
          <ac:spMkLst>
            <pc:docMk/>
            <pc:sldMk cId="1401627354" sldId="801"/>
            <ac:spMk id="4" creationId="{61F9BC3E-764C-48B1-8FA7-35B04A23F196}"/>
          </ac:spMkLst>
        </pc:spChg>
        <pc:spChg chg="add del mod">
          <ac:chgData name="龚 平" userId="73d5c2418d06d3ae" providerId="LiveId" clId="{C3108825-22CE-424D-92A6-52D7E33611DB}" dt="2020-10-21T06:41:31.996" v="1091" actId="478"/>
          <ac:spMkLst>
            <pc:docMk/>
            <pc:sldMk cId="1401627354" sldId="801"/>
            <ac:spMk id="5" creationId="{62818E61-FA7B-40C9-8227-4D4A043EDE14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9" creationId="{DFEE788D-EBB1-4CF2-B064-B109B6256FCE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11" creationId="{E8D1B120-1A01-4709-A167-60DA6F090704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13" creationId="{63124897-1F6E-4D73-9D31-C96211616722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15" creationId="{216EFE2E-57DA-45A8-A9E0-D6DAC4EA9897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17" creationId="{3E201A95-1D82-46F1-BEDA-84C0BB710396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19" creationId="{978085A3-7E35-4CC9-8148-D0703AE79400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21" creationId="{0DA7BCA7-8D08-408C-BE4B-7F37D33B720F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23" creationId="{CE3A2F7D-5538-4AF0-8C10-43217020084D}"/>
          </ac:spMkLst>
        </pc:spChg>
        <pc:spChg chg="add mod">
          <ac:chgData name="龚 平" userId="73d5c2418d06d3ae" providerId="LiveId" clId="{C3108825-22CE-424D-92A6-52D7E33611DB}" dt="2020-10-21T06:41:43.479" v="1093" actId="1076"/>
          <ac:spMkLst>
            <pc:docMk/>
            <pc:sldMk cId="1401627354" sldId="801"/>
            <ac:spMk id="25" creationId="{B97A923D-4CD5-4BA6-A823-0E0F6A31B870}"/>
          </ac:spMkLst>
        </pc:spChg>
        <pc:cxnChg chg="add del mod">
          <ac:chgData name="龚 平" userId="73d5c2418d06d3ae" providerId="LiveId" clId="{C3108825-22CE-424D-92A6-52D7E33611DB}" dt="2020-10-21T06:42:17.387" v="1104" actId="478"/>
          <ac:cxnSpMkLst>
            <pc:docMk/>
            <pc:sldMk cId="1401627354" sldId="801"/>
            <ac:cxnSpMk id="26" creationId="{CF29B65E-BEE3-4A9C-99AA-71B846CD3332}"/>
          </ac:cxnSpMkLst>
        </pc:cxnChg>
        <pc:cxnChg chg="add del mod">
          <ac:chgData name="龚 平" userId="73d5c2418d06d3ae" providerId="LiveId" clId="{C3108825-22CE-424D-92A6-52D7E33611DB}" dt="2020-10-21T06:41:55.866" v="1099" actId="478"/>
          <ac:cxnSpMkLst>
            <pc:docMk/>
            <pc:sldMk cId="1401627354" sldId="801"/>
            <ac:cxnSpMk id="29" creationId="{B8AC19DE-8DBA-4019-9AA5-D75B6D34DE29}"/>
          </ac:cxnSpMkLst>
        </pc:cxnChg>
        <pc:cxnChg chg="add del mod">
          <ac:chgData name="龚 平" userId="73d5c2418d06d3ae" providerId="LiveId" clId="{C3108825-22CE-424D-92A6-52D7E33611DB}" dt="2020-10-21T06:42:49.767" v="1119" actId="14100"/>
          <ac:cxnSpMkLst>
            <pc:docMk/>
            <pc:sldMk cId="1401627354" sldId="801"/>
            <ac:cxnSpMk id="31" creationId="{AC316C12-053C-4B88-A03E-7519576C396F}"/>
          </ac:cxnSpMkLst>
        </pc:cxnChg>
        <pc:cxnChg chg="add del mod">
          <ac:chgData name="龚 平" userId="73d5c2418d06d3ae" providerId="LiveId" clId="{C3108825-22CE-424D-92A6-52D7E33611DB}" dt="2020-10-21T06:42:38.455" v="1109"/>
          <ac:cxnSpMkLst>
            <pc:docMk/>
            <pc:sldMk cId="1401627354" sldId="801"/>
            <ac:cxnSpMk id="34" creationId="{5ACABB1C-7ED3-484E-B150-A34B7AA40EAD}"/>
          </ac:cxnSpMkLst>
        </pc:cxnChg>
        <pc:cxnChg chg="add del mod">
          <ac:chgData name="龚 平" userId="73d5c2418d06d3ae" providerId="LiveId" clId="{C3108825-22CE-424D-92A6-52D7E33611DB}" dt="2020-10-21T06:42:45.132" v="1115"/>
          <ac:cxnSpMkLst>
            <pc:docMk/>
            <pc:sldMk cId="1401627354" sldId="801"/>
            <ac:cxnSpMk id="35" creationId="{6869FE85-DE1B-4271-9463-9919C285B68A}"/>
          </ac:cxnSpMkLst>
        </pc:cxnChg>
      </pc:sldChg>
      <pc:sldChg chg="add del modAnim">
        <pc:chgData name="龚 平" userId="73d5c2418d06d3ae" providerId="LiveId" clId="{C3108825-22CE-424D-92A6-52D7E33611DB}" dt="2020-10-21T06:43:20.861" v="1124" actId="47"/>
        <pc:sldMkLst>
          <pc:docMk/>
          <pc:sldMk cId="2609822551" sldId="802"/>
        </pc:sldMkLst>
      </pc:sldChg>
      <pc:sldChg chg="add del">
        <pc:chgData name="龚 平" userId="73d5c2418d06d3ae" providerId="LiveId" clId="{C3108825-22CE-424D-92A6-52D7E33611DB}" dt="2020-10-21T06:42:33.542" v="1107"/>
        <pc:sldMkLst>
          <pc:docMk/>
          <pc:sldMk cId="2675264778" sldId="802"/>
        </pc:sldMkLst>
      </pc:sldChg>
      <pc:sldChg chg="add del">
        <pc:chgData name="龚 平" userId="73d5c2418d06d3ae" providerId="LiveId" clId="{C3108825-22CE-424D-92A6-52D7E33611DB}" dt="2020-10-21T06:43:31.866" v="1126" actId="47"/>
        <pc:sldMkLst>
          <pc:docMk/>
          <pc:sldMk cId="853339814" sldId="803"/>
        </pc:sldMkLst>
      </pc:sldChg>
      <pc:sldChg chg="addSp delSp modSp add mod modAnim">
        <pc:chgData name="龚 平" userId="73d5c2418d06d3ae" providerId="LiveId" clId="{C3108825-22CE-424D-92A6-52D7E33611DB}" dt="2020-10-21T09:15:52.351" v="3079" actId="20577"/>
        <pc:sldMkLst>
          <pc:docMk/>
          <pc:sldMk cId="163665776" sldId="804"/>
        </pc:sldMkLst>
        <pc:spChg chg="del">
          <ac:chgData name="龚 平" userId="73d5c2418d06d3ae" providerId="LiveId" clId="{C3108825-22CE-424D-92A6-52D7E33611DB}" dt="2020-10-21T06:43:57.867" v="1131" actId="478"/>
          <ac:spMkLst>
            <pc:docMk/>
            <pc:sldMk cId="163665776" sldId="804"/>
            <ac:spMk id="3" creationId="{7F47129D-7787-42BC-BC13-1CD60C15357E}"/>
          </ac:spMkLst>
        </pc:spChg>
        <pc:spChg chg="add mod">
          <ac:chgData name="龚 平" userId="73d5c2418d06d3ae" providerId="LiveId" clId="{C3108825-22CE-424D-92A6-52D7E33611DB}" dt="2020-10-21T06:47:58.643" v="1491" actId="207"/>
          <ac:spMkLst>
            <pc:docMk/>
            <pc:sldMk cId="163665776" sldId="804"/>
            <ac:spMk id="8" creationId="{83022FDF-B646-4CD0-B179-7B3864F08909}"/>
          </ac:spMkLst>
        </pc:spChg>
        <pc:spChg chg="add del mod">
          <ac:chgData name="龚 平" userId="73d5c2418d06d3ae" providerId="LiveId" clId="{C3108825-22CE-424D-92A6-52D7E33611DB}" dt="2020-10-21T06:50:01.352" v="1628" actId="478"/>
          <ac:spMkLst>
            <pc:docMk/>
            <pc:sldMk cId="163665776" sldId="804"/>
            <ac:spMk id="10" creationId="{1C9F277A-8CA7-4382-AB64-7B5EE73BE170}"/>
          </ac:spMkLst>
        </pc:spChg>
        <pc:spChg chg="del">
          <ac:chgData name="龚 平" userId="73d5c2418d06d3ae" providerId="LiveId" clId="{C3108825-22CE-424D-92A6-52D7E33611DB}" dt="2020-10-21T06:48:48.933" v="1518" actId="478"/>
          <ac:spMkLst>
            <pc:docMk/>
            <pc:sldMk cId="163665776" sldId="804"/>
            <ac:spMk id="71" creationId="{42B60FF7-EE97-46D2-AE4B-727BE0727C2B}"/>
          </ac:spMkLst>
        </pc:spChg>
        <pc:spChg chg="mod">
          <ac:chgData name="龚 平" userId="73d5c2418d06d3ae" providerId="LiveId" clId="{C3108825-22CE-424D-92A6-52D7E33611DB}" dt="2020-10-21T09:15:52.351" v="3079" actId="20577"/>
          <ac:spMkLst>
            <pc:docMk/>
            <pc:sldMk cId="163665776" sldId="804"/>
            <ac:spMk id="117" creationId="{1042EBC9-00AD-481D-8472-EC49F01EB157}"/>
          </ac:spMkLst>
        </pc:spChg>
        <pc:cxnChg chg="del mod">
          <ac:chgData name="龚 平" userId="73d5c2418d06d3ae" providerId="LiveId" clId="{C3108825-22CE-424D-92A6-52D7E33611DB}" dt="2020-10-21T06:43:54.159" v="1130" actId="478"/>
          <ac:cxnSpMkLst>
            <pc:docMk/>
            <pc:sldMk cId="163665776" sldId="804"/>
            <ac:cxnSpMk id="60" creationId="{DD93CA55-86D7-4EEC-8BC7-92D5F54D2809}"/>
          </ac:cxnSpMkLst>
        </pc:cxnChg>
        <pc:cxnChg chg="del mod">
          <ac:chgData name="龚 平" userId="73d5c2418d06d3ae" providerId="LiveId" clId="{C3108825-22CE-424D-92A6-52D7E33611DB}" dt="2020-10-21T06:43:51.600" v="1129" actId="478"/>
          <ac:cxnSpMkLst>
            <pc:docMk/>
            <pc:sldMk cId="163665776" sldId="804"/>
            <ac:cxnSpMk id="101" creationId="{0CBEB6B9-8217-4FE2-8336-2288E8E37CD9}"/>
          </ac:cxnSpMkLst>
        </pc:cxnChg>
      </pc:sldChg>
      <pc:sldChg chg="addSp delSp modSp add mod">
        <pc:chgData name="龚 平" userId="73d5c2418d06d3ae" providerId="LiveId" clId="{C3108825-22CE-424D-92A6-52D7E33611DB}" dt="2020-10-21T09:15:55.779" v="3081" actId="20577"/>
        <pc:sldMkLst>
          <pc:docMk/>
          <pc:sldMk cId="28370933" sldId="805"/>
        </pc:sldMkLst>
        <pc:spChg chg="mod">
          <ac:chgData name="龚 平" userId="73d5c2418d06d3ae" providerId="LiveId" clId="{C3108825-22CE-424D-92A6-52D7E33611DB}" dt="2020-10-21T06:48:35.045" v="1515" actId="1076"/>
          <ac:spMkLst>
            <pc:docMk/>
            <pc:sldMk cId="28370933" sldId="805"/>
            <ac:spMk id="8" creationId="{83022FDF-B646-4CD0-B179-7B3864F08909}"/>
          </ac:spMkLst>
        </pc:spChg>
        <pc:spChg chg="add del mod">
          <ac:chgData name="龚 平" userId="73d5c2418d06d3ae" providerId="LiveId" clId="{C3108825-22CE-424D-92A6-52D7E33611DB}" dt="2020-10-21T09:15:40.235" v="3077" actId="478"/>
          <ac:spMkLst>
            <pc:docMk/>
            <pc:sldMk cId="28370933" sldId="805"/>
            <ac:spMk id="23" creationId="{E08BEA28-DF16-482E-8807-C4550551E155}"/>
          </ac:spMkLst>
        </pc:spChg>
        <pc:spChg chg="del">
          <ac:chgData name="龚 平" userId="73d5c2418d06d3ae" providerId="LiveId" clId="{C3108825-22CE-424D-92A6-52D7E33611DB}" dt="2020-10-21T06:48:50.497" v="1519" actId="478"/>
          <ac:spMkLst>
            <pc:docMk/>
            <pc:sldMk cId="28370933" sldId="805"/>
            <ac:spMk id="71" creationId="{42B60FF7-EE97-46D2-AE4B-727BE0727C2B}"/>
          </ac:spMkLst>
        </pc:spChg>
        <pc:spChg chg="mod">
          <ac:chgData name="龚 平" userId="73d5c2418d06d3ae" providerId="LiveId" clId="{C3108825-22CE-424D-92A6-52D7E33611DB}" dt="2020-10-21T09:15:55.779" v="3081" actId="20577"/>
          <ac:spMkLst>
            <pc:docMk/>
            <pc:sldMk cId="28370933" sldId="805"/>
            <ac:spMk id="117" creationId="{1042EBC9-00AD-481D-8472-EC49F01EB157}"/>
          </ac:spMkLst>
        </pc:spChg>
        <pc:cxnChg chg="del mod">
          <ac:chgData name="龚 平" userId="73d5c2418d06d3ae" providerId="LiveId" clId="{C3108825-22CE-424D-92A6-52D7E33611DB}" dt="2020-10-21T06:47:10.361" v="1468" actId="478"/>
          <ac:cxnSpMkLst>
            <pc:docMk/>
            <pc:sldMk cId="28370933" sldId="805"/>
            <ac:cxnSpMk id="33" creationId="{6C95291E-6785-4069-A3CD-C8DB8AB2B60A}"/>
          </ac:cxnSpMkLst>
        </pc:cxnChg>
        <pc:cxnChg chg="add mod">
          <ac:chgData name="龚 平" userId="73d5c2418d06d3ae" providerId="LiveId" clId="{C3108825-22CE-424D-92A6-52D7E33611DB}" dt="2020-10-21T06:47:17.638" v="1474" actId="14100"/>
          <ac:cxnSpMkLst>
            <pc:docMk/>
            <pc:sldMk cId="28370933" sldId="805"/>
            <ac:cxnSpMk id="36" creationId="{4FFA8BB1-9C97-4AF4-8553-1C0B817C71DE}"/>
          </ac:cxnSpMkLst>
        </pc:cxnChg>
        <pc:cxnChg chg="del mod">
          <ac:chgData name="龚 平" userId="73d5c2418d06d3ae" providerId="LiveId" clId="{C3108825-22CE-424D-92A6-52D7E33611DB}" dt="2020-10-21T06:47:23.071" v="1475" actId="21"/>
          <ac:cxnSpMkLst>
            <pc:docMk/>
            <pc:sldMk cId="28370933" sldId="805"/>
            <ac:cxnSpMk id="39" creationId="{0E60C4A9-BD60-448E-956F-3FF329FB908B}"/>
          </ac:cxnSpMkLst>
        </pc:cxnChg>
        <pc:cxnChg chg="add mod">
          <ac:chgData name="龚 平" userId="73d5c2418d06d3ae" providerId="LiveId" clId="{C3108825-22CE-424D-92A6-52D7E33611DB}" dt="2020-10-21T06:47:28.745" v="1479" actId="14100"/>
          <ac:cxnSpMkLst>
            <pc:docMk/>
            <pc:sldMk cId="28370933" sldId="805"/>
            <ac:cxnSpMk id="40" creationId="{B1422EEC-9C61-4BC0-B6AF-7386CC2ED996}"/>
          </ac:cxnSpMkLst>
        </pc:cxnChg>
        <pc:cxnChg chg="add mod">
          <ac:chgData name="龚 平" userId="73d5c2418d06d3ae" providerId="LiveId" clId="{C3108825-22CE-424D-92A6-52D7E33611DB}" dt="2020-10-21T06:47:33.458" v="1483" actId="14100"/>
          <ac:cxnSpMkLst>
            <pc:docMk/>
            <pc:sldMk cId="28370933" sldId="805"/>
            <ac:cxnSpMk id="43" creationId="{8AF5EDEA-978D-4DF4-9616-4D02F6DE21DC}"/>
          </ac:cxnSpMkLst>
        </pc:cxnChg>
        <pc:cxnChg chg="add del mod">
          <ac:chgData name="龚 平" userId="73d5c2418d06d3ae" providerId="LiveId" clId="{C3108825-22CE-424D-92A6-52D7E33611DB}" dt="2020-10-21T06:47:29.892" v="1480" actId="21"/>
          <ac:cxnSpMkLst>
            <pc:docMk/>
            <pc:sldMk cId="28370933" sldId="805"/>
            <ac:cxnSpMk id="44" creationId="{C9A90FDD-9208-4531-82C6-EB59EB507A52}"/>
          </ac:cxnSpMkLst>
        </pc:cxnChg>
        <pc:cxnChg chg="del mod">
          <ac:chgData name="龚 平" userId="73d5c2418d06d3ae" providerId="LiveId" clId="{C3108825-22CE-424D-92A6-52D7E33611DB}" dt="2020-10-21T06:47:11.072" v="1469" actId="478"/>
          <ac:cxnSpMkLst>
            <pc:docMk/>
            <pc:sldMk cId="28370933" sldId="805"/>
            <ac:cxnSpMk id="47" creationId="{254B7B2B-8C83-41C2-A29C-1BC028B67C91}"/>
          </ac:cxnSpMkLst>
        </pc:cxnChg>
        <pc:cxnChg chg="del mod">
          <ac:chgData name="龚 平" userId="73d5c2418d06d3ae" providerId="LiveId" clId="{C3108825-22CE-424D-92A6-52D7E33611DB}" dt="2020-10-21T06:47:09.674" v="1467" actId="478"/>
          <ac:cxnSpMkLst>
            <pc:docMk/>
            <pc:sldMk cId="28370933" sldId="805"/>
            <ac:cxnSpMk id="103" creationId="{EF10C40E-8D39-4E7C-BBB1-44F0589E24D7}"/>
          </ac:cxnSpMkLst>
        </pc:cxnChg>
        <pc:cxnChg chg="mod">
          <ac:chgData name="龚 平" userId="73d5c2418d06d3ae" providerId="LiveId" clId="{C3108825-22CE-424D-92A6-52D7E33611DB}" dt="2020-10-21T06:47:05.799" v="1465" actId="14100"/>
          <ac:cxnSpMkLst>
            <pc:docMk/>
            <pc:sldMk cId="28370933" sldId="805"/>
            <ac:cxnSpMk id="106" creationId="{6657E2F4-99E4-4693-9B0B-A6D6165618DC}"/>
          </ac:cxnSpMkLst>
        </pc:cxnChg>
      </pc:sldChg>
      <pc:sldChg chg="addSp delSp modSp add mod delAnim modAnim">
        <pc:chgData name="龚 平" userId="73d5c2418d06d3ae" providerId="LiveId" clId="{C3108825-22CE-424D-92A6-52D7E33611DB}" dt="2020-10-21T09:39:50.462" v="3169" actId="20577"/>
        <pc:sldMkLst>
          <pc:docMk/>
          <pc:sldMk cId="3432748832" sldId="806"/>
        </pc:sldMkLst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4" creationId="{C3FF4459-3CD1-4BDA-A9A2-EB0179D2AC58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5" creationId="{68BBA3DB-257C-496F-AD9C-2BF8892B745D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8" creationId="{83022FDF-B646-4CD0-B179-7B3864F08909}"/>
          </ac:spMkLst>
        </pc:spChg>
        <pc:spChg chg="add mod">
          <ac:chgData name="龚 平" userId="73d5c2418d06d3ae" providerId="LiveId" clId="{C3108825-22CE-424D-92A6-52D7E33611DB}" dt="2020-10-21T06:55:35.621" v="1653" actId="14100"/>
          <ac:spMkLst>
            <pc:docMk/>
            <pc:sldMk cId="3432748832" sldId="806"/>
            <ac:spMk id="9" creationId="{89FB8D3C-76AF-460B-8380-6C5310C414C3}"/>
          </ac:spMkLst>
        </pc:spChg>
        <pc:spChg chg="add mod">
          <ac:chgData name="龚 平" userId="73d5c2418d06d3ae" providerId="LiveId" clId="{C3108825-22CE-424D-92A6-52D7E33611DB}" dt="2020-10-21T07:11:58.319" v="1729" actId="20577"/>
          <ac:spMkLst>
            <pc:docMk/>
            <pc:sldMk cId="3432748832" sldId="806"/>
            <ac:spMk id="10" creationId="{1CB3E364-D730-4619-ABEE-5609471F2CEB}"/>
          </ac:spMkLst>
        </pc:spChg>
        <pc:spChg chg="add mod">
          <ac:chgData name="龚 平" userId="73d5c2418d06d3ae" providerId="LiveId" clId="{C3108825-22CE-424D-92A6-52D7E33611DB}" dt="2020-10-21T07:13:17.367" v="1807" actId="20577"/>
          <ac:spMkLst>
            <pc:docMk/>
            <pc:sldMk cId="3432748832" sldId="806"/>
            <ac:spMk id="11" creationId="{3A9F23C3-0ADC-4283-AADF-0DFFF9B67A3B}"/>
          </ac:spMkLst>
        </pc:spChg>
        <pc:spChg chg="add mod">
          <ac:chgData name="龚 平" userId="73d5c2418d06d3ae" providerId="LiveId" clId="{C3108825-22CE-424D-92A6-52D7E33611DB}" dt="2020-10-21T07:16:32.256" v="1856" actId="1076"/>
          <ac:spMkLst>
            <pc:docMk/>
            <pc:sldMk cId="3432748832" sldId="806"/>
            <ac:spMk id="12" creationId="{D3147A9D-C222-4793-9142-307C032ABCA8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6" creationId="{3224B372-5E3E-4451-966E-5AB744CA438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8" creationId="{EA6B3FFD-0E39-4D32-8491-CB22636A97F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20" creationId="{715738D7-7A54-4E84-9390-73918F486F3E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21" creationId="{0A0707AF-AC9D-4ADC-9B88-9343C563844F}"/>
          </ac:spMkLst>
        </pc:spChg>
        <pc:spChg chg="add mod">
          <ac:chgData name="龚 平" userId="73d5c2418d06d3ae" providerId="LiveId" clId="{C3108825-22CE-424D-92A6-52D7E33611DB}" dt="2020-10-21T09:39:50.462" v="3169" actId="20577"/>
          <ac:spMkLst>
            <pc:docMk/>
            <pc:sldMk cId="3432748832" sldId="806"/>
            <ac:spMk id="33" creationId="{132F1D0B-7E55-4796-8B8B-13047DAB9942}"/>
          </ac:spMkLst>
        </pc:spChg>
        <pc:spChg chg="del">
          <ac:chgData name="龚 平" userId="73d5c2418d06d3ae" providerId="LiveId" clId="{C3108825-22CE-424D-92A6-52D7E33611DB}" dt="2020-10-21T06:48:52.529" v="1520" actId="478"/>
          <ac:spMkLst>
            <pc:docMk/>
            <pc:sldMk cId="3432748832" sldId="806"/>
            <ac:spMk id="71" creationId="{42B60FF7-EE97-46D2-AE4B-727BE0727C2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82" creationId="{983E68D3-C208-4CBE-AE04-57A725F24284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84" creationId="{65AB9AE9-3579-46CE-81A5-B952354A0E66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88" creationId="{A350F606-C76C-450C-B5B0-633884718E41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90" creationId="{4EEEBBB4-1426-41B2-B8CA-7255BA4C4CB7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92" creationId="{8901875F-8023-4E59-87C3-177847B5483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15" creationId="{410C9B2E-F2A9-4CF0-A318-D7C9665CE948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16" creationId="{891FEFCF-3B1C-410B-8904-41134A6BD2E3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17" creationId="{1042EBC9-00AD-481D-8472-EC49F01EB157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0" creationId="{21A69F85-0999-4336-8B36-9CA0BD05308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1" creationId="{7A109EE2-95F7-4D49-A0FD-6C4D05580B83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2" creationId="{1F4BCF33-ED3D-4852-AAEB-C7CBA7816375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3" creationId="{1E351D6F-30CE-4F32-A93C-1D5FF7CEA1CB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7" creationId="{E00EA2FC-50E1-470D-838D-BB80BC4BD4D7}"/>
          </ac:spMkLst>
        </pc:spChg>
        <pc:spChg chg="del">
          <ac:chgData name="龚 平" userId="73d5c2418d06d3ae" providerId="LiveId" clId="{C3108825-22CE-424D-92A6-52D7E33611DB}" dt="2020-10-21T06:48:45.991" v="1517" actId="478"/>
          <ac:spMkLst>
            <pc:docMk/>
            <pc:sldMk cId="3432748832" sldId="806"/>
            <ac:spMk id="128" creationId="{44483F6B-DD95-4754-A1C2-011103C8E376}"/>
          </ac:spMkLst>
        </pc:spChg>
        <pc:cxnChg chg="del mod">
          <ac:chgData name="龚 平" userId="73d5c2418d06d3ae" providerId="LiveId" clId="{C3108825-22CE-424D-92A6-52D7E33611DB}" dt="2020-10-21T06:48:45.991" v="1517" actId="478"/>
          <ac:cxnSpMkLst>
            <pc:docMk/>
            <pc:sldMk cId="3432748832" sldId="806"/>
            <ac:cxnSpMk id="36" creationId="{4FFA8BB1-9C97-4AF4-8553-1C0B817C71DE}"/>
          </ac:cxnSpMkLst>
        </pc:cxnChg>
        <pc:cxnChg chg="del mod">
          <ac:chgData name="龚 平" userId="73d5c2418d06d3ae" providerId="LiveId" clId="{C3108825-22CE-424D-92A6-52D7E33611DB}" dt="2020-10-21T06:48:45.991" v="1517" actId="478"/>
          <ac:cxnSpMkLst>
            <pc:docMk/>
            <pc:sldMk cId="3432748832" sldId="806"/>
            <ac:cxnSpMk id="40" creationId="{B1422EEC-9C61-4BC0-B6AF-7386CC2ED996}"/>
          </ac:cxnSpMkLst>
        </pc:cxnChg>
        <pc:cxnChg chg="del mod">
          <ac:chgData name="龚 平" userId="73d5c2418d06d3ae" providerId="LiveId" clId="{C3108825-22CE-424D-92A6-52D7E33611DB}" dt="2020-10-21T06:48:45.991" v="1517" actId="478"/>
          <ac:cxnSpMkLst>
            <pc:docMk/>
            <pc:sldMk cId="3432748832" sldId="806"/>
            <ac:cxnSpMk id="43" creationId="{8AF5EDEA-978D-4DF4-9616-4D02F6DE21DC}"/>
          </ac:cxnSpMkLst>
        </pc:cxnChg>
        <pc:cxnChg chg="del mod">
          <ac:chgData name="龚 平" userId="73d5c2418d06d3ae" providerId="LiveId" clId="{C3108825-22CE-424D-92A6-52D7E33611DB}" dt="2020-10-21T06:48:45.991" v="1517" actId="478"/>
          <ac:cxnSpMkLst>
            <pc:docMk/>
            <pc:sldMk cId="3432748832" sldId="806"/>
            <ac:cxnSpMk id="106" creationId="{6657E2F4-99E4-4693-9B0B-A6D6165618DC}"/>
          </ac:cxnSpMkLst>
        </pc:cxnChg>
      </pc:sldChg>
      <pc:sldChg chg="addSp delSp modSp add del mod">
        <pc:chgData name="龚 平" userId="73d5c2418d06d3ae" providerId="LiveId" clId="{C3108825-22CE-424D-92A6-52D7E33611DB}" dt="2020-10-21T07:15:43.474" v="1826" actId="47"/>
        <pc:sldMkLst>
          <pc:docMk/>
          <pc:sldMk cId="1528663562" sldId="807"/>
        </pc:sldMkLst>
        <pc:spChg chg="add del mod">
          <ac:chgData name="龚 平" userId="73d5c2418d06d3ae" providerId="LiveId" clId="{C3108825-22CE-424D-92A6-52D7E33611DB}" dt="2020-10-21T07:15:42.774" v="1825"/>
          <ac:spMkLst>
            <pc:docMk/>
            <pc:sldMk cId="1528663562" sldId="807"/>
            <ac:spMk id="3" creationId="{B1DF1C18-8633-4BEE-94C1-3526ED547363}"/>
          </ac:spMkLst>
        </pc:spChg>
      </pc:sldChg>
      <pc:sldChg chg="addSp delSp modSp add del mod">
        <pc:chgData name="龚 平" userId="73d5c2418d06d3ae" providerId="LiveId" clId="{C3108825-22CE-424D-92A6-52D7E33611DB}" dt="2020-10-21T06:55:29.390" v="1652" actId="2696"/>
        <pc:sldMkLst>
          <pc:docMk/>
          <pc:sldMk cId="1769661876" sldId="807"/>
        </pc:sldMkLst>
        <pc:spChg chg="mod">
          <ac:chgData name="龚 平" userId="73d5c2418d06d3ae" providerId="LiveId" clId="{C3108825-22CE-424D-92A6-52D7E33611DB}" dt="2020-10-21T06:51:13.777" v="1651" actId="20577"/>
          <ac:spMkLst>
            <pc:docMk/>
            <pc:sldMk cId="1769661876" sldId="807"/>
            <ac:spMk id="8" creationId="{83022FDF-B646-4CD0-B179-7B3864F08909}"/>
          </ac:spMkLst>
        </pc:spChg>
        <pc:spChg chg="del">
          <ac:chgData name="龚 平" userId="73d5c2418d06d3ae" providerId="LiveId" clId="{C3108825-22CE-424D-92A6-52D7E33611DB}" dt="2020-10-21T06:50:31.924" v="1632" actId="478"/>
          <ac:spMkLst>
            <pc:docMk/>
            <pc:sldMk cId="1769661876" sldId="807"/>
            <ac:spMk id="23" creationId="{E08BEA28-DF16-482E-8807-C4550551E155}"/>
          </ac:spMkLst>
        </pc:spChg>
        <pc:cxnChg chg="add mod">
          <ac:chgData name="龚 平" userId="73d5c2418d06d3ae" providerId="LiveId" clId="{C3108825-22CE-424D-92A6-52D7E33611DB}" dt="2020-10-21T06:50:47.061" v="1640" actId="14100"/>
          <ac:cxnSpMkLst>
            <pc:docMk/>
            <pc:sldMk cId="1769661876" sldId="807"/>
            <ac:cxnSpMk id="33" creationId="{12C9A95D-DA78-42E2-80BC-C08F31A70C49}"/>
          </ac:cxnSpMkLst>
        </pc:cxnChg>
        <pc:cxnChg chg="mod">
          <ac:chgData name="龚 平" userId="73d5c2418d06d3ae" providerId="LiveId" clId="{C3108825-22CE-424D-92A6-52D7E33611DB}" dt="2020-10-21T06:50:43.078" v="1637" actId="14100"/>
          <ac:cxnSpMkLst>
            <pc:docMk/>
            <pc:sldMk cId="1769661876" sldId="807"/>
            <ac:cxnSpMk id="36" creationId="{4FFA8BB1-9C97-4AF4-8553-1C0B817C71DE}"/>
          </ac:cxnSpMkLst>
        </pc:cxnChg>
        <pc:cxnChg chg="add mod">
          <ac:chgData name="龚 平" userId="73d5c2418d06d3ae" providerId="LiveId" clId="{C3108825-22CE-424D-92A6-52D7E33611DB}" dt="2020-10-21T06:50:53.501" v="1644" actId="14100"/>
          <ac:cxnSpMkLst>
            <pc:docMk/>
            <pc:sldMk cId="1769661876" sldId="807"/>
            <ac:cxnSpMk id="37" creationId="{9FDD2B7C-5453-415D-B9D4-EE2C905DE5D8}"/>
          </ac:cxnSpMkLst>
        </pc:cxnChg>
        <pc:cxnChg chg="del mod">
          <ac:chgData name="龚 平" userId="73d5c2418d06d3ae" providerId="LiveId" clId="{C3108825-22CE-424D-92A6-52D7E33611DB}" dt="2020-10-21T06:50:39.215" v="1635" actId="478"/>
          <ac:cxnSpMkLst>
            <pc:docMk/>
            <pc:sldMk cId="1769661876" sldId="807"/>
            <ac:cxnSpMk id="40" creationId="{B1422EEC-9C61-4BC0-B6AF-7386CC2ED996}"/>
          </ac:cxnSpMkLst>
        </pc:cxnChg>
        <pc:cxnChg chg="add mod">
          <ac:chgData name="龚 平" userId="73d5c2418d06d3ae" providerId="LiveId" clId="{C3108825-22CE-424D-92A6-52D7E33611DB}" dt="2020-10-21T06:50:57.170" v="1647" actId="14100"/>
          <ac:cxnSpMkLst>
            <pc:docMk/>
            <pc:sldMk cId="1769661876" sldId="807"/>
            <ac:cxnSpMk id="41" creationId="{2A10985A-142A-4E1F-8E80-776E51158A6A}"/>
          </ac:cxnSpMkLst>
        </pc:cxnChg>
        <pc:cxnChg chg="del mod">
          <ac:chgData name="龚 平" userId="73d5c2418d06d3ae" providerId="LiveId" clId="{C3108825-22CE-424D-92A6-52D7E33611DB}" dt="2020-10-21T06:50:35.377" v="1633" actId="21"/>
          <ac:cxnSpMkLst>
            <pc:docMk/>
            <pc:sldMk cId="1769661876" sldId="807"/>
            <ac:cxnSpMk id="43" creationId="{8AF5EDEA-978D-4DF4-9616-4D02F6DE21DC}"/>
          </ac:cxnSpMkLst>
        </pc:cxnChg>
        <pc:cxnChg chg="del mod">
          <ac:chgData name="龚 平" userId="73d5c2418d06d3ae" providerId="LiveId" clId="{C3108825-22CE-424D-92A6-52D7E33611DB}" dt="2020-10-21T06:50:38.366" v="1634" actId="478"/>
          <ac:cxnSpMkLst>
            <pc:docMk/>
            <pc:sldMk cId="1769661876" sldId="807"/>
            <ac:cxnSpMk id="106" creationId="{6657E2F4-99E4-4693-9B0B-A6D6165618DC}"/>
          </ac:cxnSpMkLst>
        </pc:cxnChg>
      </pc:sldChg>
      <pc:sldChg chg="modSp new mod ord">
        <pc:chgData name="龚 平" userId="73d5c2418d06d3ae" providerId="LiveId" clId="{C3108825-22CE-424D-92A6-52D7E33611DB}" dt="2020-10-21T10:04:41.850" v="3259" actId="20577"/>
        <pc:sldMkLst>
          <pc:docMk/>
          <pc:sldMk cId="3025493204" sldId="807"/>
        </pc:sldMkLst>
        <pc:spChg chg="mod">
          <ac:chgData name="龚 平" userId="73d5c2418d06d3ae" providerId="LiveId" clId="{C3108825-22CE-424D-92A6-52D7E33611DB}" dt="2020-10-21T07:17:33.692" v="1863" actId="27636"/>
          <ac:spMkLst>
            <pc:docMk/>
            <pc:sldMk cId="3025493204" sldId="807"/>
            <ac:spMk id="2" creationId="{E4EA640B-CB04-4A3D-9C7C-39F08A182AD6}"/>
          </ac:spMkLst>
        </pc:spChg>
        <pc:spChg chg="mod">
          <ac:chgData name="龚 平" userId="73d5c2418d06d3ae" providerId="LiveId" clId="{C3108825-22CE-424D-92A6-52D7E33611DB}" dt="2020-10-21T10:04:41.850" v="3259" actId="20577"/>
          <ac:spMkLst>
            <pc:docMk/>
            <pc:sldMk cId="3025493204" sldId="807"/>
            <ac:spMk id="3" creationId="{B1390CC7-33A4-44DF-8B1F-B8B5FE2B0FC3}"/>
          </ac:spMkLst>
        </pc:spChg>
      </pc:sldChg>
      <pc:sldChg chg="addSp delSp modSp add mod modAnim">
        <pc:chgData name="龚 平" userId="73d5c2418d06d3ae" providerId="LiveId" clId="{C3108825-22CE-424D-92A6-52D7E33611DB}" dt="2020-10-21T08:00:12.758" v="2290"/>
        <pc:sldMkLst>
          <pc:docMk/>
          <pc:sldMk cId="80670789" sldId="808"/>
        </pc:sldMkLst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1" creationId="{E7086A8A-6965-4E36-BD1C-47C2E5CE9883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2" creationId="{52148937-CA34-4699-AB29-D96B27C75033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3" creationId="{C59BA882-E1B9-46FD-BEBD-FAC2B7180E1E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5" creationId="{5550E6C5-1801-4309-A00B-9683289580C5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6" creationId="{44AF5EF6-DDCE-488A-9593-883BF13C155C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69" creationId="{F64913ED-57BA-473C-A917-17EB4C5BD79B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71" creationId="{70DDEEA6-3E8E-4908-AB22-5508BE3F2351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72" creationId="{1E0E47F0-626E-432C-B836-5EC6FC4EBBCB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73" creationId="{47C92900-E1A4-4636-B43E-788D7D5C4B8B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77" creationId="{9E69CB4F-7AC5-44CF-AB55-E139B993F142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80" creationId="{74399772-3B29-42DC-B133-AA72E5FC101F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82" creationId="{B5504DCC-8799-4D04-A769-8DA79CF072F6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83" creationId="{2F9D938D-6C80-4A76-A359-0D7F2CACB405}"/>
          </ac:spMkLst>
        </pc:spChg>
        <pc:spChg chg="del">
          <ac:chgData name="龚 平" userId="73d5c2418d06d3ae" providerId="LiveId" clId="{C3108825-22CE-424D-92A6-52D7E33611DB}" dt="2020-10-21T07:51:33.640" v="2174" actId="478"/>
          <ac:spMkLst>
            <pc:docMk/>
            <pc:sldMk cId="80670789" sldId="808"/>
            <ac:spMk id="84" creationId="{A05B9D20-6407-4C0C-8A58-0525526E3C34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87" creationId="{9B59D534-9810-49FD-BEE3-74277D7ABCA6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90" creationId="{F663765C-4F93-4C26-830C-D3CF5B9C1B15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91" creationId="{9751476F-06E5-446F-A970-820EAAB2E55B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94" creationId="{4A449968-5F70-4AF0-990F-67FA94EF40E1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95" creationId="{AC8C54E0-9B61-437D-8875-1B6900C0E6E5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07" creationId="{F9BC80D9-02EE-4961-A2FA-F2C3DCEA589B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10" creationId="{72DE463A-3C55-4DCE-B707-139429AB4058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11" creationId="{70B1DCEE-F51C-4E50-81A8-5A7AAF4B7FED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13" creationId="{6526883E-53C5-4DD9-A93D-6823AEC56CB6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18" creationId="{BE7FC4B8-C913-4EE8-9C61-25DAC4BC63A7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23" creationId="{4910BB86-974D-4212-9F23-D47DDC9B107A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26" creationId="{DC694F8A-11F6-4E54-A2DA-2A91C2561A43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27" creationId="{7B21BA29-EB92-4921-AF85-17F67374EEB4}"/>
          </ac:spMkLst>
        </pc:spChg>
        <pc:spChg chg="add mod topLvl">
          <ac:chgData name="龚 平" userId="73d5c2418d06d3ae" providerId="LiveId" clId="{C3108825-22CE-424D-92A6-52D7E33611DB}" dt="2020-10-21T07:59:45.619" v="2285" actId="165"/>
          <ac:spMkLst>
            <pc:docMk/>
            <pc:sldMk cId="80670789" sldId="808"/>
            <ac:spMk id="129" creationId="{46CC6730-0865-4C99-83CB-F95E806512D7}"/>
          </ac:spMkLst>
        </pc:spChg>
        <pc:grpChg chg="add mod topLvl">
          <ac:chgData name="龚 平" userId="73d5c2418d06d3ae" providerId="LiveId" clId="{C3108825-22CE-424D-92A6-52D7E33611DB}" dt="2020-10-21T07:59:45.619" v="2285" actId="165"/>
          <ac:grpSpMkLst>
            <pc:docMk/>
            <pc:sldMk cId="80670789" sldId="808"/>
            <ac:grpSpMk id="12" creationId="{2950DE6C-069F-4B67-8F61-D7BFBF0709E6}"/>
          </ac:grpSpMkLst>
        </pc:grpChg>
        <pc:grpChg chg="add del mod">
          <ac:chgData name="龚 平" userId="73d5c2418d06d3ae" providerId="LiveId" clId="{C3108825-22CE-424D-92A6-52D7E33611DB}" dt="2020-10-21T07:59:45.619" v="2285" actId="165"/>
          <ac:grpSpMkLst>
            <pc:docMk/>
            <pc:sldMk cId="80670789" sldId="808"/>
            <ac:grpSpMk id="15" creationId="{D9B8409D-6CC9-48F3-A64A-5E1964EE4A34}"/>
          </ac:grpSpMkLst>
        </pc:grpChg>
        <pc:grpChg chg="del">
          <ac:chgData name="龚 平" userId="73d5c2418d06d3ae" providerId="LiveId" clId="{C3108825-22CE-424D-92A6-52D7E33611DB}" dt="2020-10-21T07:51:35.667" v="2175" actId="478"/>
          <ac:grpSpMkLst>
            <pc:docMk/>
            <pc:sldMk cId="80670789" sldId="808"/>
            <ac:grpSpMk id="59" creationId="{12252F80-3E1A-44BA-9E07-1E82A8138BA1}"/>
          </ac:grpSpMkLst>
        </pc:grpChg>
        <pc:grpChg chg="del">
          <ac:chgData name="龚 平" userId="73d5c2418d06d3ae" providerId="LiveId" clId="{C3108825-22CE-424D-92A6-52D7E33611DB}" dt="2020-10-21T07:51:33.640" v="2174" actId="478"/>
          <ac:grpSpMkLst>
            <pc:docMk/>
            <pc:sldMk cId="80670789" sldId="808"/>
            <ac:grpSpMk id="102" creationId="{0CA4E998-A472-4FD1-A2AC-4D9B75EB2A1F}"/>
          </ac:grpSpMkLst>
        </pc:grpChg>
        <pc:grpChg chg="del">
          <ac:chgData name="龚 平" userId="73d5c2418d06d3ae" providerId="LiveId" clId="{C3108825-22CE-424D-92A6-52D7E33611DB}" dt="2020-10-21T07:51:33.640" v="2174" actId="478"/>
          <ac:grpSpMkLst>
            <pc:docMk/>
            <pc:sldMk cId="80670789" sldId="808"/>
            <ac:grpSpMk id="103" creationId="{16467E99-833D-4676-AF8F-30374E1313BD}"/>
          </ac:grpSpMkLst>
        </pc:grpChg>
        <pc:grpChg chg="add mod topLvl">
          <ac:chgData name="龚 平" userId="73d5c2418d06d3ae" providerId="LiveId" clId="{C3108825-22CE-424D-92A6-52D7E33611DB}" dt="2020-10-21T07:59:45.619" v="2285" actId="165"/>
          <ac:grpSpMkLst>
            <pc:docMk/>
            <pc:sldMk cId="80670789" sldId="808"/>
            <ac:grpSpMk id="133" creationId="{D0475433-FEBB-4F64-A120-1A0E1BDE0EBA}"/>
          </ac:grpSpMkLst>
        </pc:grpChg>
        <pc:grpChg chg="add mod">
          <ac:chgData name="龚 平" userId="73d5c2418d06d3ae" providerId="LiveId" clId="{C3108825-22CE-424D-92A6-52D7E33611DB}" dt="2020-10-21T07:59:45.619" v="2285" actId="165"/>
          <ac:grpSpMkLst>
            <pc:docMk/>
            <pc:sldMk cId="80670789" sldId="808"/>
            <ac:grpSpMk id="138" creationId="{4E6F142A-566E-4E47-8CBE-961DF69EC7DA}"/>
          </ac:grpSpMkLst>
        </pc:grp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15" creationId="{950569A9-43EF-438E-8814-A4E0E92CDCAE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20" creationId="{8DC038EC-6DB6-40C4-971D-D154722D70DB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22" creationId="{A213EB29-A4EF-49F9-8EFE-8059CDAA2146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28" creationId="{0734C701-9DED-4466-90D8-58F5EAD9FDDB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35" creationId="{60028289-ACB2-4C65-9FC0-72D3BC888BFD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36" creationId="{0A075E96-0AB2-4B17-86DB-6C566A1E5721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40" creationId="{786D8890-15BE-4E34-A7D0-95E2DA07FBAA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45" creationId="{5AECBA0C-CE31-4F1F-9B70-88AE05237D05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46" creationId="{91A3EFAF-7C5B-462C-9C63-647B87C80033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48" creationId="{E920E660-F6D3-4E27-A990-4BFAC5ADAB4D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52" creationId="{1422A3C9-8512-455C-8E74-B75A0C913D41}"/>
          </ac:cxnSpMkLst>
        </pc:cxnChg>
        <pc:cxnChg chg="mod">
          <ac:chgData name="龚 平" userId="73d5c2418d06d3ae" providerId="LiveId" clId="{C3108825-22CE-424D-92A6-52D7E33611DB}" dt="2020-10-21T07:51:35.667" v="2175" actId="478"/>
          <ac:cxnSpMkLst>
            <pc:docMk/>
            <pc:sldMk cId="80670789" sldId="808"/>
            <ac:cxnSpMk id="53" creationId="{A5C574DC-D29B-436A-9D63-1C8410C90C52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64" creationId="{5B804CF7-468A-4C62-BF77-28D991F11A54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67" creationId="{A6D2D524-267C-47CF-9AC0-66DBAA6B0F98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68" creationId="{91D6FD5C-A4E1-4BA7-B273-4715B40BB92E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0" creationId="{0FB71427-71CA-4593-AB66-607F9025B8AD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4" creationId="{A08C10FD-AD28-48D3-A0E1-2EA87AF65F9B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5" creationId="{928C05DA-C456-4B25-8183-08419AA8D35B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6" creationId="{10FAF7C6-9C44-4392-A26E-733223C01ECF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8" creationId="{6242540A-2343-4B5D-B4F8-2C3495E54D49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79" creationId="{73F0DEC3-2DAC-4871-82A6-10370080B9AD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81" creationId="{B410AB95-7797-44EB-8005-4A75C176B705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85" creationId="{05726599-BDA9-407D-9803-0574C37A78F0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86" creationId="{CD9AD359-D624-42CA-83C9-D707DF55A176}"/>
          </ac:cxnSpMkLst>
        </pc:cxnChg>
        <pc:cxnChg chg="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88" creationId="{969F8463-7C66-48D4-80AC-47F855490710}"/>
          </ac:cxnSpMkLst>
        </pc:cxnChg>
        <pc:cxnChg chg="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89" creationId="{9F5ABF10-A51F-41EF-8509-ECCCC4C1279A}"/>
          </ac:cxnSpMkLst>
        </pc:cxnChg>
        <pc:cxnChg chg="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92" creationId="{AC1F9B6F-E7A9-4547-BB4A-908833394A19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93" creationId="{CCBE3501-CD27-482E-84CC-027F521D8D39}"/>
          </ac:cxnSpMkLst>
        </pc:cxnChg>
        <pc:cxnChg chg="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96" creationId="{ED3C902C-42A4-4BAA-AF06-1A7DDBC71405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97" creationId="{4AF87143-9596-485B-A455-BB8629C629A8}"/>
          </ac:cxnSpMkLst>
        </pc:cxnChg>
        <pc:cxnChg chg="del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01" creationId="{295894C2-654D-4C00-9189-4855FBEE2B01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04" creationId="{6266828D-860E-4FED-AB76-FF1ECF190BF1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05" creationId="{BCD3FAB1-DDE6-4F9C-991C-F3CD2C8C2293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06" creationId="{B48D44B1-B08B-4AE6-A026-05091C9638A8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08" creationId="{510A4F20-3751-421F-B330-3984094AB700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09" creationId="{38983CA6-3D51-4D66-92C5-385E521C672D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12" creationId="{9A94394B-A9AA-4300-B7D5-A00AC063EFB2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14" creationId="{867009EC-9840-4DF6-8C42-1196E9A02D2C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15" creationId="{43EC70AB-FD56-41C8-B1D9-D2B4FBEB3BAA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16" creationId="{5D9B0A9F-D1AC-4293-B261-68A4837CFDCC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17" creationId="{4FD99CC5-0897-4F6F-B2EB-CFDF245E33F2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19" creationId="{2F85466A-149C-4585-AA02-155429DB96FA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20" creationId="{653A88EE-5331-4538-8964-71CD85237A9C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21" creationId="{F1E03BF0-9333-45E6-B72D-BCB8CD90F33C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22" creationId="{7CAD3FA7-43CE-406C-8E44-5E77A10BB7B3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24" creationId="{545E70A6-AB35-4D7F-A789-548E3CE047C1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25" creationId="{39E4522C-C7A0-4FD2-8C6B-85DFBEC11D78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28" creationId="{39D837EC-1848-40E0-8D83-46AD369D7444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0" creationId="{F02F7102-B8C2-4DDC-8B54-3DDA989CB329}"/>
          </ac:cxnSpMkLst>
        </pc:cxnChg>
        <pc:cxnChg chg="del mod">
          <ac:chgData name="龚 平" userId="73d5c2418d06d3ae" providerId="LiveId" clId="{C3108825-22CE-424D-92A6-52D7E33611DB}" dt="2020-10-21T07:51:33.640" v="2174" actId="478"/>
          <ac:cxnSpMkLst>
            <pc:docMk/>
            <pc:sldMk cId="80670789" sldId="808"/>
            <ac:cxnSpMk id="131" creationId="{C192A87D-4A94-489E-80F6-D49149F22C21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2" creationId="{D89A3192-6BE1-463A-8A2E-893F4044B014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4" creationId="{E66EFE27-9977-43A1-87BB-D1F986C2A16A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5" creationId="{A9FB927C-6038-47CF-BDC1-48D061B21CA2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6" creationId="{8AC5C9ED-A01A-448A-9BC1-9960BD25E873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7" creationId="{1D1761EC-EB1E-48BC-8C99-EC368ACC4449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39" creationId="{5CD3BE30-8150-48D8-8886-B23A85F1765D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0" creationId="{1110900D-5A25-4720-8AA7-23D7258B629B}"/>
          </ac:cxnSpMkLst>
        </pc:cxnChg>
        <pc:cxnChg chg="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1" creationId="{D8A3CD0E-42AD-4E40-9C88-23CD2253EA7D}"/>
          </ac:cxnSpMkLst>
        </pc:cxnChg>
        <pc:cxnChg chg="add mod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2" creationId="{F7D67C11-A7DD-4B84-A329-A3D23F53CB35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3" creationId="{BF65D8E2-AC17-4702-BC5C-2DEB10AF09D6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4" creationId="{729A2357-FCF3-4933-90F3-928362ADA2E1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5" creationId="{3A55BAE0-ACEB-43F0-8A14-19DF1A5D604D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6" creationId="{CFA25BF0-3B06-44EE-8DF5-8CE2BD3F37A5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7" creationId="{006F43B7-9060-4280-AB88-4828EB30B787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8" creationId="{71CC6D22-42E2-4E78-8EE9-203E4FCE7547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49" creationId="{A2E8BAEF-ADAC-40FE-826E-5A3E279F934B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50" creationId="{B9949CDA-FFEF-4DF7-AF41-D142105C60EC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51" creationId="{8A9D6C49-8DD5-44B2-8B04-F4F5BE3DC3C3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52" creationId="{B9CDAA52-D318-4CFD-A15F-81D5DD241612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53" creationId="{4E45A976-146A-499D-9699-7F94F9B8F4E7}"/>
          </ac:cxnSpMkLst>
        </pc:cxnChg>
        <pc:cxnChg chg="add mod topLvl">
          <ac:chgData name="龚 平" userId="73d5c2418d06d3ae" providerId="LiveId" clId="{C3108825-22CE-424D-92A6-52D7E33611DB}" dt="2020-10-21T07:59:45.619" v="2285" actId="165"/>
          <ac:cxnSpMkLst>
            <pc:docMk/>
            <pc:sldMk cId="80670789" sldId="808"/>
            <ac:cxnSpMk id="154" creationId="{6862DE3D-ECAC-43C1-B370-42D12637E101}"/>
          </ac:cxnSpMkLst>
        </pc:cxnChg>
      </pc:sldChg>
      <pc:sldChg chg="new del">
        <pc:chgData name="龚 平" userId="73d5c2418d06d3ae" providerId="LiveId" clId="{C3108825-22CE-424D-92A6-52D7E33611DB}" dt="2020-10-21T07:15:15.795" v="1822" actId="47"/>
        <pc:sldMkLst>
          <pc:docMk/>
          <pc:sldMk cId="1695372782" sldId="808"/>
        </pc:sldMkLst>
      </pc:sldChg>
      <pc:sldChg chg="addSp modSp add mod modAnim">
        <pc:chgData name="龚 平" userId="73d5c2418d06d3ae" providerId="LiveId" clId="{C3108825-22CE-424D-92A6-52D7E33611DB}" dt="2020-10-21T07:59:06.927" v="2276" actId="1076"/>
        <pc:sldMkLst>
          <pc:docMk/>
          <pc:sldMk cId="3269606697" sldId="809"/>
        </pc:sldMkLst>
        <pc:spChg chg="mod">
          <ac:chgData name="龚 平" userId="73d5c2418d06d3ae" providerId="LiveId" clId="{C3108825-22CE-424D-92A6-52D7E33611DB}" dt="2020-10-21T07:54:59.176" v="2214" actId="1076"/>
          <ac:spMkLst>
            <pc:docMk/>
            <pc:sldMk cId="3269606697" sldId="809"/>
            <ac:spMk id="13" creationId="{4E6DFDB4-F211-413E-A0A3-FA03F54689AC}"/>
          </ac:spMkLst>
        </pc:spChg>
        <pc:grpChg chg="mod">
          <ac:chgData name="龚 平" userId="73d5c2418d06d3ae" providerId="LiveId" clId="{C3108825-22CE-424D-92A6-52D7E33611DB}" dt="2020-10-21T07:59:06.927" v="2276" actId="1076"/>
          <ac:grpSpMkLst>
            <pc:docMk/>
            <pc:sldMk cId="3269606697" sldId="809"/>
            <ac:grpSpMk id="59" creationId="{12252F80-3E1A-44BA-9E07-1E82A8138BA1}"/>
          </ac:grpSpMkLst>
        </pc:grpChg>
        <pc:cxnChg chg="mod">
          <ac:chgData name="龚 平" userId="73d5c2418d06d3ae" providerId="LiveId" clId="{C3108825-22CE-424D-92A6-52D7E33611DB}" dt="2020-10-21T07:54:59.176" v="2214" actId="1076"/>
          <ac:cxnSpMkLst>
            <pc:docMk/>
            <pc:sldMk cId="3269606697" sldId="809"/>
            <ac:cxnSpMk id="15" creationId="{950569A9-43EF-438E-8814-A4E0E92CDCAE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34" creationId="{BB1B9714-A391-4329-B036-196F1FA1BAD4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37" creationId="{B0BCC44D-5295-4474-9E41-C45B086B58C9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39" creationId="{9C6B41CE-B5D1-4616-9546-4A075B2DC639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42" creationId="{FBEF6DDA-216D-44F3-BE15-ABDE3C03D463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54" creationId="{9049515E-B0BA-49EF-B8BA-D4C64131CE71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55" creationId="{8EA59DF6-886B-49CA-A4BE-F38CCC2BDB2F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56" creationId="{F370AC9A-0C01-4512-9E2E-10F3D0B4CEE8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57" creationId="{1B3F5AE6-608C-4566-B1F6-119459C03388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60" creationId="{75577370-2459-4FAE-84D5-EDAD6102E294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63" creationId="{77D7EFB4-F8FE-4C3C-9E2F-AB38B00F4403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66" creationId="{DDB333DA-6F62-4B8B-AC3C-99CC04A0273C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69" creationId="{044AEF99-432F-48A2-8431-ECADF51825A1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73" creationId="{DB514862-988F-4581-BB95-AB8AD0F27CDB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74" creationId="{6E30AF2B-B784-4051-9707-D92F26D80D5C}"/>
          </ac:cxnSpMkLst>
        </pc:cxnChg>
        <pc:cxnChg chg="add mod">
          <ac:chgData name="龚 平" userId="73d5c2418d06d3ae" providerId="LiveId" clId="{C3108825-22CE-424D-92A6-52D7E33611DB}" dt="2020-10-21T07:59:06.927" v="2276" actId="1076"/>
          <ac:cxnSpMkLst>
            <pc:docMk/>
            <pc:sldMk cId="3269606697" sldId="809"/>
            <ac:cxnSpMk id="78" creationId="{97FA7FE2-3186-4B13-8279-C43C8C176470}"/>
          </ac:cxnSpMkLst>
        </pc:cxnChg>
      </pc:sldChg>
      <pc:sldChg chg="delSp modSp add mod">
        <pc:chgData name="龚 平" userId="73d5c2418d06d3ae" providerId="LiveId" clId="{C3108825-22CE-424D-92A6-52D7E33611DB}" dt="2020-10-21T08:26:26.785" v="2538" actId="20577"/>
        <pc:sldMkLst>
          <pc:docMk/>
          <pc:sldMk cId="2205094207" sldId="810"/>
        </pc:sldMkLst>
        <pc:spChg chg="mod">
          <ac:chgData name="龚 平" userId="73d5c2418d06d3ae" providerId="LiveId" clId="{C3108825-22CE-424D-92A6-52D7E33611DB}" dt="2020-10-21T08:26:26.785" v="2538" actId="20577"/>
          <ac:spMkLst>
            <pc:docMk/>
            <pc:sldMk cId="2205094207" sldId="810"/>
            <ac:spMk id="3" creationId="{00000000-0000-0000-0000-000000000000}"/>
          </ac:spMkLst>
        </pc:spChg>
        <pc:picChg chg="del">
          <ac:chgData name="龚 平" userId="73d5c2418d06d3ae" providerId="LiveId" clId="{C3108825-22CE-424D-92A6-52D7E33611DB}" dt="2020-10-21T08:07:04.812" v="2394" actId="478"/>
          <ac:picMkLst>
            <pc:docMk/>
            <pc:sldMk cId="2205094207" sldId="810"/>
            <ac:picMk id="5" creationId="{27D49202-1BB0-4B58-B55D-3CEE70D2048C}"/>
          </ac:picMkLst>
        </pc:picChg>
      </pc:sldChg>
      <pc:sldChg chg="delSp modSp add mod">
        <pc:chgData name="龚 平" userId="73d5c2418d06d3ae" providerId="LiveId" clId="{C3108825-22CE-424D-92A6-52D7E33611DB}" dt="2020-10-21T09:18:42.890" v="3086" actId="20577"/>
        <pc:sldMkLst>
          <pc:docMk/>
          <pc:sldMk cId="3114262398" sldId="811"/>
        </pc:sldMkLst>
        <pc:spChg chg="mod">
          <ac:chgData name="龚 平" userId="73d5c2418d06d3ae" providerId="LiveId" clId="{C3108825-22CE-424D-92A6-52D7E33611DB}" dt="2020-10-21T09:18:42.890" v="3086" actId="20577"/>
          <ac:spMkLst>
            <pc:docMk/>
            <pc:sldMk cId="3114262398" sldId="811"/>
            <ac:spMk id="3" creationId="{00000000-0000-0000-0000-000000000000}"/>
          </ac:spMkLst>
        </pc:spChg>
        <pc:picChg chg="del">
          <ac:chgData name="龚 平" userId="73d5c2418d06d3ae" providerId="LiveId" clId="{C3108825-22CE-424D-92A6-52D7E33611DB}" dt="2020-10-21T08:07:07.137" v="2395" actId="478"/>
          <ac:picMkLst>
            <pc:docMk/>
            <pc:sldMk cId="3114262398" sldId="811"/>
            <ac:picMk id="5" creationId="{27D49202-1BB0-4B58-B55D-3CEE70D2048C}"/>
          </ac:picMkLst>
        </pc:picChg>
      </pc:sldChg>
      <pc:sldChg chg="modSp add mod modAnim">
        <pc:chgData name="龚 平" userId="73d5c2418d06d3ae" providerId="LiveId" clId="{C3108825-22CE-424D-92A6-52D7E33611DB}" dt="2020-10-21T08:26:13.611" v="2537" actId="1076"/>
        <pc:sldMkLst>
          <pc:docMk/>
          <pc:sldMk cId="3886380448" sldId="812"/>
        </pc:sldMkLst>
        <pc:spChg chg="mod">
          <ac:chgData name="龚 平" userId="73d5c2418d06d3ae" providerId="LiveId" clId="{C3108825-22CE-424D-92A6-52D7E33611DB}" dt="2020-10-21T08:26:10.636" v="2536" actId="20577"/>
          <ac:spMkLst>
            <pc:docMk/>
            <pc:sldMk cId="3886380448" sldId="812"/>
            <ac:spMk id="3" creationId="{00000000-0000-0000-0000-000000000000}"/>
          </ac:spMkLst>
        </pc:spChg>
        <pc:picChg chg="mod">
          <ac:chgData name="龚 平" userId="73d5c2418d06d3ae" providerId="LiveId" clId="{C3108825-22CE-424D-92A6-52D7E33611DB}" dt="2020-10-21T08:26:13.611" v="2537" actId="1076"/>
          <ac:picMkLst>
            <pc:docMk/>
            <pc:sldMk cId="3886380448" sldId="812"/>
            <ac:picMk id="5" creationId="{27D49202-1BB0-4B58-B55D-3CEE70D2048C}"/>
          </ac:picMkLst>
        </pc:picChg>
      </pc:sldChg>
      <pc:sldChg chg="addSp modSp add mod modAnim">
        <pc:chgData name="龚 平" userId="73d5c2418d06d3ae" providerId="LiveId" clId="{C3108825-22CE-424D-92A6-52D7E33611DB}" dt="2020-10-21T08:08:40.088" v="2410" actId="1076"/>
        <pc:sldMkLst>
          <pc:docMk/>
          <pc:sldMk cId="1214844840" sldId="813"/>
        </pc:sldMkLst>
        <pc:spChg chg="mod">
          <ac:chgData name="龚 平" userId="73d5c2418d06d3ae" providerId="LiveId" clId="{C3108825-22CE-424D-92A6-52D7E33611DB}" dt="2020-10-21T08:08:01.617" v="2398" actId="5793"/>
          <ac:spMkLst>
            <pc:docMk/>
            <pc:sldMk cId="1214844840" sldId="813"/>
            <ac:spMk id="3" creationId="{00000000-0000-0000-0000-000000000000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8" creationId="{8B59BF7C-E941-4D8E-8323-E98832410AB7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9" creationId="{2A17CB5E-47C6-493C-9F2F-2279A5D0C0F9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0" creationId="{CA40F553-7251-478E-B61A-418E21E69753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2" creationId="{6C785067-1562-4AE6-ADD0-320B6898D384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3" creationId="{52ECDA47-69FE-402E-A0A5-B241AFAC058A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6" creationId="{49E614F5-749D-4916-AFD7-05CF9BA0A001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8" creationId="{A38B374A-4934-4B5C-8CD9-77B9DF862596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19" creationId="{848FB94F-E954-46D7-9CA8-70928B31AD2D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20" creationId="{5D1FBC84-5EA4-42A2-A413-F98C7BBCD537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24" creationId="{7FC38DD3-43B2-41E2-ADC6-8A7910DF0F78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27" creationId="{BC19B0ED-0F79-4698-B360-3E202FFEA684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29" creationId="{57F526B7-4559-4595-964B-FC7E48C45D48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30" creationId="{D1A6FF34-8B2F-4B5C-A7D6-8C88B3B36B69}"/>
          </ac:spMkLst>
        </pc:spChg>
        <pc:spChg chg="add mod">
          <ac:chgData name="龚 平" userId="73d5c2418d06d3ae" providerId="LiveId" clId="{C3108825-22CE-424D-92A6-52D7E33611DB}" dt="2020-10-21T08:08:37.511" v="2409" actId="403"/>
          <ac:spMkLst>
            <pc:docMk/>
            <pc:sldMk cId="1214844840" sldId="813"/>
            <ac:spMk id="31" creationId="{290D9618-9686-49FF-925C-1398E5C387F3}"/>
          </ac:spMkLst>
        </pc:spChg>
        <pc:grpChg chg="add mod">
          <ac:chgData name="龚 平" userId="73d5c2418d06d3ae" providerId="LiveId" clId="{C3108825-22CE-424D-92A6-52D7E33611DB}" dt="2020-10-21T08:08:37.511" v="2409" actId="403"/>
          <ac:grpSpMkLst>
            <pc:docMk/>
            <pc:sldMk cId="1214844840" sldId="813"/>
            <ac:grpSpMk id="34" creationId="{4334DEA2-1779-4D4D-BB6C-6B7ECC71EA89}"/>
          </ac:grpSpMkLst>
        </pc:grpChg>
        <pc:grpChg chg="add mod">
          <ac:chgData name="龚 平" userId="73d5c2418d06d3ae" providerId="LiveId" clId="{C3108825-22CE-424D-92A6-52D7E33611DB}" dt="2020-10-21T08:08:37.511" v="2409" actId="403"/>
          <ac:grpSpMkLst>
            <pc:docMk/>
            <pc:sldMk cId="1214844840" sldId="813"/>
            <ac:grpSpMk id="39" creationId="{32DCC3EF-EA02-4A9F-92B4-4C1B75C8A7C1}"/>
          </ac:grpSpMkLst>
        </pc:grpChg>
        <pc:grpChg chg="mod">
          <ac:chgData name="龚 平" userId="73d5c2418d06d3ae" providerId="LiveId" clId="{C3108825-22CE-424D-92A6-52D7E33611DB}" dt="2020-10-21T08:08:37.511" v="2409" actId="403"/>
          <ac:grpSpMkLst>
            <pc:docMk/>
            <pc:sldMk cId="1214844840" sldId="813"/>
            <ac:grpSpMk id="40" creationId="{25F7E91B-A9AF-4A5D-98EF-885091B44DD9}"/>
          </ac:grpSpMkLst>
        </pc:grpChg>
        <pc:grpChg chg="add mod">
          <ac:chgData name="龚 平" userId="73d5c2418d06d3ae" providerId="LiveId" clId="{C3108825-22CE-424D-92A6-52D7E33611DB}" dt="2020-10-21T08:08:40.088" v="2410" actId="1076"/>
          <ac:grpSpMkLst>
            <pc:docMk/>
            <pc:sldMk cId="1214844840" sldId="813"/>
            <ac:grpSpMk id="63" creationId="{9DD6F652-E09F-4E89-9856-F9B5D9DF2022}"/>
          </ac:grpSpMkLst>
        </pc:grp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11" creationId="{E26DFB06-D1BA-4721-B87A-495FAFE476E3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14" creationId="{6B62657F-007C-4551-9824-3DFE98C7CBEE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15" creationId="{25953554-34A1-4BF9-B0A3-BA7CE475D1E1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17" creationId="{21E1476D-EB9C-4AEF-BC4D-516D082E74DC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1" creationId="{EB1229C7-AFC8-4427-A5EC-CBC08FB73BD5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2" creationId="{F3E82AB9-FA9D-4189-81AB-E2EF72FC8324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3" creationId="{65697BBC-8A5E-4D74-B03C-D6D5E011D121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5" creationId="{ED9BD9F6-7913-4DFA-B0C0-C3CFE0150A7F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6" creationId="{921062A5-777F-4B18-A569-CF0046120B84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28" creationId="{AABBC77C-C55F-4610-BD68-419919DD8E7F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2" creationId="{DB98246A-FD17-4D70-AA2E-664C92779984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3" creationId="{09B26261-5F9F-47E3-BDEA-8C472041AE03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5" creationId="{649BCCF0-92D6-4E64-9F7D-929D8A7DEFFB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6" creationId="{987AFD06-5E33-4436-97AE-3E8C0E7BF7ED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7" creationId="{08F3F6E7-F69D-4452-A906-152B019BF081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38" creationId="{228A4844-7134-4BA3-920C-85DA519E4FC2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1" creationId="{8A0685E9-FA71-4B8F-A7EB-56A5A8FF2508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2" creationId="{D11EECB8-4CB5-4D42-BFCE-61A87E00196A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3" creationId="{B2AAEB51-B385-4FC9-89FF-15AEAD9D5C99}"/>
          </ac:cxnSpMkLst>
        </pc:cxnChg>
        <pc:cxnChg chg="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4" creationId="{6C376A44-EBA0-458A-B5CF-56B7F4394369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5" creationId="{69CDABB7-A928-4778-ABB9-83341D6A9C3B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6" creationId="{2E61E3D2-A6B2-41E2-A62D-19C32C1FD963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7" creationId="{39B22081-39BC-4D22-BBA0-16A8A33C1B23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8" creationId="{D4B5628F-462A-4547-8ECB-093D34D2EDF7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49" creationId="{3479117F-EF92-4734-8636-025FDEB775B3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0" creationId="{73CC4853-E0CB-4F29-9F9D-D3101DA9F24E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1" creationId="{ABAD72AC-F4AD-4919-9ABC-E7CE4AC4861A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2" creationId="{867D038E-040D-42D3-AEF9-12A46C880AE7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3" creationId="{070044E8-DFC8-4092-9C71-EB4E43E39BA7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4" creationId="{C4BE5AC8-B64F-48D1-916E-4102D11CB252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5" creationId="{296FBBF8-A086-4D48-A5B6-51A75E3B0F82}"/>
          </ac:cxnSpMkLst>
        </pc:cxnChg>
        <pc:cxnChg chg="add mod">
          <ac:chgData name="龚 平" userId="73d5c2418d06d3ae" providerId="LiveId" clId="{C3108825-22CE-424D-92A6-52D7E33611DB}" dt="2020-10-21T08:08:37.511" v="2409" actId="403"/>
          <ac:cxnSpMkLst>
            <pc:docMk/>
            <pc:sldMk cId="1214844840" sldId="813"/>
            <ac:cxnSpMk id="56" creationId="{886C02C2-19D3-4C20-AED7-B8E7E892A643}"/>
          </ac:cxnSpMkLst>
        </pc:cxnChg>
      </pc:sldChg>
      <pc:sldChg chg="addSp delSp modSp add mod">
        <pc:chgData name="龚 平" userId="73d5c2418d06d3ae" providerId="LiveId" clId="{C3108825-22CE-424D-92A6-52D7E33611DB}" dt="2020-10-21T08:35:36.743" v="2712" actId="1076"/>
        <pc:sldMkLst>
          <pc:docMk/>
          <pc:sldMk cId="2401643058" sldId="814"/>
        </pc:sldMkLst>
        <pc:picChg chg="add mod">
          <ac:chgData name="龚 平" userId="73d5c2418d06d3ae" providerId="LiveId" clId="{C3108825-22CE-424D-92A6-52D7E33611DB}" dt="2020-10-21T08:35:36.743" v="2712" actId="1076"/>
          <ac:picMkLst>
            <pc:docMk/>
            <pc:sldMk cId="2401643058" sldId="814"/>
            <ac:picMk id="5" creationId="{FB436A2A-FB23-4306-8760-9F98BCAAB690}"/>
          </ac:picMkLst>
        </pc:picChg>
        <pc:picChg chg="del">
          <ac:chgData name="龚 平" userId="73d5c2418d06d3ae" providerId="LiveId" clId="{C3108825-22CE-424D-92A6-52D7E33611DB}" dt="2020-10-21T08:32:02.445" v="2660" actId="478"/>
          <ac:picMkLst>
            <pc:docMk/>
            <pc:sldMk cId="2401643058" sldId="814"/>
            <ac:picMk id="9" creationId="{22608481-29B7-4514-B038-8B40AB3695DF}"/>
          </ac:picMkLst>
        </pc:picChg>
      </pc:sldChg>
      <pc:sldChg chg="addSp delSp modSp add mod delAnim modAnim">
        <pc:chgData name="龚 平" userId="73d5c2418d06d3ae" providerId="LiveId" clId="{C3108825-22CE-424D-92A6-52D7E33611DB}" dt="2020-10-21T08:49:41.295" v="2849"/>
        <pc:sldMkLst>
          <pc:docMk/>
          <pc:sldMk cId="1246110355" sldId="815"/>
        </pc:sldMkLst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55" creationId="{E62E75F5-6BE3-4D69-BC7A-819761885D68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56" creationId="{6E904A43-284D-472C-A44C-722E0253EFB8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57" creationId="{882B63ED-5E2F-451B-AFF3-D3154F302E55}"/>
          </ac:spMkLst>
        </pc:spChg>
        <pc:spChg chg="mod topLvl">
          <ac:chgData name="龚 平" userId="73d5c2418d06d3ae" providerId="LiveId" clId="{C3108825-22CE-424D-92A6-52D7E33611DB}" dt="2020-10-21T08:47:02.123" v="2790" actId="1076"/>
          <ac:spMkLst>
            <pc:docMk/>
            <pc:sldMk cId="1246110355" sldId="815"/>
            <ac:spMk id="59" creationId="{ABD8D0F7-1B19-4749-A4D9-40279E33D26C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0" creationId="{A37A1D5A-3F7A-4AB0-94C9-4B48D75669E0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2" creationId="{D01CA286-919C-442D-9CB8-CD23A2F4A35C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3" creationId="{ADEEC005-02F1-44BA-AF62-23FD606A48A4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4" creationId="{400EBC23-C3D9-40D3-88FE-4566F63E56E2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5" creationId="{46150291-A258-49A5-947D-13637A5C0CF6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66" creationId="{C22442BA-BF70-4A77-836E-3E322394625A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78" creationId="{A9F3B9B7-04B8-4274-9278-8FD51FC21941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79" creationId="{13C3BAEE-551F-4879-A53E-709DA9315D70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1" creationId="{1F98E1CA-9EB4-4424-A92F-FF92BF1B297F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3" creationId="{A733FE13-3D30-4D71-A74E-A77EC9529EA6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4" creationId="{107F73E0-DFC9-413E-853A-5C74A45DC671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5" creationId="{66B91409-E844-4B6B-9DD1-737D30D122BF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6" creationId="{029F58FF-A295-4C1A-AFD1-6F0BC8CFF775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87" creationId="{D6C402F0-1FC1-4002-94FE-E0CB71921F88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98" creationId="{3B95E260-3E45-42EC-A3E3-533C93303D4F}"/>
          </ac:spMkLst>
        </pc:spChg>
        <pc:spChg chg="mod topLvl">
          <ac:chgData name="龚 平" userId="73d5c2418d06d3ae" providerId="LiveId" clId="{C3108825-22CE-424D-92A6-52D7E33611DB}" dt="2020-10-21T08:46:22.727" v="2765" actId="165"/>
          <ac:spMkLst>
            <pc:docMk/>
            <pc:sldMk cId="1246110355" sldId="815"/>
            <ac:spMk id="99" creationId="{5E99A9F4-137E-4D9F-8897-8AD832555E0F}"/>
          </ac:spMkLst>
        </pc:spChg>
        <pc:spChg chg="del">
          <ac:chgData name="龚 平" userId="73d5c2418d06d3ae" providerId="LiveId" clId="{C3108825-22CE-424D-92A6-52D7E33611DB}" dt="2020-10-21T08:46:17.056" v="2764" actId="478"/>
          <ac:spMkLst>
            <pc:docMk/>
            <pc:sldMk cId="1246110355" sldId="815"/>
            <ac:spMk id="101" creationId="{7BABF9E5-7EC4-4135-80BE-C2F50A00E8FE}"/>
          </ac:spMkLst>
        </pc:spChg>
        <pc:spChg chg="del mod topLvl">
          <ac:chgData name="龚 平" userId="73d5c2418d06d3ae" providerId="LiveId" clId="{C3108825-22CE-424D-92A6-52D7E33611DB}" dt="2020-10-21T08:46:27.933" v="2773" actId="478"/>
          <ac:spMkLst>
            <pc:docMk/>
            <pc:sldMk cId="1246110355" sldId="815"/>
            <ac:spMk id="102" creationId="{44E3C37A-637F-4220-ADB2-3656A074D4A9}"/>
          </ac:spMkLst>
        </pc:spChg>
        <pc:spChg chg="del mod topLvl">
          <ac:chgData name="龚 平" userId="73d5c2418d06d3ae" providerId="LiveId" clId="{C3108825-22CE-424D-92A6-52D7E33611DB}" dt="2020-10-21T08:46:31.509" v="2779" actId="478"/>
          <ac:spMkLst>
            <pc:docMk/>
            <pc:sldMk cId="1246110355" sldId="815"/>
            <ac:spMk id="103" creationId="{C153AD48-DB7B-4052-8729-8A9D4ADC8E80}"/>
          </ac:spMkLst>
        </pc:spChg>
        <pc:spChg chg="del mod topLvl">
          <ac:chgData name="龚 平" userId="73d5c2418d06d3ae" providerId="LiveId" clId="{C3108825-22CE-424D-92A6-52D7E33611DB}" dt="2020-10-21T08:46:28.547" v="2774" actId="478"/>
          <ac:spMkLst>
            <pc:docMk/>
            <pc:sldMk cId="1246110355" sldId="815"/>
            <ac:spMk id="104" creationId="{46BDFD8C-F71D-4589-BA08-A25BFF3D86E3}"/>
          </ac:spMkLst>
        </pc:spChg>
        <pc:grpChg chg="del">
          <ac:chgData name="龚 平" userId="73d5c2418d06d3ae" providerId="LiveId" clId="{C3108825-22CE-424D-92A6-52D7E33611DB}" dt="2020-10-21T08:46:22.727" v="2765" actId="165"/>
          <ac:grpSpMkLst>
            <pc:docMk/>
            <pc:sldMk cId="1246110355" sldId="815"/>
            <ac:grpSpMk id="105" creationId="{97008B3E-3255-452D-8249-AA10CC65EDF4}"/>
          </ac:grpSpMkLst>
        </pc:grpChg>
        <pc:cxnChg chg="add mod">
          <ac:chgData name="龚 平" userId="73d5c2418d06d3ae" providerId="LiveId" clId="{C3108825-22CE-424D-92A6-52D7E33611DB}" dt="2020-10-21T08:48:52.212" v="2837" actId="1582"/>
          <ac:cxnSpMkLst>
            <pc:docMk/>
            <pc:sldMk cId="1246110355" sldId="815"/>
            <ac:cxnSpMk id="33" creationId="{64CD3B30-1197-4B69-9CE7-2CA33CB14308}"/>
          </ac:cxnSpMkLst>
        </pc:cxnChg>
        <pc:cxnChg chg="del mod topLvl">
          <ac:chgData name="龚 平" userId="73d5c2418d06d3ae" providerId="LiveId" clId="{C3108825-22CE-424D-92A6-52D7E33611DB}" dt="2020-10-21T08:47:00.418" v="2789" actId="478"/>
          <ac:cxnSpMkLst>
            <pc:docMk/>
            <pc:sldMk cId="1246110355" sldId="815"/>
            <ac:cxnSpMk id="58" creationId="{53D5D92E-0143-4E04-B4CD-6EC6198520F6}"/>
          </ac:cxnSpMkLst>
        </pc:cxnChg>
        <pc:cxnChg chg="del mod topLvl">
          <ac:chgData name="龚 平" userId="73d5c2418d06d3ae" providerId="LiveId" clId="{C3108825-22CE-424D-92A6-52D7E33611DB}" dt="2020-10-21T08:47:03.597" v="2792" actId="478"/>
          <ac:cxnSpMkLst>
            <pc:docMk/>
            <pc:sldMk cId="1246110355" sldId="815"/>
            <ac:cxnSpMk id="61" creationId="{4926C191-094F-4972-844F-53CC28E58673}"/>
          </ac:cxnSpMkLst>
        </pc:cxnChg>
        <pc:cxnChg chg="del mod topLvl">
          <ac:chgData name="龚 平" userId="73d5c2418d06d3ae" providerId="LiveId" clId="{C3108825-22CE-424D-92A6-52D7E33611DB}" dt="2020-10-21T08:47:03.080" v="2791" actId="478"/>
          <ac:cxnSpMkLst>
            <pc:docMk/>
            <pc:sldMk cId="1246110355" sldId="815"/>
            <ac:cxnSpMk id="67" creationId="{ABEDA9CF-AF8C-4AF9-88A6-0F3934B8FED3}"/>
          </ac:cxnSpMkLst>
        </pc:cxnChg>
        <pc:cxnChg chg="del mod topLvl">
          <ac:chgData name="龚 平" userId="73d5c2418d06d3ae" providerId="LiveId" clId="{C3108825-22CE-424D-92A6-52D7E33611DB}" dt="2020-10-21T08:46:33.972" v="2783" actId="478"/>
          <ac:cxnSpMkLst>
            <pc:docMk/>
            <pc:sldMk cId="1246110355" sldId="815"/>
            <ac:cxnSpMk id="68" creationId="{2BA98195-DF40-4451-BCF5-E9116FEA63D7}"/>
          </ac:cxnSpMkLst>
        </pc:cxnChg>
        <pc:cxnChg chg="del mod">
          <ac:chgData name="龚 平" userId="73d5c2418d06d3ae" providerId="LiveId" clId="{C3108825-22CE-424D-92A6-52D7E33611DB}" dt="2020-10-21T08:46:16.007" v="2763" actId="478"/>
          <ac:cxnSpMkLst>
            <pc:docMk/>
            <pc:sldMk cId="1246110355" sldId="815"/>
            <ac:cxnSpMk id="69" creationId="{42189665-3EAC-4E65-B4D4-029692ED160D}"/>
          </ac:cxnSpMkLst>
        </pc:cxnChg>
        <pc:cxnChg chg="del mod topLvl">
          <ac:chgData name="龚 平" userId="73d5c2418d06d3ae" providerId="LiveId" clId="{C3108825-22CE-424D-92A6-52D7E33611DB}" dt="2020-10-21T08:46:32.004" v="2780" actId="478"/>
          <ac:cxnSpMkLst>
            <pc:docMk/>
            <pc:sldMk cId="1246110355" sldId="815"/>
            <ac:cxnSpMk id="70" creationId="{BA5D6327-C1A2-40F2-A2DC-218F1BAD0D72}"/>
          </ac:cxnSpMkLst>
        </pc:cxnChg>
        <pc:cxnChg chg="del mod topLvl">
          <ac:chgData name="龚 平" userId="73d5c2418d06d3ae" providerId="LiveId" clId="{C3108825-22CE-424D-92A6-52D7E33611DB}" dt="2020-10-21T08:46:35.880" v="2786" actId="478"/>
          <ac:cxnSpMkLst>
            <pc:docMk/>
            <pc:sldMk cId="1246110355" sldId="815"/>
            <ac:cxnSpMk id="71" creationId="{38B37496-A726-4108-8B9A-35E07A317155}"/>
          </ac:cxnSpMkLst>
        </pc:cxnChg>
        <pc:cxnChg chg="del mod topLvl">
          <ac:chgData name="龚 平" userId="73d5c2418d06d3ae" providerId="LiveId" clId="{C3108825-22CE-424D-92A6-52D7E33611DB}" dt="2020-10-21T08:47:04.803" v="2793" actId="478"/>
          <ac:cxnSpMkLst>
            <pc:docMk/>
            <pc:sldMk cId="1246110355" sldId="815"/>
            <ac:cxnSpMk id="72" creationId="{ACD0C03A-ACE6-432C-B05B-6439AF77BC58}"/>
          </ac:cxnSpMkLst>
        </pc:cxnChg>
        <pc:cxnChg chg="del mod">
          <ac:chgData name="龚 平" userId="73d5c2418d06d3ae" providerId="LiveId" clId="{C3108825-22CE-424D-92A6-52D7E33611DB}" dt="2020-10-21T08:46:14.533" v="2762" actId="478"/>
          <ac:cxnSpMkLst>
            <pc:docMk/>
            <pc:sldMk cId="1246110355" sldId="815"/>
            <ac:cxnSpMk id="73" creationId="{2503B802-98F9-4219-9DDD-C225B6C05D28}"/>
          </ac:cxnSpMkLst>
        </pc:cxnChg>
        <pc:cxnChg chg="del mod topLvl">
          <ac:chgData name="龚 平" userId="73d5c2418d06d3ae" providerId="LiveId" clId="{C3108825-22CE-424D-92A6-52D7E33611DB}" dt="2020-10-21T08:46:35.123" v="2785" actId="478"/>
          <ac:cxnSpMkLst>
            <pc:docMk/>
            <pc:sldMk cId="1246110355" sldId="815"/>
            <ac:cxnSpMk id="74" creationId="{AF7A4747-3595-48A2-B1AF-5A9148A1A3B8}"/>
          </ac:cxnSpMkLst>
        </pc:cxnChg>
        <pc:cxnChg chg="del mod topLvl">
          <ac:chgData name="龚 平" userId="73d5c2418d06d3ae" providerId="LiveId" clId="{C3108825-22CE-424D-92A6-52D7E33611DB}" dt="2020-10-21T08:46:33.293" v="2782" actId="478"/>
          <ac:cxnSpMkLst>
            <pc:docMk/>
            <pc:sldMk cId="1246110355" sldId="815"/>
            <ac:cxnSpMk id="75" creationId="{9649B9D6-8ABF-4AA6-932B-494FE26C5345}"/>
          </ac:cxnSpMkLst>
        </pc:cxnChg>
        <pc:cxnChg chg="del mod topLvl">
          <ac:chgData name="龚 平" userId="73d5c2418d06d3ae" providerId="LiveId" clId="{C3108825-22CE-424D-92A6-52D7E33611DB}" dt="2020-10-21T08:46:32.569" v="2781" actId="478"/>
          <ac:cxnSpMkLst>
            <pc:docMk/>
            <pc:sldMk cId="1246110355" sldId="815"/>
            <ac:cxnSpMk id="76" creationId="{EA8C0094-498A-4B63-A86C-F115809E5193}"/>
          </ac:cxnSpMkLst>
        </pc:cxnChg>
        <pc:cxnChg chg="del mod topLvl">
          <ac:chgData name="龚 平" userId="73d5c2418d06d3ae" providerId="LiveId" clId="{C3108825-22CE-424D-92A6-52D7E33611DB}" dt="2020-10-21T08:46:34.602" v="2784" actId="478"/>
          <ac:cxnSpMkLst>
            <pc:docMk/>
            <pc:sldMk cId="1246110355" sldId="815"/>
            <ac:cxnSpMk id="77" creationId="{E618D200-2F75-4945-9300-D3170BF0D90B}"/>
          </ac:cxnSpMkLst>
        </pc:cxnChg>
        <pc:cxnChg chg="del mod topLvl">
          <ac:chgData name="龚 平" userId="73d5c2418d06d3ae" providerId="LiveId" clId="{C3108825-22CE-424D-92A6-52D7E33611DB}" dt="2020-10-21T08:46:30.799" v="2778" actId="478"/>
          <ac:cxnSpMkLst>
            <pc:docMk/>
            <pc:sldMk cId="1246110355" sldId="815"/>
            <ac:cxnSpMk id="80" creationId="{5C1BD570-4EBB-4BBD-B2A5-C5E298FEC1D8}"/>
          </ac:cxnSpMkLst>
        </pc:cxnChg>
        <pc:cxnChg chg="del mod topLvl">
          <ac:chgData name="龚 平" userId="73d5c2418d06d3ae" providerId="LiveId" clId="{C3108825-22CE-424D-92A6-52D7E33611DB}" dt="2020-10-21T08:46:56.946" v="2787" actId="478"/>
          <ac:cxnSpMkLst>
            <pc:docMk/>
            <pc:sldMk cId="1246110355" sldId="815"/>
            <ac:cxnSpMk id="82" creationId="{88F9E64D-74AA-4309-8542-519D68D38A66}"/>
          </ac:cxnSpMkLst>
        </pc:cxnChg>
        <pc:cxnChg chg="del mod topLvl">
          <ac:chgData name="龚 平" userId="73d5c2418d06d3ae" providerId="LiveId" clId="{C3108825-22CE-424D-92A6-52D7E33611DB}" dt="2020-10-21T08:46:57.841" v="2788" actId="478"/>
          <ac:cxnSpMkLst>
            <pc:docMk/>
            <pc:sldMk cId="1246110355" sldId="815"/>
            <ac:cxnSpMk id="88" creationId="{4F2B1C3C-307D-4B61-93BA-F3E4F5770DE3}"/>
          </ac:cxnSpMkLst>
        </pc:cxnChg>
        <pc:cxnChg chg="del mod topLvl">
          <ac:chgData name="龚 平" userId="73d5c2418d06d3ae" providerId="LiveId" clId="{C3108825-22CE-424D-92A6-52D7E33611DB}" dt="2020-10-21T08:46:29.651" v="2776" actId="478"/>
          <ac:cxnSpMkLst>
            <pc:docMk/>
            <pc:sldMk cId="1246110355" sldId="815"/>
            <ac:cxnSpMk id="89" creationId="{71522F60-D718-4EA3-9B16-4494D9AD3AE6}"/>
          </ac:cxnSpMkLst>
        </pc:cxnChg>
        <pc:cxnChg chg="del mod topLvl">
          <ac:chgData name="龚 平" userId="73d5c2418d06d3ae" providerId="LiveId" clId="{C3108825-22CE-424D-92A6-52D7E33611DB}" dt="2020-10-21T08:46:30.272" v="2777" actId="478"/>
          <ac:cxnSpMkLst>
            <pc:docMk/>
            <pc:sldMk cId="1246110355" sldId="815"/>
            <ac:cxnSpMk id="90" creationId="{F00AC657-F1F3-4AF3-AF17-C25667BB50BB}"/>
          </ac:cxnSpMkLst>
        </pc:cxnChg>
        <pc:cxnChg chg="del mod topLvl">
          <ac:chgData name="龚 平" userId="73d5c2418d06d3ae" providerId="LiveId" clId="{C3108825-22CE-424D-92A6-52D7E33611DB}" dt="2020-10-21T08:46:24.285" v="2767" actId="478"/>
          <ac:cxnSpMkLst>
            <pc:docMk/>
            <pc:sldMk cId="1246110355" sldId="815"/>
            <ac:cxnSpMk id="91" creationId="{B25B2B59-2259-4ADD-B78A-74841F7BCA57}"/>
          </ac:cxnSpMkLst>
        </pc:cxnChg>
        <pc:cxnChg chg="del mod topLvl">
          <ac:chgData name="龚 平" userId="73d5c2418d06d3ae" providerId="LiveId" clId="{C3108825-22CE-424D-92A6-52D7E33611DB}" dt="2020-10-21T08:46:24.933" v="2768" actId="478"/>
          <ac:cxnSpMkLst>
            <pc:docMk/>
            <pc:sldMk cId="1246110355" sldId="815"/>
            <ac:cxnSpMk id="92" creationId="{A6893B62-BD4C-4C9C-A7D1-D2CBACFE9C4E}"/>
          </ac:cxnSpMkLst>
        </pc:cxnChg>
        <pc:cxnChg chg="del mod topLvl">
          <ac:chgData name="龚 平" userId="73d5c2418d06d3ae" providerId="LiveId" clId="{C3108825-22CE-424D-92A6-52D7E33611DB}" dt="2020-10-21T08:46:29.013" v="2775" actId="478"/>
          <ac:cxnSpMkLst>
            <pc:docMk/>
            <pc:sldMk cId="1246110355" sldId="815"/>
            <ac:cxnSpMk id="93" creationId="{EEA0ECDC-DA31-4020-94EB-FE37E6BFFCBB}"/>
          </ac:cxnSpMkLst>
        </pc:cxnChg>
        <pc:cxnChg chg="del mod topLvl">
          <ac:chgData name="龚 平" userId="73d5c2418d06d3ae" providerId="LiveId" clId="{C3108825-22CE-424D-92A6-52D7E33611DB}" dt="2020-10-21T08:46:25.497" v="2769" actId="478"/>
          <ac:cxnSpMkLst>
            <pc:docMk/>
            <pc:sldMk cId="1246110355" sldId="815"/>
            <ac:cxnSpMk id="94" creationId="{0B742AC5-D273-4D25-BC87-C52B9CF5BAC8}"/>
          </ac:cxnSpMkLst>
        </pc:cxnChg>
        <pc:cxnChg chg="del mod topLvl">
          <ac:chgData name="龚 平" userId="73d5c2418d06d3ae" providerId="LiveId" clId="{C3108825-22CE-424D-92A6-52D7E33611DB}" dt="2020-10-21T08:46:25.935" v="2770" actId="478"/>
          <ac:cxnSpMkLst>
            <pc:docMk/>
            <pc:sldMk cId="1246110355" sldId="815"/>
            <ac:cxnSpMk id="95" creationId="{E7828086-F334-4A57-B7B4-08AB3414A93C}"/>
          </ac:cxnSpMkLst>
        </pc:cxnChg>
        <pc:cxnChg chg="del mod topLvl">
          <ac:chgData name="龚 平" userId="73d5c2418d06d3ae" providerId="LiveId" clId="{C3108825-22CE-424D-92A6-52D7E33611DB}" dt="2020-10-21T08:46:26.548" v="2771" actId="478"/>
          <ac:cxnSpMkLst>
            <pc:docMk/>
            <pc:sldMk cId="1246110355" sldId="815"/>
            <ac:cxnSpMk id="96" creationId="{C9D6EEB7-D7B9-4BE5-BF60-D2865529247C}"/>
          </ac:cxnSpMkLst>
        </pc:cxnChg>
        <pc:cxnChg chg="del mod topLvl">
          <ac:chgData name="龚 平" userId="73d5c2418d06d3ae" providerId="LiveId" clId="{C3108825-22CE-424D-92A6-52D7E33611DB}" dt="2020-10-21T08:46:27.270" v="2772" actId="478"/>
          <ac:cxnSpMkLst>
            <pc:docMk/>
            <pc:sldMk cId="1246110355" sldId="815"/>
            <ac:cxnSpMk id="97" creationId="{98B3E95E-EABE-4A1C-A579-E4933485EB41}"/>
          </ac:cxnSpMkLst>
        </pc:cxnChg>
        <pc:cxnChg chg="del mod topLvl">
          <ac:chgData name="龚 平" userId="73d5c2418d06d3ae" providerId="LiveId" clId="{C3108825-22CE-424D-92A6-52D7E33611DB}" dt="2020-10-21T08:46:23.743" v="2766" actId="478"/>
          <ac:cxnSpMkLst>
            <pc:docMk/>
            <pc:sldMk cId="1246110355" sldId="815"/>
            <ac:cxnSpMk id="100" creationId="{0A77400E-65F2-4397-8FFB-0C440F940721}"/>
          </ac:cxnSpMkLst>
        </pc:cxnChg>
        <pc:cxnChg chg="add mod">
          <ac:chgData name="龚 平" userId="73d5c2418d06d3ae" providerId="LiveId" clId="{C3108825-22CE-424D-92A6-52D7E33611DB}" dt="2020-10-21T08:47:27.747" v="2798" actId="14100"/>
          <ac:cxnSpMkLst>
            <pc:docMk/>
            <pc:sldMk cId="1246110355" sldId="815"/>
            <ac:cxnSpMk id="106" creationId="{A36FB053-E1C4-44EF-B238-668F12E0A6F7}"/>
          </ac:cxnSpMkLst>
        </pc:cxnChg>
        <pc:cxnChg chg="add mod">
          <ac:chgData name="龚 平" userId="73d5c2418d06d3ae" providerId="LiveId" clId="{C3108825-22CE-424D-92A6-52D7E33611DB}" dt="2020-10-21T08:47:32.173" v="2801" actId="14100"/>
          <ac:cxnSpMkLst>
            <pc:docMk/>
            <pc:sldMk cId="1246110355" sldId="815"/>
            <ac:cxnSpMk id="107" creationId="{E5C2C877-0524-41D9-81CF-DD973EF95AF5}"/>
          </ac:cxnSpMkLst>
        </pc:cxnChg>
        <pc:cxnChg chg="add mod">
          <ac:chgData name="龚 平" userId="73d5c2418d06d3ae" providerId="LiveId" clId="{C3108825-22CE-424D-92A6-52D7E33611DB}" dt="2020-10-21T08:47:37.745" v="2804" actId="14100"/>
          <ac:cxnSpMkLst>
            <pc:docMk/>
            <pc:sldMk cId="1246110355" sldId="815"/>
            <ac:cxnSpMk id="108" creationId="{54A57DAA-0357-4DBA-BE51-F3EA4C91ACCA}"/>
          </ac:cxnSpMkLst>
        </pc:cxnChg>
        <pc:cxnChg chg="add mod">
          <ac:chgData name="龚 平" userId="73d5c2418d06d3ae" providerId="LiveId" clId="{C3108825-22CE-424D-92A6-52D7E33611DB}" dt="2020-10-21T08:47:41.302" v="2807" actId="14100"/>
          <ac:cxnSpMkLst>
            <pc:docMk/>
            <pc:sldMk cId="1246110355" sldId="815"/>
            <ac:cxnSpMk id="109" creationId="{586FEA75-2432-4A13-9A0B-6AB396532389}"/>
          </ac:cxnSpMkLst>
        </pc:cxnChg>
        <pc:cxnChg chg="add del mod">
          <ac:chgData name="龚 平" userId="73d5c2418d06d3ae" providerId="LiveId" clId="{C3108825-22CE-424D-92A6-52D7E33611DB}" dt="2020-10-21T08:49:23.500" v="2841" actId="478"/>
          <ac:cxnSpMkLst>
            <pc:docMk/>
            <pc:sldMk cId="1246110355" sldId="815"/>
            <ac:cxnSpMk id="110" creationId="{1F898331-97D7-438C-9B54-994418C9E37A}"/>
          </ac:cxnSpMkLst>
        </pc:cxnChg>
        <pc:cxnChg chg="add del mod">
          <ac:chgData name="龚 平" userId="73d5c2418d06d3ae" providerId="LiveId" clId="{C3108825-22CE-424D-92A6-52D7E33611DB}" dt="2020-10-21T08:48:08.886" v="2818" actId="478"/>
          <ac:cxnSpMkLst>
            <pc:docMk/>
            <pc:sldMk cId="1246110355" sldId="815"/>
            <ac:cxnSpMk id="111" creationId="{1EE03BE8-48BB-4173-A8D2-D3CBAE08A993}"/>
          </ac:cxnSpMkLst>
        </pc:cxnChg>
        <pc:cxnChg chg="add del mod">
          <ac:chgData name="龚 平" userId="73d5c2418d06d3ae" providerId="LiveId" clId="{C3108825-22CE-424D-92A6-52D7E33611DB}" dt="2020-10-21T08:48:08.322" v="2817" actId="478"/>
          <ac:cxnSpMkLst>
            <pc:docMk/>
            <pc:sldMk cId="1246110355" sldId="815"/>
            <ac:cxnSpMk id="112" creationId="{C1D3991F-3F38-43F8-8D48-22F04EA50BE4}"/>
          </ac:cxnSpMkLst>
        </pc:cxnChg>
        <pc:cxnChg chg="add mod">
          <ac:chgData name="龚 平" userId="73d5c2418d06d3ae" providerId="LiveId" clId="{C3108825-22CE-424D-92A6-52D7E33611DB}" dt="2020-10-21T08:48:14.104" v="2822" actId="14100"/>
          <ac:cxnSpMkLst>
            <pc:docMk/>
            <pc:sldMk cId="1246110355" sldId="815"/>
            <ac:cxnSpMk id="113" creationId="{C557B9A1-6E06-4690-B0D7-105954BA6B4B}"/>
          </ac:cxnSpMkLst>
        </pc:cxnChg>
        <pc:cxnChg chg="add mod">
          <ac:chgData name="龚 平" userId="73d5c2418d06d3ae" providerId="LiveId" clId="{C3108825-22CE-424D-92A6-52D7E33611DB}" dt="2020-10-21T08:48:18.201" v="2825" actId="14100"/>
          <ac:cxnSpMkLst>
            <pc:docMk/>
            <pc:sldMk cId="1246110355" sldId="815"/>
            <ac:cxnSpMk id="114" creationId="{974AD182-ACA9-49BC-9B29-0CF5CB5902B1}"/>
          </ac:cxnSpMkLst>
        </pc:cxnChg>
        <pc:cxnChg chg="add mod">
          <ac:chgData name="龚 平" userId="73d5c2418d06d3ae" providerId="LiveId" clId="{C3108825-22CE-424D-92A6-52D7E33611DB}" dt="2020-10-21T08:48:22.143" v="2828" actId="14100"/>
          <ac:cxnSpMkLst>
            <pc:docMk/>
            <pc:sldMk cId="1246110355" sldId="815"/>
            <ac:cxnSpMk id="115" creationId="{7C021452-223A-4CAA-BD01-647F74EF80F3}"/>
          </ac:cxnSpMkLst>
        </pc:cxnChg>
        <pc:cxnChg chg="add mod">
          <ac:chgData name="龚 平" userId="73d5c2418d06d3ae" providerId="LiveId" clId="{C3108825-22CE-424D-92A6-52D7E33611DB}" dt="2020-10-21T08:48:29.499" v="2831" actId="14100"/>
          <ac:cxnSpMkLst>
            <pc:docMk/>
            <pc:sldMk cId="1246110355" sldId="815"/>
            <ac:cxnSpMk id="116" creationId="{E9BCAD39-DBC3-4153-A393-EDF94DAA9552}"/>
          </ac:cxnSpMkLst>
        </pc:cxnChg>
        <pc:cxnChg chg="add mod">
          <ac:chgData name="龚 平" userId="73d5c2418d06d3ae" providerId="LiveId" clId="{C3108825-22CE-424D-92A6-52D7E33611DB}" dt="2020-10-21T08:48:33.418" v="2834" actId="14100"/>
          <ac:cxnSpMkLst>
            <pc:docMk/>
            <pc:sldMk cId="1246110355" sldId="815"/>
            <ac:cxnSpMk id="117" creationId="{807824D3-3FE5-410E-9614-3BBD8FB3CBEB}"/>
          </ac:cxnSpMkLst>
        </pc:cxnChg>
        <pc:cxnChg chg="add mod">
          <ac:chgData name="龚 平" userId="73d5c2418d06d3ae" providerId="LiveId" clId="{C3108825-22CE-424D-92A6-52D7E33611DB}" dt="2020-10-21T08:49:27.723" v="2844" actId="14100"/>
          <ac:cxnSpMkLst>
            <pc:docMk/>
            <pc:sldMk cId="1246110355" sldId="815"/>
            <ac:cxnSpMk id="118" creationId="{A973CF0B-E864-49F8-99BC-D8A1BB6D28F4}"/>
          </ac:cxnSpMkLst>
        </pc:cxnChg>
      </pc:sldChg>
      <pc:sldChg chg="modSp add mod">
        <pc:chgData name="龚 平" userId="73d5c2418d06d3ae" providerId="LiveId" clId="{C3108825-22CE-424D-92A6-52D7E33611DB}" dt="2020-10-21T10:04:55.764" v="3260"/>
        <pc:sldMkLst>
          <pc:docMk/>
          <pc:sldMk cId="4152250686" sldId="816"/>
        </pc:sldMkLst>
        <pc:spChg chg="mod">
          <ac:chgData name="龚 平" userId="73d5c2418d06d3ae" providerId="LiveId" clId="{C3108825-22CE-424D-92A6-52D7E33611DB}" dt="2020-10-21T10:04:55.764" v="3260"/>
          <ac:spMkLst>
            <pc:docMk/>
            <pc:sldMk cId="4152250686" sldId="816"/>
            <ac:spMk id="3" creationId="{B1390CC7-33A4-44DF-8B1F-B8B5FE2B0FC3}"/>
          </ac:spMkLst>
        </pc:spChg>
      </pc:sldChg>
      <pc:sldChg chg="add del">
        <pc:chgData name="龚 平" userId="73d5c2418d06d3ae" providerId="LiveId" clId="{C3108825-22CE-424D-92A6-52D7E33611DB}" dt="2020-10-21T09:03:55.735" v="3022" actId="47"/>
        <pc:sldMkLst>
          <pc:docMk/>
          <pc:sldMk cId="618111180" sldId="817"/>
        </pc:sldMkLst>
      </pc:sldChg>
      <pc:sldChg chg="modSp new del mod">
        <pc:chgData name="龚 平" userId="73d5c2418d06d3ae" providerId="LiveId" clId="{C3108825-22CE-424D-92A6-52D7E33611DB}" dt="2020-10-21T09:03:53.752" v="3021" actId="47"/>
        <pc:sldMkLst>
          <pc:docMk/>
          <pc:sldMk cId="811290105" sldId="818"/>
        </pc:sldMkLst>
        <pc:spChg chg="mod">
          <ac:chgData name="龚 平" userId="73d5c2418d06d3ae" providerId="LiveId" clId="{C3108825-22CE-424D-92A6-52D7E33611DB}" dt="2020-10-21T09:03:19.789" v="3020" actId="20577"/>
          <ac:spMkLst>
            <pc:docMk/>
            <pc:sldMk cId="811290105" sldId="818"/>
            <ac:spMk id="2" creationId="{FB641384-1978-44D7-B420-5343FA673B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E7A3D-F6EA-4548-86AF-199AE406ACB1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BA1C1DB3-22C8-48CA-87A3-97A31DADCEEC}">
      <dgm:prSet phldrT="[文本]"/>
      <dgm:spPr/>
      <dgm:t>
        <a:bodyPr/>
        <a:lstStyle/>
        <a:p>
          <a:r>
            <a:rPr lang="zh-CN" altLang="en-US" b="1" dirty="0"/>
            <a:t>深度学习</a:t>
          </a:r>
        </a:p>
      </dgm:t>
    </dgm:pt>
    <dgm:pt modelId="{06B6CCA6-3BF1-4487-B48C-28E1296BA946}" type="parTrans" cxnId="{402FC1D6-7C7B-4E90-B6EB-691A94BBA905}">
      <dgm:prSet/>
      <dgm:spPr/>
      <dgm:t>
        <a:bodyPr/>
        <a:lstStyle/>
        <a:p>
          <a:endParaRPr lang="zh-CN" altLang="en-US" b="1"/>
        </a:p>
      </dgm:t>
    </dgm:pt>
    <dgm:pt modelId="{DC91157F-C3F1-4432-8EB7-C14ACB795CE0}" type="sibTrans" cxnId="{402FC1D6-7C7B-4E90-B6EB-691A94BBA905}">
      <dgm:prSet/>
      <dgm:spPr/>
      <dgm:t>
        <a:bodyPr/>
        <a:lstStyle/>
        <a:p>
          <a:endParaRPr lang="zh-CN" altLang="en-US" b="1"/>
        </a:p>
      </dgm:t>
    </dgm:pt>
    <dgm:pt modelId="{B839083B-D17D-4A44-AE5A-A530E195D0A9}">
      <dgm:prSet phldrT="[文本]"/>
      <dgm:spPr/>
      <dgm:t>
        <a:bodyPr/>
        <a:lstStyle/>
        <a:p>
          <a:r>
            <a:rPr lang="zh-CN" altLang="en-US" b="1" dirty="0"/>
            <a:t>数据</a:t>
          </a:r>
        </a:p>
      </dgm:t>
    </dgm:pt>
    <dgm:pt modelId="{7B81CA8A-7748-424F-858C-E6AAA3C37E49}" type="parTrans" cxnId="{2DB1F357-5BE7-4033-A5F0-3F1343E3B677}">
      <dgm:prSet/>
      <dgm:spPr/>
      <dgm:t>
        <a:bodyPr/>
        <a:lstStyle/>
        <a:p>
          <a:endParaRPr lang="zh-CN" altLang="en-US" b="1"/>
        </a:p>
      </dgm:t>
    </dgm:pt>
    <dgm:pt modelId="{B868AD39-BB4A-451D-A51D-CEB52640AC81}" type="sibTrans" cxnId="{2DB1F357-5BE7-4033-A5F0-3F1343E3B677}">
      <dgm:prSet/>
      <dgm:spPr/>
      <dgm:t>
        <a:bodyPr/>
        <a:lstStyle/>
        <a:p>
          <a:endParaRPr lang="zh-CN" altLang="en-US" b="1"/>
        </a:p>
      </dgm:t>
    </dgm:pt>
    <dgm:pt modelId="{7E153732-CF52-43FE-86BA-7208899A87C2}">
      <dgm:prSet phldrT="[文本]"/>
      <dgm:spPr/>
      <dgm:t>
        <a:bodyPr/>
        <a:lstStyle/>
        <a:p>
          <a:r>
            <a:rPr lang="zh-CN" altLang="en-US" b="1" dirty="0"/>
            <a:t>计算</a:t>
          </a:r>
        </a:p>
      </dgm:t>
    </dgm:pt>
    <dgm:pt modelId="{F50936E6-CF89-4C3E-9A4A-36813599E8D3}" type="parTrans" cxnId="{835A8EE7-B86C-4C49-B392-D5B90A63436B}">
      <dgm:prSet/>
      <dgm:spPr/>
      <dgm:t>
        <a:bodyPr/>
        <a:lstStyle/>
        <a:p>
          <a:endParaRPr lang="zh-CN" altLang="en-US" b="1"/>
        </a:p>
      </dgm:t>
    </dgm:pt>
    <dgm:pt modelId="{6D52353A-6078-4041-8718-62066F600952}" type="sibTrans" cxnId="{835A8EE7-B86C-4C49-B392-D5B90A63436B}">
      <dgm:prSet/>
      <dgm:spPr/>
      <dgm:t>
        <a:bodyPr/>
        <a:lstStyle/>
        <a:p>
          <a:endParaRPr lang="zh-CN" altLang="en-US" b="1"/>
        </a:p>
      </dgm:t>
    </dgm:pt>
    <dgm:pt modelId="{160D691C-498A-4323-8758-7AC36F530413}">
      <dgm:prSet phldrT="[文本]"/>
      <dgm:spPr/>
      <dgm:t>
        <a:bodyPr/>
        <a:lstStyle/>
        <a:p>
          <a:r>
            <a:rPr lang="zh-CN" altLang="en-US" b="1" dirty="0"/>
            <a:t>算法</a:t>
          </a:r>
          <a:endParaRPr lang="en-US" altLang="zh-CN" b="1" dirty="0"/>
        </a:p>
      </dgm:t>
    </dgm:pt>
    <dgm:pt modelId="{AEE25721-8F6C-4681-85FF-5DDA1B8E8DC9}" type="parTrans" cxnId="{E9082D06-E22E-4B23-9941-B60181735297}">
      <dgm:prSet/>
      <dgm:spPr/>
      <dgm:t>
        <a:bodyPr/>
        <a:lstStyle/>
        <a:p>
          <a:endParaRPr lang="zh-CN" altLang="en-US" b="1"/>
        </a:p>
      </dgm:t>
    </dgm:pt>
    <dgm:pt modelId="{45A74756-B7D6-4BCD-8700-EE8FA344DA59}" type="sibTrans" cxnId="{E9082D06-E22E-4B23-9941-B60181735297}">
      <dgm:prSet/>
      <dgm:spPr/>
      <dgm:t>
        <a:bodyPr/>
        <a:lstStyle/>
        <a:p>
          <a:endParaRPr lang="zh-CN" altLang="en-US" b="1"/>
        </a:p>
      </dgm:t>
    </dgm:pt>
    <dgm:pt modelId="{5400D149-DC87-42B6-BF8D-192C152A5E86}" type="pres">
      <dgm:prSet presAssocID="{FE1E7A3D-F6EA-4548-86AF-199AE406AC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D1FB22-2ED8-4359-A1EE-CF736B505027}" type="pres">
      <dgm:prSet presAssocID="{BA1C1DB3-22C8-48CA-87A3-97A31DADCEEC}" presName="centerShape" presStyleLbl="node0" presStyleIdx="0" presStyleCnt="1"/>
      <dgm:spPr/>
    </dgm:pt>
    <dgm:pt modelId="{FA76F2B9-D2B0-484B-AF31-1BC4408C241D}" type="pres">
      <dgm:prSet presAssocID="{7B81CA8A-7748-424F-858C-E6AAA3C37E49}" presName="parTrans" presStyleLbl="sibTrans2D1" presStyleIdx="0" presStyleCnt="3" custAng="10800000"/>
      <dgm:spPr/>
    </dgm:pt>
    <dgm:pt modelId="{BB26ACD3-3C91-4ADD-A496-0F5945697676}" type="pres">
      <dgm:prSet presAssocID="{7B81CA8A-7748-424F-858C-E6AAA3C37E49}" presName="connectorText" presStyleLbl="sibTrans2D1" presStyleIdx="0" presStyleCnt="3"/>
      <dgm:spPr/>
    </dgm:pt>
    <dgm:pt modelId="{248DE9A9-4395-4865-A01F-5771DC348DA9}" type="pres">
      <dgm:prSet presAssocID="{B839083B-D17D-4A44-AE5A-A530E195D0A9}" presName="node" presStyleLbl="node1" presStyleIdx="0" presStyleCnt="3">
        <dgm:presLayoutVars>
          <dgm:bulletEnabled val="1"/>
        </dgm:presLayoutVars>
      </dgm:prSet>
      <dgm:spPr/>
    </dgm:pt>
    <dgm:pt modelId="{15A0653D-84C6-49DD-989C-27ABE8343B8B}" type="pres">
      <dgm:prSet presAssocID="{F50936E6-CF89-4C3E-9A4A-36813599E8D3}" presName="parTrans" presStyleLbl="sibTrans2D1" presStyleIdx="1" presStyleCnt="3" custAng="10800000"/>
      <dgm:spPr/>
    </dgm:pt>
    <dgm:pt modelId="{0366EFCE-C030-42A1-8DDF-678686389D86}" type="pres">
      <dgm:prSet presAssocID="{F50936E6-CF89-4C3E-9A4A-36813599E8D3}" presName="connectorText" presStyleLbl="sibTrans2D1" presStyleIdx="1" presStyleCnt="3"/>
      <dgm:spPr/>
    </dgm:pt>
    <dgm:pt modelId="{50FB89C3-E204-47AB-810F-33E56F1A252B}" type="pres">
      <dgm:prSet presAssocID="{7E153732-CF52-43FE-86BA-7208899A87C2}" presName="node" presStyleLbl="node1" presStyleIdx="1" presStyleCnt="3">
        <dgm:presLayoutVars>
          <dgm:bulletEnabled val="1"/>
        </dgm:presLayoutVars>
      </dgm:prSet>
      <dgm:spPr/>
    </dgm:pt>
    <dgm:pt modelId="{434E141E-01C9-4A1D-B465-1CAA8DB0BBEB}" type="pres">
      <dgm:prSet presAssocID="{AEE25721-8F6C-4681-85FF-5DDA1B8E8DC9}" presName="parTrans" presStyleLbl="sibTrans2D1" presStyleIdx="2" presStyleCnt="3" custAng="10800000"/>
      <dgm:spPr/>
    </dgm:pt>
    <dgm:pt modelId="{105FFDDB-EF61-40F4-A2D2-0959AE7BC91F}" type="pres">
      <dgm:prSet presAssocID="{AEE25721-8F6C-4681-85FF-5DDA1B8E8DC9}" presName="connectorText" presStyleLbl="sibTrans2D1" presStyleIdx="2" presStyleCnt="3"/>
      <dgm:spPr/>
    </dgm:pt>
    <dgm:pt modelId="{FFF3840C-A321-4552-AE51-8B225ECCAA99}" type="pres">
      <dgm:prSet presAssocID="{160D691C-498A-4323-8758-7AC36F530413}" presName="node" presStyleLbl="node1" presStyleIdx="2" presStyleCnt="3">
        <dgm:presLayoutVars>
          <dgm:bulletEnabled val="1"/>
        </dgm:presLayoutVars>
      </dgm:prSet>
      <dgm:spPr/>
    </dgm:pt>
  </dgm:ptLst>
  <dgm:cxnLst>
    <dgm:cxn modelId="{E9082D06-E22E-4B23-9941-B60181735297}" srcId="{BA1C1DB3-22C8-48CA-87A3-97A31DADCEEC}" destId="{160D691C-498A-4323-8758-7AC36F530413}" srcOrd="2" destOrd="0" parTransId="{AEE25721-8F6C-4681-85FF-5DDA1B8E8DC9}" sibTransId="{45A74756-B7D6-4BCD-8700-EE8FA344DA59}"/>
    <dgm:cxn modelId="{7BE7A619-B906-4AB6-9F96-0FE5EB6B3F4B}" type="presOf" srcId="{F50936E6-CF89-4C3E-9A4A-36813599E8D3}" destId="{15A0653D-84C6-49DD-989C-27ABE8343B8B}" srcOrd="0" destOrd="0" presId="urn:microsoft.com/office/officeart/2005/8/layout/radial5"/>
    <dgm:cxn modelId="{37E8401C-CB65-46FA-803E-5DF67AB8B6B3}" type="presOf" srcId="{7B81CA8A-7748-424F-858C-E6AAA3C37E49}" destId="{FA76F2B9-D2B0-484B-AF31-1BC4408C241D}" srcOrd="0" destOrd="0" presId="urn:microsoft.com/office/officeart/2005/8/layout/radial5"/>
    <dgm:cxn modelId="{EB59CB2A-720A-4246-A71D-2E5A5C7DD836}" type="presOf" srcId="{FE1E7A3D-F6EA-4548-86AF-199AE406ACB1}" destId="{5400D149-DC87-42B6-BF8D-192C152A5E86}" srcOrd="0" destOrd="0" presId="urn:microsoft.com/office/officeart/2005/8/layout/radial5"/>
    <dgm:cxn modelId="{631AFD73-E3A9-4C3E-BF1B-FC6035F2AE0E}" type="presOf" srcId="{BA1C1DB3-22C8-48CA-87A3-97A31DADCEEC}" destId="{A7D1FB22-2ED8-4359-A1EE-CF736B505027}" srcOrd="0" destOrd="0" presId="urn:microsoft.com/office/officeart/2005/8/layout/radial5"/>
    <dgm:cxn modelId="{2DB1F357-5BE7-4033-A5F0-3F1343E3B677}" srcId="{BA1C1DB3-22C8-48CA-87A3-97A31DADCEEC}" destId="{B839083B-D17D-4A44-AE5A-A530E195D0A9}" srcOrd="0" destOrd="0" parTransId="{7B81CA8A-7748-424F-858C-E6AAA3C37E49}" sibTransId="{B868AD39-BB4A-451D-A51D-CEB52640AC81}"/>
    <dgm:cxn modelId="{15F6A288-0FBC-435C-8663-73B91CFBE61A}" type="presOf" srcId="{7E153732-CF52-43FE-86BA-7208899A87C2}" destId="{50FB89C3-E204-47AB-810F-33E56F1A252B}" srcOrd="0" destOrd="0" presId="urn:microsoft.com/office/officeart/2005/8/layout/radial5"/>
    <dgm:cxn modelId="{D0877396-1C08-4868-82D5-E5EEFA61EA11}" type="presOf" srcId="{7B81CA8A-7748-424F-858C-E6AAA3C37E49}" destId="{BB26ACD3-3C91-4ADD-A496-0F5945697676}" srcOrd="1" destOrd="0" presId="urn:microsoft.com/office/officeart/2005/8/layout/radial5"/>
    <dgm:cxn modelId="{D8846AA3-22FF-418F-9D19-20C04023B680}" type="presOf" srcId="{B839083B-D17D-4A44-AE5A-A530E195D0A9}" destId="{248DE9A9-4395-4865-A01F-5771DC348DA9}" srcOrd="0" destOrd="0" presId="urn:microsoft.com/office/officeart/2005/8/layout/radial5"/>
    <dgm:cxn modelId="{54ACB7A3-6707-43B0-9909-84AED8C828CB}" type="presOf" srcId="{AEE25721-8F6C-4681-85FF-5DDA1B8E8DC9}" destId="{105FFDDB-EF61-40F4-A2D2-0959AE7BC91F}" srcOrd="1" destOrd="0" presId="urn:microsoft.com/office/officeart/2005/8/layout/radial5"/>
    <dgm:cxn modelId="{36E1D5AD-4CF8-4E83-86C1-C691BD5E0ADD}" type="presOf" srcId="{AEE25721-8F6C-4681-85FF-5DDA1B8E8DC9}" destId="{434E141E-01C9-4A1D-B465-1CAA8DB0BBEB}" srcOrd="0" destOrd="0" presId="urn:microsoft.com/office/officeart/2005/8/layout/radial5"/>
    <dgm:cxn modelId="{402FC1D6-7C7B-4E90-B6EB-691A94BBA905}" srcId="{FE1E7A3D-F6EA-4548-86AF-199AE406ACB1}" destId="{BA1C1DB3-22C8-48CA-87A3-97A31DADCEEC}" srcOrd="0" destOrd="0" parTransId="{06B6CCA6-3BF1-4487-B48C-28E1296BA946}" sibTransId="{DC91157F-C3F1-4432-8EB7-C14ACB795CE0}"/>
    <dgm:cxn modelId="{34BE30E6-30E0-458F-8232-4EE1F2516DF8}" type="presOf" srcId="{160D691C-498A-4323-8758-7AC36F530413}" destId="{FFF3840C-A321-4552-AE51-8B225ECCAA99}" srcOrd="0" destOrd="0" presId="urn:microsoft.com/office/officeart/2005/8/layout/radial5"/>
    <dgm:cxn modelId="{835A8EE7-B86C-4C49-B392-D5B90A63436B}" srcId="{BA1C1DB3-22C8-48CA-87A3-97A31DADCEEC}" destId="{7E153732-CF52-43FE-86BA-7208899A87C2}" srcOrd="1" destOrd="0" parTransId="{F50936E6-CF89-4C3E-9A4A-36813599E8D3}" sibTransId="{6D52353A-6078-4041-8718-62066F600952}"/>
    <dgm:cxn modelId="{2C36A6F7-13E7-47A4-BEB0-A5DE6ECA5EDB}" type="presOf" srcId="{F50936E6-CF89-4C3E-9A4A-36813599E8D3}" destId="{0366EFCE-C030-42A1-8DDF-678686389D86}" srcOrd="1" destOrd="0" presId="urn:microsoft.com/office/officeart/2005/8/layout/radial5"/>
    <dgm:cxn modelId="{F91DE89E-05BD-43A4-AFC2-49ABB2EE8A03}" type="presParOf" srcId="{5400D149-DC87-42B6-BF8D-192C152A5E86}" destId="{A7D1FB22-2ED8-4359-A1EE-CF736B505027}" srcOrd="0" destOrd="0" presId="urn:microsoft.com/office/officeart/2005/8/layout/radial5"/>
    <dgm:cxn modelId="{0E3B1530-E215-4C74-AAD2-71B50F0F2DFC}" type="presParOf" srcId="{5400D149-DC87-42B6-BF8D-192C152A5E86}" destId="{FA76F2B9-D2B0-484B-AF31-1BC4408C241D}" srcOrd="1" destOrd="0" presId="urn:microsoft.com/office/officeart/2005/8/layout/radial5"/>
    <dgm:cxn modelId="{96FA6277-A2E5-4EE9-A6C4-408F1B93E3C7}" type="presParOf" srcId="{FA76F2B9-D2B0-484B-AF31-1BC4408C241D}" destId="{BB26ACD3-3C91-4ADD-A496-0F5945697676}" srcOrd="0" destOrd="0" presId="urn:microsoft.com/office/officeart/2005/8/layout/radial5"/>
    <dgm:cxn modelId="{32B64FD9-4DFC-4834-8280-EA53C436DADA}" type="presParOf" srcId="{5400D149-DC87-42B6-BF8D-192C152A5E86}" destId="{248DE9A9-4395-4865-A01F-5771DC348DA9}" srcOrd="2" destOrd="0" presId="urn:microsoft.com/office/officeart/2005/8/layout/radial5"/>
    <dgm:cxn modelId="{AF68067B-FC9C-40C9-8697-1D1D73E9B266}" type="presParOf" srcId="{5400D149-DC87-42B6-BF8D-192C152A5E86}" destId="{15A0653D-84C6-49DD-989C-27ABE8343B8B}" srcOrd="3" destOrd="0" presId="urn:microsoft.com/office/officeart/2005/8/layout/radial5"/>
    <dgm:cxn modelId="{332D7B59-E1DC-40B1-89DE-53474E8760C4}" type="presParOf" srcId="{15A0653D-84C6-49DD-989C-27ABE8343B8B}" destId="{0366EFCE-C030-42A1-8DDF-678686389D86}" srcOrd="0" destOrd="0" presId="urn:microsoft.com/office/officeart/2005/8/layout/radial5"/>
    <dgm:cxn modelId="{4B62BCFF-D002-47F3-8982-4C9E853762E3}" type="presParOf" srcId="{5400D149-DC87-42B6-BF8D-192C152A5E86}" destId="{50FB89C3-E204-47AB-810F-33E56F1A252B}" srcOrd="4" destOrd="0" presId="urn:microsoft.com/office/officeart/2005/8/layout/radial5"/>
    <dgm:cxn modelId="{A1ECE836-FE2F-402D-B8B4-597AABA09EDF}" type="presParOf" srcId="{5400D149-DC87-42B6-BF8D-192C152A5E86}" destId="{434E141E-01C9-4A1D-B465-1CAA8DB0BBEB}" srcOrd="5" destOrd="0" presId="urn:microsoft.com/office/officeart/2005/8/layout/radial5"/>
    <dgm:cxn modelId="{49747DB0-FF4C-40A6-9FC3-29C50554EC88}" type="presParOf" srcId="{434E141E-01C9-4A1D-B465-1CAA8DB0BBEB}" destId="{105FFDDB-EF61-40F4-A2D2-0959AE7BC91F}" srcOrd="0" destOrd="0" presId="urn:microsoft.com/office/officeart/2005/8/layout/radial5"/>
    <dgm:cxn modelId="{A07E97CF-39A2-4557-B29F-BFA10C2416A3}" type="presParOf" srcId="{5400D149-DC87-42B6-BF8D-192C152A5E86}" destId="{FFF3840C-A321-4552-AE51-8B225ECCAA9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1FB22-2ED8-4359-A1EE-CF736B505027}">
      <dsp:nvSpPr>
        <dsp:cNvPr id="0" name=""/>
        <dsp:cNvSpPr/>
      </dsp:nvSpPr>
      <dsp:spPr>
        <a:xfrm>
          <a:off x="3271730" y="1758274"/>
          <a:ext cx="1254623" cy="1254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深度学习</a:t>
          </a:r>
        </a:p>
      </dsp:txBody>
      <dsp:txXfrm>
        <a:off x="3455465" y="1942009"/>
        <a:ext cx="887153" cy="887153"/>
      </dsp:txXfrm>
    </dsp:sp>
    <dsp:sp modelId="{FA76F2B9-D2B0-484B-AF31-1BC4408C241D}">
      <dsp:nvSpPr>
        <dsp:cNvPr id="0" name=""/>
        <dsp:cNvSpPr/>
      </dsp:nvSpPr>
      <dsp:spPr>
        <a:xfrm rot="5400000">
          <a:off x="3766318" y="1302077"/>
          <a:ext cx="265448" cy="42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3806135" y="1347574"/>
        <a:ext cx="185814" cy="255944"/>
      </dsp:txXfrm>
    </dsp:sp>
    <dsp:sp modelId="{248DE9A9-4395-4865-A01F-5771DC348DA9}">
      <dsp:nvSpPr>
        <dsp:cNvPr id="0" name=""/>
        <dsp:cNvSpPr/>
      </dsp:nvSpPr>
      <dsp:spPr>
        <a:xfrm>
          <a:off x="3271730" y="2803"/>
          <a:ext cx="1254623" cy="1254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数据</a:t>
          </a:r>
        </a:p>
      </dsp:txBody>
      <dsp:txXfrm>
        <a:off x="3455465" y="186538"/>
        <a:ext cx="887153" cy="887153"/>
      </dsp:txXfrm>
    </dsp:sp>
    <dsp:sp modelId="{15A0653D-84C6-49DD-989C-27ABE8343B8B}">
      <dsp:nvSpPr>
        <dsp:cNvPr id="0" name=""/>
        <dsp:cNvSpPr/>
      </dsp:nvSpPr>
      <dsp:spPr>
        <a:xfrm rot="12600000">
          <a:off x="4519952" y="2607411"/>
          <a:ext cx="265448" cy="42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4594252" y="2712634"/>
        <a:ext cx="185814" cy="255944"/>
      </dsp:txXfrm>
    </dsp:sp>
    <dsp:sp modelId="{50FB89C3-E204-47AB-810F-33E56F1A252B}">
      <dsp:nvSpPr>
        <dsp:cNvPr id="0" name=""/>
        <dsp:cNvSpPr/>
      </dsp:nvSpPr>
      <dsp:spPr>
        <a:xfrm>
          <a:off x="4792012" y="2636009"/>
          <a:ext cx="1254623" cy="125462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计算</a:t>
          </a:r>
        </a:p>
      </dsp:txBody>
      <dsp:txXfrm>
        <a:off x="4975747" y="2819744"/>
        <a:ext cx="887153" cy="887153"/>
      </dsp:txXfrm>
    </dsp:sp>
    <dsp:sp modelId="{434E141E-01C9-4A1D-B465-1CAA8DB0BBEB}">
      <dsp:nvSpPr>
        <dsp:cNvPr id="0" name=""/>
        <dsp:cNvSpPr/>
      </dsp:nvSpPr>
      <dsp:spPr>
        <a:xfrm rot="19800000">
          <a:off x="3012683" y="2607411"/>
          <a:ext cx="265448" cy="42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 rot="10800000">
        <a:off x="3018017" y="2712634"/>
        <a:ext cx="185814" cy="255944"/>
      </dsp:txXfrm>
    </dsp:sp>
    <dsp:sp modelId="{FFF3840C-A321-4552-AE51-8B225ECCAA99}">
      <dsp:nvSpPr>
        <dsp:cNvPr id="0" name=""/>
        <dsp:cNvSpPr/>
      </dsp:nvSpPr>
      <dsp:spPr>
        <a:xfrm>
          <a:off x="1751448" y="2636009"/>
          <a:ext cx="1254623" cy="125462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算法</a:t>
          </a:r>
          <a:endParaRPr lang="en-US" altLang="zh-CN" sz="2000" b="1" kern="1200" dirty="0"/>
        </a:p>
      </dsp:txBody>
      <dsp:txXfrm>
        <a:off x="1935183" y="2819744"/>
        <a:ext cx="887153" cy="88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9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32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5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45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954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20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8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对每一个</a:t>
            </a:r>
            <a:r>
              <a:rPr lang="en-US" dirty="0"/>
              <a:t>CPU</a:t>
            </a:r>
            <a:r>
              <a:rPr lang="zh-CN" altLang="en-US" dirty="0"/>
              <a:t>机器来说，工作量决定网络流量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GPU</a:t>
            </a:r>
            <a:r>
              <a:rPr lang="zh-CN" altLang="en-US" dirty="0"/>
              <a:t>机器来说，</a:t>
            </a:r>
            <a:r>
              <a:rPr lang="en-US" altLang="zh-CN" dirty="0"/>
              <a:t>CS</a:t>
            </a:r>
            <a:r>
              <a:rPr lang="zh-CN" altLang="en-US" dirty="0"/>
              <a:t>和</a:t>
            </a:r>
            <a:r>
              <a:rPr lang="en-US" altLang="zh-CN" dirty="0"/>
              <a:t>SS</a:t>
            </a:r>
            <a:r>
              <a:rPr lang="zh-CN" altLang="en-US" dirty="0"/>
              <a:t>的结合决定了网络流量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14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1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2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/>
              <a:t>GPU</a:t>
            </a:r>
            <a:r>
              <a:rPr lang="zh-CN" altLang="en-US" dirty="0"/>
              <a:t>分为</a:t>
            </a:r>
            <a:r>
              <a:rPr lang="en-US" altLang="zh-CN" dirty="0"/>
              <a:t>2</a:t>
            </a:r>
            <a:r>
              <a:rPr lang="zh-CN" altLang="en-US" dirty="0"/>
              <a:t>组，并连接到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PCIe</a:t>
            </a:r>
            <a:endParaRPr lang="en-US" dirty="0"/>
          </a:p>
          <a:p>
            <a:r>
              <a:rPr lang="zh-CN" altLang="en-US" dirty="0"/>
              <a:t>对同一台计算机上的所有</a:t>
            </a:r>
            <a:r>
              <a:rPr lang="en-US" altLang="zh-CN" dirty="0"/>
              <a:t>GPU</a:t>
            </a:r>
            <a:r>
              <a:rPr lang="zh-CN" altLang="en-US" dirty="0"/>
              <a:t>上执行</a:t>
            </a:r>
            <a:r>
              <a:rPr lang="en-US" altLang="zh-CN" dirty="0"/>
              <a:t>reduce</a:t>
            </a:r>
            <a:r>
              <a:rPr lang="zh-CN" altLang="en-US" dirty="0"/>
              <a:t>操作。 这将导致跨</a:t>
            </a:r>
            <a:r>
              <a:rPr lang="en-US" altLang="zh-CN" dirty="0"/>
              <a:t>PCIe</a:t>
            </a:r>
            <a:r>
              <a:rPr lang="zh-CN" altLang="en-US" dirty="0"/>
              <a:t>交换机内存复制，但不幸的是速度较慢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34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/>
              <a:t>GPU</a:t>
            </a:r>
            <a:r>
              <a:rPr lang="zh-CN" altLang="en-US" dirty="0"/>
              <a:t>分为</a:t>
            </a:r>
            <a:r>
              <a:rPr lang="en-US" altLang="zh-CN" dirty="0"/>
              <a:t>2</a:t>
            </a:r>
            <a:r>
              <a:rPr lang="zh-CN" altLang="en-US" dirty="0"/>
              <a:t>组，并连接到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PCIe</a:t>
            </a:r>
            <a:r>
              <a:rPr lang="zh-CN" altLang="en-US" dirty="0"/>
              <a:t>交换机</a:t>
            </a:r>
            <a:endParaRPr lang="en-US" altLang="zh-CN" dirty="0"/>
          </a:p>
          <a:p>
            <a:r>
              <a:rPr lang="en-US" dirty="0"/>
              <a:t>Problem:</a:t>
            </a:r>
          </a:p>
          <a:p>
            <a:r>
              <a:rPr lang="zh-CN" altLang="en-US" dirty="0"/>
              <a:t>对同一台计算机上的所有</a:t>
            </a:r>
            <a:r>
              <a:rPr lang="en-US" altLang="zh-CN" dirty="0"/>
              <a:t>GPU</a:t>
            </a:r>
            <a:r>
              <a:rPr lang="zh-CN" altLang="en-US" dirty="0"/>
              <a:t>上执行</a:t>
            </a:r>
            <a:r>
              <a:rPr lang="en-US" altLang="zh-CN" dirty="0"/>
              <a:t>reduce</a:t>
            </a:r>
            <a:r>
              <a:rPr lang="zh-CN" altLang="en-US" dirty="0"/>
              <a:t>操作。 这将导致跨</a:t>
            </a:r>
            <a:r>
              <a:rPr lang="en-US" altLang="zh-CN" dirty="0"/>
              <a:t>PCIe</a:t>
            </a:r>
            <a:r>
              <a:rPr lang="zh-CN" altLang="en-US" dirty="0"/>
              <a:t>交换机内存复制，但不幸的是速度较慢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8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/>
              <a:t>GPU</a:t>
            </a:r>
            <a:r>
              <a:rPr lang="zh-CN" altLang="en-US" dirty="0"/>
              <a:t>分为</a:t>
            </a:r>
            <a:r>
              <a:rPr lang="en-US" altLang="zh-CN" dirty="0"/>
              <a:t>2</a:t>
            </a:r>
            <a:r>
              <a:rPr lang="zh-CN" altLang="en-US" dirty="0"/>
              <a:t>组，并连接到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PCIe</a:t>
            </a:r>
            <a:r>
              <a:rPr lang="zh-CN" altLang="en-US" dirty="0"/>
              <a:t>交换机</a:t>
            </a:r>
            <a:endParaRPr lang="en-US" altLang="zh-CN" dirty="0"/>
          </a:p>
          <a:p>
            <a:r>
              <a:rPr lang="en-US" dirty="0"/>
              <a:t>Problem:</a:t>
            </a:r>
          </a:p>
          <a:p>
            <a:r>
              <a:rPr lang="zh-CN" altLang="en-US" dirty="0"/>
              <a:t>对同一台计算机上的所有</a:t>
            </a:r>
            <a:r>
              <a:rPr lang="en-US" altLang="zh-CN" dirty="0"/>
              <a:t>GPU</a:t>
            </a:r>
            <a:r>
              <a:rPr lang="zh-CN" altLang="en-US" dirty="0"/>
              <a:t>上执行</a:t>
            </a:r>
            <a:r>
              <a:rPr lang="en-US" altLang="zh-CN" dirty="0"/>
              <a:t>reduce</a:t>
            </a:r>
            <a:r>
              <a:rPr lang="zh-CN" altLang="en-US" dirty="0"/>
              <a:t>操作。 这将导致跨</a:t>
            </a:r>
            <a:r>
              <a:rPr lang="en-US" altLang="zh-CN" dirty="0"/>
              <a:t>PCIe</a:t>
            </a:r>
            <a:r>
              <a:rPr lang="zh-CN" altLang="en-US" dirty="0"/>
              <a:t>交换机内存复制，但不幸的是速度较慢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47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colocated</a:t>
            </a:r>
            <a:r>
              <a:rPr lang="en-US" altLang="zh-CN" dirty="0"/>
              <a:t> PS setting </a:t>
            </a:r>
            <a:r>
              <a:rPr lang="zh-CN" altLang="en-US" dirty="0"/>
              <a:t>： </a:t>
            </a:r>
            <a:r>
              <a:rPr lang="en-US" altLang="zh-CN" dirty="0"/>
              <a:t>one 1-gpus machine + 1 </a:t>
            </a:r>
            <a:r>
              <a:rPr lang="en-US" altLang="zh-CN" dirty="0" err="1"/>
              <a:t>cpu</a:t>
            </a:r>
            <a:r>
              <a:rPr lang="en-US" altLang="zh-CN" dirty="0"/>
              <a:t>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717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89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2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8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假设模型大小是</a:t>
            </a:r>
            <a:r>
              <a:rPr lang="en-US" altLang="zh-CN" dirty="0"/>
              <a:t>M</a:t>
            </a:r>
            <a:r>
              <a:rPr lang="zh-CN" altLang="en-US" dirty="0"/>
              <a:t>，所有地方通信带宽是</a:t>
            </a: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9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72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41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4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7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B2F-40B2-4BC5-8283-0679A3694099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E6B45B-E32D-4960-8291-2E994765D90B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914752A-CB07-47B7-A30A-F53A9C683059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Reading Group of ADSL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7B1-6931-4EB1-8350-14B89945FB0E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2130-E321-4EEB-8793-C6FE89CAE3CB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85D8-A5ED-46CD-844E-9D2D2A84BC19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5EBF1BF-AE6C-4779-8DCB-0A929092AB68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7AB7BA0-C175-4840-B43F-D6FCE0B0E123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171FA87-492C-4B73-8F43-4D5B41B6EFD2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AE0EE8-9DC0-4BC6-987A-3F091ACAA7D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95D4-2F2C-4CCF-8B9C-83CD498C0D5D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of 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4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36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4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36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34.png"/><Relationship Id="rId21" Type="http://schemas.openxmlformats.org/officeDocument/2006/relationships/image" Target="../media/image65.png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7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36.png"/><Relationship Id="rId19" Type="http://schemas.openxmlformats.org/officeDocument/2006/relationships/image" Target="../media/image6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37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8.png"/><Relationship Id="rId5" Type="http://schemas.openxmlformats.org/officeDocument/2006/relationships/image" Target="../media/image35.png"/><Relationship Id="rId15" Type="http://schemas.openxmlformats.org/officeDocument/2006/relationships/image" Target="../media/image72.png"/><Relationship Id="rId10" Type="http://schemas.openxmlformats.org/officeDocument/2006/relationships/image" Target="../media/image36.png"/><Relationship Id="rId19" Type="http://schemas.openxmlformats.org/officeDocument/2006/relationships/image" Target="../media/image76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295" y="1889242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 Unified Architecture for Accelerating Distributed DNN Training in Heterogeneous GPU/CPU Clusters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38670" y="4575044"/>
            <a:ext cx="51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Ping Gong, 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Zhiling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Zhang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0270" y="5308214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latin typeface="Gill Sans MT" panose="020B0502020104020203" pitchFamily="34" charset="0"/>
                <a:ea typeface="华文新魏" panose="02010800040101010101" pitchFamily="2" charset="-122"/>
              </a:rPr>
              <a:t>2020/10/21</a:t>
            </a:r>
            <a:endParaRPr lang="en-US" altLang="zh-CN" sz="24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5D9888-884F-469C-A41C-09E6683B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31E6-925E-4679-99B1-564C156772C1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58B2E-2700-4902-9240-4B4445CF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How Distributed training work? – Data Parallelism</a:t>
            </a:r>
            <a:endParaRPr lang="zh-CN" altLang="en-US" sz="2800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2B5C589-1783-4FA4-9189-36A681BF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21A1-3AC4-4431-9DFB-DC9B50721164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4E5F50-B4AC-4EF3-B4F2-4F54717CA451}"/>
              </a:ext>
            </a:extLst>
          </p:cNvPr>
          <p:cNvSpPr/>
          <p:nvPr/>
        </p:nvSpPr>
        <p:spPr>
          <a:xfrm>
            <a:off x="2371074" y="2598233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0D0821E-474C-46DE-AB0D-4823EDE7A483}"/>
              </a:ext>
            </a:extLst>
          </p:cNvPr>
          <p:cNvGrpSpPr/>
          <p:nvPr/>
        </p:nvGrpSpPr>
        <p:grpSpPr>
          <a:xfrm rot="10800000">
            <a:off x="2667042" y="3725607"/>
            <a:ext cx="795243" cy="133753"/>
            <a:chOff x="4790267" y="3519564"/>
            <a:chExt cx="1914525" cy="322007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903D32D-3713-4473-884E-A21064947132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AA98B68-1B92-4117-9FD8-7B2485EB9167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44B506-324B-48C9-9AF0-678C19290001}"/>
              </a:ext>
            </a:extLst>
          </p:cNvPr>
          <p:cNvGrpSpPr/>
          <p:nvPr/>
        </p:nvGrpSpPr>
        <p:grpSpPr>
          <a:xfrm>
            <a:off x="2684910" y="3038615"/>
            <a:ext cx="759023" cy="510192"/>
            <a:chOff x="4607857" y="4485359"/>
            <a:chExt cx="1609167" cy="137920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4C989BD-3A79-45F2-B22E-0848DF45AE2A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E1BE079-934A-48ED-8F57-5D8E45B6F751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C47556E4-E3E4-4A3D-B66C-813FADEE279B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D225BBB-CC9C-4D6C-9AD7-F6B8F5B133C1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6FD7A55D-A796-4D1F-A350-135CC191A5BD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5F4AD048-8DEE-4EFA-866C-06F2300A0A7F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2DD70DE-CD99-4C87-B1AC-0C70899CD62C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1BA5F48-120D-499C-B39A-81A495AE5233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4FA8FE7-DE14-4E87-88FE-CF92451CDDBF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B655149-F63A-4B3A-98E1-2165193B8359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1C8A8BD-89BE-4D8E-A187-C05A689A1A2D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D12FB81-D443-432E-95ED-E0487C24F83E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34F3456-9AB5-401F-8844-5531E58A59B2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99CC31C-2649-4286-9D7A-6C4B8C7C222A}"/>
                </a:ext>
              </a:extLst>
            </p:cNvPr>
            <p:cNvCxnSpPr>
              <a:stCxn id="52" idx="6"/>
              <a:endCxn id="17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C130E4A-EBC2-4DD9-967B-316C5D78345D}"/>
                </a:ext>
              </a:extLst>
            </p:cNvPr>
            <p:cNvCxnSpPr>
              <a:cxnSpLocks/>
              <a:stCxn id="53" idx="6"/>
              <a:endCxn id="17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0DF916F-1297-41A1-A5AB-1A6AC6BC510A}"/>
                </a:ext>
              </a:extLst>
            </p:cNvPr>
            <p:cNvCxnSpPr>
              <a:cxnSpLocks/>
              <a:stCxn id="54" idx="6"/>
              <a:endCxn id="17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003BDCD-273C-46AE-9B8A-55E347387458}"/>
                </a:ext>
              </a:extLst>
            </p:cNvPr>
            <p:cNvCxnSpPr>
              <a:cxnSpLocks/>
              <a:stCxn id="55" idx="6"/>
              <a:endCxn id="17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2D0D11A-C48D-437C-943F-B7A01A850523}"/>
                </a:ext>
              </a:extLst>
            </p:cNvPr>
            <p:cNvCxnSpPr>
              <a:cxnSpLocks/>
              <a:stCxn id="56" idx="6"/>
              <a:endCxn id="17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FC565D0-8198-457A-A16D-C5E34FDCE847}"/>
                </a:ext>
              </a:extLst>
            </p:cNvPr>
            <p:cNvCxnSpPr>
              <a:cxnSpLocks/>
              <a:stCxn id="52" idx="6"/>
              <a:endCxn id="18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28A8F04-F449-4D42-84CE-7B6AF5A25FC5}"/>
                </a:ext>
              </a:extLst>
            </p:cNvPr>
            <p:cNvCxnSpPr>
              <a:cxnSpLocks/>
              <a:stCxn id="53" idx="6"/>
              <a:endCxn id="18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578DC77-90F6-4C1A-A6A6-DC21B3983CF3}"/>
                </a:ext>
              </a:extLst>
            </p:cNvPr>
            <p:cNvCxnSpPr>
              <a:cxnSpLocks/>
              <a:stCxn id="54" idx="6"/>
              <a:endCxn id="18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D6E8D5B-D701-436B-96B8-B4E84B29036B}"/>
                </a:ext>
              </a:extLst>
            </p:cNvPr>
            <p:cNvCxnSpPr>
              <a:cxnSpLocks/>
              <a:stCxn id="55" idx="6"/>
              <a:endCxn id="18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7BCC2A1-5C89-4754-B1FE-66D11EDE2382}"/>
                </a:ext>
              </a:extLst>
            </p:cNvPr>
            <p:cNvCxnSpPr>
              <a:cxnSpLocks/>
              <a:stCxn id="56" idx="6"/>
              <a:endCxn id="18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57CA7E9-296F-45A7-B0BE-8DFE4BE57E32}"/>
                </a:ext>
              </a:extLst>
            </p:cNvPr>
            <p:cNvCxnSpPr>
              <a:cxnSpLocks/>
              <a:stCxn id="52" idx="6"/>
              <a:endCxn id="19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CF3A53A-C291-4A38-9ACF-A0910E57423A}"/>
                </a:ext>
              </a:extLst>
            </p:cNvPr>
            <p:cNvCxnSpPr>
              <a:cxnSpLocks/>
              <a:stCxn id="53" idx="6"/>
              <a:endCxn id="19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572A8A9-0E64-4348-9BE0-2CE2CB1F163F}"/>
                </a:ext>
              </a:extLst>
            </p:cNvPr>
            <p:cNvCxnSpPr>
              <a:cxnSpLocks/>
              <a:stCxn id="54" idx="6"/>
              <a:endCxn id="19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338636D-EACE-4A51-9D53-84F18F085C70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DAEC078-9663-4C6A-9670-F1A1A3C1DDBE}"/>
                </a:ext>
              </a:extLst>
            </p:cNvPr>
            <p:cNvCxnSpPr>
              <a:cxnSpLocks/>
              <a:stCxn id="56" idx="6"/>
              <a:endCxn id="19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4E698BE-F45C-4BF3-AC57-11C2EF4E7CF3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CC257E6-A767-4ADD-97F6-5B150DCEB463}"/>
                </a:ext>
              </a:extLst>
            </p:cNvPr>
            <p:cNvCxnSpPr>
              <a:cxnSpLocks/>
              <a:stCxn id="17" idx="6"/>
              <a:endCxn id="21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C1AD4D1-C1FB-4FEB-B143-4A0C9E7AA555}"/>
                </a:ext>
              </a:extLst>
            </p:cNvPr>
            <p:cNvCxnSpPr>
              <a:cxnSpLocks/>
              <a:stCxn id="17" idx="6"/>
              <a:endCxn id="22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ECD6AC4-CE00-4C1A-BA70-761E6D9EC3AA}"/>
                </a:ext>
              </a:extLst>
            </p:cNvPr>
            <p:cNvCxnSpPr>
              <a:cxnSpLocks/>
              <a:stCxn id="18" idx="6"/>
              <a:endCxn id="20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7877417-004D-4DE9-994C-115A6788663C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50F1843-31E2-4481-8CAF-3DB6FE74E2DC}"/>
                </a:ext>
              </a:extLst>
            </p:cNvPr>
            <p:cNvCxnSpPr>
              <a:cxnSpLocks/>
              <a:stCxn id="18" idx="6"/>
              <a:endCxn id="22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1FDC8E1-083B-4410-B277-F3A159FFB7B3}"/>
                </a:ext>
              </a:extLst>
            </p:cNvPr>
            <p:cNvCxnSpPr>
              <a:cxnSpLocks/>
              <a:stCxn id="19" idx="6"/>
              <a:endCxn id="21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7DC5F5F-6334-4630-A15D-702E4C259C37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42ACDE6-FF25-441B-B915-28994BC36722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DA29BAEC-3305-490D-9570-EA81770242C3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80483AC-54C8-4F0A-AAC6-70894D1077AD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5471DFD3-B704-48C0-944F-55E41142B2A7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973C9D4-B9B8-4CDB-9988-0F126CFF8A7C}"/>
              </a:ext>
            </a:extLst>
          </p:cNvPr>
          <p:cNvSpPr txBox="1"/>
          <p:nvPr/>
        </p:nvSpPr>
        <p:spPr>
          <a:xfrm>
            <a:off x="2550517" y="2701473"/>
            <a:ext cx="1019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11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22954FA-3705-47A1-860E-C872A10A5798}"/>
              </a:ext>
            </a:extLst>
          </p:cNvPr>
          <p:cNvGrpSpPr/>
          <p:nvPr/>
        </p:nvGrpSpPr>
        <p:grpSpPr>
          <a:xfrm>
            <a:off x="2681767" y="3670090"/>
            <a:ext cx="795243" cy="133753"/>
            <a:chOff x="4790267" y="3519564"/>
            <a:chExt cx="1914525" cy="322007"/>
          </a:xfrm>
        </p:grpSpPr>
        <p:sp>
          <p:nvSpPr>
            <p:cNvPr id="59" name="箭头: 右 58">
              <a:extLst>
                <a:ext uri="{FF2B5EF4-FFF2-40B4-BE49-F238E27FC236}">
                  <a16:creationId xmlns:a16="http://schemas.microsoft.com/office/drawing/2014/main" id="{AB62EEF1-97D8-4394-B401-445377A32950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742954-82D0-4202-AE6F-2D513DC5AE53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AB4DFBA2-BD7A-4B7B-9CE9-14671CD22B6F}"/>
              </a:ext>
            </a:extLst>
          </p:cNvPr>
          <p:cNvSpPr/>
          <p:nvPr/>
        </p:nvSpPr>
        <p:spPr>
          <a:xfrm>
            <a:off x="4041331" y="2600208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8A56E09-C1D2-45E1-B735-20B1A02125FD}"/>
              </a:ext>
            </a:extLst>
          </p:cNvPr>
          <p:cNvGrpSpPr/>
          <p:nvPr/>
        </p:nvGrpSpPr>
        <p:grpSpPr>
          <a:xfrm rot="10800000">
            <a:off x="4337299" y="3727582"/>
            <a:ext cx="795243" cy="133753"/>
            <a:chOff x="4790267" y="3519564"/>
            <a:chExt cx="1914525" cy="322007"/>
          </a:xfrm>
        </p:grpSpPr>
        <p:sp>
          <p:nvSpPr>
            <p:cNvPr id="63" name="箭头: 右 62">
              <a:extLst>
                <a:ext uri="{FF2B5EF4-FFF2-40B4-BE49-F238E27FC236}">
                  <a16:creationId xmlns:a16="http://schemas.microsoft.com/office/drawing/2014/main" id="{DC8A392C-A986-41EC-9F01-9A9889972707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7A80CAE-30E3-458C-B60A-5C5B84F40045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FE20601-7AF2-42DA-9B52-321CBD254ED1}"/>
              </a:ext>
            </a:extLst>
          </p:cNvPr>
          <p:cNvGrpSpPr/>
          <p:nvPr/>
        </p:nvGrpSpPr>
        <p:grpSpPr>
          <a:xfrm>
            <a:off x="4355167" y="3040590"/>
            <a:ext cx="759023" cy="510192"/>
            <a:chOff x="4607857" y="4485359"/>
            <a:chExt cx="1609167" cy="1379209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CC00AF63-FB1D-4A77-B748-319A3811C689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9A3D8C12-A853-4BF0-861E-8D7572D5DF66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999F6942-EB41-4094-84B9-6B7384D0F7DF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AE458432-794B-4A10-ABAD-4199E6518311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A8CC22F9-D621-4BA7-84F9-B1825936D8D4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9117DE47-D5CC-4F86-B98A-63A277FAB758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</p:grp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98C1512-87FA-4052-B55B-0712B04D2158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65AB9B20-855E-4835-B446-F97EAB439B0D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119A499-F281-4F49-B154-7BB9103887E3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8AC5047-B7BB-42B4-ADD4-208AE95D96DC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31797B08-52D2-4E83-ABBB-BF018F4343D1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FED4685E-7DA2-4891-A398-9237ECBE1449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B24EA6A-4EEE-470A-B19A-244AE061CEEC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4B3AE99-4042-49CD-98A8-25B4332A3C3C}"/>
                </a:ext>
              </a:extLst>
            </p:cNvPr>
            <p:cNvCxnSpPr>
              <a:stCxn id="101" idx="6"/>
              <a:endCxn id="67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92A70522-30B6-4F3A-BD09-D4668DC01020}"/>
                </a:ext>
              </a:extLst>
            </p:cNvPr>
            <p:cNvCxnSpPr>
              <a:cxnSpLocks/>
              <a:stCxn id="102" idx="6"/>
              <a:endCxn id="67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B03C3740-323E-44E8-A6B8-A995F96D7D5F}"/>
                </a:ext>
              </a:extLst>
            </p:cNvPr>
            <p:cNvCxnSpPr>
              <a:cxnSpLocks/>
              <a:stCxn id="103" idx="6"/>
              <a:endCxn id="67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F52D233-2C2B-42EE-A9D3-20476A624FB2}"/>
                </a:ext>
              </a:extLst>
            </p:cNvPr>
            <p:cNvCxnSpPr>
              <a:cxnSpLocks/>
              <a:stCxn id="104" idx="6"/>
              <a:endCxn id="67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E3A5192F-4870-43E6-ABFA-0F5606286C43}"/>
                </a:ext>
              </a:extLst>
            </p:cNvPr>
            <p:cNvCxnSpPr>
              <a:cxnSpLocks/>
              <a:stCxn id="105" idx="6"/>
              <a:endCxn id="67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778EFBAF-BA3D-4E87-9CF5-9E152C79682E}"/>
                </a:ext>
              </a:extLst>
            </p:cNvPr>
            <p:cNvCxnSpPr>
              <a:cxnSpLocks/>
              <a:stCxn id="101" idx="6"/>
              <a:endCxn id="68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919F97BF-1A0E-41E0-8F67-2094982272E5}"/>
                </a:ext>
              </a:extLst>
            </p:cNvPr>
            <p:cNvCxnSpPr>
              <a:cxnSpLocks/>
              <a:stCxn id="102" idx="6"/>
              <a:endCxn id="68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53C1B942-85FA-492B-A824-D5FEF40F5A8B}"/>
                </a:ext>
              </a:extLst>
            </p:cNvPr>
            <p:cNvCxnSpPr>
              <a:cxnSpLocks/>
              <a:stCxn id="103" idx="6"/>
              <a:endCxn id="68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4ADD51B7-AEFF-4410-85F2-2BA60749EEB3}"/>
                </a:ext>
              </a:extLst>
            </p:cNvPr>
            <p:cNvCxnSpPr>
              <a:cxnSpLocks/>
              <a:stCxn id="104" idx="6"/>
              <a:endCxn id="68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0FD45C83-BD6A-4A40-BE46-A4420283D344}"/>
                </a:ext>
              </a:extLst>
            </p:cNvPr>
            <p:cNvCxnSpPr>
              <a:cxnSpLocks/>
              <a:stCxn id="105" idx="6"/>
              <a:endCxn id="68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6BAEEE04-8AA6-4435-B41D-503D496FD6EA}"/>
                </a:ext>
              </a:extLst>
            </p:cNvPr>
            <p:cNvCxnSpPr>
              <a:cxnSpLocks/>
              <a:stCxn id="101" idx="6"/>
              <a:endCxn id="69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345AD617-5A4D-4229-B757-861A716A1278}"/>
                </a:ext>
              </a:extLst>
            </p:cNvPr>
            <p:cNvCxnSpPr>
              <a:cxnSpLocks/>
              <a:stCxn id="102" idx="6"/>
              <a:endCxn id="69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EDFDFC55-DD3A-4246-A177-15F4D9240035}"/>
                </a:ext>
              </a:extLst>
            </p:cNvPr>
            <p:cNvCxnSpPr>
              <a:cxnSpLocks/>
              <a:stCxn id="103" idx="6"/>
              <a:endCxn id="69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F24F9BEC-A754-4A4E-B31F-C37F6B4B91D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8EA30841-519B-4635-A3C3-79BD7B686925}"/>
                </a:ext>
              </a:extLst>
            </p:cNvPr>
            <p:cNvCxnSpPr>
              <a:cxnSpLocks/>
              <a:stCxn id="105" idx="6"/>
              <a:endCxn id="69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D957B888-6C81-4243-BA46-0173629D3319}"/>
                </a:ext>
              </a:extLst>
            </p:cNvPr>
            <p:cNvCxnSpPr>
              <a:cxnSpLocks/>
              <a:stCxn id="67" idx="6"/>
              <a:endCxn id="70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6A416851-32DC-460B-93DF-8571CAF96753}"/>
                </a:ext>
              </a:extLst>
            </p:cNvPr>
            <p:cNvCxnSpPr>
              <a:cxnSpLocks/>
              <a:stCxn id="67" idx="6"/>
              <a:endCxn id="71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7C282D7F-D576-481E-8552-11478889CA86}"/>
                </a:ext>
              </a:extLst>
            </p:cNvPr>
            <p:cNvCxnSpPr>
              <a:cxnSpLocks/>
              <a:stCxn id="67" idx="6"/>
              <a:endCxn id="72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BE0E06A7-7889-4C6F-BAB0-E47202BF6252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9351183C-C22A-4979-8061-D5912D290EB7}"/>
                </a:ext>
              </a:extLst>
            </p:cNvPr>
            <p:cNvCxnSpPr>
              <a:cxnSpLocks/>
              <a:stCxn id="68" idx="6"/>
              <a:endCxn id="71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5F25997-54DC-452A-944D-FDACF02F17A5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0880BE89-FCE4-415A-A85F-0D64256C1440}"/>
                </a:ext>
              </a:extLst>
            </p:cNvPr>
            <p:cNvCxnSpPr>
              <a:cxnSpLocks/>
              <a:stCxn id="69" idx="6"/>
              <a:endCxn id="71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4D9B40A8-4B23-4961-8FB1-6DEFB4F5F27C}"/>
                </a:ext>
              </a:extLst>
            </p:cNvPr>
            <p:cNvCxnSpPr>
              <a:cxnSpLocks/>
              <a:stCxn id="69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5515AD7-AFFF-40FD-9A78-707A77FC3208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568ED89B-008F-41D8-B6CB-D217C5EF95FA}"/>
                </a:ext>
              </a:extLst>
            </p:cNvPr>
            <p:cNvCxnSpPr>
              <a:cxnSpLocks/>
              <a:stCxn id="70" idx="6"/>
              <a:endCxn id="73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A6391570-17EA-4F4F-B6A2-254133FFDEB0}"/>
                </a:ext>
              </a:extLst>
            </p:cNvPr>
            <p:cNvCxnSpPr>
              <a:cxnSpLocks/>
              <a:stCxn id="71" idx="6"/>
              <a:endCxn id="73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F31DA503-13D8-43A4-A568-ACAAC927ACDF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8E1221F-3377-4E14-98A8-ECA5D6204BBD}"/>
              </a:ext>
            </a:extLst>
          </p:cNvPr>
          <p:cNvSpPr txBox="1"/>
          <p:nvPr/>
        </p:nvSpPr>
        <p:spPr>
          <a:xfrm>
            <a:off x="4220774" y="2703448"/>
            <a:ext cx="1019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11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AEA2D8D6-0BBB-4A8E-BAA5-E11A318869A3}"/>
              </a:ext>
            </a:extLst>
          </p:cNvPr>
          <p:cNvGrpSpPr/>
          <p:nvPr/>
        </p:nvGrpSpPr>
        <p:grpSpPr>
          <a:xfrm>
            <a:off x="4352024" y="3672065"/>
            <a:ext cx="795243" cy="133753"/>
            <a:chOff x="4790267" y="3519564"/>
            <a:chExt cx="1914525" cy="322007"/>
          </a:xfrm>
        </p:grpSpPr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6BC736C8-27C2-4B83-B024-BD14158AF440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23505378-0A20-4CEB-9DF6-16D1753E9730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10" name="矩形 109">
            <a:extLst>
              <a:ext uri="{FF2B5EF4-FFF2-40B4-BE49-F238E27FC236}">
                <a16:creationId xmlns:a16="http://schemas.microsoft.com/office/drawing/2014/main" id="{BFAC53B4-7D40-4134-9F64-E87785EED469}"/>
              </a:ext>
            </a:extLst>
          </p:cNvPr>
          <p:cNvSpPr/>
          <p:nvPr/>
        </p:nvSpPr>
        <p:spPr>
          <a:xfrm>
            <a:off x="610139" y="2598233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0EF92F98-3D03-46E0-8D17-6DFC9A1C2A7E}"/>
              </a:ext>
            </a:extLst>
          </p:cNvPr>
          <p:cNvGrpSpPr/>
          <p:nvPr/>
        </p:nvGrpSpPr>
        <p:grpSpPr>
          <a:xfrm>
            <a:off x="812192" y="2747514"/>
            <a:ext cx="961601" cy="1245050"/>
            <a:chOff x="2880714" y="4100335"/>
            <a:chExt cx="1303819" cy="1688145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A35B07F2-D637-44F6-BAD8-8BD36D025DD5}"/>
                </a:ext>
              </a:extLst>
            </p:cNvPr>
            <p:cNvGrpSpPr/>
            <p:nvPr/>
          </p:nvGrpSpPr>
          <p:grpSpPr>
            <a:xfrm>
              <a:off x="2882110" y="4100335"/>
              <a:ext cx="1302423" cy="1688145"/>
              <a:chOff x="2923459" y="4180133"/>
              <a:chExt cx="1302423" cy="1688145"/>
            </a:xfrm>
          </p:grpSpPr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1161742B-B05A-42FE-BF8B-885E796E81EF}"/>
                  </a:ext>
                </a:extLst>
              </p:cNvPr>
              <p:cNvGrpSpPr/>
              <p:nvPr/>
            </p:nvGrpSpPr>
            <p:grpSpPr>
              <a:xfrm>
                <a:off x="2923459" y="4180133"/>
                <a:ext cx="1302423" cy="1271044"/>
                <a:chOff x="1915065" y="4730536"/>
                <a:chExt cx="1302423" cy="1271044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DE5B053D-19CC-4E84-A2A4-747134D3D96E}"/>
                    </a:ext>
                  </a:extLst>
                </p:cNvPr>
                <p:cNvSpPr/>
                <p:nvPr/>
              </p:nvSpPr>
              <p:spPr>
                <a:xfrm>
                  <a:off x="2448730" y="4730536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0C477C42-8FD2-473F-97F8-D686FF4FF93D}"/>
                    </a:ext>
                  </a:extLst>
                </p:cNvPr>
                <p:cNvSpPr/>
                <p:nvPr/>
              </p:nvSpPr>
              <p:spPr>
                <a:xfrm>
                  <a:off x="2294321" y="4892764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831F3CFF-845C-4496-A283-55213B67C521}"/>
                    </a:ext>
                  </a:extLst>
                </p:cNvPr>
                <p:cNvSpPr/>
                <p:nvPr/>
              </p:nvSpPr>
              <p:spPr>
                <a:xfrm>
                  <a:off x="2102130" y="505499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FE71AF26-0961-4D35-A9C8-0638F0B85F03}"/>
                    </a:ext>
                  </a:extLst>
                </p:cNvPr>
                <p:cNvSpPr/>
                <p:nvPr/>
              </p:nvSpPr>
              <p:spPr>
                <a:xfrm>
                  <a:off x="1915065" y="523282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</p:grpSp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4CF47EFE-5A27-4CE5-A0D2-10BF2CB49944}"/>
                  </a:ext>
                </a:extLst>
              </p:cNvPr>
              <p:cNvSpPr txBox="1"/>
              <p:nvPr/>
            </p:nvSpPr>
            <p:spPr>
              <a:xfrm>
                <a:off x="3272548" y="5534431"/>
                <a:ext cx="617704" cy="33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rgbClr val="2F444F"/>
                    </a:solidFill>
                    <a:latin typeface="+mj-ea"/>
                    <a:ea typeface="+mj-ea"/>
                  </a:rPr>
                  <a:t>CPU</a:t>
                </a:r>
                <a:endParaRPr lang="zh-CN" altLang="en-US" sz="1000" b="1" dirty="0">
                  <a:solidFill>
                    <a:srgbClr val="2F444F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BC7E40C6-1625-4FF1-8135-1CCB7FAEC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714" y="4614594"/>
              <a:ext cx="768758" cy="768758"/>
            </a:xfrm>
            <a:prstGeom prst="rect">
              <a:avLst/>
            </a:prstGeom>
          </p:spPr>
        </p:pic>
      </p:grpSp>
      <p:sp>
        <p:nvSpPr>
          <p:cNvPr id="120" name="文本框 119">
            <a:extLst>
              <a:ext uri="{FF2B5EF4-FFF2-40B4-BE49-F238E27FC236}">
                <a16:creationId xmlns:a16="http://schemas.microsoft.com/office/drawing/2014/main" id="{1756AE3C-AE0A-45B1-B685-D3D189377996}"/>
              </a:ext>
            </a:extLst>
          </p:cNvPr>
          <p:cNvSpPr txBox="1"/>
          <p:nvPr/>
        </p:nvSpPr>
        <p:spPr>
          <a:xfrm>
            <a:off x="850509" y="2193678"/>
            <a:ext cx="859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676869"/>
                </a:solidFill>
                <a:latin typeface="+mj-ea"/>
                <a:ea typeface="+mj-ea"/>
              </a:rPr>
              <a:t>mini-batch</a:t>
            </a:r>
            <a:endParaRPr lang="zh-CN" altLang="en-US" sz="8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F21C4864-54BA-487A-B779-0863C4EC1B7D}"/>
              </a:ext>
            </a:extLst>
          </p:cNvPr>
          <p:cNvCxnSpPr>
            <a:stCxn id="110" idx="0"/>
            <a:endCxn id="120" idx="2"/>
          </p:cNvCxnSpPr>
          <p:nvPr/>
        </p:nvCxnSpPr>
        <p:spPr>
          <a:xfrm flipV="1">
            <a:off x="1280161" y="2409122"/>
            <a:ext cx="0" cy="189111"/>
          </a:xfrm>
          <a:prstGeom prst="straightConnector1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连接符: 肘形 121">
            <a:extLst>
              <a:ext uri="{FF2B5EF4-FFF2-40B4-BE49-F238E27FC236}">
                <a16:creationId xmlns:a16="http://schemas.microsoft.com/office/drawing/2014/main" id="{F33E670F-8969-482A-876B-E1588A070B30}"/>
              </a:ext>
            </a:extLst>
          </p:cNvPr>
          <p:cNvCxnSpPr>
            <a:stCxn id="120" idx="3"/>
            <a:endCxn id="9" idx="0"/>
          </p:cNvCxnSpPr>
          <p:nvPr/>
        </p:nvCxnSpPr>
        <p:spPr>
          <a:xfrm>
            <a:off x="1709813" y="2301400"/>
            <a:ext cx="1331283" cy="296833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连接符: 肘形 122">
            <a:extLst>
              <a:ext uri="{FF2B5EF4-FFF2-40B4-BE49-F238E27FC236}">
                <a16:creationId xmlns:a16="http://schemas.microsoft.com/office/drawing/2014/main" id="{E5E1B2C0-073D-42F2-BE86-028D6D07DE5A}"/>
              </a:ext>
            </a:extLst>
          </p:cNvPr>
          <p:cNvCxnSpPr>
            <a:cxnSpLocks/>
            <a:stCxn id="120" idx="3"/>
            <a:endCxn id="61" idx="0"/>
          </p:cNvCxnSpPr>
          <p:nvPr/>
        </p:nvCxnSpPr>
        <p:spPr>
          <a:xfrm>
            <a:off x="1709813" y="2301400"/>
            <a:ext cx="3001540" cy="298808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连接符: 肘形 123">
            <a:extLst>
              <a:ext uri="{FF2B5EF4-FFF2-40B4-BE49-F238E27FC236}">
                <a16:creationId xmlns:a16="http://schemas.microsoft.com/office/drawing/2014/main" id="{43F35F33-43D0-4478-AB68-238657F9A5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75237" y="3258298"/>
            <a:ext cx="1975" cy="1670257"/>
          </a:xfrm>
          <a:prstGeom prst="bentConnector3">
            <a:avLst>
              <a:gd name="adj1" fmla="val 6363014"/>
            </a:avLst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E9F79110-12AF-4D0C-B47B-F1D54AA15648}"/>
              </a:ext>
            </a:extLst>
          </p:cNvPr>
          <p:cNvSpPr txBox="1"/>
          <p:nvPr/>
        </p:nvSpPr>
        <p:spPr>
          <a:xfrm>
            <a:off x="3080068" y="4271832"/>
            <a:ext cx="1719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800" b="1" dirty="0">
              <a:solidFill>
                <a:srgbClr val="70AD47"/>
              </a:solidFill>
              <a:latin typeface="+mn-ea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09B5B056-75FF-4B40-8BBB-0E9B3D07BA71}"/>
              </a:ext>
            </a:extLst>
          </p:cNvPr>
          <p:cNvSpPr/>
          <p:nvPr/>
        </p:nvSpPr>
        <p:spPr>
          <a:xfrm>
            <a:off x="8624254" y="2629536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/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A731BD20-3A9F-46E2-895B-12D815AFDA00}"/>
              </a:ext>
            </a:extLst>
          </p:cNvPr>
          <p:cNvGrpSpPr/>
          <p:nvPr/>
        </p:nvGrpSpPr>
        <p:grpSpPr>
          <a:xfrm rot="10800000">
            <a:off x="8920222" y="3756910"/>
            <a:ext cx="795243" cy="133753"/>
            <a:chOff x="4790267" y="3519564"/>
            <a:chExt cx="1914525" cy="322007"/>
          </a:xfrm>
        </p:grpSpPr>
        <p:sp>
          <p:nvSpPr>
            <p:cNvPr id="247" name="箭头: 右 246">
              <a:extLst>
                <a:ext uri="{FF2B5EF4-FFF2-40B4-BE49-F238E27FC236}">
                  <a16:creationId xmlns:a16="http://schemas.microsoft.com/office/drawing/2014/main" id="{77E6BCF6-4B93-4051-A836-1255972FD5F6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532DE179-7F4D-4529-B85A-72C78A862BFA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EDDABAEF-CB8E-4766-A8FB-4151B1F92E13}"/>
              </a:ext>
            </a:extLst>
          </p:cNvPr>
          <p:cNvGrpSpPr/>
          <p:nvPr/>
        </p:nvGrpSpPr>
        <p:grpSpPr>
          <a:xfrm>
            <a:off x="8938090" y="3069918"/>
            <a:ext cx="759023" cy="510192"/>
            <a:chOff x="4607857" y="4485359"/>
            <a:chExt cx="1609167" cy="1379209"/>
          </a:xfrm>
        </p:grpSpPr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D3CBF1CA-9FC2-49C4-B7A6-565306D36A1C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8D16FE6C-D572-47D0-9DDF-BDB49D716FC0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DA8273E8-C017-47D7-B1D9-1C6488D64169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4554082A-03CE-4515-9ECF-DAA3AA62255C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520C2F9B-4E65-4844-9977-1D72E2D073A9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8468897E-A1C6-459A-B002-CB4B814016F8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</p:grp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F7A042F-9827-4EED-8EF6-AF9ACF4900A9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45CF78AE-E44C-4FD6-9404-CECF947FD6E7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E780FAA8-8F2B-4B4F-A05D-3D01CD1E38CD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3418F1A0-DB13-4B03-95AB-E3F510B87339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36D67C8E-6362-4B5B-B988-7DC6B2016956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6F6A3D32-B4EE-40BB-A28E-2C6DE35E3BBE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638A1F6-9C2D-4274-915C-194C39CAF42C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D4D94D1D-B3AA-4645-9035-68C9E070ED99}"/>
                </a:ext>
              </a:extLst>
            </p:cNvPr>
            <p:cNvCxnSpPr>
              <a:stCxn id="242" idx="6"/>
              <a:endCxn id="208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A65615CD-8826-4FF8-B421-7B4ED9B2D7F7}"/>
                </a:ext>
              </a:extLst>
            </p:cNvPr>
            <p:cNvCxnSpPr>
              <a:cxnSpLocks/>
              <a:stCxn id="243" idx="6"/>
              <a:endCxn id="208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ADE1F4AB-33B4-4462-B1AC-29730D9CF72E}"/>
                </a:ext>
              </a:extLst>
            </p:cNvPr>
            <p:cNvCxnSpPr>
              <a:cxnSpLocks/>
              <a:stCxn id="244" idx="6"/>
              <a:endCxn id="208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A6FE89E4-0A31-4093-B90C-A7E36620D7E7}"/>
                </a:ext>
              </a:extLst>
            </p:cNvPr>
            <p:cNvCxnSpPr>
              <a:cxnSpLocks/>
              <a:stCxn id="245" idx="6"/>
              <a:endCxn id="208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E018DCCB-15CA-41FF-9E82-C8BB07882473}"/>
                </a:ext>
              </a:extLst>
            </p:cNvPr>
            <p:cNvCxnSpPr>
              <a:cxnSpLocks/>
              <a:stCxn id="246" idx="6"/>
              <a:endCxn id="208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921F1772-06D9-44DF-90C2-C056BC42E212}"/>
                </a:ext>
              </a:extLst>
            </p:cNvPr>
            <p:cNvCxnSpPr>
              <a:cxnSpLocks/>
              <a:stCxn id="242" idx="6"/>
              <a:endCxn id="209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19DFF67A-8DCD-4674-BF48-BC440EDD8737}"/>
                </a:ext>
              </a:extLst>
            </p:cNvPr>
            <p:cNvCxnSpPr>
              <a:cxnSpLocks/>
              <a:stCxn id="243" idx="6"/>
              <a:endCxn id="209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28D05D61-1910-4297-9FEB-7C24CDD1E6B1}"/>
                </a:ext>
              </a:extLst>
            </p:cNvPr>
            <p:cNvCxnSpPr>
              <a:cxnSpLocks/>
              <a:stCxn id="244" idx="6"/>
              <a:endCxn id="209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F9F5E5BC-7DFF-4727-B816-D9835EBA29CD}"/>
                </a:ext>
              </a:extLst>
            </p:cNvPr>
            <p:cNvCxnSpPr>
              <a:cxnSpLocks/>
              <a:stCxn id="245" idx="6"/>
              <a:endCxn id="209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546DE5FC-A300-4D50-B87E-AE09F895FAA9}"/>
                </a:ext>
              </a:extLst>
            </p:cNvPr>
            <p:cNvCxnSpPr>
              <a:cxnSpLocks/>
              <a:stCxn id="246" idx="6"/>
              <a:endCxn id="209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E20A251B-2870-4E7C-A1CC-03A72016B4E0}"/>
                </a:ext>
              </a:extLst>
            </p:cNvPr>
            <p:cNvCxnSpPr>
              <a:cxnSpLocks/>
              <a:stCxn id="242" idx="6"/>
              <a:endCxn id="210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:a16="http://schemas.microsoft.com/office/drawing/2014/main" id="{B7CCF877-3D89-40E8-9D35-F5BDB1BE7D32}"/>
                </a:ext>
              </a:extLst>
            </p:cNvPr>
            <p:cNvCxnSpPr>
              <a:cxnSpLocks/>
              <a:stCxn id="243" idx="6"/>
              <a:endCxn id="210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741DFC4E-8F64-485D-9653-FF8B4657C0F5}"/>
                </a:ext>
              </a:extLst>
            </p:cNvPr>
            <p:cNvCxnSpPr>
              <a:cxnSpLocks/>
              <a:stCxn id="244" idx="6"/>
              <a:endCxn id="210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47823628-3F26-4870-9663-0217E57C509B}"/>
                </a:ext>
              </a:extLst>
            </p:cNvPr>
            <p:cNvCxnSpPr>
              <a:cxnSpLocks/>
              <a:endCxn id="210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02C777E7-F70D-485D-8B31-F6FAD7769F8A}"/>
                </a:ext>
              </a:extLst>
            </p:cNvPr>
            <p:cNvCxnSpPr>
              <a:cxnSpLocks/>
              <a:stCxn id="246" idx="6"/>
              <a:endCxn id="210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6BB61CF0-8194-4C17-ACD8-B2BA5DCA1950}"/>
                </a:ext>
              </a:extLst>
            </p:cNvPr>
            <p:cNvCxnSpPr>
              <a:cxnSpLocks/>
              <a:stCxn id="208" idx="6"/>
              <a:endCxn id="211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6BDCBBA2-2F32-4340-8A54-D5580F631244}"/>
                </a:ext>
              </a:extLst>
            </p:cNvPr>
            <p:cNvCxnSpPr>
              <a:cxnSpLocks/>
              <a:stCxn id="208" idx="6"/>
              <a:endCxn id="212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97AB91D9-5D34-451D-AD68-86D6DEFA4BE8}"/>
                </a:ext>
              </a:extLst>
            </p:cNvPr>
            <p:cNvCxnSpPr>
              <a:cxnSpLocks/>
              <a:stCxn id="208" idx="6"/>
              <a:endCxn id="213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645517AF-2C7D-448B-8CA2-9C44D7BE9C46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431F126C-1E89-4C14-B62F-4A98A18B42B9}"/>
                </a:ext>
              </a:extLst>
            </p:cNvPr>
            <p:cNvCxnSpPr>
              <a:cxnSpLocks/>
              <a:stCxn id="209" idx="6"/>
              <a:endCxn id="212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02297512-AA88-4968-93A6-0E7394ACFA89}"/>
                </a:ext>
              </a:extLst>
            </p:cNvPr>
            <p:cNvCxnSpPr>
              <a:cxnSpLocks/>
              <a:stCxn id="209" idx="6"/>
              <a:endCxn id="213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C335BB3F-4B86-4552-8940-8CCA545EE3CB}"/>
                </a:ext>
              </a:extLst>
            </p:cNvPr>
            <p:cNvCxnSpPr>
              <a:cxnSpLocks/>
              <a:stCxn id="210" idx="6"/>
              <a:endCxn id="212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:a16="http://schemas.microsoft.com/office/drawing/2014/main" id="{BA2A9C43-8CDF-4094-AA38-D323BC0EE8E4}"/>
                </a:ext>
              </a:extLst>
            </p:cNvPr>
            <p:cNvCxnSpPr>
              <a:cxnSpLocks/>
              <a:stCxn id="210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2FCD69D7-8324-4706-944A-3E32343013E1}"/>
                </a:ext>
              </a:extLst>
            </p:cNvPr>
            <p:cNvCxnSpPr>
              <a:cxnSpLocks/>
              <a:stCxn id="210" idx="6"/>
              <a:endCxn id="211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92BA5FF6-7082-41BA-B481-F8843C6291AB}"/>
                </a:ext>
              </a:extLst>
            </p:cNvPr>
            <p:cNvCxnSpPr>
              <a:cxnSpLocks/>
              <a:stCxn id="211" idx="6"/>
              <a:endCxn id="214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D856F533-8F5A-4AC0-B1E0-57FADF575331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253C20DD-59B6-4EE1-88C4-B961DDB0DC91}"/>
                </a:ext>
              </a:extLst>
            </p:cNvPr>
            <p:cNvCxnSpPr>
              <a:cxnSpLocks/>
              <a:stCxn id="213" idx="6"/>
              <a:endCxn id="214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id="{3CC91E3E-366C-4AC5-8BDF-12320FB89AC0}"/>
              </a:ext>
            </a:extLst>
          </p:cNvPr>
          <p:cNvSpPr txBox="1"/>
          <p:nvPr/>
        </p:nvSpPr>
        <p:spPr>
          <a:xfrm>
            <a:off x="8803697" y="2732776"/>
            <a:ext cx="1019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11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FB266D14-0652-4C8C-BF9F-F0764EA5A8F2}"/>
              </a:ext>
            </a:extLst>
          </p:cNvPr>
          <p:cNvGrpSpPr/>
          <p:nvPr/>
        </p:nvGrpSpPr>
        <p:grpSpPr>
          <a:xfrm>
            <a:off x="8934947" y="3701393"/>
            <a:ext cx="795243" cy="133753"/>
            <a:chOff x="4790267" y="3519564"/>
            <a:chExt cx="1914525" cy="322007"/>
          </a:xfrm>
        </p:grpSpPr>
        <p:sp>
          <p:nvSpPr>
            <p:cNvPr id="205" name="箭头: 右 204">
              <a:extLst>
                <a:ext uri="{FF2B5EF4-FFF2-40B4-BE49-F238E27FC236}">
                  <a16:creationId xmlns:a16="http://schemas.microsoft.com/office/drawing/2014/main" id="{0462E2E1-4F91-4CDB-BB05-D888E5206B96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D732EC12-98E3-4A05-A70B-CC9A95485BA5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36" name="矩形 135">
            <a:extLst>
              <a:ext uri="{FF2B5EF4-FFF2-40B4-BE49-F238E27FC236}">
                <a16:creationId xmlns:a16="http://schemas.microsoft.com/office/drawing/2014/main" id="{CEB83462-E3AB-448B-B99D-01C3AD40D59C}"/>
              </a:ext>
            </a:extLst>
          </p:cNvPr>
          <p:cNvSpPr/>
          <p:nvPr/>
        </p:nvSpPr>
        <p:spPr>
          <a:xfrm>
            <a:off x="10294511" y="2631511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/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4F85C248-629C-445F-81ED-94F0BCA5BF04}"/>
              </a:ext>
            </a:extLst>
          </p:cNvPr>
          <p:cNvGrpSpPr/>
          <p:nvPr/>
        </p:nvGrpSpPr>
        <p:grpSpPr>
          <a:xfrm rot="10800000">
            <a:off x="10590479" y="3758885"/>
            <a:ext cx="795243" cy="133753"/>
            <a:chOff x="4790267" y="3519564"/>
            <a:chExt cx="1914525" cy="322007"/>
          </a:xfrm>
        </p:grpSpPr>
        <p:sp>
          <p:nvSpPr>
            <p:cNvPr id="203" name="箭头: 右 202">
              <a:extLst>
                <a:ext uri="{FF2B5EF4-FFF2-40B4-BE49-F238E27FC236}">
                  <a16:creationId xmlns:a16="http://schemas.microsoft.com/office/drawing/2014/main" id="{D6E40EA7-0F22-4894-AFC8-3AB1F324525C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A03CB122-E9A6-4CD5-A666-862EA89269D4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62B4C83C-73C2-49BB-9028-6D7D78C65363}"/>
              </a:ext>
            </a:extLst>
          </p:cNvPr>
          <p:cNvGrpSpPr/>
          <p:nvPr/>
        </p:nvGrpSpPr>
        <p:grpSpPr>
          <a:xfrm>
            <a:off x="10608347" y="3071893"/>
            <a:ext cx="759023" cy="510192"/>
            <a:chOff x="4607857" y="4485359"/>
            <a:chExt cx="1609167" cy="1379209"/>
          </a:xfrm>
        </p:grpSpPr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DF7C03B3-4025-4DE2-B2AC-D1A306553D2E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EB495D59-6EF3-464B-9061-090B8C8FE07D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F95D7B9C-A8B3-47A6-A8AF-18E99CD30058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26C081BC-946F-4BA2-9FA4-2C1CE4B070CB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DA3FFAB2-8E9B-4DD7-B6CD-BDE25A6A2988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DA37C90F-8A90-4661-AF32-24D8BBEE2555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 b="1"/>
              </a:p>
            </p:txBody>
          </p:sp>
        </p:grp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B0A6B107-E432-4B61-B8AA-F3CD387F2EEF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9F203B9-3A07-4D0C-BE5A-DD9EF1443C6C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9322B8AC-0EC9-41B5-8200-6B8D1429311F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B09D274C-6895-4CCC-8ECE-0A03E6121E1E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18720609-B243-4895-A4BD-D09760B5AE6D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A345FF80-2811-46BE-91D5-921F7F7DB102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4278B7C9-300E-4FB6-8CC2-DDCABF359107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67DD6822-CCFF-4C5E-B789-134919098A31}"/>
                </a:ext>
              </a:extLst>
            </p:cNvPr>
            <p:cNvCxnSpPr>
              <a:stCxn id="198" idx="6"/>
              <a:endCxn id="164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D562E356-666A-483D-B3CD-3EB3E1D9EB06}"/>
                </a:ext>
              </a:extLst>
            </p:cNvPr>
            <p:cNvCxnSpPr>
              <a:cxnSpLocks/>
              <a:stCxn id="199" idx="6"/>
              <a:endCxn id="164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4FE3EC35-2288-46B5-9FAC-6EBACFBA5BF1}"/>
                </a:ext>
              </a:extLst>
            </p:cNvPr>
            <p:cNvCxnSpPr>
              <a:cxnSpLocks/>
              <a:stCxn id="200" idx="6"/>
              <a:endCxn id="164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BA3ECFC5-78F7-410F-985A-55A27B083460}"/>
                </a:ext>
              </a:extLst>
            </p:cNvPr>
            <p:cNvCxnSpPr>
              <a:cxnSpLocks/>
              <a:stCxn id="201" idx="6"/>
              <a:endCxn id="164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0E6A9717-683A-44DC-87ED-1AED665DA3A2}"/>
                </a:ext>
              </a:extLst>
            </p:cNvPr>
            <p:cNvCxnSpPr>
              <a:cxnSpLocks/>
              <a:stCxn id="202" idx="6"/>
              <a:endCxn id="164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016E37F0-7567-4F06-8274-F9CBD99D8951}"/>
                </a:ext>
              </a:extLst>
            </p:cNvPr>
            <p:cNvCxnSpPr>
              <a:cxnSpLocks/>
              <a:stCxn id="198" idx="6"/>
              <a:endCxn id="165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47D9C0FC-D6C4-430F-BAA5-C3CBF24F85A2}"/>
                </a:ext>
              </a:extLst>
            </p:cNvPr>
            <p:cNvCxnSpPr>
              <a:cxnSpLocks/>
              <a:stCxn id="199" idx="6"/>
              <a:endCxn id="165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EBEE88BA-B36B-4FA9-9635-10B9E2BD9080}"/>
                </a:ext>
              </a:extLst>
            </p:cNvPr>
            <p:cNvCxnSpPr>
              <a:cxnSpLocks/>
              <a:stCxn id="200" idx="6"/>
              <a:endCxn id="165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08381BEB-2127-4E39-983F-FA67BFA3703B}"/>
                </a:ext>
              </a:extLst>
            </p:cNvPr>
            <p:cNvCxnSpPr>
              <a:cxnSpLocks/>
              <a:stCxn id="201" idx="6"/>
              <a:endCxn id="165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B0B9B3BC-F0E7-47B8-8BA1-230D0893491B}"/>
                </a:ext>
              </a:extLst>
            </p:cNvPr>
            <p:cNvCxnSpPr>
              <a:cxnSpLocks/>
              <a:stCxn id="202" idx="6"/>
              <a:endCxn id="165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715BE2F6-5292-4B37-9C3C-1693EA569DE5}"/>
                </a:ext>
              </a:extLst>
            </p:cNvPr>
            <p:cNvCxnSpPr>
              <a:cxnSpLocks/>
              <a:stCxn id="198" idx="6"/>
              <a:endCxn id="166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EED74058-F695-42E4-890C-18D4B03AAF96}"/>
                </a:ext>
              </a:extLst>
            </p:cNvPr>
            <p:cNvCxnSpPr>
              <a:cxnSpLocks/>
              <a:stCxn id="199" idx="6"/>
              <a:endCxn id="166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61B823B2-866A-415C-BB29-7391D3DA954D}"/>
                </a:ext>
              </a:extLst>
            </p:cNvPr>
            <p:cNvCxnSpPr>
              <a:cxnSpLocks/>
              <a:stCxn id="200" idx="6"/>
              <a:endCxn id="166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F792085A-E7AE-4FD3-ADF1-35F581C6A6EE}"/>
                </a:ext>
              </a:extLst>
            </p:cNvPr>
            <p:cNvCxnSpPr>
              <a:cxnSpLocks/>
              <a:endCxn id="166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8448AA78-425D-4D99-BD53-858FECC5143B}"/>
                </a:ext>
              </a:extLst>
            </p:cNvPr>
            <p:cNvCxnSpPr>
              <a:cxnSpLocks/>
              <a:stCxn id="202" idx="6"/>
              <a:endCxn id="166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FBF1D2AD-5EA8-499A-9F3D-A1DB8A2C8EAD}"/>
                </a:ext>
              </a:extLst>
            </p:cNvPr>
            <p:cNvCxnSpPr>
              <a:cxnSpLocks/>
              <a:stCxn id="164" idx="6"/>
              <a:endCxn id="167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F585966D-899A-4AA9-950D-EA6CBF0DCE30}"/>
                </a:ext>
              </a:extLst>
            </p:cNvPr>
            <p:cNvCxnSpPr>
              <a:cxnSpLocks/>
              <a:stCxn id="164" idx="6"/>
              <a:endCxn id="168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C1660C41-BE1B-4409-831F-B9A7008ACFF6}"/>
                </a:ext>
              </a:extLst>
            </p:cNvPr>
            <p:cNvCxnSpPr>
              <a:cxnSpLocks/>
              <a:stCxn id="164" idx="6"/>
              <a:endCxn id="169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7196DE19-1DC7-43FC-9CE5-2010737DF1F0}"/>
                </a:ext>
              </a:extLst>
            </p:cNvPr>
            <p:cNvCxnSpPr>
              <a:cxnSpLocks/>
              <a:stCxn id="165" idx="6"/>
              <a:endCxn id="167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E16CBE65-8D0D-4065-969B-BCBA38EF1B24}"/>
                </a:ext>
              </a:extLst>
            </p:cNvPr>
            <p:cNvCxnSpPr>
              <a:cxnSpLocks/>
              <a:stCxn id="165" idx="6"/>
              <a:endCxn id="168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FDEEC708-43F4-4BE2-8978-EA71461172DE}"/>
                </a:ext>
              </a:extLst>
            </p:cNvPr>
            <p:cNvCxnSpPr>
              <a:cxnSpLocks/>
              <a:stCxn id="165" idx="6"/>
              <a:endCxn id="169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7AE216FF-86F4-49EC-8FB4-4382E2B3DFA1}"/>
                </a:ext>
              </a:extLst>
            </p:cNvPr>
            <p:cNvCxnSpPr>
              <a:cxnSpLocks/>
              <a:stCxn id="166" idx="6"/>
              <a:endCxn id="168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9A3E1F75-652F-4486-8F2A-7C10004F25E5}"/>
                </a:ext>
              </a:extLst>
            </p:cNvPr>
            <p:cNvCxnSpPr>
              <a:cxnSpLocks/>
              <a:stCxn id="166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0E023902-DF24-4C2F-8089-52E2C4E26A12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ACD8AA7F-1028-42F3-BF25-462133B7AE2C}"/>
                </a:ext>
              </a:extLst>
            </p:cNvPr>
            <p:cNvCxnSpPr>
              <a:cxnSpLocks/>
              <a:stCxn id="167" idx="6"/>
              <a:endCxn id="170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8F2C009D-1FA8-4265-BD21-FB744862A610}"/>
                </a:ext>
              </a:extLst>
            </p:cNvPr>
            <p:cNvCxnSpPr>
              <a:cxnSpLocks/>
              <a:stCxn id="168" idx="6"/>
              <a:endCxn id="170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68802AE6-0EA6-4125-8167-1A849E651720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文本框 138">
            <a:extLst>
              <a:ext uri="{FF2B5EF4-FFF2-40B4-BE49-F238E27FC236}">
                <a16:creationId xmlns:a16="http://schemas.microsoft.com/office/drawing/2014/main" id="{6EC92C48-08A1-4D44-9121-9F90583993DE}"/>
              </a:ext>
            </a:extLst>
          </p:cNvPr>
          <p:cNvSpPr txBox="1"/>
          <p:nvPr/>
        </p:nvSpPr>
        <p:spPr>
          <a:xfrm>
            <a:off x="10473954" y="2734751"/>
            <a:ext cx="1019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11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81CB19A3-FA23-47C1-AD91-248A246BA74E}"/>
              </a:ext>
            </a:extLst>
          </p:cNvPr>
          <p:cNvGrpSpPr/>
          <p:nvPr/>
        </p:nvGrpSpPr>
        <p:grpSpPr>
          <a:xfrm>
            <a:off x="10605204" y="3703368"/>
            <a:ext cx="795243" cy="133753"/>
            <a:chOff x="4790267" y="3519564"/>
            <a:chExt cx="1914525" cy="322007"/>
          </a:xfrm>
        </p:grpSpPr>
        <p:sp>
          <p:nvSpPr>
            <p:cNvPr id="161" name="箭头: 右 160">
              <a:extLst>
                <a:ext uri="{FF2B5EF4-FFF2-40B4-BE49-F238E27FC236}">
                  <a16:creationId xmlns:a16="http://schemas.microsoft.com/office/drawing/2014/main" id="{98488FE0-08D4-4AB0-8BFB-96BF38373514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BD2C49AC-F4DF-44A9-8FA5-F108924A27EA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41" name="矩形 140">
            <a:extLst>
              <a:ext uri="{FF2B5EF4-FFF2-40B4-BE49-F238E27FC236}">
                <a16:creationId xmlns:a16="http://schemas.microsoft.com/office/drawing/2014/main" id="{C6961D00-3339-4A0C-A6C0-47F141B71C9B}"/>
              </a:ext>
            </a:extLst>
          </p:cNvPr>
          <p:cNvSpPr/>
          <p:nvPr/>
        </p:nvSpPr>
        <p:spPr>
          <a:xfrm>
            <a:off x="6863319" y="2629536"/>
            <a:ext cx="1340044" cy="149679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72AD91D6-7C03-43FA-8DEC-2EA2ED594AED}"/>
              </a:ext>
            </a:extLst>
          </p:cNvPr>
          <p:cNvGrpSpPr/>
          <p:nvPr/>
        </p:nvGrpSpPr>
        <p:grpSpPr>
          <a:xfrm>
            <a:off x="7065372" y="2778817"/>
            <a:ext cx="961601" cy="1245050"/>
            <a:chOff x="2880714" y="4100335"/>
            <a:chExt cx="1303819" cy="1688145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309A0EB6-4FC0-46A2-870A-41EB6673981E}"/>
                </a:ext>
              </a:extLst>
            </p:cNvPr>
            <p:cNvGrpSpPr/>
            <p:nvPr/>
          </p:nvGrpSpPr>
          <p:grpSpPr>
            <a:xfrm>
              <a:off x="2882110" y="4100335"/>
              <a:ext cx="1302423" cy="1688145"/>
              <a:chOff x="2923459" y="4180133"/>
              <a:chExt cx="1302423" cy="1688145"/>
            </a:xfrm>
          </p:grpSpPr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8385FD75-E598-4F51-98F0-5CBC7F974A8B}"/>
                  </a:ext>
                </a:extLst>
              </p:cNvPr>
              <p:cNvGrpSpPr/>
              <p:nvPr/>
            </p:nvGrpSpPr>
            <p:grpSpPr>
              <a:xfrm>
                <a:off x="2923459" y="4180133"/>
                <a:ext cx="1302423" cy="1271044"/>
                <a:chOff x="1915065" y="4730536"/>
                <a:chExt cx="1302423" cy="1271044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991F10F1-71BA-4CA0-9492-BBD4F87CDF5B}"/>
                    </a:ext>
                  </a:extLst>
                </p:cNvPr>
                <p:cNvSpPr/>
                <p:nvPr/>
              </p:nvSpPr>
              <p:spPr>
                <a:xfrm>
                  <a:off x="2448730" y="4730536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6BE55AAE-AD15-4151-A04B-838291301296}"/>
                    </a:ext>
                  </a:extLst>
                </p:cNvPr>
                <p:cNvSpPr/>
                <p:nvPr/>
              </p:nvSpPr>
              <p:spPr>
                <a:xfrm>
                  <a:off x="2294321" y="4892764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0DF2ABCA-79F8-40A7-BDCC-665561FE4B54}"/>
                    </a:ext>
                  </a:extLst>
                </p:cNvPr>
                <p:cNvSpPr/>
                <p:nvPr/>
              </p:nvSpPr>
              <p:spPr>
                <a:xfrm>
                  <a:off x="2102130" y="505499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AF19F0AF-BF18-4571-B905-47E058E65D96}"/>
                    </a:ext>
                  </a:extLst>
                </p:cNvPr>
                <p:cNvSpPr/>
                <p:nvPr/>
              </p:nvSpPr>
              <p:spPr>
                <a:xfrm>
                  <a:off x="1915065" y="523282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/>
                </a:p>
              </p:txBody>
            </p:sp>
          </p:grpSp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D419ECA1-9A7B-403C-B3BD-14D167181ED5}"/>
                  </a:ext>
                </a:extLst>
              </p:cNvPr>
              <p:cNvSpPr txBox="1"/>
              <p:nvPr/>
            </p:nvSpPr>
            <p:spPr>
              <a:xfrm>
                <a:off x="3272548" y="5534431"/>
                <a:ext cx="617704" cy="33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rgbClr val="2F444F"/>
                    </a:solidFill>
                    <a:latin typeface="+mj-ea"/>
                    <a:ea typeface="+mj-ea"/>
                  </a:rPr>
                  <a:t>CPU</a:t>
                </a:r>
                <a:endParaRPr lang="zh-CN" altLang="en-US" sz="1000" b="1" dirty="0">
                  <a:solidFill>
                    <a:srgbClr val="2F444F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54" name="图片 153">
              <a:extLst>
                <a:ext uri="{FF2B5EF4-FFF2-40B4-BE49-F238E27FC236}">
                  <a16:creationId xmlns:a16="http://schemas.microsoft.com/office/drawing/2014/main" id="{9B09C168-18D3-4F89-9B7F-2F07E46D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714" y="4614594"/>
              <a:ext cx="768758" cy="768758"/>
            </a:xfrm>
            <a:prstGeom prst="rect">
              <a:avLst/>
            </a:prstGeom>
          </p:spPr>
        </p:pic>
      </p:grpSp>
      <p:sp>
        <p:nvSpPr>
          <p:cNvPr id="143" name="文本框 142">
            <a:extLst>
              <a:ext uri="{FF2B5EF4-FFF2-40B4-BE49-F238E27FC236}">
                <a16:creationId xmlns:a16="http://schemas.microsoft.com/office/drawing/2014/main" id="{1C79E6B1-7E6A-4377-B737-56BECF39BF47}"/>
              </a:ext>
            </a:extLst>
          </p:cNvPr>
          <p:cNvSpPr txBox="1"/>
          <p:nvPr/>
        </p:nvSpPr>
        <p:spPr>
          <a:xfrm>
            <a:off x="7103689" y="2224981"/>
            <a:ext cx="859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676869"/>
                </a:solidFill>
                <a:latin typeface="+mj-ea"/>
                <a:ea typeface="+mj-ea"/>
              </a:rPr>
              <a:t>mini-batch</a:t>
            </a:r>
            <a:endParaRPr lang="zh-CN" altLang="en-US" sz="8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3652CC00-D2D4-478F-8322-CC9F93413E4F}"/>
              </a:ext>
            </a:extLst>
          </p:cNvPr>
          <p:cNvCxnSpPr>
            <a:stCxn id="141" idx="0"/>
            <a:endCxn id="143" idx="2"/>
          </p:cNvCxnSpPr>
          <p:nvPr/>
        </p:nvCxnSpPr>
        <p:spPr>
          <a:xfrm flipV="1">
            <a:off x="7533341" y="2440425"/>
            <a:ext cx="0" cy="189111"/>
          </a:xfrm>
          <a:prstGeom prst="straightConnector1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连接符: 肘形 144">
            <a:extLst>
              <a:ext uri="{FF2B5EF4-FFF2-40B4-BE49-F238E27FC236}">
                <a16:creationId xmlns:a16="http://schemas.microsoft.com/office/drawing/2014/main" id="{0192154D-B1B3-4225-B583-4F599CB67239}"/>
              </a:ext>
            </a:extLst>
          </p:cNvPr>
          <p:cNvCxnSpPr>
            <a:stCxn id="143" idx="3"/>
            <a:endCxn id="131" idx="0"/>
          </p:cNvCxnSpPr>
          <p:nvPr/>
        </p:nvCxnSpPr>
        <p:spPr>
          <a:xfrm>
            <a:off x="7962993" y="2332703"/>
            <a:ext cx="1331283" cy="296833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连接符: 肘形 145">
            <a:extLst>
              <a:ext uri="{FF2B5EF4-FFF2-40B4-BE49-F238E27FC236}">
                <a16:creationId xmlns:a16="http://schemas.microsoft.com/office/drawing/2014/main" id="{BD0C6AEA-325D-4C11-B7DD-CAF3D3EA75B3}"/>
              </a:ext>
            </a:extLst>
          </p:cNvPr>
          <p:cNvCxnSpPr>
            <a:cxnSpLocks/>
            <a:stCxn id="143" idx="3"/>
            <a:endCxn id="136" idx="0"/>
          </p:cNvCxnSpPr>
          <p:nvPr/>
        </p:nvCxnSpPr>
        <p:spPr>
          <a:xfrm>
            <a:off x="7962993" y="2332703"/>
            <a:ext cx="3001540" cy="298808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连接符: 肘形 146">
            <a:extLst>
              <a:ext uri="{FF2B5EF4-FFF2-40B4-BE49-F238E27FC236}">
                <a16:creationId xmlns:a16="http://schemas.microsoft.com/office/drawing/2014/main" id="{705D372E-BE5E-4F52-8FCC-1364AF31581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28417" y="3289601"/>
            <a:ext cx="1975" cy="1670257"/>
          </a:xfrm>
          <a:prstGeom prst="bentConnector3">
            <a:avLst>
              <a:gd name="adj1" fmla="val 6363014"/>
            </a:avLst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8" name="文本框 147">
            <a:extLst>
              <a:ext uri="{FF2B5EF4-FFF2-40B4-BE49-F238E27FC236}">
                <a16:creationId xmlns:a16="http://schemas.microsoft.com/office/drawing/2014/main" id="{5CE89DD8-59D2-493D-AC8E-D0BB9E0118BD}"/>
              </a:ext>
            </a:extLst>
          </p:cNvPr>
          <p:cNvSpPr txBox="1"/>
          <p:nvPr/>
        </p:nvSpPr>
        <p:spPr>
          <a:xfrm>
            <a:off x="9333248" y="4303135"/>
            <a:ext cx="1719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800" b="1" dirty="0">
              <a:solidFill>
                <a:srgbClr val="70AD47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1FAC27-68CC-4723-90A8-C86B06CF1F0C}"/>
              </a:ext>
            </a:extLst>
          </p:cNvPr>
          <p:cNvSpPr/>
          <p:nvPr/>
        </p:nvSpPr>
        <p:spPr>
          <a:xfrm>
            <a:off x="234346" y="2076902"/>
            <a:ext cx="5576455" cy="25039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2C653D69-28CF-44E8-BF29-5B5220A65533}"/>
              </a:ext>
            </a:extLst>
          </p:cNvPr>
          <p:cNvSpPr/>
          <p:nvPr/>
        </p:nvSpPr>
        <p:spPr>
          <a:xfrm>
            <a:off x="6368498" y="2076902"/>
            <a:ext cx="5576455" cy="25039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AB833D4C-0A1B-4AC0-9BFF-1777680C77A8}"/>
              </a:ext>
            </a:extLst>
          </p:cNvPr>
          <p:cNvSpPr txBox="1"/>
          <p:nvPr/>
        </p:nvSpPr>
        <p:spPr>
          <a:xfrm>
            <a:off x="5863084" y="30604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…</a:t>
            </a:r>
            <a:endParaRPr lang="zh-CN" altLang="en-US" sz="2400" b="1" dirty="0"/>
          </a:p>
        </p:txBody>
      </p:sp>
      <p:cxnSp>
        <p:nvCxnSpPr>
          <p:cNvPr id="252" name="连接符: 肘形 251">
            <a:extLst>
              <a:ext uri="{FF2B5EF4-FFF2-40B4-BE49-F238E27FC236}">
                <a16:creationId xmlns:a16="http://schemas.microsoft.com/office/drawing/2014/main" id="{D8F38F30-7942-4221-8CE0-4458C8A0B254}"/>
              </a:ext>
            </a:extLst>
          </p:cNvPr>
          <p:cNvCxnSpPr>
            <a:cxnSpLocks/>
            <a:stCxn id="8" idx="2"/>
            <a:endCxn id="250" idx="2"/>
          </p:cNvCxnSpPr>
          <p:nvPr/>
        </p:nvCxnSpPr>
        <p:spPr>
          <a:xfrm rot="16200000" flipH="1">
            <a:off x="6089650" y="1513749"/>
            <a:ext cx="12700" cy="6134152"/>
          </a:xfrm>
          <a:prstGeom prst="bentConnector3">
            <a:avLst>
              <a:gd name="adj1" fmla="val 6724354"/>
            </a:avLst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7" name="文本框 256">
            <a:extLst>
              <a:ext uri="{FF2B5EF4-FFF2-40B4-BE49-F238E27FC236}">
                <a16:creationId xmlns:a16="http://schemas.microsoft.com/office/drawing/2014/main" id="{99081F9F-C936-4FF6-BDF2-4C245872B097}"/>
              </a:ext>
            </a:extLst>
          </p:cNvPr>
          <p:cNvSpPr txBox="1"/>
          <p:nvPr/>
        </p:nvSpPr>
        <p:spPr>
          <a:xfrm>
            <a:off x="4074135" y="4956650"/>
            <a:ext cx="412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000" b="1" dirty="0">
              <a:solidFill>
                <a:srgbClr val="70AD47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132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93479" y="4871383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1D627A2B-17B1-4CAA-B48B-40C9CDCEF13A}"/>
              </a:ext>
            </a:extLst>
          </p:cNvPr>
          <p:cNvCxnSpPr>
            <a:stCxn id="7" idx="0"/>
            <a:endCxn id="34" idx="1"/>
          </p:cNvCxnSpPr>
          <p:nvPr/>
        </p:nvCxnSpPr>
        <p:spPr>
          <a:xfrm rot="5400000" flipH="1" flipV="1">
            <a:off x="1071450" y="2875993"/>
            <a:ext cx="832621" cy="922605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E07AD4B2-755B-48FE-96DA-A4F34000FA6B}"/>
              </a:ext>
            </a:extLst>
          </p:cNvPr>
          <p:cNvCxnSpPr>
            <a:cxnSpLocks/>
            <a:stCxn id="35" idx="2"/>
            <a:endCxn id="31" idx="0"/>
          </p:cNvCxnSpPr>
          <p:nvPr/>
        </p:nvCxnSpPr>
        <p:spPr>
          <a:xfrm rot="16200000" flipH="1">
            <a:off x="3076709" y="2842921"/>
            <a:ext cx="650059" cy="117130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>
            <a:extLst>
              <a:ext uri="{FF2B5EF4-FFF2-40B4-BE49-F238E27FC236}">
                <a16:creationId xmlns:a16="http://schemas.microsoft.com/office/drawing/2014/main" id="{5C5BFCF3-A4DD-46E7-A6D7-9740C826BA08}"/>
              </a:ext>
            </a:extLst>
          </p:cNvPr>
          <p:cNvCxnSpPr>
            <a:cxnSpLocks/>
            <a:stCxn id="32" idx="2"/>
            <a:endCxn id="16" idx="2"/>
          </p:cNvCxnSpPr>
          <p:nvPr/>
        </p:nvCxnSpPr>
        <p:spPr>
          <a:xfrm rot="5400000">
            <a:off x="3373946" y="2927270"/>
            <a:ext cx="12700" cy="238292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77213DB-A20D-4154-950F-27BD75ED6C7C}"/>
              </a:ext>
            </a:extLst>
          </p:cNvPr>
          <p:cNvSpPr txBox="1"/>
          <p:nvPr/>
        </p:nvSpPr>
        <p:spPr>
          <a:xfrm>
            <a:off x="624542" y="1296446"/>
            <a:ext cx="2537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Model size : M</a:t>
            </a:r>
          </a:p>
          <a:p>
            <a:r>
              <a:rPr lang="en-US" altLang="zh-CN" b="1" dirty="0"/>
              <a:t>Network Bandwidth : B</a:t>
            </a:r>
          </a:p>
          <a:p>
            <a:r>
              <a:rPr lang="en-US" altLang="zh-CN" b="1" dirty="0"/>
              <a:t>GPU machines : 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771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93479" y="177625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1D627A2B-17B1-4CAA-B48B-40C9CDCEF13A}"/>
              </a:ext>
            </a:extLst>
          </p:cNvPr>
          <p:cNvCxnSpPr>
            <a:cxnSpLocks/>
            <a:stCxn id="34" idx="2"/>
            <a:endCxn id="30" idx="1"/>
          </p:cNvCxnSpPr>
          <p:nvPr/>
        </p:nvCxnSpPr>
        <p:spPr>
          <a:xfrm rot="16200000" flipH="1">
            <a:off x="2262909" y="3078706"/>
            <a:ext cx="832622" cy="882301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712C0BDD-AA09-4E04-8DC7-5946AF4F7BE5}"/>
              </a:ext>
            </a:extLst>
          </p:cNvPr>
          <p:cNvCxnSpPr>
            <a:cxnSpLocks/>
            <a:stCxn id="31" idx="2"/>
            <a:endCxn id="8" idx="2"/>
          </p:cNvCxnSpPr>
          <p:nvPr/>
        </p:nvCxnSpPr>
        <p:spPr>
          <a:xfrm rot="5400000">
            <a:off x="2795932" y="2927270"/>
            <a:ext cx="12700" cy="238292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7DC27EF7-9F51-429A-8CD9-A25F1D8E3827}"/>
              </a:ext>
            </a:extLst>
          </p:cNvPr>
          <p:cNvCxnSpPr>
            <a:cxnSpLocks/>
            <a:stCxn id="16" idx="0"/>
            <a:endCxn id="36" idx="2"/>
          </p:cNvCxnSpPr>
          <p:nvPr/>
        </p:nvCxnSpPr>
        <p:spPr>
          <a:xfrm rot="5400000" flipH="1" flipV="1">
            <a:off x="2463263" y="2822770"/>
            <a:ext cx="650059" cy="121161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27360" y="177625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42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93479" y="181628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连接符: 曲线 20">
            <a:extLst>
              <a:ext uri="{FF2B5EF4-FFF2-40B4-BE49-F238E27FC236}">
                <a16:creationId xmlns:a16="http://schemas.microsoft.com/office/drawing/2014/main" id="{6DCD0620-91BD-41A1-95BC-6EBFA0DA3000}"/>
              </a:ext>
            </a:extLst>
          </p:cNvPr>
          <p:cNvCxnSpPr>
            <a:cxnSpLocks/>
            <a:stCxn id="8" idx="0"/>
            <a:endCxn id="35" idx="2"/>
          </p:cNvCxnSpPr>
          <p:nvPr/>
        </p:nvCxnSpPr>
        <p:spPr>
          <a:xfrm rot="5400000" flipH="1" flipV="1">
            <a:off x="1885249" y="2822770"/>
            <a:ext cx="650059" cy="121161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6E97DFD9-C9E9-4EEB-A400-CE4886146136}"/>
              </a:ext>
            </a:extLst>
          </p:cNvPr>
          <p:cNvCxnSpPr>
            <a:cxnSpLocks/>
            <a:stCxn id="8" idx="2"/>
            <a:endCxn id="31" idx="2"/>
          </p:cNvCxnSpPr>
          <p:nvPr/>
        </p:nvCxnSpPr>
        <p:spPr>
          <a:xfrm rot="16200000" flipH="1">
            <a:off x="2795932" y="2927270"/>
            <a:ext cx="12700" cy="238292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5E2A3747-1D14-4F20-829F-B6BB2C544D2F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 rot="16200000" flipH="1">
            <a:off x="3654723" y="2842921"/>
            <a:ext cx="650059" cy="117130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72029C84-136B-4131-9B9D-6BE59CA8B20C}"/>
              </a:ext>
            </a:extLst>
          </p:cNvPr>
          <p:cNvCxnSpPr>
            <a:cxnSpLocks/>
            <a:stCxn id="36" idx="2"/>
            <a:endCxn id="16" idx="0"/>
          </p:cNvCxnSpPr>
          <p:nvPr/>
        </p:nvCxnSpPr>
        <p:spPr>
          <a:xfrm rot="5400000">
            <a:off x="2463263" y="2822769"/>
            <a:ext cx="650059" cy="121161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AC45EFD1-5D34-4A77-9C81-4EE2B132479A}"/>
              </a:ext>
            </a:extLst>
          </p:cNvPr>
          <p:cNvCxnSpPr>
            <a:cxnSpLocks/>
            <a:stCxn id="30" idx="0"/>
            <a:endCxn id="34" idx="2"/>
          </p:cNvCxnSpPr>
          <p:nvPr/>
        </p:nvCxnSpPr>
        <p:spPr>
          <a:xfrm rot="16200000" flipV="1">
            <a:off x="2498695" y="2842922"/>
            <a:ext cx="650059" cy="117130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曲线 38">
            <a:extLst>
              <a:ext uri="{FF2B5EF4-FFF2-40B4-BE49-F238E27FC236}">
                <a16:creationId xmlns:a16="http://schemas.microsoft.com/office/drawing/2014/main" id="{C8EB4A13-0FD4-45EE-A138-7F4D131B9D50}"/>
              </a:ext>
            </a:extLst>
          </p:cNvPr>
          <p:cNvCxnSpPr>
            <a:cxnSpLocks/>
            <a:stCxn id="30" idx="2"/>
            <a:endCxn id="7" idx="2"/>
          </p:cNvCxnSpPr>
          <p:nvPr/>
        </p:nvCxnSpPr>
        <p:spPr>
          <a:xfrm rot="5400000">
            <a:off x="2217918" y="2927270"/>
            <a:ext cx="12700" cy="238292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1289CA9B-1E02-4289-9946-F131F04BC309}"/>
              </a:ext>
            </a:extLst>
          </p:cNvPr>
          <p:cNvGrpSpPr/>
          <p:nvPr/>
        </p:nvGrpSpPr>
        <p:grpSpPr>
          <a:xfrm>
            <a:off x="5957862" y="4242703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8C4B40-4510-474A-9573-BE1D15A5624D}"/>
              </a:ext>
            </a:extLst>
          </p:cNvPr>
          <p:cNvGrpSpPr/>
          <p:nvPr/>
        </p:nvGrpSpPr>
        <p:grpSpPr>
          <a:xfrm>
            <a:off x="981096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C35A0A5-8CD9-4D7F-AAA4-1A13ACF271FC}"/>
              </a:ext>
            </a:extLst>
          </p:cNvPr>
          <p:cNvGrpSpPr/>
          <p:nvPr/>
        </p:nvGrpSpPr>
        <p:grpSpPr>
          <a:xfrm>
            <a:off x="785598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F723751-8F67-4331-978E-26FDF169DD2C}"/>
              </a:ext>
            </a:extLst>
          </p:cNvPr>
          <p:cNvSpPr/>
          <p:nvPr/>
        </p:nvSpPr>
        <p:spPr>
          <a:xfrm>
            <a:off x="5943647" y="2981165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258B15-855A-4DE6-B743-C5778B28AE93}"/>
              </a:ext>
            </a:extLst>
          </p:cNvPr>
          <p:cNvSpPr/>
          <p:nvPr/>
        </p:nvSpPr>
        <p:spPr>
          <a:xfrm>
            <a:off x="7855987" y="2981164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EC7701-2664-42A9-8443-EDDFE7779B59}"/>
              </a:ext>
            </a:extLst>
          </p:cNvPr>
          <p:cNvSpPr/>
          <p:nvPr/>
        </p:nvSpPr>
        <p:spPr>
          <a:xfrm>
            <a:off x="9768327" y="2977812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F92BC1-5EE1-489D-9393-D87E933C3F21}"/>
              </a:ext>
            </a:extLst>
          </p:cNvPr>
          <p:cNvSpPr txBox="1"/>
          <p:nvPr/>
        </p:nvSpPr>
        <p:spPr>
          <a:xfrm>
            <a:off x="6249285" y="4749497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379EB-B283-42B4-8610-52C8E1B5FDA5}"/>
              </a:ext>
            </a:extLst>
          </p:cNvPr>
          <p:cNvSpPr txBox="1"/>
          <p:nvPr/>
        </p:nvSpPr>
        <p:spPr>
          <a:xfrm>
            <a:off x="8241758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ECBAA5-AB23-436A-807A-12CEB97583E4}"/>
              </a:ext>
            </a:extLst>
          </p:cNvPr>
          <p:cNvSpPr txBox="1"/>
          <p:nvPr/>
        </p:nvSpPr>
        <p:spPr>
          <a:xfrm>
            <a:off x="10099974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Worker-3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1F415E-6CDC-4CF0-85DE-C12D2A25332C}"/>
              </a:ext>
            </a:extLst>
          </p:cNvPr>
          <p:cNvSpPr txBox="1"/>
          <p:nvPr/>
        </p:nvSpPr>
        <p:spPr>
          <a:xfrm>
            <a:off x="6288143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Server-1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F15F62-8B3B-4FE2-904C-77BF47953FD0}"/>
              </a:ext>
            </a:extLst>
          </p:cNvPr>
          <p:cNvSpPr txBox="1"/>
          <p:nvPr/>
        </p:nvSpPr>
        <p:spPr>
          <a:xfrm>
            <a:off x="8283820" y="2507956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Server-2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AEFB012-D15A-4EB7-8B5D-0F37334945C3}"/>
              </a:ext>
            </a:extLst>
          </p:cNvPr>
          <p:cNvSpPr txBox="1"/>
          <p:nvPr/>
        </p:nvSpPr>
        <p:spPr>
          <a:xfrm>
            <a:off x="10081697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Server-3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B115B5C-8929-4F15-84B8-E0ED47CB8C3E}"/>
              </a:ext>
            </a:extLst>
          </p:cNvPr>
          <p:cNvSpPr txBox="1"/>
          <p:nvPr/>
        </p:nvSpPr>
        <p:spPr>
          <a:xfrm>
            <a:off x="4864525" y="1492300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Server machines : 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49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5" grpId="0" animBg="1"/>
      <p:bldP spid="13" grpId="0" animBg="1"/>
      <p:bldP spid="14" grpId="0"/>
      <p:bldP spid="15" grpId="0"/>
      <p:bldP spid="18" grpId="0"/>
      <p:bldP spid="19" grpId="0"/>
      <p:bldP spid="20" grpId="0"/>
      <p:bldP spid="21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1289CA9B-1E02-4289-9946-F131F04BC309}"/>
              </a:ext>
            </a:extLst>
          </p:cNvPr>
          <p:cNvGrpSpPr/>
          <p:nvPr/>
        </p:nvGrpSpPr>
        <p:grpSpPr>
          <a:xfrm>
            <a:off x="5957862" y="4242703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8C4B40-4510-474A-9573-BE1D15A5624D}"/>
              </a:ext>
            </a:extLst>
          </p:cNvPr>
          <p:cNvGrpSpPr/>
          <p:nvPr/>
        </p:nvGrpSpPr>
        <p:grpSpPr>
          <a:xfrm>
            <a:off x="981096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C35A0A5-8CD9-4D7F-AAA4-1A13ACF271FC}"/>
              </a:ext>
            </a:extLst>
          </p:cNvPr>
          <p:cNvGrpSpPr/>
          <p:nvPr/>
        </p:nvGrpSpPr>
        <p:grpSpPr>
          <a:xfrm>
            <a:off x="785598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F723751-8F67-4331-978E-26FDF169DD2C}"/>
              </a:ext>
            </a:extLst>
          </p:cNvPr>
          <p:cNvSpPr/>
          <p:nvPr/>
        </p:nvSpPr>
        <p:spPr>
          <a:xfrm>
            <a:off x="5943647" y="2981165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258B15-855A-4DE6-B743-C5778B28AE93}"/>
              </a:ext>
            </a:extLst>
          </p:cNvPr>
          <p:cNvSpPr/>
          <p:nvPr/>
        </p:nvSpPr>
        <p:spPr>
          <a:xfrm>
            <a:off x="7855987" y="2981164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EC7701-2664-42A9-8443-EDDFE7779B59}"/>
              </a:ext>
            </a:extLst>
          </p:cNvPr>
          <p:cNvSpPr/>
          <p:nvPr/>
        </p:nvSpPr>
        <p:spPr>
          <a:xfrm>
            <a:off x="9768327" y="2977812"/>
            <a:ext cx="1748257" cy="36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F92BC1-5EE1-489D-9393-D87E933C3F21}"/>
              </a:ext>
            </a:extLst>
          </p:cNvPr>
          <p:cNvSpPr txBox="1"/>
          <p:nvPr/>
        </p:nvSpPr>
        <p:spPr>
          <a:xfrm>
            <a:off x="6249285" y="4749497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379EB-B283-42B4-8610-52C8E1B5FDA5}"/>
              </a:ext>
            </a:extLst>
          </p:cNvPr>
          <p:cNvSpPr txBox="1"/>
          <p:nvPr/>
        </p:nvSpPr>
        <p:spPr>
          <a:xfrm>
            <a:off x="8241758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ECBAA5-AB23-436A-807A-12CEB97583E4}"/>
              </a:ext>
            </a:extLst>
          </p:cNvPr>
          <p:cNvSpPr txBox="1"/>
          <p:nvPr/>
        </p:nvSpPr>
        <p:spPr>
          <a:xfrm>
            <a:off x="10099974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Worker-3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1F415E-6CDC-4CF0-85DE-C12D2A25332C}"/>
              </a:ext>
            </a:extLst>
          </p:cNvPr>
          <p:cNvSpPr txBox="1"/>
          <p:nvPr/>
        </p:nvSpPr>
        <p:spPr>
          <a:xfrm>
            <a:off x="6288143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Server-1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F15F62-8B3B-4FE2-904C-77BF47953FD0}"/>
              </a:ext>
            </a:extLst>
          </p:cNvPr>
          <p:cNvSpPr txBox="1"/>
          <p:nvPr/>
        </p:nvSpPr>
        <p:spPr>
          <a:xfrm>
            <a:off x="8283820" y="2507956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Server-2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AEFB012-D15A-4EB7-8B5D-0F37334945C3}"/>
              </a:ext>
            </a:extLst>
          </p:cNvPr>
          <p:cNvSpPr txBox="1"/>
          <p:nvPr/>
        </p:nvSpPr>
        <p:spPr>
          <a:xfrm>
            <a:off x="10081697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Server-3</a:t>
            </a:r>
            <a:endParaRPr lang="zh-CN" altLang="en-US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2284E6FF-41BA-4C98-B392-1A3B71B8EE35}"/>
              </a:ext>
            </a:extLst>
          </p:cNvPr>
          <p:cNvCxnSpPr>
            <a:stCxn id="23" idx="0"/>
            <a:endCxn id="4" idx="2"/>
          </p:cNvCxnSpPr>
          <p:nvPr/>
        </p:nvCxnSpPr>
        <p:spPr>
          <a:xfrm flipV="1">
            <a:off x="6246869" y="3346290"/>
            <a:ext cx="570907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A48D89F-772A-4C17-BB4E-5B5BCA9F15A2}"/>
              </a:ext>
            </a:extLst>
          </p:cNvPr>
          <p:cNvCxnSpPr>
            <a:cxnSpLocks/>
            <a:stCxn id="40" idx="0"/>
            <a:endCxn id="4" idx="2"/>
          </p:cNvCxnSpPr>
          <p:nvPr/>
        </p:nvCxnSpPr>
        <p:spPr>
          <a:xfrm flipH="1" flipV="1">
            <a:off x="6817776" y="3346290"/>
            <a:ext cx="1327218" cy="896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AEB2997-DBBD-4C90-91E9-CF84BE0829C7}"/>
              </a:ext>
            </a:extLst>
          </p:cNvPr>
          <p:cNvCxnSpPr>
            <a:cxnSpLocks/>
            <a:stCxn id="28" idx="0"/>
            <a:endCxn id="4" idx="2"/>
          </p:cNvCxnSpPr>
          <p:nvPr/>
        </p:nvCxnSpPr>
        <p:spPr>
          <a:xfrm flipH="1" flipV="1">
            <a:off x="6817776" y="3346290"/>
            <a:ext cx="3282198" cy="896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9E598DE-E14D-4576-A377-D78585489FEE}"/>
              </a:ext>
            </a:extLst>
          </p:cNvPr>
          <p:cNvCxnSpPr>
            <a:cxnSpLocks/>
            <a:stCxn id="24" idx="0"/>
            <a:endCxn id="5" idx="2"/>
          </p:cNvCxnSpPr>
          <p:nvPr/>
        </p:nvCxnSpPr>
        <p:spPr>
          <a:xfrm flipV="1">
            <a:off x="6824883" y="3346289"/>
            <a:ext cx="1905233" cy="8964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A60B6051-2D66-4809-8096-B698CD261903}"/>
              </a:ext>
            </a:extLst>
          </p:cNvPr>
          <p:cNvCxnSpPr>
            <a:cxnSpLocks/>
            <a:stCxn id="41" idx="0"/>
            <a:endCxn id="5" idx="2"/>
          </p:cNvCxnSpPr>
          <p:nvPr/>
        </p:nvCxnSpPr>
        <p:spPr>
          <a:xfrm flipV="1">
            <a:off x="8723008" y="3346289"/>
            <a:ext cx="7108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25639958-5C1D-450C-B539-01CA771256A3}"/>
              </a:ext>
            </a:extLst>
          </p:cNvPr>
          <p:cNvCxnSpPr>
            <a:cxnSpLocks/>
            <a:stCxn id="37" idx="0"/>
            <a:endCxn id="5" idx="2"/>
          </p:cNvCxnSpPr>
          <p:nvPr/>
        </p:nvCxnSpPr>
        <p:spPr>
          <a:xfrm flipH="1" flipV="1">
            <a:off x="8730116" y="3346289"/>
            <a:ext cx="1947872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415D9CF-8097-40EA-B923-B3E8BB2EE115}"/>
              </a:ext>
            </a:extLst>
          </p:cNvPr>
          <p:cNvCxnSpPr>
            <a:cxnSpLocks/>
            <a:stCxn id="25" idx="0"/>
            <a:endCxn id="13" idx="2"/>
          </p:cNvCxnSpPr>
          <p:nvPr/>
        </p:nvCxnSpPr>
        <p:spPr>
          <a:xfrm flipV="1">
            <a:off x="7402897" y="3342937"/>
            <a:ext cx="3239559" cy="8997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A265CB0-B9CC-4FF0-99E2-AE78A04EDD1F}"/>
              </a:ext>
            </a:extLst>
          </p:cNvPr>
          <p:cNvCxnSpPr>
            <a:cxnSpLocks/>
            <a:stCxn id="42" idx="0"/>
            <a:endCxn id="13" idx="2"/>
          </p:cNvCxnSpPr>
          <p:nvPr/>
        </p:nvCxnSpPr>
        <p:spPr>
          <a:xfrm flipV="1">
            <a:off x="9301022" y="3342937"/>
            <a:ext cx="1341434" cy="89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930011A-EB7D-4BBC-A847-B2C363FB4640}"/>
              </a:ext>
            </a:extLst>
          </p:cNvPr>
          <p:cNvCxnSpPr>
            <a:cxnSpLocks/>
            <a:stCxn id="38" idx="0"/>
            <a:endCxn id="13" idx="2"/>
          </p:cNvCxnSpPr>
          <p:nvPr/>
        </p:nvCxnSpPr>
        <p:spPr>
          <a:xfrm flipH="1" flipV="1">
            <a:off x="10642456" y="3342937"/>
            <a:ext cx="613546" cy="89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D1047397-F61D-4122-9789-63876B511B0A}"/>
              </a:ext>
            </a:extLst>
          </p:cNvPr>
          <p:cNvGrpSpPr/>
          <p:nvPr/>
        </p:nvGrpSpPr>
        <p:grpSpPr>
          <a:xfrm>
            <a:off x="5943647" y="2507956"/>
            <a:ext cx="5601362" cy="2610873"/>
            <a:chOff x="5943647" y="2507956"/>
            <a:chExt cx="5601362" cy="261087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289CA9B-1E02-4289-9946-F131F04BC309}"/>
                </a:ext>
              </a:extLst>
            </p:cNvPr>
            <p:cNvGrpSpPr/>
            <p:nvPr/>
          </p:nvGrpSpPr>
          <p:grpSpPr>
            <a:xfrm>
              <a:off x="5957862" y="4242703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5697A5F7-F9B8-469F-9158-3EAB4C348577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5697A5F7-F9B8-469F-9158-3EAB4C3485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7F98E07A-61CD-4FC6-B1A4-230D9FE8B003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7F98E07A-61CD-4FC6-B1A4-230D9FE8B0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矩形 24">
                    <a:extLst>
                      <a:ext uri="{FF2B5EF4-FFF2-40B4-BE49-F238E27FC236}">
                        <a16:creationId xmlns:a16="http://schemas.microsoft.com/office/drawing/2014/main" id="{5AE18105-591B-403B-8976-0047385AFBCA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矩形 24">
                    <a:extLst>
                      <a:ext uri="{FF2B5EF4-FFF2-40B4-BE49-F238E27FC236}">
                        <a16:creationId xmlns:a16="http://schemas.microsoft.com/office/drawing/2014/main" id="{5AE18105-591B-403B-8976-0047385AFB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98C4B40-4510-474A-9573-BE1D15A5624D}"/>
                </a:ext>
              </a:extLst>
            </p:cNvPr>
            <p:cNvGrpSpPr/>
            <p:nvPr/>
          </p:nvGrpSpPr>
          <p:grpSpPr>
            <a:xfrm>
              <a:off x="9810967" y="4242702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0AB2E13C-9C29-42FD-AE9C-6E8D09DE165E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0AB2E13C-9C29-42FD-AE9C-6E8D09DE16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BA4130A9-64A9-4942-B4C3-68B6B21F11CD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BA4130A9-64A9-4942-B4C3-68B6B21F11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D5B700D2-9884-4063-B59E-FE7F526004D1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D5B700D2-9884-4063-B59E-FE7F526004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C35A0A5-8CD9-4D7F-AAA4-1A13ACF271FC}"/>
                </a:ext>
              </a:extLst>
            </p:cNvPr>
            <p:cNvGrpSpPr/>
            <p:nvPr/>
          </p:nvGrpSpPr>
          <p:grpSpPr>
            <a:xfrm>
              <a:off x="7855987" y="4242702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100F85EE-BB61-4FF0-8F4C-339318D83E9D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100F85EE-BB61-4FF0-8F4C-339318D83E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3D3AB5CD-3495-41BD-8E36-A782D5C7A93C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3D3AB5CD-3495-41BD-8E36-A782D5C7A9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695E042B-503F-4E67-8B26-6AE3F75D9A70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695E042B-503F-4E67-8B26-6AE3F75D9A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/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  <a:blipFill>
                  <a:blip r:embed="rId21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/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  <a:blipFill>
                  <a:blip r:embed="rId22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/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  <a:blipFill>
                  <a:blip r:embed="rId23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EF92BC1-5EE1-489D-9393-D87E933C3F21}"/>
                </a:ext>
              </a:extLst>
            </p:cNvPr>
            <p:cNvSpPr txBox="1"/>
            <p:nvPr/>
          </p:nvSpPr>
          <p:spPr>
            <a:xfrm>
              <a:off x="6249285" y="4749497"/>
              <a:ext cx="1059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Worker-1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6379EB-B283-42B4-8610-52C8E1B5FDA5}"/>
                </a:ext>
              </a:extLst>
            </p:cNvPr>
            <p:cNvSpPr txBox="1"/>
            <p:nvPr/>
          </p:nvSpPr>
          <p:spPr>
            <a:xfrm>
              <a:off x="8241758" y="4711703"/>
              <a:ext cx="1059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Worker-2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BECBAA5-AB23-436A-807A-12CEB97583E4}"/>
                </a:ext>
              </a:extLst>
            </p:cNvPr>
            <p:cNvSpPr txBox="1"/>
            <p:nvPr/>
          </p:nvSpPr>
          <p:spPr>
            <a:xfrm>
              <a:off x="10099974" y="4711703"/>
              <a:ext cx="1059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Worker-3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51F415E-6CDC-4CF0-85DE-C12D2A25332C}"/>
                </a:ext>
              </a:extLst>
            </p:cNvPr>
            <p:cNvSpPr txBox="1"/>
            <p:nvPr/>
          </p:nvSpPr>
          <p:spPr>
            <a:xfrm>
              <a:off x="6288143" y="2521131"/>
              <a:ext cx="97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Server-1</a:t>
              </a:r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F15F62-8B3B-4FE2-904C-77BF47953FD0}"/>
                </a:ext>
              </a:extLst>
            </p:cNvPr>
            <p:cNvSpPr txBox="1"/>
            <p:nvPr/>
          </p:nvSpPr>
          <p:spPr>
            <a:xfrm>
              <a:off x="8283820" y="2507956"/>
              <a:ext cx="97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Server-2</a:t>
              </a:r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EFB012-D15A-4EB7-8B5D-0F37334945C3}"/>
                </a:ext>
              </a:extLst>
            </p:cNvPr>
            <p:cNvSpPr txBox="1"/>
            <p:nvPr/>
          </p:nvSpPr>
          <p:spPr>
            <a:xfrm>
              <a:off x="10081697" y="2521131"/>
              <a:ext cx="97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Server-3</a:t>
              </a:r>
              <a:endParaRPr lang="zh-CN" altLang="en-US" dirty="0"/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2284E6FF-41BA-4C98-B392-1A3B71B8EE35}"/>
                </a:ext>
              </a:extLst>
            </p:cNvPr>
            <p:cNvCxnSpPr>
              <a:stCxn id="23" idx="0"/>
              <a:endCxn id="4" idx="2"/>
            </p:cNvCxnSpPr>
            <p:nvPr/>
          </p:nvCxnSpPr>
          <p:spPr>
            <a:xfrm flipV="1">
              <a:off x="6246869" y="3346290"/>
              <a:ext cx="570907" cy="8964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AA48D89F-772A-4C17-BB4E-5B5BCA9F15A2}"/>
                </a:ext>
              </a:extLst>
            </p:cNvPr>
            <p:cNvCxnSpPr>
              <a:cxnSpLocks/>
              <a:stCxn id="40" idx="0"/>
              <a:endCxn id="4" idx="2"/>
            </p:cNvCxnSpPr>
            <p:nvPr/>
          </p:nvCxnSpPr>
          <p:spPr>
            <a:xfrm flipH="1" flipV="1">
              <a:off x="6817776" y="3346290"/>
              <a:ext cx="1327218" cy="8964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6AEB2997-DBBD-4C90-91E9-CF84BE0829C7}"/>
                </a:ext>
              </a:extLst>
            </p:cNvPr>
            <p:cNvCxnSpPr>
              <a:cxnSpLocks/>
              <a:stCxn id="28" idx="0"/>
              <a:endCxn id="4" idx="2"/>
            </p:cNvCxnSpPr>
            <p:nvPr/>
          </p:nvCxnSpPr>
          <p:spPr>
            <a:xfrm flipH="1" flipV="1">
              <a:off x="6817776" y="3346290"/>
              <a:ext cx="3282198" cy="8964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C9E598DE-E14D-4576-A377-D78585489FEE}"/>
                </a:ext>
              </a:extLst>
            </p:cNvPr>
            <p:cNvCxnSpPr>
              <a:cxnSpLocks/>
              <a:stCxn id="24" idx="0"/>
              <a:endCxn id="5" idx="2"/>
            </p:cNvCxnSpPr>
            <p:nvPr/>
          </p:nvCxnSpPr>
          <p:spPr>
            <a:xfrm flipV="1">
              <a:off x="6824883" y="3346289"/>
              <a:ext cx="1905233" cy="8964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A60B6051-2D66-4809-8096-B698CD261903}"/>
                </a:ext>
              </a:extLst>
            </p:cNvPr>
            <p:cNvCxnSpPr>
              <a:cxnSpLocks/>
              <a:stCxn id="41" idx="0"/>
              <a:endCxn id="5" idx="2"/>
            </p:cNvCxnSpPr>
            <p:nvPr/>
          </p:nvCxnSpPr>
          <p:spPr>
            <a:xfrm flipV="1">
              <a:off x="8723008" y="3346289"/>
              <a:ext cx="7108" cy="8964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25639958-5C1D-450C-B539-01CA771256A3}"/>
                </a:ext>
              </a:extLst>
            </p:cNvPr>
            <p:cNvCxnSpPr>
              <a:cxnSpLocks/>
              <a:stCxn id="37" idx="0"/>
              <a:endCxn id="5" idx="2"/>
            </p:cNvCxnSpPr>
            <p:nvPr/>
          </p:nvCxnSpPr>
          <p:spPr>
            <a:xfrm flipH="1" flipV="1">
              <a:off x="8730116" y="3346289"/>
              <a:ext cx="1947872" cy="8964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2415D9CF-8097-40EA-B923-B3E8BB2EE115}"/>
                </a:ext>
              </a:extLst>
            </p:cNvPr>
            <p:cNvCxnSpPr>
              <a:cxnSpLocks/>
              <a:stCxn id="25" idx="0"/>
              <a:endCxn id="13" idx="2"/>
            </p:cNvCxnSpPr>
            <p:nvPr/>
          </p:nvCxnSpPr>
          <p:spPr>
            <a:xfrm flipV="1">
              <a:off x="7402897" y="3342937"/>
              <a:ext cx="3239559" cy="8997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CA265CB0-B9CC-4FF0-99E2-AE78A04EDD1F}"/>
                </a:ext>
              </a:extLst>
            </p:cNvPr>
            <p:cNvCxnSpPr>
              <a:cxnSpLocks/>
              <a:stCxn id="42" idx="0"/>
              <a:endCxn id="13" idx="2"/>
            </p:cNvCxnSpPr>
            <p:nvPr/>
          </p:nvCxnSpPr>
          <p:spPr>
            <a:xfrm flipV="1">
              <a:off x="9301022" y="3342937"/>
              <a:ext cx="1341434" cy="8997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B930011A-EB7D-4BBC-A847-B2C363FB4640}"/>
                </a:ext>
              </a:extLst>
            </p:cNvPr>
            <p:cNvCxnSpPr>
              <a:cxnSpLocks/>
              <a:stCxn id="38" idx="0"/>
              <a:endCxn id="13" idx="2"/>
            </p:cNvCxnSpPr>
            <p:nvPr/>
          </p:nvCxnSpPr>
          <p:spPr>
            <a:xfrm flipH="1" flipV="1">
              <a:off x="10642456" y="3342937"/>
              <a:ext cx="613546" cy="8997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62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1289CA9B-1E02-4289-9946-F131F04BC309}"/>
              </a:ext>
            </a:extLst>
          </p:cNvPr>
          <p:cNvGrpSpPr/>
          <p:nvPr/>
        </p:nvGrpSpPr>
        <p:grpSpPr>
          <a:xfrm>
            <a:off x="5957862" y="4242703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697A5F7-F9B8-469F-9158-3EAB4C3485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98E07A-61CD-4FC6-B1A4-230D9FE8B0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5AE18105-591B-403B-8976-0047385AF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98C4B40-4510-474A-9573-BE1D15A5624D}"/>
              </a:ext>
            </a:extLst>
          </p:cNvPr>
          <p:cNvGrpSpPr/>
          <p:nvPr/>
        </p:nvGrpSpPr>
        <p:grpSpPr>
          <a:xfrm>
            <a:off x="981096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0AB2E13C-9C29-42FD-AE9C-6E8D09DE1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BA4130A9-64A9-4942-B4C3-68B6B21F1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D5B700D2-9884-4063-B59E-FE7F526004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C35A0A5-8CD9-4D7F-AAA4-1A13ACF271FC}"/>
              </a:ext>
            </a:extLst>
          </p:cNvPr>
          <p:cNvGrpSpPr/>
          <p:nvPr/>
        </p:nvGrpSpPr>
        <p:grpSpPr>
          <a:xfrm>
            <a:off x="7855987" y="4242702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100F85EE-BB61-4FF0-8F4C-339318D83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3D3AB5CD-3495-41BD-8E36-A782D5C7A9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695E042B-503F-4E67-8B26-6AE3F75D9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F723751-8F67-4331-978E-26FDF169DD2C}"/>
                  </a:ext>
                </a:extLst>
              </p:cNvPr>
              <p:cNvSpPr/>
              <p:nvPr/>
            </p:nvSpPr>
            <p:spPr>
              <a:xfrm>
                <a:off x="5943647" y="2981165"/>
                <a:ext cx="1748257" cy="36512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F723751-8F67-4331-978E-26FDF169D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47" y="2981165"/>
                <a:ext cx="1748257" cy="365125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258B15-855A-4DE6-B743-C5778B28AE93}"/>
                  </a:ext>
                </a:extLst>
              </p:cNvPr>
              <p:cNvSpPr/>
              <p:nvPr/>
            </p:nvSpPr>
            <p:spPr>
              <a:xfrm>
                <a:off x="7855987" y="2981164"/>
                <a:ext cx="1748257" cy="36512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258B15-855A-4DE6-B743-C5778B28A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87" y="2981164"/>
                <a:ext cx="1748257" cy="365125"/>
              </a:xfrm>
              <a:prstGeom prst="rect">
                <a:avLst/>
              </a:prstGeom>
              <a:blipFill>
                <a:blip r:embed="rId2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6EC7701-2664-42A9-8443-EDDFE7779B59}"/>
                  </a:ext>
                </a:extLst>
              </p:cNvPr>
              <p:cNvSpPr/>
              <p:nvPr/>
            </p:nvSpPr>
            <p:spPr>
              <a:xfrm>
                <a:off x="9768327" y="2977812"/>
                <a:ext cx="1748257" cy="36512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6EC7701-2664-42A9-8443-EDDFE7779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27" y="2977812"/>
                <a:ext cx="1748257" cy="365125"/>
              </a:xfrm>
              <a:prstGeom prst="rect">
                <a:avLst/>
              </a:prstGeom>
              <a:blipFill>
                <a:blip r:embed="rId2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2EF92BC1-5EE1-489D-9393-D87E933C3F21}"/>
              </a:ext>
            </a:extLst>
          </p:cNvPr>
          <p:cNvSpPr txBox="1"/>
          <p:nvPr/>
        </p:nvSpPr>
        <p:spPr>
          <a:xfrm>
            <a:off x="6249285" y="4749497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379EB-B283-42B4-8610-52C8E1B5FDA5}"/>
              </a:ext>
            </a:extLst>
          </p:cNvPr>
          <p:cNvSpPr txBox="1"/>
          <p:nvPr/>
        </p:nvSpPr>
        <p:spPr>
          <a:xfrm>
            <a:off x="8241758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ECBAA5-AB23-436A-807A-12CEB97583E4}"/>
              </a:ext>
            </a:extLst>
          </p:cNvPr>
          <p:cNvSpPr txBox="1"/>
          <p:nvPr/>
        </p:nvSpPr>
        <p:spPr>
          <a:xfrm>
            <a:off x="10099974" y="471170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Worker-3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1F415E-6CDC-4CF0-85DE-C12D2A25332C}"/>
              </a:ext>
            </a:extLst>
          </p:cNvPr>
          <p:cNvSpPr txBox="1"/>
          <p:nvPr/>
        </p:nvSpPr>
        <p:spPr>
          <a:xfrm>
            <a:off x="6288143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Server-1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F15F62-8B3B-4FE2-904C-77BF47953FD0}"/>
              </a:ext>
            </a:extLst>
          </p:cNvPr>
          <p:cNvSpPr txBox="1"/>
          <p:nvPr/>
        </p:nvSpPr>
        <p:spPr>
          <a:xfrm>
            <a:off x="8283820" y="2507956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Server-2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AEFB012-D15A-4EB7-8B5D-0F37334945C3}"/>
              </a:ext>
            </a:extLst>
          </p:cNvPr>
          <p:cNvSpPr txBox="1"/>
          <p:nvPr/>
        </p:nvSpPr>
        <p:spPr>
          <a:xfrm>
            <a:off x="10081697" y="2521131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Server-3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930011A-EB7D-4BBC-A847-B2C363FB4640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 flipH="1">
            <a:off x="6246869" y="3346290"/>
            <a:ext cx="570907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68645ED-A9EB-4128-ADF4-CAD378DDFBA8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 flipH="1">
            <a:off x="6824883" y="3346289"/>
            <a:ext cx="1905233" cy="8964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2D8C31B-5563-4F86-98A3-3E571FAB874F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 flipH="1">
            <a:off x="7402897" y="3342937"/>
            <a:ext cx="3239559" cy="8997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4ACC1E50-9210-402C-BB3D-1F3E891228A8}"/>
              </a:ext>
            </a:extLst>
          </p:cNvPr>
          <p:cNvCxnSpPr>
            <a:cxnSpLocks/>
            <a:stCxn id="4" idx="2"/>
            <a:endCxn id="40" idx="0"/>
          </p:cNvCxnSpPr>
          <p:nvPr/>
        </p:nvCxnSpPr>
        <p:spPr>
          <a:xfrm>
            <a:off x="6817776" y="3346290"/>
            <a:ext cx="1327218" cy="896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3394DEF-5A04-4F61-8EEF-084F10D78DB6}"/>
              </a:ext>
            </a:extLst>
          </p:cNvPr>
          <p:cNvCxnSpPr>
            <a:cxnSpLocks/>
            <a:stCxn id="4" idx="2"/>
            <a:endCxn id="28" idx="0"/>
          </p:cNvCxnSpPr>
          <p:nvPr/>
        </p:nvCxnSpPr>
        <p:spPr>
          <a:xfrm>
            <a:off x="6817776" y="3346290"/>
            <a:ext cx="3282198" cy="896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5CA3B13E-7DE2-4A38-AFB6-F3A5B8030271}"/>
              </a:ext>
            </a:extLst>
          </p:cNvPr>
          <p:cNvCxnSpPr>
            <a:cxnSpLocks/>
            <a:stCxn id="5" idx="2"/>
            <a:endCxn id="41" idx="0"/>
          </p:cNvCxnSpPr>
          <p:nvPr/>
        </p:nvCxnSpPr>
        <p:spPr>
          <a:xfrm flipH="1">
            <a:off x="8723008" y="3346289"/>
            <a:ext cx="7108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E51A0BB-90F3-4DBF-9A23-5A2F4FF84AA9}"/>
              </a:ext>
            </a:extLst>
          </p:cNvPr>
          <p:cNvCxnSpPr>
            <a:cxnSpLocks/>
            <a:stCxn id="5" idx="2"/>
            <a:endCxn id="37" idx="0"/>
          </p:cNvCxnSpPr>
          <p:nvPr/>
        </p:nvCxnSpPr>
        <p:spPr>
          <a:xfrm>
            <a:off x="8730116" y="3346289"/>
            <a:ext cx="1947872" cy="896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1E194AFC-71D7-4930-91EC-D7EA612A7214}"/>
              </a:ext>
            </a:extLst>
          </p:cNvPr>
          <p:cNvCxnSpPr>
            <a:cxnSpLocks/>
            <a:stCxn id="13" idx="2"/>
            <a:endCxn id="42" idx="0"/>
          </p:cNvCxnSpPr>
          <p:nvPr/>
        </p:nvCxnSpPr>
        <p:spPr>
          <a:xfrm flipH="1">
            <a:off x="9301022" y="3342937"/>
            <a:ext cx="1341434" cy="89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13CBA408-8F2A-444A-8E8D-FBA510168273}"/>
              </a:ext>
            </a:extLst>
          </p:cNvPr>
          <p:cNvCxnSpPr>
            <a:cxnSpLocks/>
            <a:stCxn id="13" idx="2"/>
            <a:endCxn id="38" idx="0"/>
          </p:cNvCxnSpPr>
          <p:nvPr/>
        </p:nvCxnSpPr>
        <p:spPr>
          <a:xfrm>
            <a:off x="10642456" y="3342937"/>
            <a:ext cx="613546" cy="899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8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3089A746-9D98-4BF6-8F42-3C7E79D4B7EE}"/>
              </a:ext>
            </a:extLst>
          </p:cNvPr>
          <p:cNvGrpSpPr/>
          <p:nvPr/>
        </p:nvGrpSpPr>
        <p:grpSpPr>
          <a:xfrm>
            <a:off x="6222345" y="2408355"/>
            <a:ext cx="5090302" cy="3007541"/>
            <a:chOff x="5943647" y="2507956"/>
            <a:chExt cx="5690440" cy="2555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/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  <a:blipFill>
                  <a:blip r:embed="rId12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/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  <a:blipFill>
                  <a:blip r:embed="rId13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/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  <a:blipFill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EF92BC1-5EE1-489D-9393-D87E933C3F21}"/>
                </a:ext>
              </a:extLst>
            </p:cNvPr>
            <p:cNvSpPr txBox="1"/>
            <p:nvPr/>
          </p:nvSpPr>
          <p:spPr>
            <a:xfrm>
              <a:off x="6249285" y="4749497"/>
              <a:ext cx="1184149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Worker-1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6379EB-B283-42B4-8610-52C8E1B5FDA5}"/>
                </a:ext>
              </a:extLst>
            </p:cNvPr>
            <p:cNvSpPr txBox="1"/>
            <p:nvPr/>
          </p:nvSpPr>
          <p:spPr>
            <a:xfrm>
              <a:off x="8241758" y="4711703"/>
              <a:ext cx="1184149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Worker-2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BECBAA5-AB23-436A-807A-12CEB97583E4}"/>
                </a:ext>
              </a:extLst>
            </p:cNvPr>
            <p:cNvSpPr txBox="1"/>
            <p:nvPr/>
          </p:nvSpPr>
          <p:spPr>
            <a:xfrm>
              <a:off x="10099974" y="4711703"/>
              <a:ext cx="1184149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Worker-3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51F415E-6CDC-4CF0-85DE-C12D2A25332C}"/>
                </a:ext>
              </a:extLst>
            </p:cNvPr>
            <p:cNvSpPr txBox="1"/>
            <p:nvPr/>
          </p:nvSpPr>
          <p:spPr>
            <a:xfrm>
              <a:off x="6288142" y="2521131"/>
              <a:ext cx="1090106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Server-1</a:t>
              </a:r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F15F62-8B3B-4FE2-904C-77BF47953FD0}"/>
                </a:ext>
              </a:extLst>
            </p:cNvPr>
            <p:cNvSpPr txBox="1"/>
            <p:nvPr/>
          </p:nvSpPr>
          <p:spPr>
            <a:xfrm>
              <a:off x="8283821" y="2507956"/>
              <a:ext cx="1090106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Server-2</a:t>
              </a:r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EFB012-D15A-4EB7-8B5D-0F37334945C3}"/>
                </a:ext>
              </a:extLst>
            </p:cNvPr>
            <p:cNvSpPr txBox="1"/>
            <p:nvPr/>
          </p:nvSpPr>
          <p:spPr>
            <a:xfrm>
              <a:off x="10081697" y="2521131"/>
              <a:ext cx="1090106" cy="313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Server-3</a:t>
              </a:r>
              <a:endParaRPr lang="zh-CN" altLang="en-US" dirty="0"/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84D2705-03A2-4C9C-B093-3D7810563E50}"/>
                </a:ext>
              </a:extLst>
            </p:cNvPr>
            <p:cNvGrpSpPr/>
            <p:nvPr/>
          </p:nvGrpSpPr>
          <p:grpSpPr>
            <a:xfrm>
              <a:off x="5943647" y="4242064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FA0663CD-9D5B-4E37-ADCC-25B54B19892B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FA0663CD-9D5B-4E37-ADCC-25B54B1989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444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64C29238-5D16-4ADE-8EDC-808FD7728D87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64C29238-5D16-4ADE-8EDC-808FD7728D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5618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矩形 54">
                    <a:extLst>
                      <a:ext uri="{FF2B5EF4-FFF2-40B4-BE49-F238E27FC236}">
                        <a16:creationId xmlns:a16="http://schemas.microsoft.com/office/drawing/2014/main" id="{58872727-A109-495A-9C48-7F81AA0CA54E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矩形 54">
                    <a:extLst>
                      <a:ext uri="{FF2B5EF4-FFF2-40B4-BE49-F238E27FC236}">
                        <a16:creationId xmlns:a16="http://schemas.microsoft.com/office/drawing/2014/main" id="{58872727-A109-495A-9C48-7F81AA0CA5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333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B2AF552-FA63-4642-B0FD-004158A7FF0A}"/>
                </a:ext>
              </a:extLst>
            </p:cNvPr>
            <p:cNvGrpSpPr/>
            <p:nvPr/>
          </p:nvGrpSpPr>
          <p:grpSpPr>
            <a:xfrm>
              <a:off x="7921846" y="4242063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CA53B548-B85D-4AC9-9F62-B42DC24A2F69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CA53B548-B85D-4AC9-9F62-B42DC24A2F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444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BA4A71AC-7320-465B-B51E-42409D4CBE45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BA4A71AC-7320-465B-B51E-42409D4CB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5556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93AB9DF1-538F-462B-9CE8-418FBFDAFA51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93AB9DF1-538F-462B-9CE8-418FBFDAF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494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3D968B56-D15C-48CF-B90E-39B34C6444E7}"/>
                </a:ext>
              </a:extLst>
            </p:cNvPr>
            <p:cNvGrpSpPr/>
            <p:nvPr/>
          </p:nvGrpSpPr>
          <p:grpSpPr>
            <a:xfrm>
              <a:off x="9900045" y="4242062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A68CAAC7-9407-4F49-B352-7DE29DD19E48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A68CAAC7-9407-4F49-B352-7DE29DD19E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333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5EBB9A08-5103-46B7-A8D1-02EC34EC0A60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5EBB9A08-5103-46B7-A8D1-02EC34EC0A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5556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55D40283-3DAA-47B8-8A52-2839E6E327F4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55D40283-3DAA-47B8-8A52-2839E6E327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4444" b="-266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5453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E3B849-2F25-4654-B8C9-C62C3623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44F1-FE15-4E87-B96F-27D853F0FCD4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10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7D8A0F5-4E27-40FF-BE3A-916E6C735BEA}"/>
              </a:ext>
            </a:extLst>
          </p:cNvPr>
          <p:cNvSpPr txBox="1"/>
          <p:nvPr/>
        </p:nvSpPr>
        <p:spPr>
          <a:xfrm>
            <a:off x="1880571" y="176039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(a) Ring-</a:t>
            </a:r>
            <a:r>
              <a:rPr lang="en-US" altLang="zh-CN" dirty="0" err="1"/>
              <a:t>allreduce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E6D3C5-7F5C-4E23-B3CB-C0B18C9568CA}"/>
              </a:ext>
            </a:extLst>
          </p:cNvPr>
          <p:cNvSpPr txBox="1"/>
          <p:nvPr/>
        </p:nvSpPr>
        <p:spPr>
          <a:xfrm>
            <a:off x="7327476" y="176039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(b) Parameter Server (PS)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E2D0710-B50A-4721-B008-A085A675090A}" type="datetime1">
              <a:rPr lang="zh-CN" altLang="en-US" smtClean="0"/>
              <a:pPr algn="ctr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7A5F97-3CE1-4CB3-9396-774549FDE89B}"/>
              </a:ext>
            </a:extLst>
          </p:cNvPr>
          <p:cNvGrpSpPr/>
          <p:nvPr/>
        </p:nvGrpSpPr>
        <p:grpSpPr>
          <a:xfrm>
            <a:off x="73745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B33E0BB-99DD-4F3A-A65D-2F49CA8A6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2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3C58A84-8607-4F11-8B30-E16A59534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61BFB66-6C7E-44C2-8409-358B3C07E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5E4BCA-E010-4244-B0D9-33D6AAB49DC8}"/>
              </a:ext>
            </a:extLst>
          </p:cNvPr>
          <p:cNvGrpSpPr/>
          <p:nvPr/>
        </p:nvGrpSpPr>
        <p:grpSpPr>
          <a:xfrm>
            <a:off x="3120371" y="3753605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8305B7E-BA79-4F0B-8773-698EE37DB4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0E5C9DD-98AD-4979-9454-C8306BACDD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3D68A48D-E23B-42DA-93C9-372EEFF5F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F760BCF-1D5C-40A9-964E-E96FE45D8B18}"/>
              </a:ext>
            </a:extLst>
          </p:cNvPr>
          <p:cNvGrpSpPr/>
          <p:nvPr/>
        </p:nvGrpSpPr>
        <p:grpSpPr>
          <a:xfrm>
            <a:off x="1949063" y="2738421"/>
            <a:ext cx="1734042" cy="365125"/>
            <a:chOff x="1326591" y="2724249"/>
            <a:chExt cx="1734042" cy="36512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/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23DC68D-85BA-4B22-84F8-4C3495DC6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1" y="2724249"/>
                  <a:ext cx="578014" cy="365125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/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0A9C1EE-E75A-4DEF-A3BA-7DC9128C86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605" y="2724249"/>
                  <a:ext cx="578014" cy="365125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/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48F8AC94-6E16-441F-B78A-7A9054BC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619" y="2724249"/>
                  <a:ext cx="578014" cy="365125"/>
                </a:xfrm>
                <a:prstGeom prst="rect">
                  <a:avLst/>
                </a:prstGeom>
                <a:blipFill>
                  <a:blip r:embed="rId10"/>
                  <a:stretch>
                    <a:fillRect b="-1076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/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𝑛𝐵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1F7923-E375-43A0-BCEB-A1703126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0" y="4896369"/>
                <a:ext cx="2795445" cy="619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3089A746-9D98-4BF6-8F42-3C7E79D4B7EE}"/>
              </a:ext>
            </a:extLst>
          </p:cNvPr>
          <p:cNvGrpSpPr/>
          <p:nvPr/>
        </p:nvGrpSpPr>
        <p:grpSpPr>
          <a:xfrm>
            <a:off x="6949944" y="2331594"/>
            <a:ext cx="3510709" cy="1629136"/>
            <a:chOff x="5943647" y="2507956"/>
            <a:chExt cx="5690440" cy="264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/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CN" altLang="en-US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F723751-8F67-4331-978E-26FDF169D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47" y="2981165"/>
                  <a:ext cx="1748257" cy="365125"/>
                </a:xfrm>
                <a:prstGeom prst="rect">
                  <a:avLst/>
                </a:prstGeom>
                <a:blipFill>
                  <a:blip r:embed="rId12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/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2258B15-855A-4DE6-B743-C5778B28AE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987" y="2981164"/>
                  <a:ext cx="1748257" cy="365125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/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6EC7701-2664-42A9-8443-EDDFE7779B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327" y="2977812"/>
                  <a:ext cx="1748257" cy="365125"/>
                </a:xfrm>
                <a:prstGeom prst="rect">
                  <a:avLst/>
                </a:prstGeom>
                <a:blipFill>
                  <a:blip r:embed="rId14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EF92BC1-5EE1-489D-9393-D87E933C3F21}"/>
                </a:ext>
              </a:extLst>
            </p:cNvPr>
            <p:cNvSpPr txBox="1"/>
            <p:nvPr/>
          </p:nvSpPr>
          <p:spPr>
            <a:xfrm>
              <a:off x="6249285" y="4749497"/>
              <a:ext cx="1112582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Worker-1</a:t>
              </a:r>
              <a:endParaRPr lang="zh-CN" altLang="en-US" sz="10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6379EB-B283-42B4-8610-52C8E1B5FDA5}"/>
                </a:ext>
              </a:extLst>
            </p:cNvPr>
            <p:cNvSpPr txBox="1"/>
            <p:nvPr/>
          </p:nvSpPr>
          <p:spPr>
            <a:xfrm>
              <a:off x="8241757" y="4711703"/>
              <a:ext cx="1112582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Worker-2</a:t>
              </a:r>
              <a:endParaRPr lang="zh-CN" altLang="en-US" sz="10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BECBAA5-AB23-436A-807A-12CEB97583E4}"/>
                </a:ext>
              </a:extLst>
            </p:cNvPr>
            <p:cNvSpPr txBox="1"/>
            <p:nvPr/>
          </p:nvSpPr>
          <p:spPr>
            <a:xfrm>
              <a:off x="10099974" y="4711703"/>
              <a:ext cx="1112582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Worker-3</a:t>
              </a:r>
              <a:endParaRPr lang="zh-CN" altLang="en-US" sz="10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51F415E-6CDC-4CF0-85DE-C12D2A25332C}"/>
                </a:ext>
              </a:extLst>
            </p:cNvPr>
            <p:cNvSpPr txBox="1"/>
            <p:nvPr/>
          </p:nvSpPr>
          <p:spPr>
            <a:xfrm>
              <a:off x="6288142" y="2521131"/>
              <a:ext cx="1019044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Server-1</a:t>
              </a:r>
              <a:endParaRPr lang="zh-CN" altLang="en-US" sz="10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F15F62-8B3B-4FE2-904C-77BF47953FD0}"/>
                </a:ext>
              </a:extLst>
            </p:cNvPr>
            <p:cNvSpPr txBox="1"/>
            <p:nvPr/>
          </p:nvSpPr>
          <p:spPr>
            <a:xfrm>
              <a:off x="8283821" y="2507956"/>
              <a:ext cx="1019044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Server-2</a:t>
              </a:r>
              <a:endParaRPr lang="zh-CN" altLang="en-US" sz="10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EFB012-D15A-4EB7-8B5D-0F37334945C3}"/>
                </a:ext>
              </a:extLst>
            </p:cNvPr>
            <p:cNvSpPr txBox="1"/>
            <p:nvPr/>
          </p:nvSpPr>
          <p:spPr>
            <a:xfrm>
              <a:off x="10081697" y="2521131"/>
              <a:ext cx="1019044" cy="39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Server-3</a:t>
              </a:r>
              <a:endParaRPr lang="zh-CN" altLang="en-US" sz="1000" dirty="0"/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84D2705-03A2-4C9C-B093-3D7810563E50}"/>
                </a:ext>
              </a:extLst>
            </p:cNvPr>
            <p:cNvGrpSpPr/>
            <p:nvPr/>
          </p:nvGrpSpPr>
          <p:grpSpPr>
            <a:xfrm>
              <a:off x="5943647" y="4242064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FA0663CD-9D5B-4E37-ADCC-25B54B19892B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矩形 52">
                    <a:extLst>
                      <a:ext uri="{FF2B5EF4-FFF2-40B4-BE49-F238E27FC236}">
                        <a16:creationId xmlns:a16="http://schemas.microsoft.com/office/drawing/2014/main" id="{FA0663CD-9D5B-4E37-ADCC-25B54B1989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64C29238-5D16-4ADE-8EDC-808FD7728D87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64C29238-5D16-4ADE-8EDC-808FD7728D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矩形 54">
                    <a:extLst>
                      <a:ext uri="{FF2B5EF4-FFF2-40B4-BE49-F238E27FC236}">
                        <a16:creationId xmlns:a16="http://schemas.microsoft.com/office/drawing/2014/main" id="{58872727-A109-495A-9C48-7F81AA0CA54E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矩形 54">
                    <a:extLst>
                      <a:ext uri="{FF2B5EF4-FFF2-40B4-BE49-F238E27FC236}">
                        <a16:creationId xmlns:a16="http://schemas.microsoft.com/office/drawing/2014/main" id="{58872727-A109-495A-9C48-7F81AA0CA5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B2AF552-FA63-4642-B0FD-004158A7FF0A}"/>
                </a:ext>
              </a:extLst>
            </p:cNvPr>
            <p:cNvGrpSpPr/>
            <p:nvPr/>
          </p:nvGrpSpPr>
          <p:grpSpPr>
            <a:xfrm>
              <a:off x="7921846" y="4242063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CA53B548-B85D-4AC9-9F62-B42DC24A2F69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CA53B548-B85D-4AC9-9F62-B42DC24A2F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BA4A71AC-7320-465B-B51E-42409D4CBE45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BA4A71AC-7320-465B-B51E-42409D4CB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93AB9DF1-538F-462B-9CE8-418FBFDAFA51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93AB9DF1-538F-462B-9CE8-418FBFDAF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3D968B56-D15C-48CF-B90E-39B34C6444E7}"/>
                </a:ext>
              </a:extLst>
            </p:cNvPr>
            <p:cNvGrpSpPr/>
            <p:nvPr/>
          </p:nvGrpSpPr>
          <p:grpSpPr>
            <a:xfrm>
              <a:off x="9900045" y="4242062"/>
              <a:ext cx="1734042" cy="365125"/>
              <a:chOff x="1326591" y="2724249"/>
              <a:chExt cx="1734042" cy="365125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A68CAAC7-9407-4F49-B352-7DE29DD19E48}"/>
                      </a:ext>
                    </a:extLst>
                  </p:cNvPr>
                  <p:cNvSpPr/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A68CAAC7-9407-4F49-B352-7DE29DD19E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591" y="2724249"/>
                    <a:ext cx="578014" cy="365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5EBB9A08-5103-46B7-A8D1-02EC34EC0A60}"/>
                      </a:ext>
                    </a:extLst>
                  </p:cNvPr>
                  <p:cNvSpPr/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5EBB9A08-5103-46B7-A8D1-02EC34EC0A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605" y="2724249"/>
                    <a:ext cx="578014" cy="36512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55D40283-3DAA-47B8-8A52-2839E6E327F4}"/>
                      </a:ext>
                    </a:extLst>
                  </p:cNvPr>
                  <p:cNvSpPr/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55D40283-3DAA-47B8-8A52-2839E6E327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2619" y="2724249"/>
                    <a:ext cx="578014" cy="36512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67BDAC4-9E01-4E61-8181-072BF6A07165}"/>
              </a:ext>
            </a:extLst>
          </p:cNvPr>
          <p:cNvGrpSpPr/>
          <p:nvPr/>
        </p:nvGrpSpPr>
        <p:grpSpPr>
          <a:xfrm>
            <a:off x="6942061" y="4391757"/>
            <a:ext cx="3573772" cy="1629136"/>
            <a:chOff x="6867277" y="4325440"/>
            <a:chExt cx="3573772" cy="1629136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7AEC9883-3FA1-485C-92C5-368DA0C52281}"/>
                </a:ext>
              </a:extLst>
            </p:cNvPr>
            <p:cNvGrpSpPr/>
            <p:nvPr/>
          </p:nvGrpSpPr>
          <p:grpSpPr>
            <a:xfrm>
              <a:off x="6924376" y="4615317"/>
              <a:ext cx="3510709" cy="1339259"/>
              <a:chOff x="5943647" y="2977812"/>
              <a:chExt cx="5690440" cy="21707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141AB5DF-AB9B-416A-8AD0-88214A1E21BF}"/>
                      </a:ext>
                    </a:extLst>
                  </p:cNvPr>
                  <p:cNvSpPr/>
                  <p:nvPr/>
                </p:nvSpPr>
                <p:spPr>
                  <a:xfrm>
                    <a:off x="5943647" y="2981165"/>
                    <a:ext cx="1748257" cy="365125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141AB5DF-AB9B-416A-8AD0-88214A1E21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3647" y="2981165"/>
                    <a:ext cx="1748257" cy="36512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D4780AE7-B00B-49A5-B904-975CA3495844}"/>
                      </a:ext>
                    </a:extLst>
                  </p:cNvPr>
                  <p:cNvSpPr/>
                  <p:nvPr/>
                </p:nvSpPr>
                <p:spPr>
                  <a:xfrm>
                    <a:off x="7855987" y="2981164"/>
                    <a:ext cx="1748257" cy="365125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D4780AE7-B00B-49A5-B904-975CA34958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5987" y="2981164"/>
                    <a:ext cx="1748257" cy="36512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2693C3FB-1940-4B66-9672-D650CBF07043}"/>
                      </a:ext>
                    </a:extLst>
                  </p:cNvPr>
                  <p:cNvSpPr/>
                  <p:nvPr/>
                </p:nvSpPr>
                <p:spPr>
                  <a:xfrm>
                    <a:off x="9768327" y="2977812"/>
                    <a:ext cx="1748257" cy="365125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altLang="zh-CN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2693C3FB-1940-4B66-9672-D650CBF07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8327" y="2977812"/>
                    <a:ext cx="1748257" cy="36512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1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84F745F-7F99-4FFA-8221-BCA3803B3F59}"/>
                  </a:ext>
                </a:extLst>
              </p:cNvPr>
              <p:cNvSpPr txBox="1"/>
              <p:nvPr/>
            </p:nvSpPr>
            <p:spPr>
              <a:xfrm>
                <a:off x="6249285" y="4749497"/>
                <a:ext cx="1203522" cy="39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Machine-1</a:t>
                </a:r>
                <a:endParaRPr lang="zh-CN" altLang="en-US" sz="1000" dirty="0"/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61C36A6-C9E8-4D0D-94CF-09ED5580043B}"/>
                  </a:ext>
                </a:extLst>
              </p:cNvPr>
              <p:cNvSpPr txBox="1"/>
              <p:nvPr/>
            </p:nvSpPr>
            <p:spPr>
              <a:xfrm>
                <a:off x="8241757" y="4711703"/>
                <a:ext cx="1203522" cy="39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Machine-2</a:t>
                </a:r>
                <a:endParaRPr lang="zh-CN" altLang="en-US" sz="1000" dirty="0"/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56C84A3-2D79-4059-A17A-FD83A3BE50BE}"/>
                  </a:ext>
                </a:extLst>
              </p:cNvPr>
              <p:cNvSpPr txBox="1"/>
              <p:nvPr/>
            </p:nvSpPr>
            <p:spPr>
              <a:xfrm>
                <a:off x="10099974" y="4711703"/>
                <a:ext cx="1203522" cy="39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Machine-3</a:t>
                </a:r>
                <a:endParaRPr lang="zh-CN" altLang="en-US" sz="1000" dirty="0"/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1571BB58-5BD5-4DF3-A14E-01AEB4EB4DFD}"/>
                  </a:ext>
                </a:extLst>
              </p:cNvPr>
              <p:cNvGrpSpPr/>
              <p:nvPr/>
            </p:nvGrpSpPr>
            <p:grpSpPr>
              <a:xfrm>
                <a:off x="5943647" y="4242064"/>
                <a:ext cx="1734042" cy="365125"/>
                <a:chOff x="1326591" y="2724249"/>
                <a:chExt cx="1734042" cy="365125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矩形 90">
                      <a:extLst>
                        <a:ext uri="{FF2B5EF4-FFF2-40B4-BE49-F238E27FC236}">
                          <a16:creationId xmlns:a16="http://schemas.microsoft.com/office/drawing/2014/main" id="{8696D4AB-433A-4165-8168-8240B0220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矩形 90">
                      <a:extLst>
                        <a:ext uri="{FF2B5EF4-FFF2-40B4-BE49-F238E27FC236}">
                          <a16:creationId xmlns:a16="http://schemas.microsoft.com/office/drawing/2014/main" id="{8696D4AB-433A-4165-8168-8240B0220C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矩形 91">
                      <a:extLst>
                        <a:ext uri="{FF2B5EF4-FFF2-40B4-BE49-F238E27FC236}">
                          <a16:creationId xmlns:a16="http://schemas.microsoft.com/office/drawing/2014/main" id="{5774D3BD-DBB3-4030-90B7-673A3B02B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矩形 91">
                      <a:extLst>
                        <a:ext uri="{FF2B5EF4-FFF2-40B4-BE49-F238E27FC236}">
                          <a16:creationId xmlns:a16="http://schemas.microsoft.com/office/drawing/2014/main" id="{5774D3BD-DBB3-4030-90B7-673A3B02B5D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矩形 92">
                      <a:extLst>
                        <a:ext uri="{FF2B5EF4-FFF2-40B4-BE49-F238E27FC236}">
                          <a16:creationId xmlns:a16="http://schemas.microsoft.com/office/drawing/2014/main" id="{6CD7D6B3-75C2-4587-B520-FA03DBAF9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矩形 92">
                      <a:extLst>
                        <a:ext uri="{FF2B5EF4-FFF2-40B4-BE49-F238E27FC236}">
                          <a16:creationId xmlns:a16="http://schemas.microsoft.com/office/drawing/2014/main" id="{6CD7D6B3-75C2-4587-B520-FA03DBAF9B6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0144601E-6FEB-4922-B716-97ADA6607AC7}"/>
                  </a:ext>
                </a:extLst>
              </p:cNvPr>
              <p:cNvGrpSpPr/>
              <p:nvPr/>
            </p:nvGrpSpPr>
            <p:grpSpPr>
              <a:xfrm>
                <a:off x="7921846" y="4242063"/>
                <a:ext cx="1734042" cy="365125"/>
                <a:chOff x="1326591" y="2724249"/>
                <a:chExt cx="1734042" cy="365125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矩形 87">
                      <a:extLst>
                        <a:ext uri="{FF2B5EF4-FFF2-40B4-BE49-F238E27FC236}">
                          <a16:creationId xmlns:a16="http://schemas.microsoft.com/office/drawing/2014/main" id="{81CD97B1-5B76-4AFE-BDEE-9ABAB0B58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矩形 87">
                      <a:extLst>
                        <a:ext uri="{FF2B5EF4-FFF2-40B4-BE49-F238E27FC236}">
                          <a16:creationId xmlns:a16="http://schemas.microsoft.com/office/drawing/2014/main" id="{81CD97B1-5B76-4AFE-BDEE-9ABAB0B58D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矩形 88">
                      <a:extLst>
                        <a:ext uri="{FF2B5EF4-FFF2-40B4-BE49-F238E27FC236}">
                          <a16:creationId xmlns:a16="http://schemas.microsoft.com/office/drawing/2014/main" id="{6DDD15AF-DB90-45F0-B13F-1ED65826A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矩形 88">
                      <a:extLst>
                        <a:ext uri="{FF2B5EF4-FFF2-40B4-BE49-F238E27FC236}">
                          <a16:creationId xmlns:a16="http://schemas.microsoft.com/office/drawing/2014/main" id="{6DDD15AF-DB90-45F0-B13F-1ED65826A16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矩形 89">
                      <a:extLst>
                        <a:ext uri="{FF2B5EF4-FFF2-40B4-BE49-F238E27FC236}">
                          <a16:creationId xmlns:a16="http://schemas.microsoft.com/office/drawing/2014/main" id="{6C4C6A90-1C9C-4949-9765-2BAE7F83D5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矩形 89">
                      <a:extLst>
                        <a:ext uri="{FF2B5EF4-FFF2-40B4-BE49-F238E27FC236}">
                          <a16:creationId xmlns:a16="http://schemas.microsoft.com/office/drawing/2014/main" id="{6C4C6A90-1C9C-4949-9765-2BAE7F83D5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689C1A61-9224-476F-A418-603A2BB552B4}"/>
                  </a:ext>
                </a:extLst>
              </p:cNvPr>
              <p:cNvGrpSpPr/>
              <p:nvPr/>
            </p:nvGrpSpPr>
            <p:grpSpPr>
              <a:xfrm>
                <a:off x="9900045" y="4242062"/>
                <a:ext cx="1734042" cy="365125"/>
                <a:chOff x="1326591" y="2724249"/>
                <a:chExt cx="1734042" cy="365125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矩形 84">
                      <a:extLst>
                        <a:ext uri="{FF2B5EF4-FFF2-40B4-BE49-F238E27FC236}">
                          <a16:creationId xmlns:a16="http://schemas.microsoft.com/office/drawing/2014/main" id="{3053B15C-84D4-4ED6-8C73-9A4D9B786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矩形 84">
                      <a:extLst>
                        <a:ext uri="{FF2B5EF4-FFF2-40B4-BE49-F238E27FC236}">
                          <a16:creationId xmlns:a16="http://schemas.microsoft.com/office/drawing/2014/main" id="{3053B15C-84D4-4ED6-8C73-9A4D9B78649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26591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矩形 85">
                      <a:extLst>
                        <a:ext uri="{FF2B5EF4-FFF2-40B4-BE49-F238E27FC236}">
                          <a16:creationId xmlns:a16="http://schemas.microsoft.com/office/drawing/2014/main" id="{FCDBC2B7-73DA-47F5-98B5-5D537D75D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矩形 85">
                      <a:extLst>
                        <a:ext uri="{FF2B5EF4-FFF2-40B4-BE49-F238E27FC236}">
                          <a16:creationId xmlns:a16="http://schemas.microsoft.com/office/drawing/2014/main" id="{FCDBC2B7-73DA-47F5-98B5-5D537D75DEE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4605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矩形 86">
                      <a:extLst>
                        <a:ext uri="{FF2B5EF4-FFF2-40B4-BE49-F238E27FC236}">
                          <a16:creationId xmlns:a16="http://schemas.microsoft.com/office/drawing/2014/main" id="{EDA33FE7-095C-4509-A4AA-F6A9A20D0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altLang="zh-CN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矩形 86">
                      <a:extLst>
                        <a:ext uri="{FF2B5EF4-FFF2-40B4-BE49-F238E27FC236}">
                          <a16:creationId xmlns:a16="http://schemas.microsoft.com/office/drawing/2014/main" id="{EDA33FE7-095C-4509-A4AA-F6A9A20D09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2619" y="2724249"/>
                      <a:ext cx="578014" cy="36512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3DEB696-7C65-4D87-BCAA-07E60477846A}"/>
                </a:ext>
              </a:extLst>
            </p:cNvPr>
            <p:cNvSpPr/>
            <p:nvPr/>
          </p:nvSpPr>
          <p:spPr>
            <a:xfrm>
              <a:off x="6867277" y="4334706"/>
              <a:ext cx="1191761" cy="1619870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4200028-9834-4F5B-A623-8A37BEB701BE}"/>
                </a:ext>
              </a:extLst>
            </p:cNvPr>
            <p:cNvSpPr/>
            <p:nvPr/>
          </p:nvSpPr>
          <p:spPr>
            <a:xfrm>
              <a:off x="8056654" y="4325440"/>
              <a:ext cx="1191761" cy="1619870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60BD85D-148E-4FB8-9474-0108AC996FFC}"/>
                </a:ext>
              </a:extLst>
            </p:cNvPr>
            <p:cNvSpPr/>
            <p:nvPr/>
          </p:nvSpPr>
          <p:spPr>
            <a:xfrm>
              <a:off x="9249288" y="4333568"/>
              <a:ext cx="1191761" cy="1619870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92D763D2-F816-4078-BD39-8D7611B89DD0}"/>
              </a:ext>
            </a:extLst>
          </p:cNvPr>
          <p:cNvSpPr txBox="1"/>
          <p:nvPr/>
        </p:nvSpPr>
        <p:spPr>
          <a:xfrm>
            <a:off x="10174942" y="1914990"/>
            <a:ext cx="19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Non-</a:t>
            </a:r>
            <a:r>
              <a:rPr lang="en-US" altLang="zh-CN" dirty="0" err="1"/>
              <a:t>Colocated</a:t>
            </a:r>
            <a:r>
              <a:rPr lang="en-US" altLang="zh-CN" dirty="0"/>
              <a:t> PS</a:t>
            </a:r>
          </a:p>
          <a:p>
            <a:pPr algn="ctr"/>
            <a:r>
              <a:rPr lang="en-US" altLang="zh-CN" dirty="0"/>
              <a:t>(k = 3)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F722029-6CA1-4AF6-9960-8993205278B1}"/>
              </a:ext>
            </a:extLst>
          </p:cNvPr>
          <p:cNvSpPr txBox="1"/>
          <p:nvPr/>
        </p:nvSpPr>
        <p:spPr>
          <a:xfrm>
            <a:off x="10483105" y="3845484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/>
              <a:t>Colocated</a:t>
            </a:r>
            <a:r>
              <a:rPr lang="en-US" altLang="zh-CN" dirty="0"/>
              <a:t> PS</a:t>
            </a:r>
          </a:p>
          <a:p>
            <a:pPr algn="ctr"/>
            <a:r>
              <a:rPr lang="en-US" altLang="zh-CN" dirty="0"/>
              <a:t>(k = 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80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F2FB28-6995-401E-A1F9-8D083999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0710-B50A-4721-B008-A085A675090A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EE1D65-2882-426A-B857-0E266286D4E9}"/>
              </a:ext>
            </a:extLst>
          </p:cNvPr>
          <p:cNvSpPr txBox="1"/>
          <p:nvPr/>
        </p:nvSpPr>
        <p:spPr>
          <a:xfrm>
            <a:off x="-902182" y="463747"/>
            <a:ext cx="838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AD47"/>
                </a:solidFill>
                <a:latin typeface="+mn-ea"/>
              </a:rPr>
              <a:t>Parameter Synchronization</a:t>
            </a:r>
            <a:endParaRPr lang="zh-CN" altLang="en-US" sz="2800" b="1" dirty="0">
              <a:solidFill>
                <a:srgbClr val="70AD47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21">
                <a:extLst>
                  <a:ext uri="{FF2B5EF4-FFF2-40B4-BE49-F238E27FC236}">
                    <a16:creationId xmlns:a16="http://schemas.microsoft.com/office/drawing/2014/main" id="{B8040AF4-3670-4088-9231-C7113495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203219"/>
                  </p:ext>
                </p:extLst>
              </p:nvPr>
            </p:nvGraphicFramePr>
            <p:xfrm>
              <a:off x="1222310" y="2841413"/>
              <a:ext cx="10192904" cy="21589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548226">
                      <a:extLst>
                        <a:ext uri="{9D8B030D-6E8A-4147-A177-3AD203B41FA5}">
                          <a16:colId xmlns:a16="http://schemas.microsoft.com/office/drawing/2014/main" val="2153386315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563137891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1896047057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254067788"/>
                        </a:ext>
                      </a:extLst>
                    </a:gridCol>
                  </a:tblGrid>
                  <a:tr h="67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Ring-</a:t>
                          </a:r>
                          <a:r>
                            <a:rPr lang="en-US" altLang="zh-CN" sz="2200" dirty="0" err="1"/>
                            <a:t>Allreduce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Non-</a:t>
                          </a:r>
                          <a:r>
                            <a:rPr lang="en-US" altLang="zh-CN" sz="2200" dirty="0" err="1"/>
                            <a:t>Colocated</a:t>
                          </a:r>
                          <a:r>
                            <a:rPr lang="en-US" altLang="zh-CN" sz="2200" dirty="0"/>
                            <a:t> PS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 err="1"/>
                            <a:t>Colocated</a:t>
                          </a:r>
                          <a:r>
                            <a:rPr lang="en-US" altLang="zh-CN" sz="2200" dirty="0"/>
                            <a:t> PS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extLst>
                      <a:ext uri="{0D108BD9-81ED-4DB2-BD59-A6C34878D82A}">
                        <a16:rowId xmlns:a16="http://schemas.microsoft.com/office/drawing/2014/main" val="2346316920"/>
                      </a:ext>
                    </a:extLst>
                  </a:tr>
                  <a:tr h="67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Time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2(</m:t>
                                    </m:r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𝑛𝐵</m:t>
                                    </m:r>
                                  </m:den>
                                </m:f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2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𝑛𝑀</m:t>
                                    </m:r>
                                  </m:num>
                                  <m:den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𝑘𝐵</m:t>
                                    </m:r>
                                  </m:den>
                                </m:f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2(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𝑛𝐵</m:t>
                                    </m:r>
                                  </m:den>
                                </m:f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marL="114169" marR="114169" marT="57084" marB="57084" anchor="ctr"/>
                    </a:tc>
                    <a:extLst>
                      <a:ext uri="{0D108BD9-81ED-4DB2-BD59-A6C34878D82A}">
                        <a16:rowId xmlns:a16="http://schemas.microsoft.com/office/drawing/2014/main" val="3840704696"/>
                      </a:ext>
                    </a:extLst>
                  </a:tr>
                  <a:tr h="67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Optimal?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0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n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0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extLst>
                      <a:ext uri="{0D108BD9-81ED-4DB2-BD59-A6C34878D82A}">
                        <a16:rowId xmlns:a16="http://schemas.microsoft.com/office/drawing/2014/main" val="1250323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21">
                <a:extLst>
                  <a:ext uri="{FF2B5EF4-FFF2-40B4-BE49-F238E27FC236}">
                    <a16:creationId xmlns:a16="http://schemas.microsoft.com/office/drawing/2014/main" id="{B8040AF4-3670-4088-9231-C7113495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203219"/>
                  </p:ext>
                </p:extLst>
              </p:nvPr>
            </p:nvGraphicFramePr>
            <p:xfrm>
              <a:off x="1222310" y="2841413"/>
              <a:ext cx="10192904" cy="21589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548226">
                      <a:extLst>
                        <a:ext uri="{9D8B030D-6E8A-4147-A177-3AD203B41FA5}">
                          <a16:colId xmlns:a16="http://schemas.microsoft.com/office/drawing/2014/main" val="2153386315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563137891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1896047057"/>
                        </a:ext>
                      </a:extLst>
                    </a:gridCol>
                    <a:gridCol w="2548226">
                      <a:extLst>
                        <a:ext uri="{9D8B030D-6E8A-4147-A177-3AD203B41FA5}">
                          <a16:colId xmlns:a16="http://schemas.microsoft.com/office/drawing/2014/main" val="254067788"/>
                        </a:ext>
                      </a:extLst>
                    </a:gridCol>
                  </a:tblGrid>
                  <a:tr h="67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Ring-</a:t>
                          </a:r>
                          <a:r>
                            <a:rPr lang="en-US" altLang="zh-CN" sz="2200" dirty="0" err="1"/>
                            <a:t>Allreduce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Non-</a:t>
                          </a:r>
                          <a:r>
                            <a:rPr lang="en-US" altLang="zh-CN" sz="2200" dirty="0" err="1"/>
                            <a:t>Colocated</a:t>
                          </a:r>
                          <a:r>
                            <a:rPr lang="en-US" altLang="zh-CN" sz="2200" dirty="0"/>
                            <a:t> PS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200" dirty="0" err="1"/>
                            <a:t>Colocated</a:t>
                          </a:r>
                          <a:r>
                            <a:rPr lang="en-US" altLang="zh-CN" sz="2200" dirty="0"/>
                            <a:t> PS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extLst>
                      <a:ext uri="{0D108BD9-81ED-4DB2-BD59-A6C34878D82A}">
                        <a16:rowId xmlns:a16="http://schemas.microsoft.com/office/drawing/2014/main" val="2346316920"/>
                      </a:ext>
                    </a:extLst>
                  </a:tr>
                  <a:tr h="8108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Time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4169" marR="114169" marT="57084" marB="57084" anchor="ctr">
                        <a:blipFill>
                          <a:blip r:embed="rId2"/>
                          <a:stretch>
                            <a:fillRect l="-100000" t="-84211" r="-200477" b="-84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4169" marR="114169" marT="57084" marB="57084" anchor="ctr">
                        <a:blipFill>
                          <a:blip r:embed="rId2"/>
                          <a:stretch>
                            <a:fillRect l="-200478" t="-84211" r="-100957" b="-84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4169" marR="114169" marT="57084" marB="57084" anchor="ctr">
                        <a:blipFill>
                          <a:blip r:embed="rId2"/>
                          <a:stretch>
                            <a:fillRect l="-300478" t="-84211" r="-957" b="-84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704696"/>
                      </a:ext>
                    </a:extLst>
                  </a:tr>
                  <a:tr h="674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Optimal?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0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n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200" dirty="0"/>
                            <a:t>Only if k = 0</a:t>
                          </a:r>
                          <a:endParaRPr lang="zh-CN" altLang="en-US" sz="2200" dirty="0"/>
                        </a:p>
                      </a:txBody>
                      <a:tcPr marL="114169" marR="114169" marT="57084" marB="57084" anchor="ctr"/>
                    </a:tc>
                    <a:extLst>
                      <a:ext uri="{0D108BD9-81ED-4DB2-BD59-A6C34878D82A}">
                        <a16:rowId xmlns:a16="http://schemas.microsoft.com/office/drawing/2014/main" val="12503230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641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5D1288-B7E7-4F80-BAE7-BB6C282A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BF03-B555-49A5-AE65-BEE5ECD9493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97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58B2E-2700-4902-9240-4B4445CF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/>
              <a:t>Ring-Allreduce VS Parameter Server</a:t>
            </a:r>
            <a:endParaRPr lang="zh-CN" altLang="en-US" sz="3600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8CCEFC3A-44E0-4A39-98C1-D05E4AB1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5D91-A44F-4EA3-9857-3D20D6BBD3E6}" type="datetime1">
              <a:rPr lang="zh-CN" altLang="en-US" smtClean="0"/>
              <a:t>2020/10/21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21">
                <a:extLst>
                  <a:ext uri="{FF2B5EF4-FFF2-40B4-BE49-F238E27FC236}">
                    <a16:creationId xmlns:a16="http://schemas.microsoft.com/office/drawing/2014/main" id="{9E01B98F-0091-4218-B64C-B60379BA0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739892"/>
                  </p:ext>
                </p:extLst>
              </p:nvPr>
            </p:nvGraphicFramePr>
            <p:xfrm>
              <a:off x="657578" y="2453951"/>
              <a:ext cx="10876844" cy="23151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19211">
                      <a:extLst>
                        <a:ext uri="{9D8B030D-6E8A-4147-A177-3AD203B41FA5}">
                          <a16:colId xmlns:a16="http://schemas.microsoft.com/office/drawing/2014/main" val="2153386315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563137891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1896047057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254067788"/>
                        </a:ext>
                      </a:extLst>
                    </a:gridCol>
                  </a:tblGrid>
                  <a:tr h="719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Ring-</a:t>
                          </a:r>
                          <a:r>
                            <a:rPr lang="en-US" altLang="zh-CN" sz="2300" dirty="0" err="1"/>
                            <a:t>Allreduce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Non-</a:t>
                          </a:r>
                          <a:r>
                            <a:rPr lang="en-US" altLang="zh-CN" sz="2300" dirty="0" err="1"/>
                            <a:t>Colocated</a:t>
                          </a:r>
                          <a:r>
                            <a:rPr lang="en-US" altLang="zh-CN" sz="2300" dirty="0"/>
                            <a:t> PS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300" dirty="0" err="1"/>
                            <a:t>Colocated</a:t>
                          </a:r>
                          <a:r>
                            <a:rPr lang="en-US" altLang="zh-CN" sz="2300" dirty="0"/>
                            <a:t> PS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extLst>
                      <a:ext uri="{0D108BD9-81ED-4DB2-BD59-A6C34878D82A}">
                        <a16:rowId xmlns:a16="http://schemas.microsoft.com/office/drawing/2014/main" val="2346316920"/>
                      </a:ext>
                    </a:extLst>
                  </a:tr>
                  <a:tr h="865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Time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0" i="1" dirty="0" smtClean="0">
                                        <a:latin typeface="Cambria Math" panose="02040503050406030204" pitchFamily="18" charset="0"/>
                                      </a:rPr>
                                      <m:t>2(</m:t>
                                    </m:r>
                                    <m:r>
                                      <a:rPr lang="en-US" altLang="zh-CN" sz="2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600" b="0" i="1" dirty="0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altLang="zh-CN" sz="2600" b="0" i="1" dirty="0" smtClean="0">
                                        <a:latin typeface="Cambria Math" panose="02040503050406030204" pitchFamily="18" charset="0"/>
                                      </a:rPr>
                                      <m:t>𝑛𝐵</m:t>
                                    </m:r>
                                  </m:den>
                                </m:f>
                                <m:r>
                                  <a:rPr lang="en-US" altLang="zh-CN" sz="2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6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3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𝑛𝑀</m:t>
                                    </m:r>
                                  </m:num>
                                  <m:den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𝑘𝐵</m:t>
                                    </m:r>
                                  </m:den>
                                </m:f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2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100" b="0" i="1" dirty="0" smtClean="0">
                                        <a:latin typeface="Cambria Math" panose="02040503050406030204" pitchFamily="18" charset="0"/>
                                      </a:rPr>
                                      <m:t>2(</m:t>
                                    </m:r>
                                    <m:r>
                                      <a:rPr lang="en-US" altLang="zh-CN" sz="21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2100" b="0" i="1" dirty="0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altLang="zh-CN" sz="2100" b="0" i="1" dirty="0" smtClean="0">
                                        <a:latin typeface="Cambria Math" panose="02040503050406030204" pitchFamily="18" charset="0"/>
                                      </a:rPr>
                                      <m:t>𝑛𝐵</m:t>
                                    </m:r>
                                  </m:den>
                                </m:f>
                                <m:r>
                                  <a:rPr lang="en-US" altLang="zh-CN" sz="21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1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zh-CN" altLang="en-US" sz="2100" dirty="0"/>
                        </a:p>
                      </a:txBody>
                      <a:tcPr marL="121830" marR="121830" marT="60914" marB="60914" anchor="ctr"/>
                    </a:tc>
                    <a:extLst>
                      <a:ext uri="{0D108BD9-81ED-4DB2-BD59-A6C34878D82A}">
                        <a16:rowId xmlns:a16="http://schemas.microsoft.com/office/drawing/2014/main" val="3840704696"/>
                      </a:ext>
                    </a:extLst>
                  </a:tr>
                  <a:tr h="719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Optimal?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0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n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0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extLst>
                      <a:ext uri="{0D108BD9-81ED-4DB2-BD59-A6C34878D82A}">
                        <a16:rowId xmlns:a16="http://schemas.microsoft.com/office/drawing/2014/main" val="1250323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21">
                <a:extLst>
                  <a:ext uri="{FF2B5EF4-FFF2-40B4-BE49-F238E27FC236}">
                    <a16:creationId xmlns:a16="http://schemas.microsoft.com/office/drawing/2014/main" id="{9E01B98F-0091-4218-B64C-B60379BA0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739892"/>
                  </p:ext>
                </p:extLst>
              </p:nvPr>
            </p:nvGraphicFramePr>
            <p:xfrm>
              <a:off x="657578" y="2453951"/>
              <a:ext cx="10876844" cy="23151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19211">
                      <a:extLst>
                        <a:ext uri="{9D8B030D-6E8A-4147-A177-3AD203B41FA5}">
                          <a16:colId xmlns:a16="http://schemas.microsoft.com/office/drawing/2014/main" val="2153386315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563137891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1896047057"/>
                        </a:ext>
                      </a:extLst>
                    </a:gridCol>
                    <a:gridCol w="2719211">
                      <a:extLst>
                        <a:ext uri="{9D8B030D-6E8A-4147-A177-3AD203B41FA5}">
                          <a16:colId xmlns:a16="http://schemas.microsoft.com/office/drawing/2014/main" val="254067788"/>
                        </a:ext>
                      </a:extLst>
                    </a:gridCol>
                  </a:tblGrid>
                  <a:tr h="719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Ring-</a:t>
                          </a:r>
                          <a:r>
                            <a:rPr lang="en-US" altLang="zh-CN" sz="2300" dirty="0" err="1"/>
                            <a:t>Allreduce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Non-</a:t>
                          </a:r>
                          <a:r>
                            <a:rPr lang="en-US" altLang="zh-CN" sz="2300" dirty="0" err="1"/>
                            <a:t>Colocated</a:t>
                          </a:r>
                          <a:r>
                            <a:rPr lang="en-US" altLang="zh-CN" sz="2300" dirty="0"/>
                            <a:t> PS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300" dirty="0" err="1"/>
                            <a:t>Colocated</a:t>
                          </a:r>
                          <a:r>
                            <a:rPr lang="en-US" altLang="zh-CN" sz="2300" dirty="0"/>
                            <a:t> PS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extLst>
                      <a:ext uri="{0D108BD9-81ED-4DB2-BD59-A6C34878D82A}">
                        <a16:rowId xmlns:a16="http://schemas.microsoft.com/office/drawing/2014/main" val="2346316920"/>
                      </a:ext>
                    </a:extLst>
                  </a:tr>
                  <a:tr h="8765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Time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830" marR="121830" marT="60914" marB="60914" anchor="ctr">
                        <a:blipFill>
                          <a:blip r:embed="rId3"/>
                          <a:stretch>
                            <a:fillRect l="-100448" t="-82069" r="-201121" b="-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830" marR="121830" marT="60914" marB="60914" anchor="ctr">
                        <a:blipFill>
                          <a:blip r:embed="rId3"/>
                          <a:stretch>
                            <a:fillRect l="-200000" t="-82069" r="-100671" b="-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1830" marR="121830" marT="60914" marB="60914" anchor="ctr">
                        <a:blipFill>
                          <a:blip r:embed="rId3"/>
                          <a:stretch>
                            <a:fillRect l="-300673" t="-82069" r="-897" b="-8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704696"/>
                      </a:ext>
                    </a:extLst>
                  </a:tr>
                  <a:tr h="719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Optimal?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0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n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altLang="zh-CN" sz="2300" dirty="0"/>
                            <a:t>Only if k = 0</a:t>
                          </a:r>
                          <a:endParaRPr lang="zh-CN" altLang="en-US" sz="2300" dirty="0"/>
                        </a:p>
                      </a:txBody>
                      <a:tcPr marL="121830" marR="121830" marT="60914" marB="60914" anchor="ctr"/>
                    </a:tc>
                    <a:extLst>
                      <a:ext uri="{0D108BD9-81ED-4DB2-BD59-A6C34878D82A}">
                        <a16:rowId xmlns:a16="http://schemas.microsoft.com/office/drawing/2014/main" val="12503230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735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58B2E-2700-4902-9240-4B4445CF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/>
              <a:t>Ring-Allreduce VS Parameter Server</a:t>
            </a:r>
            <a:endParaRPr lang="zh-CN" altLang="en-US" sz="3600" dirty="0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179BDD28-2C2B-4573-9767-03FF2693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68CC-6AFD-4349-8D54-DDC8447A26C7}" type="datetime1">
              <a:rPr lang="zh-CN" altLang="en-US" smtClean="0"/>
              <a:t>2020/10/21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099F64-7506-4828-B739-2E4E6E985B2E}"/>
              </a:ext>
            </a:extLst>
          </p:cNvPr>
          <p:cNvGrpSpPr/>
          <p:nvPr/>
        </p:nvGrpSpPr>
        <p:grpSpPr>
          <a:xfrm>
            <a:off x="169950" y="1622357"/>
            <a:ext cx="11852100" cy="4188948"/>
            <a:chOff x="169950" y="1622357"/>
            <a:chExt cx="11852100" cy="418894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1A4F502-A9DE-48B3-A624-48D3C07C4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50" y="1622357"/>
              <a:ext cx="11852100" cy="4188948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64E8202-914F-4889-9FB0-2EE72C5E2E30}"/>
                </a:ext>
              </a:extLst>
            </p:cNvPr>
            <p:cNvSpPr/>
            <p:nvPr/>
          </p:nvSpPr>
          <p:spPr>
            <a:xfrm>
              <a:off x="1574800" y="2555240"/>
              <a:ext cx="6794500" cy="535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EF0A2C1-25C2-4D1F-ABFE-90CC18E35BDD}"/>
              </a:ext>
            </a:extLst>
          </p:cNvPr>
          <p:cNvSpPr/>
          <p:nvPr/>
        </p:nvSpPr>
        <p:spPr>
          <a:xfrm>
            <a:off x="8491728" y="2610104"/>
            <a:ext cx="2395728" cy="37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14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8958B2E-2700-4902-9240-4B4445CF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+mj-lt"/>
                <a:ea typeface="+mj-ea"/>
              </a:rPr>
              <a:t>Ring-</a:t>
            </a:r>
            <a:r>
              <a:rPr lang="en-US" altLang="zh-CN" sz="2800" dirty="0" err="1">
                <a:latin typeface="+mj-lt"/>
                <a:ea typeface="+mj-ea"/>
              </a:rPr>
              <a:t>Allreduce</a:t>
            </a:r>
            <a:r>
              <a:rPr lang="en-US" altLang="zh-CN" sz="3200" dirty="0">
                <a:latin typeface="+mj-lt"/>
                <a:ea typeface="+mj-ea"/>
              </a:rPr>
              <a:t> </a:t>
            </a:r>
            <a:br>
              <a:rPr lang="en-US" altLang="zh-CN" sz="3200" dirty="0">
                <a:latin typeface="+mj-lt"/>
                <a:ea typeface="+mj-ea"/>
              </a:rPr>
            </a:br>
            <a:r>
              <a:rPr lang="en-US" altLang="zh-CN" sz="3200" dirty="0">
                <a:latin typeface="+mj-lt"/>
                <a:ea typeface="+mj-ea"/>
              </a:rPr>
              <a:t>VS </a:t>
            </a:r>
            <a:br>
              <a:rPr lang="en-US" altLang="zh-CN" sz="3200" dirty="0">
                <a:latin typeface="+mj-lt"/>
                <a:ea typeface="+mj-ea"/>
              </a:rPr>
            </a:br>
            <a:r>
              <a:rPr lang="en-US" altLang="zh-CN" sz="2800" dirty="0">
                <a:latin typeface="+mj-lt"/>
                <a:ea typeface="+mj-ea"/>
              </a:rPr>
              <a:t>Parameter Server</a:t>
            </a:r>
            <a:endParaRPr lang="en-US" altLang="zh-CN" sz="3200" dirty="0">
              <a:latin typeface="+mj-lt"/>
              <a:ea typeface="+mj-ea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FDB46D-56B5-4516-9A9F-6D00D0E6F04F}"/>
                  </a:ext>
                </a:extLst>
              </p:cNvPr>
              <p:cNvSpPr txBox="1"/>
              <p:nvPr/>
            </p:nvSpPr>
            <p:spPr>
              <a:xfrm>
                <a:off x="5291496" y="476926"/>
                <a:ext cx="6053160" cy="15358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≤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, what’s the best method for weight synchronization?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FDB46D-56B5-4516-9A9F-6D00D0E6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96" y="476926"/>
                <a:ext cx="6053160" cy="1535865"/>
              </a:xfrm>
              <a:prstGeom prst="rect">
                <a:avLst/>
              </a:prstGeom>
              <a:blipFill>
                <a:blip r:embed="rId2"/>
                <a:stretch>
                  <a:fillRect l="-1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表, 折线图&#10;&#10;描述已自动生成">
            <a:extLst>
              <a:ext uri="{FF2B5EF4-FFF2-40B4-BE49-F238E27FC236}">
                <a16:creationId xmlns:a16="http://schemas.microsoft.com/office/drawing/2014/main" id="{A8031BB1-D9FE-402B-94FE-20CF922E2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84" r="1" b="1788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C200723-D1E3-470F-9833-321D7091484C}"/>
              </a:ext>
            </a:extLst>
          </p:cNvPr>
          <p:cNvSpPr txBox="1"/>
          <p:nvPr/>
        </p:nvSpPr>
        <p:spPr>
          <a:xfrm>
            <a:off x="5048213" y="1726422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Simple Idea : Unify Ring-</a:t>
            </a:r>
            <a:r>
              <a:rPr lang="en-US" altLang="zh-CN" sz="2400" dirty="0" err="1">
                <a:solidFill>
                  <a:srgbClr val="FF0000"/>
                </a:solidFill>
              </a:rPr>
              <a:t>Allreduce</a:t>
            </a:r>
            <a:r>
              <a:rPr lang="en-US" altLang="zh-CN" sz="2400" dirty="0">
                <a:solidFill>
                  <a:srgbClr val="FF0000"/>
                </a:solidFill>
              </a:rPr>
              <a:t> and PS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55768CD9-84A3-41B0-B64F-390162FE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C6D5-1167-4D0A-9784-A15EE3D48005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8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69311-B779-4FB9-9446-27C37661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Are the CPU Machines always available?</a:t>
            </a:r>
            <a:endParaRPr lang="zh-CN" altLang="en-US" sz="3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8811F7-BA90-418B-93B1-AAFBF376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" y="2145485"/>
            <a:ext cx="11702472" cy="2925618"/>
          </a:xfrm>
          <a:prstGeom prst="rect">
            <a:avLst/>
          </a:prstGeom>
        </p:spPr>
      </p:pic>
      <p:sp>
        <p:nvSpPr>
          <p:cNvPr id="8" name="日期占位符 7">
            <a:extLst>
              <a:ext uri="{FF2B5EF4-FFF2-40B4-BE49-F238E27FC236}">
                <a16:creationId xmlns:a16="http://schemas.microsoft.com/office/drawing/2014/main" id="{B282D231-5F2C-4FDE-8D22-03A36F18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D17C-C0EF-49E8-AE49-1360D19E3759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14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36901-2AE3-430C-BE6F-8D5D5422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3510D-4DAC-4754-9815-8A2BA421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056"/>
            <a:ext cx="10618694" cy="496312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Unify Ring-</a:t>
            </a:r>
            <a:r>
              <a:rPr lang="en-US" altLang="zh-CN" sz="3200" dirty="0" err="1">
                <a:solidFill>
                  <a:srgbClr val="FF0000"/>
                </a:solidFill>
              </a:rPr>
              <a:t>Allreduce</a:t>
            </a:r>
            <a:r>
              <a:rPr lang="en-US" altLang="zh-CN" sz="3200" dirty="0">
                <a:solidFill>
                  <a:srgbClr val="FF0000"/>
                </a:solidFill>
              </a:rPr>
              <a:t> and PS;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Leverage spare CPU machines</a:t>
            </a:r>
          </a:p>
          <a:p>
            <a:pPr lvl="1"/>
            <a:r>
              <a:rPr lang="en-US" altLang="zh-CN" sz="2800" dirty="0">
                <a:solidFill>
                  <a:srgbClr val="FF0000"/>
                </a:solidFill>
              </a:rPr>
              <a:t>CPU</a:t>
            </a:r>
          </a:p>
          <a:p>
            <a:pPr lvl="1"/>
            <a:r>
              <a:rPr lang="en-US" altLang="zh-CN" sz="2800" dirty="0">
                <a:solidFill>
                  <a:srgbClr val="FF0000"/>
                </a:solidFill>
              </a:rPr>
              <a:t>Network bandwidth</a:t>
            </a:r>
          </a:p>
          <a:p>
            <a:pPr lvl="1"/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60A277-E23F-44F5-848B-E9224B5F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AE72-35AB-425B-A441-19B332BC033E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9754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937C08-3134-4BC4-87F6-27E610F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6DD8-9E76-4D6D-824A-05C3A40828BD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3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UniPS</a:t>
            </a:r>
            <a:r>
              <a:rPr lang="en-US" dirty="0"/>
              <a:t> Overview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F2BEC8D3-F2D5-44D0-8552-23D321AA0F05}"/>
              </a:ext>
            </a:extLst>
          </p:cNvPr>
          <p:cNvSpPr txBox="1">
            <a:spLocks/>
          </p:cNvSpPr>
          <p:nvPr/>
        </p:nvSpPr>
        <p:spPr>
          <a:xfrm>
            <a:off x="6281224" y="1815059"/>
            <a:ext cx="5852161" cy="4360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Communication Service(CS)</a:t>
            </a:r>
          </a:p>
          <a:p>
            <a:pPr lvl="1"/>
            <a:r>
              <a:rPr lang="en-US" altLang="zh-CN" dirty="0"/>
              <a:t>Internally </a:t>
            </a:r>
            <a:r>
              <a:rPr lang="en-US" altLang="zh-CN" b="1" dirty="0"/>
              <a:t>synchronizing</a:t>
            </a:r>
            <a:r>
              <a:rPr lang="en-US" altLang="zh-CN" dirty="0"/>
              <a:t> gradients among multiple local GPUs</a:t>
            </a:r>
          </a:p>
          <a:p>
            <a:pPr lvl="1"/>
            <a:r>
              <a:rPr lang="en-US" altLang="zh-CN" dirty="0"/>
              <a:t>Externally </a:t>
            </a:r>
            <a:r>
              <a:rPr lang="en-US" altLang="zh-CN" b="1" dirty="0"/>
              <a:t>communicating</a:t>
            </a:r>
            <a:r>
              <a:rPr lang="en-US" altLang="zh-CN" dirty="0"/>
              <a:t> with 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Summation Service(SS)</a:t>
            </a:r>
          </a:p>
          <a:p>
            <a:pPr lvl="1"/>
            <a:r>
              <a:rPr lang="en-US" b="1" dirty="0"/>
              <a:t>Computation</a:t>
            </a:r>
            <a:r>
              <a:rPr lang="en-US" dirty="0"/>
              <a:t>: Reduce gradients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Send result to 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7B6E8D-D1FA-45E8-8B84-F047022D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B35-AFC7-48C5-9EB5-707D857CB3AE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22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UniPS</a:t>
            </a:r>
            <a:r>
              <a:rPr lang="en-US" altLang="zh-CN" dirty="0"/>
              <a:t> Overview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42B60FF7-EE97-46D2-AE4B-727BE07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85" y="1151348"/>
            <a:ext cx="10515600" cy="448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gradients flow?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3E68D3-C208-4CBE-AE04-57A725F24284}"/>
              </a:ext>
            </a:extLst>
          </p:cNvPr>
          <p:cNvSpPr txBox="1"/>
          <p:nvPr/>
        </p:nvSpPr>
        <p:spPr>
          <a:xfrm>
            <a:off x="6115806" y="4231446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AB9AE9-3579-46CE-81A5-B952354A0E66}"/>
              </a:ext>
            </a:extLst>
          </p:cNvPr>
          <p:cNvSpPr txBox="1"/>
          <p:nvPr/>
        </p:nvSpPr>
        <p:spPr>
          <a:xfrm>
            <a:off x="6093885" y="2469431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CBEB6B9-8217-4FE2-8336-2288E8E37CD9}"/>
              </a:ext>
            </a:extLst>
          </p:cNvPr>
          <p:cNvCxnSpPr>
            <a:cxnSpLocks/>
            <a:stCxn id="92" idx="0"/>
            <a:endCxn id="20" idx="1"/>
          </p:cNvCxnSpPr>
          <p:nvPr/>
        </p:nvCxnSpPr>
        <p:spPr>
          <a:xfrm flipV="1">
            <a:off x="2719705" y="4199424"/>
            <a:ext cx="1275285" cy="458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F10C40E-8D39-4E7C-BBB1-44F0589E24D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891742" y="2889122"/>
            <a:ext cx="3844" cy="10405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657E2F4-99E4-4693-9B0B-A6D6165618DC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4895586" y="4469207"/>
            <a:ext cx="3582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0C9B2E-F2A9-4CF0-A318-D7C9665CE948}"/>
              </a:ext>
            </a:extLst>
          </p:cNvPr>
          <p:cNvSpPr/>
          <p:nvPr/>
        </p:nvSpPr>
        <p:spPr>
          <a:xfrm>
            <a:off x="6757194" y="1895581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k-1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91FEFCF-3B1C-410B-8904-41134A6BD2E3}"/>
              </a:ext>
            </a:extLst>
          </p:cNvPr>
          <p:cNvSpPr/>
          <p:nvPr/>
        </p:nvSpPr>
        <p:spPr>
          <a:xfrm>
            <a:off x="7045849" y="2370617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42EBC9-00AD-481D-8472-EC49F01EB157}"/>
              </a:ext>
            </a:extLst>
          </p:cNvPr>
          <p:cNvSpPr/>
          <p:nvPr/>
        </p:nvSpPr>
        <p:spPr>
          <a:xfrm>
            <a:off x="6757193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		GPU Machine</a:t>
            </a:r>
            <a:r>
              <a:rPr lang="en-US" b="1" i="1" baseline="-25000" dirty="0"/>
              <a:t>n-1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A69F85-0999-4336-8B36-9CA0BD05308B}"/>
              </a:ext>
            </a:extLst>
          </p:cNvPr>
          <p:cNvSpPr/>
          <p:nvPr/>
        </p:nvSpPr>
        <p:spPr>
          <a:xfrm>
            <a:off x="9157583" y="42314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109EE2-95F7-4D49-A0FD-6C4D05580B83}"/>
              </a:ext>
            </a:extLst>
          </p:cNvPr>
          <p:cNvSpPr/>
          <p:nvPr/>
        </p:nvSpPr>
        <p:spPr>
          <a:xfrm>
            <a:off x="9309983" y="43838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4BCF33-ED3D-4852-AAEB-C7CBA7816375}"/>
              </a:ext>
            </a:extLst>
          </p:cNvPr>
          <p:cNvSpPr/>
          <p:nvPr/>
        </p:nvSpPr>
        <p:spPr>
          <a:xfrm>
            <a:off x="9462383" y="45362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51D6F-30CE-4F32-A93C-1D5FF7CEA1CB}"/>
              </a:ext>
            </a:extLst>
          </p:cNvPr>
          <p:cNvSpPr/>
          <p:nvPr/>
        </p:nvSpPr>
        <p:spPr>
          <a:xfrm>
            <a:off x="9614783" y="46886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00EA2FC-50E1-470D-838D-BB80BC4BD4D7}"/>
              </a:ext>
            </a:extLst>
          </p:cNvPr>
          <p:cNvSpPr/>
          <p:nvPr/>
        </p:nvSpPr>
        <p:spPr>
          <a:xfrm>
            <a:off x="6905089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4483F6B-DD95-4754-A1C2-011103C8E376}"/>
              </a:ext>
            </a:extLst>
          </p:cNvPr>
          <p:cNvSpPr/>
          <p:nvPr/>
        </p:nvSpPr>
        <p:spPr>
          <a:xfrm>
            <a:off x="6905089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7129D-7787-42BC-BC13-1CD60C15357E}"/>
              </a:ext>
            </a:extLst>
          </p:cNvPr>
          <p:cNvSpPr txBox="1"/>
          <p:nvPr/>
        </p:nvSpPr>
        <p:spPr>
          <a:xfrm>
            <a:off x="1055307" y="5880987"/>
            <a:ext cx="967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Solid lines: the connection between CPU and GPU machine;    Dashed lines: the data flow inside the GPU machine</a:t>
            </a:r>
          </a:p>
        </p:txBody>
      </p:sp>
      <p:cxnSp>
        <p:nvCxnSpPr>
          <p:cNvPr id="33" name="Straight Arrow Connector 102">
            <a:extLst>
              <a:ext uri="{FF2B5EF4-FFF2-40B4-BE49-F238E27FC236}">
                <a16:creationId xmlns:a16="http://schemas.microsoft.com/office/drawing/2014/main" id="{6C95291E-6785-4069-A3CD-C8DB8AB2B60A}"/>
              </a:ext>
            </a:extLst>
          </p:cNvPr>
          <p:cNvCxnSpPr>
            <a:cxnSpLocks/>
            <a:stCxn id="20" idx="0"/>
            <a:endCxn id="116" idx="2"/>
          </p:cNvCxnSpPr>
          <p:nvPr/>
        </p:nvCxnSpPr>
        <p:spPr>
          <a:xfrm flipV="1">
            <a:off x="4895586" y="2910184"/>
            <a:ext cx="2910099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05">
            <a:extLst>
              <a:ext uri="{FF2B5EF4-FFF2-40B4-BE49-F238E27FC236}">
                <a16:creationId xmlns:a16="http://schemas.microsoft.com/office/drawing/2014/main" id="{0E60C4A9-BD60-448E-956F-3FF329FB908B}"/>
              </a:ext>
            </a:extLst>
          </p:cNvPr>
          <p:cNvCxnSpPr>
            <a:cxnSpLocks/>
            <a:stCxn id="128" idx="2"/>
            <a:endCxn id="127" idx="0"/>
          </p:cNvCxnSpPr>
          <p:nvPr/>
        </p:nvCxnSpPr>
        <p:spPr>
          <a:xfrm>
            <a:off x="7805685" y="4469207"/>
            <a:ext cx="10479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02">
            <a:extLst>
              <a:ext uri="{FF2B5EF4-FFF2-40B4-BE49-F238E27FC236}">
                <a16:creationId xmlns:a16="http://schemas.microsoft.com/office/drawing/2014/main" id="{C9A90FDD-9208-4531-82C6-EB59EB507A52}"/>
              </a:ext>
            </a:extLst>
          </p:cNvPr>
          <p:cNvCxnSpPr>
            <a:cxnSpLocks/>
            <a:stCxn id="128" idx="0"/>
            <a:endCxn id="116" idx="2"/>
          </p:cNvCxnSpPr>
          <p:nvPr/>
        </p:nvCxnSpPr>
        <p:spPr>
          <a:xfrm flipV="1">
            <a:off x="7805685" y="2910184"/>
            <a:ext cx="0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02">
            <a:extLst>
              <a:ext uri="{FF2B5EF4-FFF2-40B4-BE49-F238E27FC236}">
                <a16:creationId xmlns:a16="http://schemas.microsoft.com/office/drawing/2014/main" id="{254B7B2B-8C83-41C2-A29C-1BC028B67C91}"/>
              </a:ext>
            </a:extLst>
          </p:cNvPr>
          <p:cNvCxnSpPr>
            <a:cxnSpLocks/>
            <a:stCxn id="128" idx="0"/>
            <a:endCxn id="5" idx="2"/>
          </p:cNvCxnSpPr>
          <p:nvPr/>
        </p:nvCxnSpPr>
        <p:spPr>
          <a:xfrm flipH="1" flipV="1">
            <a:off x="4899284" y="2910183"/>
            <a:ext cx="2906401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0">
            <a:extLst>
              <a:ext uri="{FF2B5EF4-FFF2-40B4-BE49-F238E27FC236}">
                <a16:creationId xmlns:a16="http://schemas.microsoft.com/office/drawing/2014/main" id="{DD93CA55-86D7-4EEC-8BC7-92D5F54D2809}"/>
              </a:ext>
            </a:extLst>
          </p:cNvPr>
          <p:cNvCxnSpPr>
            <a:cxnSpLocks/>
            <a:stCxn id="123" idx="0"/>
            <a:endCxn id="128" idx="3"/>
          </p:cNvCxnSpPr>
          <p:nvPr/>
        </p:nvCxnSpPr>
        <p:spPr>
          <a:xfrm flipH="1" flipV="1">
            <a:off x="8706281" y="4199424"/>
            <a:ext cx="1852452" cy="48922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16" grpId="0" animBg="1"/>
      <p:bldP spid="1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UniPS</a:t>
            </a:r>
            <a:r>
              <a:rPr lang="en-US" altLang="zh-CN" dirty="0"/>
              <a:t> Overview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42B60FF7-EE97-46D2-AE4B-727BE07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85" y="1151348"/>
            <a:ext cx="10515600" cy="448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gradients flow?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3E68D3-C208-4CBE-AE04-57A725F24284}"/>
              </a:ext>
            </a:extLst>
          </p:cNvPr>
          <p:cNvSpPr txBox="1"/>
          <p:nvPr/>
        </p:nvSpPr>
        <p:spPr>
          <a:xfrm>
            <a:off x="6115806" y="4231446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AB9AE9-3579-46CE-81A5-B952354A0E66}"/>
              </a:ext>
            </a:extLst>
          </p:cNvPr>
          <p:cNvSpPr txBox="1"/>
          <p:nvPr/>
        </p:nvSpPr>
        <p:spPr>
          <a:xfrm>
            <a:off x="6093885" y="2469431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CBEB6B9-8217-4FE2-8336-2288E8E37CD9}"/>
              </a:ext>
            </a:extLst>
          </p:cNvPr>
          <p:cNvCxnSpPr>
            <a:cxnSpLocks/>
            <a:stCxn id="20" idx="1"/>
            <a:endCxn id="92" idx="0"/>
          </p:cNvCxnSpPr>
          <p:nvPr/>
        </p:nvCxnSpPr>
        <p:spPr>
          <a:xfrm flipH="1">
            <a:off x="2719705" y="4199424"/>
            <a:ext cx="1275285" cy="458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F10C40E-8D39-4E7C-BBB1-44F0589E24D7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895586" y="2910183"/>
            <a:ext cx="3698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657E2F4-99E4-4693-9B0B-A6D6165618DC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H="1" flipV="1">
            <a:off x="4895586" y="4469207"/>
            <a:ext cx="3582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0C9B2E-F2A9-4CF0-A318-D7C9665CE948}"/>
              </a:ext>
            </a:extLst>
          </p:cNvPr>
          <p:cNvSpPr/>
          <p:nvPr/>
        </p:nvSpPr>
        <p:spPr>
          <a:xfrm>
            <a:off x="6757194" y="1895581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k-1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91FEFCF-3B1C-410B-8904-41134A6BD2E3}"/>
              </a:ext>
            </a:extLst>
          </p:cNvPr>
          <p:cNvSpPr/>
          <p:nvPr/>
        </p:nvSpPr>
        <p:spPr>
          <a:xfrm>
            <a:off x="7045849" y="2370617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42EBC9-00AD-481D-8472-EC49F01EB157}"/>
              </a:ext>
            </a:extLst>
          </p:cNvPr>
          <p:cNvSpPr/>
          <p:nvPr/>
        </p:nvSpPr>
        <p:spPr>
          <a:xfrm>
            <a:off x="6757193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		GPU Machine</a:t>
            </a:r>
            <a:r>
              <a:rPr lang="en-US" b="1" i="1" baseline="-25000" dirty="0"/>
              <a:t>n-1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A69F85-0999-4336-8B36-9CA0BD05308B}"/>
              </a:ext>
            </a:extLst>
          </p:cNvPr>
          <p:cNvSpPr/>
          <p:nvPr/>
        </p:nvSpPr>
        <p:spPr>
          <a:xfrm>
            <a:off x="9157583" y="42314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109EE2-95F7-4D49-A0FD-6C4D05580B83}"/>
              </a:ext>
            </a:extLst>
          </p:cNvPr>
          <p:cNvSpPr/>
          <p:nvPr/>
        </p:nvSpPr>
        <p:spPr>
          <a:xfrm>
            <a:off x="9309983" y="43838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4BCF33-ED3D-4852-AAEB-C7CBA7816375}"/>
              </a:ext>
            </a:extLst>
          </p:cNvPr>
          <p:cNvSpPr/>
          <p:nvPr/>
        </p:nvSpPr>
        <p:spPr>
          <a:xfrm>
            <a:off x="9462383" y="45362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51D6F-30CE-4F32-A93C-1D5FF7CEA1CB}"/>
              </a:ext>
            </a:extLst>
          </p:cNvPr>
          <p:cNvSpPr/>
          <p:nvPr/>
        </p:nvSpPr>
        <p:spPr>
          <a:xfrm>
            <a:off x="9614783" y="46886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00EA2FC-50E1-470D-838D-BB80BC4BD4D7}"/>
              </a:ext>
            </a:extLst>
          </p:cNvPr>
          <p:cNvSpPr/>
          <p:nvPr/>
        </p:nvSpPr>
        <p:spPr>
          <a:xfrm>
            <a:off x="6905089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4483F6B-DD95-4754-A1C2-011103C8E376}"/>
              </a:ext>
            </a:extLst>
          </p:cNvPr>
          <p:cNvSpPr/>
          <p:nvPr/>
        </p:nvSpPr>
        <p:spPr>
          <a:xfrm>
            <a:off x="6905089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7129D-7787-42BC-BC13-1CD60C15357E}"/>
              </a:ext>
            </a:extLst>
          </p:cNvPr>
          <p:cNvSpPr txBox="1"/>
          <p:nvPr/>
        </p:nvSpPr>
        <p:spPr>
          <a:xfrm>
            <a:off x="1055307" y="5880987"/>
            <a:ext cx="967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Solid lines: the connection between CPU and GPU machine;    Dashed lines: the data flow inside the GPU machine</a:t>
            </a:r>
          </a:p>
        </p:txBody>
      </p:sp>
      <p:cxnSp>
        <p:nvCxnSpPr>
          <p:cNvPr id="33" name="Straight Arrow Connector 102">
            <a:extLst>
              <a:ext uri="{FF2B5EF4-FFF2-40B4-BE49-F238E27FC236}">
                <a16:creationId xmlns:a16="http://schemas.microsoft.com/office/drawing/2014/main" id="{6C95291E-6785-4069-A3CD-C8DB8AB2B60A}"/>
              </a:ext>
            </a:extLst>
          </p:cNvPr>
          <p:cNvCxnSpPr>
            <a:cxnSpLocks/>
            <a:stCxn id="116" idx="2"/>
            <a:endCxn id="20" idx="0"/>
          </p:cNvCxnSpPr>
          <p:nvPr/>
        </p:nvCxnSpPr>
        <p:spPr>
          <a:xfrm flipH="1">
            <a:off x="4895586" y="2910184"/>
            <a:ext cx="2910099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05">
            <a:extLst>
              <a:ext uri="{FF2B5EF4-FFF2-40B4-BE49-F238E27FC236}">
                <a16:creationId xmlns:a16="http://schemas.microsoft.com/office/drawing/2014/main" id="{0E60C4A9-BD60-448E-956F-3FF329FB908B}"/>
              </a:ext>
            </a:extLst>
          </p:cNvPr>
          <p:cNvCxnSpPr>
            <a:cxnSpLocks/>
            <a:stCxn id="127" idx="0"/>
            <a:endCxn id="128" idx="2"/>
          </p:cNvCxnSpPr>
          <p:nvPr/>
        </p:nvCxnSpPr>
        <p:spPr>
          <a:xfrm flipH="1" flipV="1">
            <a:off x="7805685" y="4469207"/>
            <a:ext cx="10479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02">
            <a:extLst>
              <a:ext uri="{FF2B5EF4-FFF2-40B4-BE49-F238E27FC236}">
                <a16:creationId xmlns:a16="http://schemas.microsoft.com/office/drawing/2014/main" id="{C9A90FDD-9208-4531-82C6-EB59EB507A52}"/>
              </a:ext>
            </a:extLst>
          </p:cNvPr>
          <p:cNvCxnSpPr>
            <a:cxnSpLocks/>
            <a:stCxn id="116" idx="2"/>
            <a:endCxn id="128" idx="0"/>
          </p:cNvCxnSpPr>
          <p:nvPr/>
        </p:nvCxnSpPr>
        <p:spPr>
          <a:xfrm>
            <a:off x="7805685" y="2910184"/>
            <a:ext cx="0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02">
            <a:extLst>
              <a:ext uri="{FF2B5EF4-FFF2-40B4-BE49-F238E27FC236}">
                <a16:creationId xmlns:a16="http://schemas.microsoft.com/office/drawing/2014/main" id="{254B7B2B-8C83-41C2-A29C-1BC028B67C91}"/>
              </a:ext>
            </a:extLst>
          </p:cNvPr>
          <p:cNvCxnSpPr>
            <a:cxnSpLocks/>
            <a:stCxn id="5" idx="2"/>
            <a:endCxn id="128" idx="0"/>
          </p:cNvCxnSpPr>
          <p:nvPr/>
        </p:nvCxnSpPr>
        <p:spPr>
          <a:xfrm>
            <a:off x="4899284" y="2910183"/>
            <a:ext cx="2906401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0">
            <a:extLst>
              <a:ext uri="{FF2B5EF4-FFF2-40B4-BE49-F238E27FC236}">
                <a16:creationId xmlns:a16="http://schemas.microsoft.com/office/drawing/2014/main" id="{DD93CA55-86D7-4EEC-8BC7-92D5F54D2809}"/>
              </a:ext>
            </a:extLst>
          </p:cNvPr>
          <p:cNvCxnSpPr>
            <a:cxnSpLocks/>
            <a:stCxn id="128" idx="3"/>
            <a:endCxn id="123" idx="0"/>
          </p:cNvCxnSpPr>
          <p:nvPr/>
        </p:nvCxnSpPr>
        <p:spPr>
          <a:xfrm>
            <a:off x="8706281" y="4199424"/>
            <a:ext cx="1852452" cy="48922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UniPS</a:t>
            </a:r>
            <a:r>
              <a:rPr lang="en-US" altLang="zh-CN" dirty="0"/>
              <a:t> Overview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42B60FF7-EE97-46D2-AE4B-727BE07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85" y="1151348"/>
            <a:ext cx="10515600" cy="448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UniPS architecture overview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3E68D3-C208-4CBE-AE04-57A725F24284}"/>
              </a:ext>
            </a:extLst>
          </p:cNvPr>
          <p:cNvSpPr txBox="1"/>
          <p:nvPr/>
        </p:nvSpPr>
        <p:spPr>
          <a:xfrm>
            <a:off x="6115806" y="4231446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AB9AE9-3579-46CE-81A5-B952354A0E66}"/>
              </a:ext>
            </a:extLst>
          </p:cNvPr>
          <p:cNvSpPr txBox="1"/>
          <p:nvPr/>
        </p:nvSpPr>
        <p:spPr>
          <a:xfrm>
            <a:off x="6093885" y="2469431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0C9B2E-F2A9-4CF0-A318-D7C9665CE948}"/>
              </a:ext>
            </a:extLst>
          </p:cNvPr>
          <p:cNvSpPr/>
          <p:nvPr/>
        </p:nvSpPr>
        <p:spPr>
          <a:xfrm>
            <a:off x="6757194" y="1895581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k-1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91FEFCF-3B1C-410B-8904-41134A6BD2E3}"/>
              </a:ext>
            </a:extLst>
          </p:cNvPr>
          <p:cNvSpPr/>
          <p:nvPr/>
        </p:nvSpPr>
        <p:spPr>
          <a:xfrm>
            <a:off x="7045849" y="2370617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42EBC9-00AD-481D-8472-EC49F01EB157}"/>
              </a:ext>
            </a:extLst>
          </p:cNvPr>
          <p:cNvSpPr/>
          <p:nvPr/>
        </p:nvSpPr>
        <p:spPr>
          <a:xfrm>
            <a:off x="6757193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		GPU Machine</a:t>
            </a:r>
            <a:r>
              <a:rPr lang="en-US" b="1" i="1" baseline="-25000" dirty="0"/>
              <a:t>n-1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A69F85-0999-4336-8B36-9CA0BD05308B}"/>
              </a:ext>
            </a:extLst>
          </p:cNvPr>
          <p:cNvSpPr/>
          <p:nvPr/>
        </p:nvSpPr>
        <p:spPr>
          <a:xfrm>
            <a:off x="9157583" y="42314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109EE2-95F7-4D49-A0FD-6C4D05580B83}"/>
              </a:ext>
            </a:extLst>
          </p:cNvPr>
          <p:cNvSpPr/>
          <p:nvPr/>
        </p:nvSpPr>
        <p:spPr>
          <a:xfrm>
            <a:off x="9309983" y="43838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4BCF33-ED3D-4852-AAEB-C7CBA7816375}"/>
              </a:ext>
            </a:extLst>
          </p:cNvPr>
          <p:cNvSpPr/>
          <p:nvPr/>
        </p:nvSpPr>
        <p:spPr>
          <a:xfrm>
            <a:off x="9462383" y="45362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51D6F-30CE-4F32-A93C-1D5FF7CEA1CB}"/>
              </a:ext>
            </a:extLst>
          </p:cNvPr>
          <p:cNvSpPr/>
          <p:nvPr/>
        </p:nvSpPr>
        <p:spPr>
          <a:xfrm>
            <a:off x="9614783" y="46886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00EA2FC-50E1-470D-838D-BB80BC4BD4D7}"/>
              </a:ext>
            </a:extLst>
          </p:cNvPr>
          <p:cNvSpPr/>
          <p:nvPr/>
        </p:nvSpPr>
        <p:spPr>
          <a:xfrm>
            <a:off x="6905089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4483F6B-DD95-4754-A1C2-011103C8E376}"/>
              </a:ext>
            </a:extLst>
          </p:cNvPr>
          <p:cNvSpPr/>
          <p:nvPr/>
        </p:nvSpPr>
        <p:spPr>
          <a:xfrm>
            <a:off x="6905089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F162149-2FEC-49D6-AB2D-6C6422792998}"/>
              </a:ext>
            </a:extLst>
          </p:cNvPr>
          <p:cNvCxnSpPr>
            <a:cxnSpLocks/>
            <a:stCxn id="92" idx="0"/>
            <a:endCxn id="20" idx="1"/>
          </p:cNvCxnSpPr>
          <p:nvPr/>
        </p:nvCxnSpPr>
        <p:spPr>
          <a:xfrm flipV="1">
            <a:off x="2719705" y="4199424"/>
            <a:ext cx="1275285" cy="458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8ECFE11-D056-4C73-80D7-6D942E915B12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H="1" flipV="1">
            <a:off x="4895586" y="4469207"/>
            <a:ext cx="3582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404B93F-2565-46BC-8EF9-A6DF7C0C8E1C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895586" y="2910183"/>
            <a:ext cx="3698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F4C07F7-A42D-427E-AC39-E85D81983D26}"/>
              </a:ext>
            </a:extLst>
          </p:cNvPr>
          <p:cNvCxnSpPr>
            <a:cxnSpLocks/>
            <a:stCxn id="116" idx="2"/>
            <a:endCxn id="20" idx="0"/>
          </p:cNvCxnSpPr>
          <p:nvPr/>
        </p:nvCxnSpPr>
        <p:spPr>
          <a:xfrm flipH="1">
            <a:off x="4895586" y="2910184"/>
            <a:ext cx="2910099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F2ACC69-24B8-413F-9561-6D957BE4174E}"/>
              </a:ext>
            </a:extLst>
          </p:cNvPr>
          <p:cNvCxnSpPr>
            <a:cxnSpLocks/>
            <a:stCxn id="5" idx="2"/>
            <a:endCxn id="128" idx="0"/>
          </p:cNvCxnSpPr>
          <p:nvPr/>
        </p:nvCxnSpPr>
        <p:spPr>
          <a:xfrm>
            <a:off x="4899284" y="2910183"/>
            <a:ext cx="2906401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00316DC-8747-4223-8376-837196B5A846}"/>
              </a:ext>
            </a:extLst>
          </p:cNvPr>
          <p:cNvCxnSpPr>
            <a:cxnSpLocks/>
            <a:stCxn id="128" idx="0"/>
            <a:endCxn id="116" idx="2"/>
          </p:cNvCxnSpPr>
          <p:nvPr/>
        </p:nvCxnSpPr>
        <p:spPr>
          <a:xfrm flipV="1">
            <a:off x="7805685" y="2910184"/>
            <a:ext cx="0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498F6202-B304-4896-AFFF-B7A68D00FC39}"/>
              </a:ext>
            </a:extLst>
          </p:cNvPr>
          <p:cNvCxnSpPr>
            <a:cxnSpLocks/>
            <a:stCxn id="127" idx="0"/>
            <a:endCxn id="128" idx="2"/>
          </p:cNvCxnSpPr>
          <p:nvPr/>
        </p:nvCxnSpPr>
        <p:spPr>
          <a:xfrm flipH="1" flipV="1">
            <a:off x="7805685" y="4469207"/>
            <a:ext cx="10479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E56DA12-B9A9-44C9-8D4E-422B89ED863D}"/>
              </a:ext>
            </a:extLst>
          </p:cNvPr>
          <p:cNvCxnSpPr>
            <a:cxnSpLocks/>
            <a:stCxn id="123" idx="0"/>
            <a:endCxn id="128" idx="3"/>
          </p:cNvCxnSpPr>
          <p:nvPr/>
        </p:nvCxnSpPr>
        <p:spPr>
          <a:xfrm flipH="1" flipV="1">
            <a:off x="8706281" y="4199424"/>
            <a:ext cx="1852452" cy="48922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209E60A-4F5E-4DDA-B222-1CA643231503}"/>
              </a:ext>
            </a:extLst>
          </p:cNvPr>
          <p:cNvCxnSpPr>
            <a:cxnSpLocks/>
            <a:stCxn id="20" idx="3"/>
            <a:endCxn id="127" idx="1"/>
          </p:cNvCxnSpPr>
          <p:nvPr/>
        </p:nvCxnSpPr>
        <p:spPr>
          <a:xfrm>
            <a:off x="5796182" y="4199424"/>
            <a:ext cx="1108907" cy="92692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2B010DE-7508-4D5B-AD0C-430B9F37418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810242" y="4199423"/>
            <a:ext cx="1094847" cy="92692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02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 Ring-Allreduce and PS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42B60FF7-EE97-46D2-AE4B-727BE07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85" y="1151348"/>
            <a:ext cx="10515600" cy="448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7" name="TextBox 180">
            <a:extLst>
              <a:ext uri="{FF2B5EF4-FFF2-40B4-BE49-F238E27FC236}">
                <a16:creationId xmlns:a16="http://schemas.microsoft.com/office/drawing/2014/main" id="{2EBA5BB9-68D3-4340-A04F-F109ACA4C1B0}"/>
              </a:ext>
            </a:extLst>
          </p:cNvPr>
          <p:cNvSpPr txBox="1"/>
          <p:nvPr/>
        </p:nvSpPr>
        <p:spPr>
          <a:xfrm>
            <a:off x="1695451" y="2736502"/>
            <a:ext cx="9311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To avoid that the bottleneck of networking communication is between CS and SS, we must </a:t>
            </a:r>
            <a:r>
              <a:rPr lang="en-US" sz="2800" b="1" dirty="0">
                <a:solidFill>
                  <a:srgbClr val="FF0000"/>
                </a:solidFill>
              </a:rPr>
              <a:t>balance</a:t>
            </a:r>
            <a:r>
              <a:rPr lang="en-US" sz="2800" dirty="0"/>
              <a:t> the communication time of all machines!</a:t>
            </a:r>
          </a:p>
        </p:txBody>
      </p:sp>
    </p:spTree>
    <p:extLst>
      <p:ext uri="{BB962C8B-B14F-4D97-AF65-F5344CB8AC3E}">
        <p14:creationId xmlns:p14="http://schemas.microsoft.com/office/powerpoint/2010/main" val="172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Communication of Inter-machine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1F9BC3E-764C-48B1-8FA7-35B04A23F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9837" y="1393224"/>
                <a:ext cx="10515600" cy="496312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:	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𝐶𝑃𝑈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𝑚𝑎𝑐h𝑖𝑛𝑒𝑠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:	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𝐺𝑃𝑈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𝑚𝑎𝑐h𝑖𝑛𝑒𝑠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𝐶𝑃𝑈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bytes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summation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workload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𝐶𝑃𝑈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𝑃𝑈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bytes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summation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workload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𝑏𝑎𝑛𝑑𝑤𝑖𝑑𝑡h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𝑏𝑒𝑡𝑤𝑒𝑒𝑛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𝑚𝑎𝑐h𝑖𝑛𝑒𝑠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1F9BC3E-764C-48B1-8FA7-35B04A23F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9837" y="1393224"/>
                <a:ext cx="10515600" cy="496312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7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 Ring-Allreduce and PS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3E68D3-C208-4CBE-AE04-57A725F24284}"/>
              </a:ext>
            </a:extLst>
          </p:cNvPr>
          <p:cNvSpPr txBox="1"/>
          <p:nvPr/>
        </p:nvSpPr>
        <p:spPr>
          <a:xfrm>
            <a:off x="6115806" y="4231446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AB9AE9-3579-46CE-81A5-B952354A0E66}"/>
              </a:ext>
            </a:extLst>
          </p:cNvPr>
          <p:cNvSpPr txBox="1"/>
          <p:nvPr/>
        </p:nvSpPr>
        <p:spPr>
          <a:xfrm>
            <a:off x="6093885" y="2469431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F10C40E-8D39-4E7C-BBB1-44F0589E24D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891742" y="2889122"/>
            <a:ext cx="3844" cy="10405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657E2F4-99E4-4693-9B0B-A6D6165618DC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4895586" y="4469207"/>
            <a:ext cx="3582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0C9B2E-F2A9-4CF0-A318-D7C9665CE948}"/>
              </a:ext>
            </a:extLst>
          </p:cNvPr>
          <p:cNvSpPr/>
          <p:nvPr/>
        </p:nvSpPr>
        <p:spPr>
          <a:xfrm>
            <a:off x="6757194" y="1895581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k-1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91FEFCF-3B1C-410B-8904-41134A6BD2E3}"/>
              </a:ext>
            </a:extLst>
          </p:cNvPr>
          <p:cNvSpPr/>
          <p:nvPr/>
        </p:nvSpPr>
        <p:spPr>
          <a:xfrm>
            <a:off x="7045849" y="2370617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42EBC9-00AD-481D-8472-EC49F01EB157}"/>
              </a:ext>
            </a:extLst>
          </p:cNvPr>
          <p:cNvSpPr/>
          <p:nvPr/>
        </p:nvSpPr>
        <p:spPr>
          <a:xfrm>
            <a:off x="6757193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		GPU Machine</a:t>
            </a:r>
            <a:r>
              <a:rPr lang="en-US" b="1" i="1" baseline="-25000" dirty="0"/>
              <a:t>n-1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A69F85-0999-4336-8B36-9CA0BD05308B}"/>
              </a:ext>
            </a:extLst>
          </p:cNvPr>
          <p:cNvSpPr/>
          <p:nvPr/>
        </p:nvSpPr>
        <p:spPr>
          <a:xfrm>
            <a:off x="9157583" y="42314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109EE2-95F7-4D49-A0FD-6C4D05580B83}"/>
              </a:ext>
            </a:extLst>
          </p:cNvPr>
          <p:cNvSpPr/>
          <p:nvPr/>
        </p:nvSpPr>
        <p:spPr>
          <a:xfrm>
            <a:off x="9309983" y="43838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4BCF33-ED3D-4852-AAEB-C7CBA7816375}"/>
              </a:ext>
            </a:extLst>
          </p:cNvPr>
          <p:cNvSpPr/>
          <p:nvPr/>
        </p:nvSpPr>
        <p:spPr>
          <a:xfrm>
            <a:off x="9462383" y="45362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51D6F-30CE-4F32-A93C-1D5FF7CEA1CB}"/>
              </a:ext>
            </a:extLst>
          </p:cNvPr>
          <p:cNvSpPr/>
          <p:nvPr/>
        </p:nvSpPr>
        <p:spPr>
          <a:xfrm>
            <a:off x="9614783" y="46886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00EA2FC-50E1-470D-838D-BB80BC4BD4D7}"/>
              </a:ext>
            </a:extLst>
          </p:cNvPr>
          <p:cNvSpPr/>
          <p:nvPr/>
        </p:nvSpPr>
        <p:spPr>
          <a:xfrm>
            <a:off x="6905089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4483F6B-DD95-4754-A1C2-011103C8E376}"/>
              </a:ext>
            </a:extLst>
          </p:cNvPr>
          <p:cNvSpPr/>
          <p:nvPr/>
        </p:nvSpPr>
        <p:spPr>
          <a:xfrm>
            <a:off x="6905089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cxnSp>
        <p:nvCxnSpPr>
          <p:cNvPr id="33" name="Straight Arrow Connector 102">
            <a:extLst>
              <a:ext uri="{FF2B5EF4-FFF2-40B4-BE49-F238E27FC236}">
                <a16:creationId xmlns:a16="http://schemas.microsoft.com/office/drawing/2014/main" id="{6C95291E-6785-4069-A3CD-C8DB8AB2B60A}"/>
              </a:ext>
            </a:extLst>
          </p:cNvPr>
          <p:cNvCxnSpPr>
            <a:cxnSpLocks/>
            <a:stCxn id="20" idx="0"/>
            <a:endCxn id="116" idx="2"/>
          </p:cNvCxnSpPr>
          <p:nvPr/>
        </p:nvCxnSpPr>
        <p:spPr>
          <a:xfrm flipV="1">
            <a:off x="4895586" y="2910184"/>
            <a:ext cx="2910099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05">
            <a:extLst>
              <a:ext uri="{FF2B5EF4-FFF2-40B4-BE49-F238E27FC236}">
                <a16:creationId xmlns:a16="http://schemas.microsoft.com/office/drawing/2014/main" id="{0E60C4A9-BD60-448E-956F-3FF329FB908B}"/>
              </a:ext>
            </a:extLst>
          </p:cNvPr>
          <p:cNvCxnSpPr>
            <a:cxnSpLocks/>
            <a:stCxn id="128" idx="2"/>
            <a:endCxn id="127" idx="0"/>
          </p:cNvCxnSpPr>
          <p:nvPr/>
        </p:nvCxnSpPr>
        <p:spPr>
          <a:xfrm>
            <a:off x="7805685" y="4469207"/>
            <a:ext cx="10479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02">
            <a:extLst>
              <a:ext uri="{FF2B5EF4-FFF2-40B4-BE49-F238E27FC236}">
                <a16:creationId xmlns:a16="http://schemas.microsoft.com/office/drawing/2014/main" id="{C9A90FDD-9208-4531-82C6-EB59EB507A52}"/>
              </a:ext>
            </a:extLst>
          </p:cNvPr>
          <p:cNvCxnSpPr>
            <a:cxnSpLocks/>
            <a:stCxn id="128" idx="0"/>
            <a:endCxn id="116" idx="2"/>
          </p:cNvCxnSpPr>
          <p:nvPr/>
        </p:nvCxnSpPr>
        <p:spPr>
          <a:xfrm flipV="1">
            <a:off x="7805685" y="2910184"/>
            <a:ext cx="0" cy="10194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02">
            <a:extLst>
              <a:ext uri="{FF2B5EF4-FFF2-40B4-BE49-F238E27FC236}">
                <a16:creationId xmlns:a16="http://schemas.microsoft.com/office/drawing/2014/main" id="{254B7B2B-8C83-41C2-A29C-1BC028B67C91}"/>
              </a:ext>
            </a:extLst>
          </p:cNvPr>
          <p:cNvCxnSpPr>
            <a:cxnSpLocks/>
            <a:stCxn id="128" idx="0"/>
            <a:endCxn id="5" idx="2"/>
          </p:cNvCxnSpPr>
          <p:nvPr/>
        </p:nvCxnSpPr>
        <p:spPr>
          <a:xfrm flipH="1" flipV="1">
            <a:off x="4899284" y="2910183"/>
            <a:ext cx="2906401" cy="10194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022FDF-B646-4CD0-B179-7B3864F08909}"/>
                  </a:ext>
                </a:extLst>
              </p:cNvPr>
              <p:cNvSpPr txBox="1"/>
              <p:nvPr/>
            </p:nvSpPr>
            <p:spPr>
              <a:xfrm>
                <a:off x="9134320" y="1427473"/>
                <a:ext cx="2431195" cy="20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每个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CS</a:t>
                </a:r>
                <a:r>
                  <a:rPr lang="zh-CN" altLang="en-US" dirty="0"/>
                  <a:t>在每个</a:t>
                </a:r>
                <a:r>
                  <a:rPr lang="en-US" altLang="zh-CN" dirty="0"/>
                  <a:t>iteration</a:t>
                </a:r>
                <a:r>
                  <a:rPr lang="zh-CN" altLang="en-US" dirty="0"/>
                  <a:t>需要发送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的数据；由于有一个</a:t>
                </a:r>
                <a:r>
                  <a:rPr lang="en-US" altLang="zh-CN" dirty="0"/>
                  <a:t>SS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CS</a:t>
                </a:r>
                <a:r>
                  <a:rPr lang="zh-CN" altLang="en-US" dirty="0"/>
                  <a:t>在同一台机器上，所以实际需要发送：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𝑃𝑈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022FDF-B646-4CD0-B179-7B3864F0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320" y="1427473"/>
                <a:ext cx="2431195" cy="2056845"/>
              </a:xfrm>
              <a:prstGeom prst="rect">
                <a:avLst/>
              </a:prstGeom>
              <a:blipFill>
                <a:blip r:embed="rId3"/>
                <a:stretch>
                  <a:fillRect l="-2005" t="-1479" r="-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 Ring-Allreduce and PS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F4459-3CD1-4BDA-A9A2-EB0179D2AC58}"/>
              </a:ext>
            </a:extLst>
          </p:cNvPr>
          <p:cNvSpPr/>
          <p:nvPr/>
        </p:nvSpPr>
        <p:spPr>
          <a:xfrm>
            <a:off x="3884306" y="1889138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BBA3DB-257C-496F-AD9C-2BF8892B745D}"/>
              </a:ext>
            </a:extLst>
          </p:cNvPr>
          <p:cNvSpPr/>
          <p:nvPr/>
        </p:nvSpPr>
        <p:spPr>
          <a:xfrm>
            <a:off x="4139448" y="2370616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4B372-5E3E-4451-966E-5AB744CA438B}"/>
              </a:ext>
            </a:extLst>
          </p:cNvPr>
          <p:cNvSpPr/>
          <p:nvPr/>
        </p:nvSpPr>
        <p:spPr>
          <a:xfrm>
            <a:off x="1146517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/>
              <a:t>	GPU Machine</a:t>
            </a:r>
            <a:r>
              <a:rPr lang="en-US" b="1" i="1" baseline="-25000" dirty="0"/>
              <a:t>0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6B3FFD-0E39-4D32-8491-CB22636A97FB}"/>
              </a:ext>
            </a:extLst>
          </p:cNvPr>
          <p:cNvSpPr/>
          <p:nvPr/>
        </p:nvSpPr>
        <p:spPr>
          <a:xfrm>
            <a:off x="3988093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5738D7-7A54-4E84-9390-73918F486F3E}"/>
              </a:ext>
            </a:extLst>
          </p:cNvPr>
          <p:cNvSpPr/>
          <p:nvPr/>
        </p:nvSpPr>
        <p:spPr>
          <a:xfrm>
            <a:off x="3994990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707AF-AC9D-4ADC-9B88-9343C563844F}"/>
              </a:ext>
            </a:extLst>
          </p:cNvPr>
          <p:cNvSpPr/>
          <p:nvPr/>
        </p:nvSpPr>
        <p:spPr>
          <a:xfrm>
            <a:off x="1318555" y="42003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3E68D3-C208-4CBE-AE04-57A725F24284}"/>
              </a:ext>
            </a:extLst>
          </p:cNvPr>
          <p:cNvSpPr txBox="1"/>
          <p:nvPr/>
        </p:nvSpPr>
        <p:spPr>
          <a:xfrm>
            <a:off x="6115806" y="4231446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AB9AE9-3579-46CE-81A5-B952354A0E66}"/>
              </a:ext>
            </a:extLst>
          </p:cNvPr>
          <p:cNvSpPr txBox="1"/>
          <p:nvPr/>
        </p:nvSpPr>
        <p:spPr>
          <a:xfrm>
            <a:off x="6093885" y="2469431"/>
            <a:ext cx="7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350F606-C76C-450C-B5B0-633884718E41}"/>
              </a:ext>
            </a:extLst>
          </p:cNvPr>
          <p:cNvSpPr/>
          <p:nvPr/>
        </p:nvSpPr>
        <p:spPr>
          <a:xfrm>
            <a:off x="1470955" y="43527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EEEBBB4-1426-41B2-B8CA-7255BA4C4CB7}"/>
              </a:ext>
            </a:extLst>
          </p:cNvPr>
          <p:cNvSpPr/>
          <p:nvPr/>
        </p:nvSpPr>
        <p:spPr>
          <a:xfrm>
            <a:off x="1623355" y="45051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01875F-8023-4E59-87C3-177847B5483B}"/>
              </a:ext>
            </a:extLst>
          </p:cNvPr>
          <p:cNvSpPr/>
          <p:nvPr/>
        </p:nvSpPr>
        <p:spPr>
          <a:xfrm>
            <a:off x="1775755" y="4657581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657E2F4-99E4-4693-9B0B-A6D6165618DC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H="1" flipV="1">
            <a:off x="4895586" y="4469207"/>
            <a:ext cx="3582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0C9B2E-F2A9-4CF0-A318-D7C9665CE948}"/>
              </a:ext>
            </a:extLst>
          </p:cNvPr>
          <p:cNvSpPr/>
          <p:nvPr/>
        </p:nvSpPr>
        <p:spPr>
          <a:xfrm>
            <a:off x="6757194" y="1895581"/>
            <a:ext cx="2084352" cy="1160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CPU Machine</a:t>
            </a:r>
            <a:r>
              <a:rPr lang="en-US" b="1" i="1" baseline="-25000" dirty="0"/>
              <a:t>k-1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91FEFCF-3B1C-410B-8904-41134A6BD2E3}"/>
              </a:ext>
            </a:extLst>
          </p:cNvPr>
          <p:cNvSpPr/>
          <p:nvPr/>
        </p:nvSpPr>
        <p:spPr>
          <a:xfrm>
            <a:off x="7045849" y="2370617"/>
            <a:ext cx="1519672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42EBC9-00AD-481D-8472-EC49F01EB157}"/>
              </a:ext>
            </a:extLst>
          </p:cNvPr>
          <p:cNvSpPr/>
          <p:nvPr/>
        </p:nvSpPr>
        <p:spPr>
          <a:xfrm>
            <a:off x="6757193" y="3375343"/>
            <a:ext cx="4822141" cy="23653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		GPU Machine</a:t>
            </a:r>
            <a:r>
              <a:rPr lang="en-US" b="1" i="1" baseline="-25000" dirty="0"/>
              <a:t>n-1</a:t>
            </a:r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  <a:p>
            <a:pPr algn="ctr"/>
            <a:endParaRPr lang="en-US" b="1" i="1" baseline="-250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A69F85-0999-4336-8B36-9CA0BD05308B}"/>
              </a:ext>
            </a:extLst>
          </p:cNvPr>
          <p:cNvSpPr/>
          <p:nvPr/>
        </p:nvSpPr>
        <p:spPr>
          <a:xfrm>
            <a:off x="9157583" y="42314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109EE2-95F7-4D49-A0FD-6C4D05580B83}"/>
              </a:ext>
            </a:extLst>
          </p:cNvPr>
          <p:cNvSpPr/>
          <p:nvPr/>
        </p:nvSpPr>
        <p:spPr>
          <a:xfrm>
            <a:off x="9309983" y="43838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4BCF33-ED3D-4852-AAEB-C7CBA7816375}"/>
              </a:ext>
            </a:extLst>
          </p:cNvPr>
          <p:cNvSpPr/>
          <p:nvPr/>
        </p:nvSpPr>
        <p:spPr>
          <a:xfrm>
            <a:off x="9462383" y="45362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51D6F-30CE-4F32-A93C-1D5FF7CEA1CB}"/>
              </a:ext>
            </a:extLst>
          </p:cNvPr>
          <p:cNvSpPr/>
          <p:nvPr/>
        </p:nvSpPr>
        <p:spPr>
          <a:xfrm>
            <a:off x="9614783" y="4688646"/>
            <a:ext cx="1887900" cy="7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GPU Computation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00EA2FC-50E1-470D-838D-BB80BC4BD4D7}"/>
              </a:ext>
            </a:extLst>
          </p:cNvPr>
          <p:cNvSpPr/>
          <p:nvPr/>
        </p:nvSpPr>
        <p:spPr>
          <a:xfrm>
            <a:off x="6905089" y="4856568"/>
            <a:ext cx="1822149" cy="539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Summation Service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4483F6B-DD95-4754-A1C2-011103C8E376}"/>
              </a:ext>
            </a:extLst>
          </p:cNvPr>
          <p:cNvSpPr/>
          <p:nvPr/>
        </p:nvSpPr>
        <p:spPr>
          <a:xfrm>
            <a:off x="6905089" y="3929640"/>
            <a:ext cx="1801192" cy="539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sz="1800" dirty="0"/>
              <a:t>ommunication</a:t>
            </a:r>
            <a:r>
              <a:rPr lang="en-US" dirty="0"/>
              <a:t> Service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022FDF-B646-4CD0-B179-7B3864F08909}"/>
                  </a:ext>
                </a:extLst>
              </p:cNvPr>
              <p:cNvSpPr txBox="1"/>
              <p:nvPr/>
            </p:nvSpPr>
            <p:spPr>
              <a:xfrm>
                <a:off x="9157583" y="1757692"/>
                <a:ext cx="2431195" cy="122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𝐺𝑃𝑈</m:t>
                        </m:r>
                      </m:sub>
                    </m:sSub>
                  </m:oMath>
                </a14:m>
                <a:r>
                  <a:rPr lang="zh-CN" altLang="en-US" dirty="0"/>
                  <a:t>在每个</a:t>
                </a:r>
                <a:r>
                  <a:rPr lang="en-US" altLang="zh-CN" dirty="0"/>
                  <a:t>iteration</a:t>
                </a:r>
                <a:r>
                  <a:rPr lang="zh-CN" altLang="en-US" dirty="0"/>
                  <a:t>需要发送</a:t>
                </a:r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𝑃𝑈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022FDF-B646-4CD0-B179-7B3864F0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83" y="1757692"/>
                <a:ext cx="2431195" cy="1225848"/>
              </a:xfrm>
              <a:prstGeom prst="rect">
                <a:avLst/>
              </a:prstGeom>
              <a:blipFill>
                <a:blip r:embed="rId3"/>
                <a:stretch>
                  <a:fillRect l="-2005" t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102">
            <a:extLst>
              <a:ext uri="{FF2B5EF4-FFF2-40B4-BE49-F238E27FC236}">
                <a16:creationId xmlns:a16="http://schemas.microsoft.com/office/drawing/2014/main" id="{4FFA8BB1-9C97-4AF4-8553-1C0B817C71DE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810242" y="4199423"/>
            <a:ext cx="1081028" cy="92692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05">
            <a:extLst>
              <a:ext uri="{FF2B5EF4-FFF2-40B4-BE49-F238E27FC236}">
                <a16:creationId xmlns:a16="http://schemas.microsoft.com/office/drawing/2014/main" id="{B1422EEC-9C61-4BC0-B6AF-7386CC2ED996}"/>
              </a:ext>
            </a:extLst>
          </p:cNvPr>
          <p:cNvCxnSpPr>
            <a:cxnSpLocks/>
            <a:stCxn id="127" idx="0"/>
            <a:endCxn id="128" idx="2"/>
          </p:cNvCxnSpPr>
          <p:nvPr/>
        </p:nvCxnSpPr>
        <p:spPr>
          <a:xfrm flipH="1" flipV="1">
            <a:off x="7805685" y="4469207"/>
            <a:ext cx="10479" cy="3873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02">
            <a:extLst>
              <a:ext uri="{FF2B5EF4-FFF2-40B4-BE49-F238E27FC236}">
                <a16:creationId xmlns:a16="http://schemas.microsoft.com/office/drawing/2014/main" id="{8AF5EDEA-978D-4DF4-9616-4D02F6DE21DC}"/>
              </a:ext>
            </a:extLst>
          </p:cNvPr>
          <p:cNvCxnSpPr>
            <a:cxnSpLocks/>
            <a:stCxn id="127" idx="1"/>
            <a:endCxn id="20" idx="3"/>
          </p:cNvCxnSpPr>
          <p:nvPr/>
        </p:nvCxnSpPr>
        <p:spPr>
          <a:xfrm flipH="1" flipV="1">
            <a:off x="5796182" y="4199424"/>
            <a:ext cx="1108907" cy="92692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 Ring-Allreduce and PS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89FB8D3C-76AF-460B-8380-6C5310C41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7"/>
                <a:ext cx="10515600" cy="1125951"/>
              </a:xfrm>
            </p:spPr>
            <p:txBody>
              <a:bodyPr/>
              <a:lstStyle/>
              <a:p>
                <a:r>
                  <a:rPr lang="en-US" altLang="zh-CN" dirty="0"/>
                  <a:t>For GPU machines, communication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+(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− 2 )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𝐺𝑃𝑈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89FB8D3C-76AF-460B-8380-6C5310C41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7"/>
                <a:ext cx="10515600" cy="1125951"/>
              </a:xfrm>
              <a:blipFill>
                <a:blip r:embed="rId3"/>
                <a:stretch>
                  <a:fillRect l="-1043" t="-9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内容占位符 8">
                <a:extLst>
                  <a:ext uri="{FF2B5EF4-FFF2-40B4-BE49-F238E27FC236}">
                    <a16:creationId xmlns:a16="http://schemas.microsoft.com/office/drawing/2014/main" id="{132F1D0B-7E55-4796-8B8B-13047DAB99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486758"/>
                <a:ext cx="10515600" cy="1125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For CPU machines, communication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𝑃𝑈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3" name="内容占位符 8">
                <a:extLst>
                  <a:ext uri="{FF2B5EF4-FFF2-40B4-BE49-F238E27FC236}">
                    <a16:creationId xmlns:a16="http://schemas.microsoft.com/office/drawing/2014/main" id="{132F1D0B-7E55-4796-8B8B-13047DAB9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6758"/>
                <a:ext cx="10515600" cy="1125951"/>
              </a:xfrm>
              <a:prstGeom prst="rect">
                <a:avLst/>
              </a:prstGeom>
              <a:blipFill>
                <a:blip r:embed="rId4"/>
                <a:stretch>
                  <a:fillRect l="-1043" t="-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8">
                <a:extLst>
                  <a:ext uri="{FF2B5EF4-FFF2-40B4-BE49-F238E27FC236}">
                    <a16:creationId xmlns:a16="http://schemas.microsoft.com/office/drawing/2014/main" id="{1CB3E364-D730-4619-ABEE-5609471F2C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20953"/>
                <a:ext cx="10515600" cy="1125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Constraints</a:t>
                </a:r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𝐺𝑃𝑈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𝐶𝑃𝑈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内容占位符 8">
                <a:extLst>
                  <a:ext uri="{FF2B5EF4-FFF2-40B4-BE49-F238E27FC236}">
                    <a16:creationId xmlns:a16="http://schemas.microsoft.com/office/drawing/2014/main" id="{1CB3E364-D730-4619-ABEE-5609471F2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20953"/>
                <a:ext cx="10515600" cy="1125951"/>
              </a:xfrm>
              <a:prstGeom prst="rect">
                <a:avLst/>
              </a:prstGeom>
              <a:blipFill>
                <a:blip r:embed="rId5"/>
                <a:stretch>
                  <a:fillRect l="-1043" t="-10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8">
                <a:extLst>
                  <a:ext uri="{FF2B5EF4-FFF2-40B4-BE49-F238E27FC236}">
                    <a16:creationId xmlns:a16="http://schemas.microsoft.com/office/drawing/2014/main" id="{3A9F23C3-0ADC-4283-AADF-0DFFF9B67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57788"/>
                <a:ext cx="10515600" cy="1125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Optimal question: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内容占位符 8">
                <a:extLst>
                  <a:ext uri="{FF2B5EF4-FFF2-40B4-BE49-F238E27FC236}">
                    <a16:creationId xmlns:a16="http://schemas.microsoft.com/office/drawing/2014/main" id="{3A9F23C3-0ADC-4283-AADF-0DFFF9B6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7788"/>
                <a:ext cx="10515600" cy="1125951"/>
              </a:xfrm>
              <a:prstGeom prst="rect">
                <a:avLst/>
              </a:prstGeom>
              <a:blipFill>
                <a:blip r:embed="rId6"/>
                <a:stretch>
                  <a:fillRect l="-1043" t="-9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147A9D-C222-4793-9142-307C032ABCA8}"/>
                  </a:ext>
                </a:extLst>
              </p:cNvPr>
              <p:cNvSpPr txBox="1"/>
              <p:nvPr/>
            </p:nvSpPr>
            <p:spPr>
              <a:xfrm>
                <a:off x="5091954" y="5520763"/>
                <a:ext cx="3778214" cy="3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−1)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𝐺𝑃𝑈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147A9D-C222-4793-9142-307C032A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954" y="5520763"/>
                <a:ext cx="3778214" cy="39485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of Inter-machine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1341B600-90FC-4448-BBFF-B3BC122EFFED}"/>
              </a:ext>
            </a:extLst>
          </p:cNvPr>
          <p:cNvSpPr txBox="1">
            <a:spLocks/>
          </p:cNvSpPr>
          <p:nvPr/>
        </p:nvSpPr>
        <p:spPr>
          <a:xfrm>
            <a:off x="838200" y="1213837"/>
            <a:ext cx="10515600" cy="389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Problem</a:t>
            </a:r>
          </a:p>
          <a:p>
            <a:pPr lvl="1"/>
            <a:r>
              <a:rPr lang="en-US" altLang="zh-CN" dirty="0"/>
              <a:t>So, how to</a:t>
            </a:r>
            <a:r>
              <a:rPr lang="en-US" dirty="0"/>
              <a:t> </a:t>
            </a:r>
            <a:r>
              <a:rPr lang="en-US" b="1" dirty="0"/>
              <a:t>balance</a:t>
            </a:r>
            <a:r>
              <a:rPr lang="en-US" dirty="0"/>
              <a:t> the communication time of all machines?</a:t>
            </a:r>
            <a:endParaRPr lang="en-US" altLang="zh-CN" b="1" dirty="0"/>
          </a:p>
          <a:p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Workloads Partition and Allocation</a:t>
            </a:r>
            <a:endParaRPr lang="en-US" baseline="-25000" dirty="0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4127640A-4BD5-44BC-9592-CC9862C7C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3053393"/>
            <a:ext cx="3930183" cy="956275"/>
          </a:xfr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8F81AF-44C2-472C-BA35-3F728BEC4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0" b="8056"/>
          <a:stretch/>
        </p:blipFill>
        <p:spPr>
          <a:xfrm>
            <a:off x="4038600" y="4196716"/>
            <a:ext cx="3930183" cy="8640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3ED53A-C63F-4858-A901-2D9A26392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250131"/>
            <a:ext cx="4201959" cy="10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A640B-CB04-4A3D-9C7C-39F08A18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Communication of Inter-machine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90CC7-33A4-44DF-8B1F-B8B5FE2B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the optimal inter-machine communication strategy</a:t>
            </a:r>
            <a:r>
              <a:rPr lang="zh-CN" altLang="en-US" sz="3600" dirty="0"/>
              <a:t> </a:t>
            </a:r>
            <a:r>
              <a:rPr lang="en-US" altLang="zh-CN" sz="3600" dirty="0"/>
              <a:t>is</a:t>
            </a:r>
            <a:r>
              <a:rPr lang="zh-CN" altLang="en-US" sz="3600" dirty="0"/>
              <a:t> </a:t>
            </a:r>
            <a:r>
              <a:rPr lang="en-US" altLang="zh-CN" sz="3600" dirty="0"/>
              <a:t>not</a:t>
            </a:r>
            <a:r>
              <a:rPr lang="zh-CN" altLang="en-US" sz="3600" dirty="0"/>
              <a:t> </a:t>
            </a:r>
            <a:r>
              <a:rPr lang="en-US" altLang="zh-CN" sz="3600" dirty="0"/>
              <a:t>enough:</a:t>
            </a:r>
          </a:p>
          <a:p>
            <a:pPr lvl="1"/>
            <a:r>
              <a:rPr lang="en-US" altLang="zh-CN" sz="3200" dirty="0"/>
              <a:t>Intra-machine</a:t>
            </a:r>
          </a:p>
          <a:p>
            <a:pPr lvl="1"/>
            <a:r>
              <a:rPr lang="en-US" altLang="zh-CN" sz="3200" dirty="0"/>
              <a:t>CPU machine bottleneck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22B40-EF73-4879-80D9-8826EE20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49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What can deep learning do?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88BCC1-B39D-47A8-B9AD-959728CB3357}"/>
              </a:ext>
            </a:extLst>
          </p:cNvPr>
          <p:cNvGrpSpPr/>
          <p:nvPr/>
        </p:nvGrpSpPr>
        <p:grpSpPr>
          <a:xfrm>
            <a:off x="1921588" y="1506708"/>
            <a:ext cx="2732060" cy="2639078"/>
            <a:chOff x="793010" y="673203"/>
            <a:chExt cx="3494160" cy="3063034"/>
          </a:xfrm>
        </p:grpSpPr>
        <p:pic>
          <p:nvPicPr>
            <p:cNvPr id="6" name="Picture 22" descr="http://www.kitguru.net/wp-content/uploads/2017/05/6_fi-ziptopia-zipcar-generic-autonomous-cars-image_2.jpg">
              <a:extLst>
                <a:ext uri="{FF2B5EF4-FFF2-40B4-BE49-F238E27FC236}">
                  <a16:creationId xmlns:a16="http://schemas.microsoft.com/office/drawing/2014/main" id="{B4AC2E18-023F-4ED1-B87A-F615E22AD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37" y="673203"/>
              <a:ext cx="1904761" cy="105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2" descr="“voice recognition”的图片搜索结果">
              <a:extLst>
                <a:ext uri="{FF2B5EF4-FFF2-40B4-BE49-F238E27FC236}">
                  <a16:creationId xmlns:a16="http://schemas.microsoft.com/office/drawing/2014/main" id="{FCBBE054-E675-48C5-ADED-DE8824401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10" y="2178180"/>
              <a:ext cx="1988688" cy="111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60">
              <a:extLst>
                <a:ext uri="{FF2B5EF4-FFF2-40B4-BE49-F238E27FC236}">
                  <a16:creationId xmlns:a16="http://schemas.microsoft.com/office/drawing/2014/main" id="{52D1389D-3E1A-4F33-8292-41BCDE3A317A}"/>
                </a:ext>
              </a:extLst>
            </p:cNvPr>
            <p:cNvSpPr txBox="1"/>
            <p:nvPr/>
          </p:nvSpPr>
          <p:spPr>
            <a:xfrm>
              <a:off x="1205445" y="1690068"/>
              <a:ext cx="1343263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Self-driving</a:t>
              </a:r>
            </a:p>
          </p:txBody>
        </p:sp>
        <p:sp>
          <p:nvSpPr>
            <p:cNvPr id="9" name="TextBox 65">
              <a:extLst>
                <a:ext uri="{FF2B5EF4-FFF2-40B4-BE49-F238E27FC236}">
                  <a16:creationId xmlns:a16="http://schemas.microsoft.com/office/drawing/2014/main" id="{0623C831-F05A-4774-8A5A-D3D07F894332}"/>
                </a:ext>
              </a:extLst>
            </p:cNvPr>
            <p:cNvSpPr txBox="1"/>
            <p:nvPr/>
          </p:nvSpPr>
          <p:spPr>
            <a:xfrm>
              <a:off x="894750" y="3379017"/>
              <a:ext cx="1866053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Personal assistant</a:t>
              </a:r>
            </a:p>
          </p:txBody>
        </p:sp>
        <p:cxnSp>
          <p:nvCxnSpPr>
            <p:cNvPr id="10" name="Straight Arrow Connector 33">
              <a:extLst>
                <a:ext uri="{FF2B5EF4-FFF2-40B4-BE49-F238E27FC236}">
                  <a16:creationId xmlns:a16="http://schemas.microsoft.com/office/drawing/2014/main" id="{1150C5EA-5347-4954-8D63-E6B362B8E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9228" y="2735011"/>
              <a:ext cx="1297942" cy="2610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7C9DB3C7-9458-4EE5-9DB5-6A1AF1AA294C}"/>
              </a:ext>
            </a:extLst>
          </p:cNvPr>
          <p:cNvGrpSpPr/>
          <p:nvPr/>
        </p:nvGrpSpPr>
        <p:grpSpPr>
          <a:xfrm>
            <a:off x="3458690" y="1506709"/>
            <a:ext cx="4955182" cy="1674895"/>
            <a:chOff x="2842481" y="673203"/>
            <a:chExt cx="6337415" cy="1943958"/>
          </a:xfrm>
        </p:grpSpPr>
        <p:pic>
          <p:nvPicPr>
            <p:cNvPr id="12" name="Picture 24" descr="“image recognition”的图片搜索结果">
              <a:extLst>
                <a:ext uri="{FF2B5EF4-FFF2-40B4-BE49-F238E27FC236}">
                  <a16:creationId xmlns:a16="http://schemas.microsoft.com/office/drawing/2014/main" id="{8EBA15F5-3E2B-4F55-B33E-70A817AA9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28" y="674423"/>
              <a:ext cx="2027362" cy="105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“deep learning translation”的图片搜索结果">
              <a:extLst>
                <a:ext uri="{FF2B5EF4-FFF2-40B4-BE49-F238E27FC236}">
                  <a16:creationId xmlns:a16="http://schemas.microsoft.com/office/drawing/2014/main" id="{E4836E7C-A3D5-42B0-A177-5223013BA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673203"/>
              <a:ext cx="1977916" cy="105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https://www.kdnuggets.com/wp-content/uploads/medical-image-analysis-header.jpeg">
              <a:extLst>
                <a:ext uri="{FF2B5EF4-FFF2-40B4-BE49-F238E27FC236}">
                  <a16:creationId xmlns:a16="http://schemas.microsoft.com/office/drawing/2014/main" id="{84B1D655-AEBE-4F94-B360-272E2315C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414" y="695131"/>
              <a:ext cx="1766746" cy="102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F7F42EC1-E7E6-4A01-AB93-76C3C092DCD5}"/>
                </a:ext>
              </a:extLst>
            </p:cNvPr>
            <p:cNvSpPr txBox="1"/>
            <p:nvPr/>
          </p:nvSpPr>
          <p:spPr>
            <a:xfrm>
              <a:off x="2842481" y="1692188"/>
              <a:ext cx="2284284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Surveillance detection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A87C365A-1D8A-49B3-900D-291F9ACD5F8F}"/>
                </a:ext>
              </a:extLst>
            </p:cNvPr>
            <p:cNvSpPr txBox="1"/>
            <p:nvPr/>
          </p:nvSpPr>
          <p:spPr>
            <a:xfrm>
              <a:off x="5514818" y="1685060"/>
              <a:ext cx="1273721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Translation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6C294D0F-F072-4C46-BF57-034EFDE4019A}"/>
                </a:ext>
              </a:extLst>
            </p:cNvPr>
            <p:cNvSpPr txBox="1"/>
            <p:nvPr/>
          </p:nvSpPr>
          <p:spPr>
            <a:xfrm>
              <a:off x="7096527" y="1693812"/>
              <a:ext cx="2083369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Medical diagnostics</a:t>
              </a:r>
            </a:p>
          </p:txBody>
        </p:sp>
        <p:cxnSp>
          <p:nvCxnSpPr>
            <p:cNvPr id="18" name="Straight Arrow Connector 35">
              <a:extLst>
                <a:ext uri="{FF2B5EF4-FFF2-40B4-BE49-F238E27FC236}">
                  <a16:creationId xmlns:a16="http://schemas.microsoft.com/office/drawing/2014/main" id="{A4AB4E4B-7F4A-4203-889C-510003F1043D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 flipV="1">
              <a:off x="4084317" y="2092297"/>
              <a:ext cx="357619" cy="4361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38">
              <a:extLst>
                <a:ext uri="{FF2B5EF4-FFF2-40B4-BE49-F238E27FC236}">
                  <a16:creationId xmlns:a16="http://schemas.microsoft.com/office/drawing/2014/main" id="{BD7513D0-105D-4EFC-952E-0C82923DA570}"/>
                </a:ext>
              </a:extLst>
            </p:cNvPr>
            <p:cNvCxnSpPr/>
            <p:nvPr/>
          </p:nvCxnSpPr>
          <p:spPr>
            <a:xfrm flipV="1">
              <a:off x="6285206" y="2134311"/>
              <a:ext cx="0" cy="482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40">
              <a:extLst>
                <a:ext uri="{FF2B5EF4-FFF2-40B4-BE49-F238E27FC236}">
                  <a16:creationId xmlns:a16="http://schemas.microsoft.com/office/drawing/2014/main" id="{63E8F4BF-EC45-4D60-8857-F5A94DCD29C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7623412" y="2093923"/>
              <a:ext cx="602912" cy="5232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3E487ACC-D67E-48A0-BD68-5637F7C37456}"/>
              </a:ext>
            </a:extLst>
          </p:cNvPr>
          <p:cNvGrpSpPr/>
          <p:nvPr/>
        </p:nvGrpSpPr>
        <p:grpSpPr>
          <a:xfrm>
            <a:off x="7194231" y="1467699"/>
            <a:ext cx="2567039" cy="2742357"/>
            <a:chOff x="7823200" y="621188"/>
            <a:chExt cx="3283107" cy="3182902"/>
          </a:xfrm>
        </p:grpSpPr>
        <p:pic>
          <p:nvPicPr>
            <p:cNvPr id="22" name="Picture 28" descr="https://ocr.space/blog/images/posts/old/atari-2600-games.jpg">
              <a:extLst>
                <a:ext uri="{FF2B5EF4-FFF2-40B4-BE49-F238E27FC236}">
                  <a16:creationId xmlns:a16="http://schemas.microsoft.com/office/drawing/2014/main" id="{3E1844F8-3B63-4C22-B5DD-D0FA457E0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703" y="621188"/>
              <a:ext cx="1766745" cy="112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4" descr="“generative model deep learning”的图片搜索结果">
              <a:extLst>
                <a:ext uri="{FF2B5EF4-FFF2-40B4-BE49-F238E27FC236}">
                  <a16:creationId xmlns:a16="http://schemas.microsoft.com/office/drawing/2014/main" id="{FA238A5C-5E43-445A-AC41-E45D7AF5E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160" y="2111604"/>
              <a:ext cx="2062147" cy="126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513EB5BE-B979-4573-9F76-59DC0F9D37BB}"/>
                </a:ext>
              </a:extLst>
            </p:cNvPr>
            <p:cNvSpPr txBox="1"/>
            <p:nvPr/>
          </p:nvSpPr>
          <p:spPr>
            <a:xfrm>
              <a:off x="9747006" y="1702204"/>
              <a:ext cx="785620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Game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FAF157EE-C087-4F81-93BB-B958CE201FDA}"/>
                </a:ext>
              </a:extLst>
            </p:cNvPr>
            <p:cNvSpPr txBox="1"/>
            <p:nvPr/>
          </p:nvSpPr>
          <p:spPr>
            <a:xfrm>
              <a:off x="9883086" y="3446870"/>
              <a:ext cx="54165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Art</a:t>
              </a:r>
            </a:p>
          </p:txBody>
        </p:sp>
        <p:cxnSp>
          <p:nvCxnSpPr>
            <p:cNvPr id="26" name="Straight Arrow Connector 42">
              <a:extLst>
                <a:ext uri="{FF2B5EF4-FFF2-40B4-BE49-F238E27FC236}">
                  <a16:creationId xmlns:a16="http://schemas.microsoft.com/office/drawing/2014/main" id="{A8B7C01A-F6EF-4957-AC55-97F37229E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200" y="2735011"/>
              <a:ext cx="1092200" cy="24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4A189E75-9F1D-4F2E-80CF-EBF42F868478}"/>
              </a:ext>
            </a:extLst>
          </p:cNvPr>
          <p:cNvGrpSpPr/>
          <p:nvPr/>
        </p:nvGrpSpPr>
        <p:grpSpPr>
          <a:xfrm>
            <a:off x="1814332" y="4180390"/>
            <a:ext cx="8659352" cy="1902967"/>
            <a:chOff x="649999" y="4238111"/>
            <a:chExt cx="11074852" cy="2208668"/>
          </a:xfrm>
        </p:grpSpPr>
        <p:pic>
          <p:nvPicPr>
            <p:cNvPr id="28" name="Picture 6" descr="http://bryanrussell.org/projects/recognitionBySceneAlignment/banner.jpg">
              <a:extLst>
                <a:ext uri="{FF2B5EF4-FFF2-40B4-BE49-F238E27FC236}">
                  <a16:creationId xmlns:a16="http://schemas.microsoft.com/office/drawing/2014/main" id="{AD85FC72-E136-4C1E-88E1-36DE4B534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2" r="23860" b="48829"/>
            <a:stretch/>
          </p:blipFill>
          <p:spPr bwMode="auto">
            <a:xfrm>
              <a:off x="761730" y="4645555"/>
              <a:ext cx="1904761" cy="149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“Natural language processing”的图片搜索结果">
              <a:extLst>
                <a:ext uri="{FF2B5EF4-FFF2-40B4-BE49-F238E27FC236}">
                  <a16:creationId xmlns:a16="http://schemas.microsoft.com/office/drawing/2014/main" id="{4FDE6DAE-67DC-411E-BFA9-1E963C961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89" y="4939017"/>
              <a:ext cx="1795133" cy="102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s://tryolabs.com/images/blog/post-images/2016-12-06-major-advancements-in-deep-learning-2016/GAN-diagram.png">
              <a:extLst>
                <a:ext uri="{FF2B5EF4-FFF2-40B4-BE49-F238E27FC236}">
                  <a16:creationId xmlns:a16="http://schemas.microsoft.com/office/drawing/2014/main" id="{AA0E6193-EB07-4A1E-B4FF-A61BE6DA7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412" y="4238111"/>
              <a:ext cx="1567238" cy="184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performics.com/wp-content/uploads/2013/05/shutterstock_42826063.jpg">
              <a:extLst>
                <a:ext uri="{FF2B5EF4-FFF2-40B4-BE49-F238E27FC236}">
                  <a16:creationId xmlns:a16="http://schemas.microsoft.com/office/drawing/2014/main" id="{FF20EE6A-A707-4C55-AA31-4056DEC16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467" y="4282637"/>
              <a:ext cx="1237715" cy="123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http://www.pngmart.com/files/4/Earth-PNG-Image.png">
              <a:extLst>
                <a:ext uri="{FF2B5EF4-FFF2-40B4-BE49-F238E27FC236}">
                  <a16:creationId xmlns:a16="http://schemas.microsoft.com/office/drawing/2014/main" id="{754D9CC6-D32E-4B76-AEDB-ECE63E3C7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089" y="4939017"/>
              <a:ext cx="1143217" cy="114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8" descr="“speech recognition”的图片搜索结果">
              <a:extLst>
                <a:ext uri="{FF2B5EF4-FFF2-40B4-BE49-F238E27FC236}">
                  <a16:creationId xmlns:a16="http://schemas.microsoft.com/office/drawing/2014/main" id="{EC514730-E407-481E-9BDB-7BA62572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604" y="4905967"/>
              <a:ext cx="2760099" cy="9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B02793CF-9833-489F-94AB-31CE8F0BA919}"/>
                </a:ext>
              </a:extLst>
            </p:cNvPr>
            <p:cNvSpPr txBox="1"/>
            <p:nvPr/>
          </p:nvSpPr>
          <p:spPr>
            <a:xfrm>
              <a:off x="649999" y="6083574"/>
              <a:ext cx="1913205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Image recognition</a:t>
              </a:r>
            </a:p>
          </p:txBody>
        </p:sp>
        <p:sp>
          <p:nvSpPr>
            <p:cNvPr id="35" name="TextBox 56">
              <a:extLst>
                <a:ext uri="{FF2B5EF4-FFF2-40B4-BE49-F238E27FC236}">
                  <a16:creationId xmlns:a16="http://schemas.microsoft.com/office/drawing/2014/main" id="{1E707939-32DE-4A7E-913D-D9CB666A9489}"/>
                </a:ext>
              </a:extLst>
            </p:cNvPr>
            <p:cNvSpPr txBox="1"/>
            <p:nvPr/>
          </p:nvSpPr>
          <p:spPr>
            <a:xfrm>
              <a:off x="2976575" y="6086962"/>
              <a:ext cx="200341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Speech recognition</a:t>
              </a:r>
            </a:p>
          </p:txBody>
        </p: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BA88CDB3-50D0-4158-A278-B46A4794F917}"/>
                </a:ext>
              </a:extLst>
            </p:cNvPr>
            <p:cNvSpPr txBox="1"/>
            <p:nvPr/>
          </p:nvSpPr>
          <p:spPr>
            <a:xfrm>
              <a:off x="5307676" y="6078266"/>
              <a:ext cx="1812749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Natural language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CDAD92B6-9C3F-4A64-ACCD-5587BF3866D9}"/>
                </a:ext>
              </a:extLst>
            </p:cNvPr>
            <p:cNvSpPr txBox="1"/>
            <p:nvPr/>
          </p:nvSpPr>
          <p:spPr>
            <a:xfrm>
              <a:off x="7289599" y="6078266"/>
              <a:ext cx="187630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Generative model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B27365D3-B51E-4DCE-8021-A265287BAFCA}"/>
                </a:ext>
              </a:extLst>
            </p:cNvPr>
            <p:cNvSpPr txBox="1"/>
            <p:nvPr/>
          </p:nvSpPr>
          <p:spPr>
            <a:xfrm>
              <a:off x="9313457" y="6089559"/>
              <a:ext cx="2411394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Reinforcement learning</a:t>
              </a:r>
            </a:p>
          </p:txBody>
        </p:sp>
        <p:sp>
          <p:nvSpPr>
            <p:cNvPr id="39" name="Arrow: Curved Down 70">
              <a:extLst>
                <a:ext uri="{FF2B5EF4-FFF2-40B4-BE49-F238E27FC236}">
                  <a16:creationId xmlns:a16="http://schemas.microsoft.com/office/drawing/2014/main" id="{598ECAB2-56D1-4BA8-BF54-6816725120D0}"/>
                </a:ext>
              </a:extLst>
            </p:cNvPr>
            <p:cNvSpPr/>
            <p:nvPr/>
          </p:nvSpPr>
          <p:spPr>
            <a:xfrm rot="19949109">
              <a:off x="10015091" y="464325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0" name="Arrow: Curved Down 93">
              <a:extLst>
                <a:ext uri="{FF2B5EF4-FFF2-40B4-BE49-F238E27FC236}">
                  <a16:creationId xmlns:a16="http://schemas.microsoft.com/office/drawing/2014/main" id="{F70961E6-1B8E-46BB-9B27-F077312D0F87}"/>
                </a:ext>
              </a:extLst>
            </p:cNvPr>
            <p:cNvSpPr/>
            <p:nvPr/>
          </p:nvSpPr>
          <p:spPr>
            <a:xfrm rot="8632130">
              <a:off x="10608134" y="552744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2" descr="ç¸å³å¾ç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8411" r="9102" b="17454"/>
          <a:stretch/>
        </p:blipFill>
        <p:spPr bwMode="auto">
          <a:xfrm>
            <a:off x="4839872" y="3088193"/>
            <a:ext cx="2234412" cy="15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B62A1D-855C-4574-9583-B216F35C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8319-B746-46AA-B22D-51A4B59F1A10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7866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872"/>
            <a:ext cx="10515600" cy="577440"/>
          </a:xfrm>
        </p:spPr>
        <p:txBody>
          <a:bodyPr>
            <a:normAutofit fontScale="90000"/>
          </a:bodyPr>
          <a:lstStyle/>
          <a:p>
            <a:r>
              <a:rPr lang="en-US" dirty="0"/>
              <a:t>Intra-machine Communication: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</a:t>
            </a:r>
            <a:r>
              <a:rPr lang="en-US" sz="2800" dirty="0"/>
              <a:t>wo most common machine setups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PCIe-only Topology</a:t>
            </a:r>
          </a:p>
          <a:p>
            <a:pPr lvl="1"/>
            <a:r>
              <a:rPr lang="en-US" sz="2400" dirty="0" err="1"/>
              <a:t>NVLink</a:t>
            </a:r>
            <a:r>
              <a:rPr lang="en-US" sz="2400" dirty="0"/>
              <a:t>-based Topology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69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872"/>
            <a:ext cx="10515600" cy="577440"/>
          </a:xfrm>
        </p:spPr>
        <p:txBody>
          <a:bodyPr>
            <a:normAutofit fontScale="90000"/>
          </a:bodyPr>
          <a:lstStyle/>
          <a:p>
            <a:r>
              <a:rPr lang="en-US" dirty="0"/>
              <a:t>PCIe-only Topology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Gray boxes are GPUs. (GPU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8)</a:t>
            </a:r>
          </a:p>
          <a:p>
            <a:r>
              <a:rPr lang="en-US" altLang="zh-CN" dirty="0"/>
              <a:t>Problem</a:t>
            </a:r>
          </a:p>
          <a:p>
            <a:pPr lvl="1"/>
            <a:r>
              <a:rPr lang="en-US" dirty="0"/>
              <a:t>Use a straightforward reduce or reduce-scatter </a:t>
            </a:r>
            <a:r>
              <a:rPr lang="en-US" b="1" dirty="0"/>
              <a:t>across</a:t>
            </a:r>
            <a:r>
              <a:rPr lang="en-US" dirty="0"/>
              <a:t> all GPUs on the same machine.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2252F80-3E1A-44BA-9E07-1E82A8138BA1}"/>
              </a:ext>
            </a:extLst>
          </p:cNvPr>
          <p:cNvGrpSpPr/>
          <p:nvPr/>
        </p:nvGrpSpPr>
        <p:grpSpPr>
          <a:xfrm>
            <a:off x="3581400" y="3429000"/>
            <a:ext cx="4802984" cy="2105019"/>
            <a:chOff x="6976171" y="3404674"/>
            <a:chExt cx="3829379" cy="167831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62E602-3780-4BD6-935D-8680DA4D0894}"/>
                </a:ext>
              </a:extLst>
            </p:cNvPr>
            <p:cNvSpPr/>
            <p:nvPr/>
          </p:nvSpPr>
          <p:spPr>
            <a:xfrm>
              <a:off x="6976171" y="3506055"/>
              <a:ext cx="489527" cy="3786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NIC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97D3C33-8E1C-480C-A0A9-1B12387321EE}"/>
                </a:ext>
              </a:extLst>
            </p:cNvPr>
            <p:cNvSpPr/>
            <p:nvPr/>
          </p:nvSpPr>
          <p:spPr>
            <a:xfrm>
              <a:off x="7693695" y="3406287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CPU0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E6DFDB4-F211-413E-A0A3-FA03F54689AC}"/>
                </a:ext>
              </a:extLst>
            </p:cNvPr>
            <p:cNvSpPr/>
            <p:nvPr/>
          </p:nvSpPr>
          <p:spPr>
            <a:xfrm>
              <a:off x="9617821" y="3408458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CPU1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50569A9-43EF-438E-8814-A4E0E92CDCAE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8455695" y="3695400"/>
              <a:ext cx="1162126" cy="217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170AEB-23E3-4CCD-9EFD-833F3E3F2D58}"/>
                </a:ext>
              </a:extLst>
            </p:cNvPr>
            <p:cNvSpPr txBox="1"/>
            <p:nvPr/>
          </p:nvSpPr>
          <p:spPr>
            <a:xfrm>
              <a:off x="8786299" y="340467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+mn-ea"/>
                </a:rPr>
                <a:t>QPI</a:t>
              </a:r>
              <a:endParaRPr lang="zh-CN" altLang="en-US" sz="1200" b="1" dirty="0">
                <a:latin typeface="+mn-ea"/>
              </a:endParaRPr>
            </a:p>
          </p:txBody>
        </p:sp>
        <p:sp>
          <p:nvSpPr>
            <p:cNvPr id="18" name="流程图: 汇总连接 17">
              <a:extLst>
                <a:ext uri="{FF2B5EF4-FFF2-40B4-BE49-F238E27FC236}">
                  <a16:creationId xmlns:a16="http://schemas.microsoft.com/office/drawing/2014/main" id="{237168D7-5486-4524-8D96-CA66F643CFB1}"/>
                </a:ext>
              </a:extLst>
            </p:cNvPr>
            <p:cNvSpPr/>
            <p:nvPr/>
          </p:nvSpPr>
          <p:spPr>
            <a:xfrm>
              <a:off x="7771311" y="4217896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DC038EC-6DB6-40C4-971D-D154722D70DB}"/>
                </a:ext>
              </a:extLst>
            </p:cNvPr>
            <p:cNvCxnSpPr>
              <a:cxnSpLocks/>
              <a:stCxn id="18" idx="0"/>
              <a:endCxn id="11" idx="2"/>
            </p:cNvCxnSpPr>
            <p:nvPr/>
          </p:nvCxnSpPr>
          <p:spPr>
            <a:xfrm flipV="1">
              <a:off x="8074695" y="3984512"/>
              <a:ext cx="0" cy="233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213EB29-A4EF-49F9-8EFE-8059CDAA2146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7860170" y="4481882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0D5CE2C-C97A-46A2-99B5-E4CB600869AE}"/>
                </a:ext>
              </a:extLst>
            </p:cNvPr>
            <p:cNvSpPr/>
            <p:nvPr/>
          </p:nvSpPr>
          <p:spPr>
            <a:xfrm>
              <a:off x="7739146" y="4704220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734C701-9DED-4466-90D8-58F5EAD9FDDB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8296308" y="4481882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8C2C8D4-708D-4834-85B7-C0833B2A167A}"/>
                </a:ext>
              </a:extLst>
            </p:cNvPr>
            <p:cNvSpPr/>
            <p:nvPr/>
          </p:nvSpPr>
          <p:spPr>
            <a:xfrm>
              <a:off x="8175284" y="4704220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505994-AD40-478D-BAD5-48DDB474F2CE}"/>
                </a:ext>
              </a:extLst>
            </p:cNvPr>
            <p:cNvSpPr/>
            <p:nvPr/>
          </p:nvSpPr>
          <p:spPr>
            <a:xfrm>
              <a:off x="7292166" y="4704220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0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A5403EF-ADA2-4FB8-9454-E603F4C05C8A}"/>
                </a:ext>
              </a:extLst>
            </p:cNvPr>
            <p:cNvSpPr/>
            <p:nvPr/>
          </p:nvSpPr>
          <p:spPr>
            <a:xfrm>
              <a:off x="8639377" y="4701969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60028289-ACB2-4C65-9FC0-72D3BC888BFD}"/>
                </a:ext>
              </a:extLst>
            </p:cNvPr>
            <p:cNvCxnSpPr>
              <a:stCxn id="18" idx="2"/>
              <a:endCxn id="31" idx="0"/>
            </p:cNvCxnSpPr>
            <p:nvPr/>
          </p:nvCxnSpPr>
          <p:spPr>
            <a:xfrm rot="10800000" flipV="1">
              <a:off x="7413191" y="4372536"/>
              <a:ext cx="358121" cy="331684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0A075E96-0AB2-4B17-86DB-6C566A1E5721}"/>
                </a:ext>
              </a:extLst>
            </p:cNvPr>
            <p:cNvCxnSpPr>
              <a:cxnSpLocks/>
              <a:stCxn id="18" idx="6"/>
              <a:endCxn id="33" idx="0"/>
            </p:cNvCxnSpPr>
            <p:nvPr/>
          </p:nvCxnSpPr>
          <p:spPr>
            <a:xfrm>
              <a:off x="8378079" y="4372536"/>
              <a:ext cx="382322" cy="32943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86D8890-15BE-4E34-A7D0-95E2DA07FBAA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7465698" y="3695400"/>
              <a:ext cx="2279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8B60C35-C01E-4059-A964-EFFF5F095617}"/>
                </a:ext>
              </a:extLst>
            </p:cNvPr>
            <p:cNvSpPr/>
            <p:nvPr/>
          </p:nvSpPr>
          <p:spPr>
            <a:xfrm>
              <a:off x="9695437" y="4213333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AECBA0C-CE31-4F1F-9B70-88AE05237D05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9998821" y="3979949"/>
              <a:ext cx="0" cy="233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1A3EFAF-7C5B-462C-9C63-647B87C80033}"/>
                </a:ext>
              </a:extLst>
            </p:cNvPr>
            <p:cNvCxnSpPr>
              <a:cxnSpLocks/>
              <a:stCxn id="47" idx="0"/>
              <a:endCxn id="44" idx="3"/>
            </p:cNvCxnSpPr>
            <p:nvPr/>
          </p:nvCxnSpPr>
          <p:spPr>
            <a:xfrm flipV="1">
              <a:off x="9784296" y="4477319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4E51437-74C7-461A-823B-16E7EEEE7BD5}"/>
                </a:ext>
              </a:extLst>
            </p:cNvPr>
            <p:cNvSpPr/>
            <p:nvPr/>
          </p:nvSpPr>
          <p:spPr>
            <a:xfrm>
              <a:off x="9663272" y="4699657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5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920E660-F6D3-4E27-A990-4BFAC5ADAB4D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10220434" y="4477319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9CBB061-766E-4F80-B16D-E08B0440F75A}"/>
                </a:ext>
              </a:extLst>
            </p:cNvPr>
            <p:cNvSpPr/>
            <p:nvPr/>
          </p:nvSpPr>
          <p:spPr>
            <a:xfrm>
              <a:off x="10099410" y="4699657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B20C04B-202A-4CFE-B9C6-57B82C54C5A1}"/>
                </a:ext>
              </a:extLst>
            </p:cNvPr>
            <p:cNvSpPr/>
            <p:nvPr/>
          </p:nvSpPr>
          <p:spPr>
            <a:xfrm>
              <a:off x="9216292" y="4699657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803B1D1-CE30-48A5-A42B-04A486B3EC12}"/>
                </a:ext>
              </a:extLst>
            </p:cNvPr>
            <p:cNvSpPr/>
            <p:nvPr/>
          </p:nvSpPr>
          <p:spPr>
            <a:xfrm>
              <a:off x="10563503" y="4697406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52" name="连接符: 肘形 51">
              <a:extLst>
                <a:ext uri="{FF2B5EF4-FFF2-40B4-BE49-F238E27FC236}">
                  <a16:creationId xmlns:a16="http://schemas.microsoft.com/office/drawing/2014/main" id="{1422A3C9-8512-455C-8E74-B75A0C913D41}"/>
                </a:ext>
              </a:extLst>
            </p:cNvPr>
            <p:cNvCxnSpPr>
              <a:stCxn id="44" idx="2"/>
              <a:endCxn id="50" idx="0"/>
            </p:cNvCxnSpPr>
            <p:nvPr/>
          </p:nvCxnSpPr>
          <p:spPr>
            <a:xfrm rot="10800000" flipV="1">
              <a:off x="9337317" y="4367973"/>
              <a:ext cx="358121" cy="331684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连接符: 肘形 52">
              <a:extLst>
                <a:ext uri="{FF2B5EF4-FFF2-40B4-BE49-F238E27FC236}">
                  <a16:creationId xmlns:a16="http://schemas.microsoft.com/office/drawing/2014/main" id="{A5C574DC-D29B-436A-9D63-1C8410C90C52}"/>
                </a:ext>
              </a:extLst>
            </p:cNvPr>
            <p:cNvCxnSpPr>
              <a:cxnSpLocks/>
              <a:stCxn id="44" idx="6"/>
              <a:endCxn id="51" idx="0"/>
            </p:cNvCxnSpPr>
            <p:nvPr/>
          </p:nvCxnSpPr>
          <p:spPr>
            <a:xfrm>
              <a:off x="10302205" y="4367973"/>
              <a:ext cx="382322" cy="32943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684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872"/>
            <a:ext cx="10515600" cy="577440"/>
          </a:xfrm>
        </p:spPr>
        <p:txBody>
          <a:bodyPr>
            <a:normAutofit fontScale="90000"/>
          </a:bodyPr>
          <a:lstStyle/>
          <a:p>
            <a:r>
              <a:rPr lang="en-US" dirty="0"/>
              <a:t>PCIe-only Topology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Gray boxes are GPUs. (GPU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8)</a:t>
            </a:r>
          </a:p>
          <a:p>
            <a:r>
              <a:rPr lang="en-US" altLang="zh-CN" dirty="0"/>
              <a:t>Problem</a:t>
            </a:r>
          </a:p>
          <a:p>
            <a:pPr lvl="1"/>
            <a:r>
              <a:rPr lang="en-US" dirty="0"/>
              <a:t>Use a straightforward reduce or reduce-scatter </a:t>
            </a:r>
            <a:r>
              <a:rPr lang="en-US" b="1" dirty="0"/>
              <a:t>across</a:t>
            </a:r>
            <a:r>
              <a:rPr lang="en-US" dirty="0"/>
              <a:t> all GPUs on the same machine.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B59D534-9810-49FD-BEE3-74277D7ABCA6}"/>
              </a:ext>
            </a:extLst>
          </p:cNvPr>
          <p:cNvSpPr/>
          <p:nvPr/>
        </p:nvSpPr>
        <p:spPr>
          <a:xfrm>
            <a:off x="3581400" y="3553280"/>
            <a:ext cx="600098" cy="4642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NIC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663765C-4F93-4C26-830C-D3CF5B9C1B15}"/>
              </a:ext>
            </a:extLst>
          </p:cNvPr>
          <p:cNvSpPr/>
          <p:nvPr/>
        </p:nvSpPr>
        <p:spPr>
          <a:xfrm>
            <a:off x="4460993" y="3430977"/>
            <a:ext cx="934115" cy="708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CPU0</a:t>
            </a:r>
          </a:p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Mem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9751476F-06E5-446F-A970-820EAAB2E55B}"/>
              </a:ext>
            </a:extLst>
          </p:cNvPr>
          <p:cNvSpPr/>
          <p:nvPr/>
        </p:nvSpPr>
        <p:spPr>
          <a:xfrm>
            <a:off x="6806743" y="3433639"/>
            <a:ext cx="934115" cy="708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CPU1</a:t>
            </a:r>
          </a:p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Mem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CCBE3501-CD27-482E-84CC-027F521D8D39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>
            <a:off x="5395109" y="3785393"/>
            <a:ext cx="1411635" cy="26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文本框 93">
            <a:extLst>
              <a:ext uri="{FF2B5EF4-FFF2-40B4-BE49-F238E27FC236}">
                <a16:creationId xmlns:a16="http://schemas.microsoft.com/office/drawing/2014/main" id="{4A449968-5F70-4AF0-990F-67FA94EF40E1}"/>
              </a:ext>
            </a:extLst>
          </p:cNvPr>
          <p:cNvSpPr txBox="1"/>
          <p:nvPr/>
        </p:nvSpPr>
        <p:spPr>
          <a:xfrm>
            <a:off x="5800387" y="3429000"/>
            <a:ext cx="568300" cy="33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n-ea"/>
              </a:rPr>
              <a:t>QPI</a:t>
            </a:r>
            <a:endParaRPr lang="zh-CN" altLang="en-US" sz="1200" b="1" dirty="0">
              <a:latin typeface="+mn-ea"/>
            </a:endParaRPr>
          </a:p>
        </p:txBody>
      </p:sp>
      <p:sp>
        <p:nvSpPr>
          <p:cNvPr id="95" name="流程图: 汇总连接 94">
            <a:extLst>
              <a:ext uri="{FF2B5EF4-FFF2-40B4-BE49-F238E27FC236}">
                <a16:creationId xmlns:a16="http://schemas.microsoft.com/office/drawing/2014/main" id="{AC8C54E0-9B61-437D-8875-1B6900C0E6E5}"/>
              </a:ext>
            </a:extLst>
          </p:cNvPr>
          <p:cNvSpPr/>
          <p:nvPr/>
        </p:nvSpPr>
        <p:spPr>
          <a:xfrm>
            <a:off x="4556141" y="4425907"/>
            <a:ext cx="743821" cy="37913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4AF87143-9596-485B-A455-BB8629C629A8}"/>
              </a:ext>
            </a:extLst>
          </p:cNvPr>
          <p:cNvCxnSpPr>
            <a:cxnSpLocks/>
            <a:stCxn id="95" idx="0"/>
            <a:endCxn id="90" idx="2"/>
          </p:cNvCxnSpPr>
          <p:nvPr/>
        </p:nvCxnSpPr>
        <p:spPr>
          <a:xfrm flipV="1">
            <a:off x="4928051" y="4139808"/>
            <a:ext cx="0" cy="2860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266828D-860E-4FED-AB76-FF1ECF190BF1}"/>
              </a:ext>
            </a:extLst>
          </p:cNvPr>
          <p:cNvCxnSpPr>
            <a:cxnSpLocks/>
            <a:stCxn id="107" idx="0"/>
            <a:endCxn id="95" idx="3"/>
          </p:cNvCxnSpPr>
          <p:nvPr/>
        </p:nvCxnSpPr>
        <p:spPr>
          <a:xfrm flipV="1">
            <a:off x="4665071" y="4749520"/>
            <a:ext cx="0" cy="2725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F9BC80D9-02EE-4961-A2FA-F2C3DCEA589B}"/>
              </a:ext>
            </a:extLst>
          </p:cNvPr>
          <p:cNvSpPr/>
          <p:nvPr/>
        </p:nvSpPr>
        <p:spPr>
          <a:xfrm>
            <a:off x="4516711" y="5022078"/>
            <a:ext cx="296719" cy="46156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510A4F20-3751-421F-B330-3984094AB700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5199721" y="4747853"/>
            <a:ext cx="0" cy="274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72DE463A-3C55-4DCE-B707-139429AB4058}"/>
              </a:ext>
            </a:extLst>
          </p:cNvPr>
          <p:cNvSpPr/>
          <p:nvPr/>
        </p:nvSpPr>
        <p:spPr>
          <a:xfrm>
            <a:off x="5051360" y="5022078"/>
            <a:ext cx="296719" cy="46156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70B1DCEE-F51C-4E50-81A8-5A7AAF4B7FED}"/>
              </a:ext>
            </a:extLst>
          </p:cNvPr>
          <p:cNvSpPr/>
          <p:nvPr/>
        </p:nvSpPr>
        <p:spPr>
          <a:xfrm>
            <a:off x="3968770" y="5022078"/>
            <a:ext cx="296719" cy="4643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0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526883E-53C5-4DD9-A93D-6823AEC56CB6}"/>
              </a:ext>
            </a:extLst>
          </p:cNvPr>
          <p:cNvSpPr/>
          <p:nvPr/>
        </p:nvSpPr>
        <p:spPr>
          <a:xfrm>
            <a:off x="5620280" y="5019319"/>
            <a:ext cx="296719" cy="4643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14" name="连接符: 肘形 113">
            <a:extLst>
              <a:ext uri="{FF2B5EF4-FFF2-40B4-BE49-F238E27FC236}">
                <a16:creationId xmlns:a16="http://schemas.microsoft.com/office/drawing/2014/main" id="{867009EC-9840-4DF6-8C42-1196E9A02D2C}"/>
              </a:ext>
            </a:extLst>
          </p:cNvPr>
          <p:cNvCxnSpPr>
            <a:stCxn id="95" idx="2"/>
            <a:endCxn id="111" idx="0"/>
          </p:cNvCxnSpPr>
          <p:nvPr/>
        </p:nvCxnSpPr>
        <p:spPr>
          <a:xfrm rot="10800000" flipV="1">
            <a:off x="4117131" y="4615476"/>
            <a:ext cx="439011" cy="406602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连接符: 肘形 114">
            <a:extLst>
              <a:ext uri="{FF2B5EF4-FFF2-40B4-BE49-F238E27FC236}">
                <a16:creationId xmlns:a16="http://schemas.microsoft.com/office/drawing/2014/main" id="{43EC70AB-FD56-41C8-B1D9-D2B4FBEB3BAA}"/>
              </a:ext>
            </a:extLst>
          </p:cNvPr>
          <p:cNvCxnSpPr>
            <a:cxnSpLocks/>
            <a:stCxn id="95" idx="6"/>
            <a:endCxn id="113" idx="0"/>
          </p:cNvCxnSpPr>
          <p:nvPr/>
        </p:nvCxnSpPr>
        <p:spPr>
          <a:xfrm>
            <a:off x="5299961" y="4615476"/>
            <a:ext cx="468678" cy="40384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4FD99CC5-0897-4F6F-B2EB-CFDF245E33F2}"/>
              </a:ext>
            </a:extLst>
          </p:cNvPr>
          <p:cNvCxnSpPr>
            <a:cxnSpLocks/>
            <a:stCxn id="87" idx="3"/>
            <a:endCxn id="90" idx="1"/>
          </p:cNvCxnSpPr>
          <p:nvPr/>
        </p:nvCxnSpPr>
        <p:spPr>
          <a:xfrm>
            <a:off x="4181498" y="3785393"/>
            <a:ext cx="2794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流程图: 汇总连接 117">
            <a:extLst>
              <a:ext uri="{FF2B5EF4-FFF2-40B4-BE49-F238E27FC236}">
                <a16:creationId xmlns:a16="http://schemas.microsoft.com/office/drawing/2014/main" id="{BE7FC4B8-C913-4EE8-9C61-25DAC4BC63A7}"/>
              </a:ext>
            </a:extLst>
          </p:cNvPr>
          <p:cNvSpPr/>
          <p:nvPr/>
        </p:nvSpPr>
        <p:spPr>
          <a:xfrm>
            <a:off x="6914875" y="4420313"/>
            <a:ext cx="743821" cy="37913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653A88EE-5331-4538-8964-71CD85237A9C}"/>
              </a:ext>
            </a:extLst>
          </p:cNvPr>
          <p:cNvCxnSpPr>
            <a:cxnSpLocks/>
            <a:stCxn id="118" idx="0"/>
          </p:cNvCxnSpPr>
          <p:nvPr/>
        </p:nvCxnSpPr>
        <p:spPr>
          <a:xfrm flipV="1">
            <a:off x="7286786" y="4132704"/>
            <a:ext cx="0" cy="2876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F1E03BF0-9333-45E6-B72D-BCB8CD90F33C}"/>
              </a:ext>
            </a:extLst>
          </p:cNvPr>
          <p:cNvCxnSpPr>
            <a:cxnSpLocks/>
            <a:stCxn id="123" idx="0"/>
            <a:endCxn id="118" idx="3"/>
          </p:cNvCxnSpPr>
          <p:nvPr/>
        </p:nvCxnSpPr>
        <p:spPr>
          <a:xfrm flipV="1">
            <a:off x="7023805" y="4743927"/>
            <a:ext cx="0" cy="2725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4910BB86-974D-4212-9F23-D47DDC9B107A}"/>
              </a:ext>
            </a:extLst>
          </p:cNvPr>
          <p:cNvSpPr/>
          <p:nvPr/>
        </p:nvSpPr>
        <p:spPr>
          <a:xfrm>
            <a:off x="6875445" y="5016485"/>
            <a:ext cx="296719" cy="46156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545E70A6-AB35-4D7F-A789-548E3CE047C1}"/>
              </a:ext>
            </a:extLst>
          </p:cNvPr>
          <p:cNvCxnSpPr>
            <a:cxnSpLocks/>
            <a:stCxn id="126" idx="0"/>
          </p:cNvCxnSpPr>
          <p:nvPr/>
        </p:nvCxnSpPr>
        <p:spPr>
          <a:xfrm flipV="1">
            <a:off x="7558455" y="4742259"/>
            <a:ext cx="0" cy="274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矩形 125">
            <a:extLst>
              <a:ext uri="{FF2B5EF4-FFF2-40B4-BE49-F238E27FC236}">
                <a16:creationId xmlns:a16="http://schemas.microsoft.com/office/drawing/2014/main" id="{DC694F8A-11F6-4E54-A2DA-2A91C2561A43}"/>
              </a:ext>
            </a:extLst>
          </p:cNvPr>
          <p:cNvSpPr/>
          <p:nvPr/>
        </p:nvSpPr>
        <p:spPr>
          <a:xfrm>
            <a:off x="7410095" y="5016485"/>
            <a:ext cx="296719" cy="46156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7B21BA29-EB92-4921-AF85-17F67374EEB4}"/>
              </a:ext>
            </a:extLst>
          </p:cNvPr>
          <p:cNvSpPr/>
          <p:nvPr/>
        </p:nvSpPr>
        <p:spPr>
          <a:xfrm>
            <a:off x="6327504" y="5016485"/>
            <a:ext cx="296719" cy="4643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46CC6730-0865-4C99-83CB-F95E806512D7}"/>
              </a:ext>
            </a:extLst>
          </p:cNvPr>
          <p:cNvSpPr/>
          <p:nvPr/>
        </p:nvSpPr>
        <p:spPr>
          <a:xfrm>
            <a:off x="7979014" y="5013725"/>
            <a:ext cx="296719" cy="4643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7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30" name="连接符: 肘形 129">
            <a:extLst>
              <a:ext uri="{FF2B5EF4-FFF2-40B4-BE49-F238E27FC236}">
                <a16:creationId xmlns:a16="http://schemas.microsoft.com/office/drawing/2014/main" id="{F02F7102-B8C2-4DDC-8B54-3DDA989CB329}"/>
              </a:ext>
            </a:extLst>
          </p:cNvPr>
          <p:cNvCxnSpPr>
            <a:stCxn id="118" idx="2"/>
            <a:endCxn id="127" idx="0"/>
          </p:cNvCxnSpPr>
          <p:nvPr/>
        </p:nvCxnSpPr>
        <p:spPr>
          <a:xfrm rot="10800000" flipV="1">
            <a:off x="6475866" y="4609882"/>
            <a:ext cx="439011" cy="406602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连接符: 肘形 131">
            <a:extLst>
              <a:ext uri="{FF2B5EF4-FFF2-40B4-BE49-F238E27FC236}">
                <a16:creationId xmlns:a16="http://schemas.microsoft.com/office/drawing/2014/main" id="{D89A3192-6BE1-463A-8A2E-893F4044B014}"/>
              </a:ext>
            </a:extLst>
          </p:cNvPr>
          <p:cNvCxnSpPr>
            <a:cxnSpLocks/>
            <a:stCxn id="118" idx="6"/>
            <a:endCxn id="129" idx="0"/>
          </p:cNvCxnSpPr>
          <p:nvPr/>
        </p:nvCxnSpPr>
        <p:spPr>
          <a:xfrm>
            <a:off x="7658696" y="4609882"/>
            <a:ext cx="468678" cy="40384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D0475433-FEBB-4F64-A120-1A0E1BDE0EBA}"/>
              </a:ext>
            </a:extLst>
          </p:cNvPr>
          <p:cNvGrpSpPr/>
          <p:nvPr/>
        </p:nvGrpSpPr>
        <p:grpSpPr>
          <a:xfrm>
            <a:off x="4117131" y="5241213"/>
            <a:ext cx="1651510" cy="234920"/>
            <a:chOff x="4350562" y="5025727"/>
            <a:chExt cx="1347211" cy="191429"/>
          </a:xfrm>
        </p:grpSpPr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E66EFE27-9977-43A1-87BB-D1F986C2A16A}"/>
                </a:ext>
              </a:extLst>
            </p:cNvPr>
            <p:cNvCxnSpPr>
              <a:cxnSpLocks/>
              <a:stCxn id="111" idx="3"/>
              <a:endCxn id="107" idx="1"/>
            </p:cNvCxnSpPr>
            <p:nvPr/>
          </p:nvCxnSpPr>
          <p:spPr>
            <a:xfrm flipV="1">
              <a:off x="4471584" y="5026861"/>
              <a:ext cx="204933" cy="1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A9FB927C-6038-47CF-BDC1-48D061B21CA2}"/>
                </a:ext>
              </a:extLst>
            </p:cNvPr>
            <p:cNvCxnSpPr>
              <a:cxnSpLocks/>
              <a:stCxn id="107" idx="3"/>
              <a:endCxn id="110" idx="1"/>
            </p:cNvCxnSpPr>
            <p:nvPr/>
          </p:nvCxnSpPr>
          <p:spPr>
            <a:xfrm>
              <a:off x="4918564" y="5026861"/>
              <a:ext cx="1940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8AC5C9ED-A01A-448A-9BC1-9960BD25E873}"/>
                </a:ext>
              </a:extLst>
            </p:cNvPr>
            <p:cNvCxnSpPr>
              <a:cxnSpLocks/>
              <a:stCxn id="110" idx="3"/>
              <a:endCxn id="113" idx="1"/>
            </p:cNvCxnSpPr>
            <p:nvPr/>
          </p:nvCxnSpPr>
          <p:spPr>
            <a:xfrm flipV="1">
              <a:off x="5354702" y="5025727"/>
              <a:ext cx="222046" cy="11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连接符: 肘形 136">
              <a:extLst>
                <a:ext uri="{FF2B5EF4-FFF2-40B4-BE49-F238E27FC236}">
                  <a16:creationId xmlns:a16="http://schemas.microsoft.com/office/drawing/2014/main" id="{1D1761EC-EB1E-48BC-8C99-EC368ACC4449}"/>
                </a:ext>
              </a:extLst>
            </p:cNvPr>
            <p:cNvCxnSpPr>
              <a:cxnSpLocks/>
              <a:stCxn id="113" idx="2"/>
              <a:endCxn id="111" idx="2"/>
            </p:cNvCxnSpPr>
            <p:nvPr/>
          </p:nvCxnSpPr>
          <p:spPr>
            <a:xfrm rot="5400000">
              <a:off x="5023043" y="4542426"/>
              <a:ext cx="2249" cy="1347211"/>
            </a:xfrm>
            <a:prstGeom prst="bentConnector3">
              <a:avLst>
                <a:gd name="adj1" fmla="val 1025548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950DE6C-069F-4B67-8F61-D7BFBF0709E6}"/>
              </a:ext>
            </a:extLst>
          </p:cNvPr>
          <p:cNvGrpSpPr/>
          <p:nvPr/>
        </p:nvGrpSpPr>
        <p:grpSpPr>
          <a:xfrm>
            <a:off x="6475864" y="5264104"/>
            <a:ext cx="1651510" cy="180358"/>
            <a:chOff x="6122352" y="4723201"/>
            <a:chExt cx="1347211" cy="147126"/>
          </a:xfrm>
        </p:grpSpPr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4E6F142A-566E-4E47-8CBE-961DF69EC7DA}"/>
                </a:ext>
              </a:extLst>
            </p:cNvPr>
            <p:cNvGrpSpPr/>
            <p:nvPr/>
          </p:nvGrpSpPr>
          <p:grpSpPr>
            <a:xfrm>
              <a:off x="6249162" y="4723201"/>
              <a:ext cx="1105164" cy="2251"/>
              <a:chOff x="9183798" y="4882058"/>
              <a:chExt cx="1105164" cy="2251"/>
            </a:xfrm>
          </p:grpSpPr>
          <p:cxnSp>
            <p:nvCxnSpPr>
              <p:cNvPr id="139" name="直接箭头连接符 138">
                <a:extLst>
                  <a:ext uri="{FF2B5EF4-FFF2-40B4-BE49-F238E27FC236}">
                    <a16:creationId xmlns:a16="http://schemas.microsoft.com/office/drawing/2014/main" id="{5CD3BE30-8150-48D8-8886-B23A85F1765D}"/>
                  </a:ext>
                </a:extLst>
              </p:cNvPr>
              <p:cNvCxnSpPr/>
              <p:nvPr/>
            </p:nvCxnSpPr>
            <p:spPr>
              <a:xfrm flipV="1">
                <a:off x="9183798" y="4883184"/>
                <a:ext cx="204933" cy="11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接箭头连接符 139">
                <a:extLst>
                  <a:ext uri="{FF2B5EF4-FFF2-40B4-BE49-F238E27FC236}">
                    <a16:creationId xmlns:a16="http://schemas.microsoft.com/office/drawing/2014/main" id="{1110900D-5A25-4720-8AA7-23D7258B62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0778" y="4883184"/>
                <a:ext cx="19409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接箭头连接符 140">
                <a:extLst>
                  <a:ext uri="{FF2B5EF4-FFF2-40B4-BE49-F238E27FC236}">
                    <a16:creationId xmlns:a16="http://schemas.microsoft.com/office/drawing/2014/main" id="{D8A3CD0E-42AD-4E40-9C88-23CD2253E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6916" y="4882058"/>
                <a:ext cx="222046" cy="11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连接符: 肘形 141">
              <a:extLst>
                <a:ext uri="{FF2B5EF4-FFF2-40B4-BE49-F238E27FC236}">
                  <a16:creationId xmlns:a16="http://schemas.microsoft.com/office/drawing/2014/main" id="{F7D67C11-A7DD-4B84-A329-A3D23F53CB35}"/>
                </a:ext>
              </a:extLst>
            </p:cNvPr>
            <p:cNvCxnSpPr/>
            <p:nvPr/>
          </p:nvCxnSpPr>
          <p:spPr>
            <a:xfrm rot="5400000">
              <a:off x="6794832" y="4195596"/>
              <a:ext cx="2251" cy="1347211"/>
            </a:xfrm>
            <a:prstGeom prst="bentConnector3">
              <a:avLst>
                <a:gd name="adj1" fmla="val 11450244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3" name="连接符: 肘形 142">
            <a:extLst>
              <a:ext uri="{FF2B5EF4-FFF2-40B4-BE49-F238E27FC236}">
                <a16:creationId xmlns:a16="http://schemas.microsoft.com/office/drawing/2014/main" id="{BF65D8E2-AC17-4702-BC5C-2DEB10AF09D6}"/>
              </a:ext>
            </a:extLst>
          </p:cNvPr>
          <p:cNvCxnSpPr>
            <a:stCxn id="111" idx="0"/>
            <a:endCxn id="95" idx="2"/>
          </p:cNvCxnSpPr>
          <p:nvPr/>
        </p:nvCxnSpPr>
        <p:spPr>
          <a:xfrm rot="5400000" flipH="1" flipV="1">
            <a:off x="4133333" y="4599272"/>
            <a:ext cx="406602" cy="43901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连接符: 肘形 143">
            <a:extLst>
              <a:ext uri="{FF2B5EF4-FFF2-40B4-BE49-F238E27FC236}">
                <a16:creationId xmlns:a16="http://schemas.microsoft.com/office/drawing/2014/main" id="{729A2357-FCF3-4933-90F3-928362ADA2E1}"/>
              </a:ext>
            </a:extLst>
          </p:cNvPr>
          <p:cNvCxnSpPr>
            <a:cxnSpLocks/>
            <a:stCxn id="113" idx="0"/>
            <a:endCxn id="95" idx="6"/>
          </p:cNvCxnSpPr>
          <p:nvPr/>
        </p:nvCxnSpPr>
        <p:spPr>
          <a:xfrm rot="16200000" flipV="1">
            <a:off x="5332380" y="4583059"/>
            <a:ext cx="403843" cy="46867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连接符: 肘形 144">
            <a:extLst>
              <a:ext uri="{FF2B5EF4-FFF2-40B4-BE49-F238E27FC236}">
                <a16:creationId xmlns:a16="http://schemas.microsoft.com/office/drawing/2014/main" id="{3A55BAE0-ACEB-43F0-8A14-19DF1A5D604D}"/>
              </a:ext>
            </a:extLst>
          </p:cNvPr>
          <p:cNvCxnSpPr>
            <a:cxnSpLocks/>
            <a:stCxn id="127" idx="0"/>
            <a:endCxn id="118" idx="2"/>
          </p:cNvCxnSpPr>
          <p:nvPr/>
        </p:nvCxnSpPr>
        <p:spPr>
          <a:xfrm rot="5400000" flipH="1" flipV="1">
            <a:off x="6492068" y="4593679"/>
            <a:ext cx="406602" cy="43901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连接符: 肘形 145">
            <a:extLst>
              <a:ext uri="{FF2B5EF4-FFF2-40B4-BE49-F238E27FC236}">
                <a16:creationId xmlns:a16="http://schemas.microsoft.com/office/drawing/2014/main" id="{CFA25BF0-3B06-44EE-8DF5-8CE2BD3F37A5}"/>
              </a:ext>
            </a:extLst>
          </p:cNvPr>
          <p:cNvCxnSpPr>
            <a:cxnSpLocks/>
            <a:stCxn id="129" idx="0"/>
            <a:endCxn id="118" idx="6"/>
          </p:cNvCxnSpPr>
          <p:nvPr/>
        </p:nvCxnSpPr>
        <p:spPr>
          <a:xfrm rot="16200000" flipV="1">
            <a:off x="7691114" y="4577465"/>
            <a:ext cx="403843" cy="46867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006F43B7-9060-4280-AB88-4828EB30B787}"/>
              </a:ext>
            </a:extLst>
          </p:cNvPr>
          <p:cNvCxnSpPr>
            <a:cxnSpLocks/>
            <a:stCxn id="123" idx="0"/>
            <a:endCxn id="118" idx="3"/>
          </p:cNvCxnSpPr>
          <p:nvPr/>
        </p:nvCxnSpPr>
        <p:spPr>
          <a:xfrm flipV="1">
            <a:off x="7023805" y="4743927"/>
            <a:ext cx="0" cy="272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71CC6D22-42E2-4E78-8EE9-203E4FCE7547}"/>
              </a:ext>
            </a:extLst>
          </p:cNvPr>
          <p:cNvCxnSpPr>
            <a:cxnSpLocks/>
            <a:stCxn id="126" idx="0"/>
            <a:endCxn id="118" idx="5"/>
          </p:cNvCxnSpPr>
          <p:nvPr/>
        </p:nvCxnSpPr>
        <p:spPr>
          <a:xfrm flipH="1" flipV="1">
            <a:off x="7549766" y="4743927"/>
            <a:ext cx="8689" cy="272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A2E8BAEF-ADAC-40FE-826E-5A3E279F934B}"/>
              </a:ext>
            </a:extLst>
          </p:cNvPr>
          <p:cNvCxnSpPr>
            <a:cxnSpLocks/>
            <a:stCxn id="107" idx="0"/>
            <a:endCxn id="95" idx="3"/>
          </p:cNvCxnSpPr>
          <p:nvPr/>
        </p:nvCxnSpPr>
        <p:spPr>
          <a:xfrm flipV="1">
            <a:off x="4665071" y="4749520"/>
            <a:ext cx="0" cy="272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B9949CDA-FFEF-4DF7-AF41-D142105C60EC}"/>
              </a:ext>
            </a:extLst>
          </p:cNvPr>
          <p:cNvCxnSpPr>
            <a:cxnSpLocks/>
            <a:stCxn id="110" idx="0"/>
            <a:endCxn id="95" idx="5"/>
          </p:cNvCxnSpPr>
          <p:nvPr/>
        </p:nvCxnSpPr>
        <p:spPr>
          <a:xfrm flipH="1" flipV="1">
            <a:off x="5191032" y="4749520"/>
            <a:ext cx="8689" cy="272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8A9D6C49-8DD5-44B2-8B04-F4F5BE3DC3C3}"/>
              </a:ext>
            </a:extLst>
          </p:cNvPr>
          <p:cNvCxnSpPr>
            <a:cxnSpLocks/>
            <a:stCxn id="91" idx="1"/>
            <a:endCxn id="90" idx="3"/>
          </p:cNvCxnSpPr>
          <p:nvPr/>
        </p:nvCxnSpPr>
        <p:spPr>
          <a:xfrm flipH="1" flipV="1">
            <a:off x="5395109" y="3785393"/>
            <a:ext cx="1411635" cy="2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箭头连接符 151">
            <a:extLst>
              <a:ext uri="{FF2B5EF4-FFF2-40B4-BE49-F238E27FC236}">
                <a16:creationId xmlns:a16="http://schemas.microsoft.com/office/drawing/2014/main" id="{B9CDAA52-D318-4CFD-A15F-81D5DD241612}"/>
              </a:ext>
            </a:extLst>
          </p:cNvPr>
          <p:cNvCxnSpPr>
            <a:cxnSpLocks/>
            <a:stCxn id="90" idx="1"/>
            <a:endCxn id="87" idx="3"/>
          </p:cNvCxnSpPr>
          <p:nvPr/>
        </p:nvCxnSpPr>
        <p:spPr>
          <a:xfrm flipH="1">
            <a:off x="4181498" y="3785393"/>
            <a:ext cx="2794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接箭头连接符 152">
            <a:extLst>
              <a:ext uri="{FF2B5EF4-FFF2-40B4-BE49-F238E27FC236}">
                <a16:creationId xmlns:a16="http://schemas.microsoft.com/office/drawing/2014/main" id="{4E45A976-146A-499D-9699-7F94F9B8F4E7}"/>
              </a:ext>
            </a:extLst>
          </p:cNvPr>
          <p:cNvCxnSpPr>
            <a:cxnSpLocks/>
            <a:stCxn id="95" idx="0"/>
            <a:endCxn id="90" idx="2"/>
          </p:cNvCxnSpPr>
          <p:nvPr/>
        </p:nvCxnSpPr>
        <p:spPr>
          <a:xfrm flipV="1">
            <a:off x="4928051" y="4139808"/>
            <a:ext cx="0" cy="28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接箭头连接符 153">
            <a:extLst>
              <a:ext uri="{FF2B5EF4-FFF2-40B4-BE49-F238E27FC236}">
                <a16:creationId xmlns:a16="http://schemas.microsoft.com/office/drawing/2014/main" id="{6862DE3D-ECAC-43C1-B370-42D12637E101}"/>
              </a:ext>
            </a:extLst>
          </p:cNvPr>
          <p:cNvCxnSpPr>
            <a:cxnSpLocks/>
            <a:stCxn id="118" idx="0"/>
            <a:endCxn id="91" idx="2"/>
          </p:cNvCxnSpPr>
          <p:nvPr/>
        </p:nvCxnSpPr>
        <p:spPr>
          <a:xfrm flipH="1" flipV="1">
            <a:off x="7273801" y="4142469"/>
            <a:ext cx="12984" cy="2778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872"/>
            <a:ext cx="10515600" cy="577440"/>
          </a:xfrm>
        </p:spPr>
        <p:txBody>
          <a:bodyPr>
            <a:normAutofit fontScale="90000"/>
          </a:bodyPr>
          <a:lstStyle/>
          <a:p>
            <a:r>
              <a:rPr lang="en-US" dirty="0"/>
              <a:t>PCIe-only Topology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Gray boxes are GPUs. (GPU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8)</a:t>
            </a:r>
          </a:p>
          <a:p>
            <a:r>
              <a:rPr lang="en-US" altLang="zh-CN" dirty="0"/>
              <a:t>Problem</a:t>
            </a:r>
          </a:p>
          <a:p>
            <a:pPr lvl="1"/>
            <a:r>
              <a:rPr lang="en-US" dirty="0"/>
              <a:t>Use a straightforward reduce or reduce-scatter </a:t>
            </a:r>
            <a:r>
              <a:rPr lang="en-US" b="1" dirty="0"/>
              <a:t>across</a:t>
            </a:r>
            <a:r>
              <a:rPr lang="en-US" dirty="0"/>
              <a:t> all GPUs on the same machine.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USTC-SYS Reading Group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2252F80-3E1A-44BA-9E07-1E82A8138BA1}"/>
              </a:ext>
            </a:extLst>
          </p:cNvPr>
          <p:cNvGrpSpPr/>
          <p:nvPr/>
        </p:nvGrpSpPr>
        <p:grpSpPr>
          <a:xfrm>
            <a:off x="3357282" y="3397624"/>
            <a:ext cx="5220295" cy="2287915"/>
            <a:chOff x="6976171" y="3404674"/>
            <a:chExt cx="3829379" cy="167831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62E602-3780-4BD6-935D-8680DA4D0894}"/>
                </a:ext>
              </a:extLst>
            </p:cNvPr>
            <p:cNvSpPr/>
            <p:nvPr/>
          </p:nvSpPr>
          <p:spPr>
            <a:xfrm>
              <a:off x="6976171" y="3506055"/>
              <a:ext cx="489527" cy="3786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NIC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97D3C33-8E1C-480C-A0A9-1B12387321EE}"/>
                </a:ext>
              </a:extLst>
            </p:cNvPr>
            <p:cNvSpPr/>
            <p:nvPr/>
          </p:nvSpPr>
          <p:spPr>
            <a:xfrm>
              <a:off x="7693695" y="3406287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CPU0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E6DFDB4-F211-413E-A0A3-FA03F54689AC}"/>
                </a:ext>
              </a:extLst>
            </p:cNvPr>
            <p:cNvSpPr/>
            <p:nvPr/>
          </p:nvSpPr>
          <p:spPr>
            <a:xfrm>
              <a:off x="9617821" y="3408458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CPU1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50569A9-43EF-438E-8814-A4E0E92CDCAE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8455695" y="3695400"/>
              <a:ext cx="1162126" cy="217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170AEB-23E3-4CCD-9EFD-833F3E3F2D58}"/>
                </a:ext>
              </a:extLst>
            </p:cNvPr>
            <p:cNvSpPr txBox="1"/>
            <p:nvPr/>
          </p:nvSpPr>
          <p:spPr>
            <a:xfrm>
              <a:off x="8786299" y="340467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+mn-ea"/>
                </a:rPr>
                <a:t>QPI</a:t>
              </a:r>
              <a:endParaRPr lang="zh-CN" altLang="en-US" sz="1200" b="1" dirty="0">
                <a:latin typeface="+mn-ea"/>
              </a:endParaRPr>
            </a:p>
          </p:txBody>
        </p:sp>
        <p:sp>
          <p:nvSpPr>
            <p:cNvPr id="18" name="流程图: 汇总连接 17">
              <a:extLst>
                <a:ext uri="{FF2B5EF4-FFF2-40B4-BE49-F238E27FC236}">
                  <a16:creationId xmlns:a16="http://schemas.microsoft.com/office/drawing/2014/main" id="{237168D7-5486-4524-8D96-CA66F643CFB1}"/>
                </a:ext>
              </a:extLst>
            </p:cNvPr>
            <p:cNvSpPr/>
            <p:nvPr/>
          </p:nvSpPr>
          <p:spPr>
            <a:xfrm>
              <a:off x="7771311" y="4217896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DC038EC-6DB6-40C4-971D-D154722D70DB}"/>
                </a:ext>
              </a:extLst>
            </p:cNvPr>
            <p:cNvCxnSpPr>
              <a:cxnSpLocks/>
              <a:stCxn id="18" idx="0"/>
              <a:endCxn id="11" idx="2"/>
            </p:cNvCxnSpPr>
            <p:nvPr/>
          </p:nvCxnSpPr>
          <p:spPr>
            <a:xfrm flipV="1">
              <a:off x="8074695" y="3984512"/>
              <a:ext cx="0" cy="233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213EB29-A4EF-49F9-8EFE-8059CDAA2146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7860170" y="4481882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0D5CE2C-C97A-46A2-99B5-E4CB600869AE}"/>
                </a:ext>
              </a:extLst>
            </p:cNvPr>
            <p:cNvSpPr/>
            <p:nvPr/>
          </p:nvSpPr>
          <p:spPr>
            <a:xfrm>
              <a:off x="7739146" y="4704220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734C701-9DED-4466-90D8-58F5EAD9FDDB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8296308" y="4481882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8C2C8D4-708D-4834-85B7-C0833B2A167A}"/>
                </a:ext>
              </a:extLst>
            </p:cNvPr>
            <p:cNvSpPr/>
            <p:nvPr/>
          </p:nvSpPr>
          <p:spPr>
            <a:xfrm>
              <a:off x="8175284" y="4704220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505994-AD40-478D-BAD5-48DDB474F2CE}"/>
                </a:ext>
              </a:extLst>
            </p:cNvPr>
            <p:cNvSpPr/>
            <p:nvPr/>
          </p:nvSpPr>
          <p:spPr>
            <a:xfrm>
              <a:off x="7292166" y="4704220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0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A5403EF-ADA2-4FB8-9454-E603F4C05C8A}"/>
                </a:ext>
              </a:extLst>
            </p:cNvPr>
            <p:cNvSpPr/>
            <p:nvPr/>
          </p:nvSpPr>
          <p:spPr>
            <a:xfrm>
              <a:off x="8639377" y="4701969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60028289-ACB2-4C65-9FC0-72D3BC888BFD}"/>
                </a:ext>
              </a:extLst>
            </p:cNvPr>
            <p:cNvCxnSpPr>
              <a:stCxn id="18" idx="2"/>
              <a:endCxn id="31" idx="0"/>
            </p:cNvCxnSpPr>
            <p:nvPr/>
          </p:nvCxnSpPr>
          <p:spPr>
            <a:xfrm rot="10800000" flipV="1">
              <a:off x="7413191" y="4372536"/>
              <a:ext cx="358121" cy="331684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0A075E96-0AB2-4B17-86DB-6C566A1E5721}"/>
                </a:ext>
              </a:extLst>
            </p:cNvPr>
            <p:cNvCxnSpPr>
              <a:cxnSpLocks/>
              <a:stCxn id="18" idx="6"/>
              <a:endCxn id="33" idx="0"/>
            </p:cNvCxnSpPr>
            <p:nvPr/>
          </p:nvCxnSpPr>
          <p:spPr>
            <a:xfrm>
              <a:off x="8378079" y="4372536"/>
              <a:ext cx="382322" cy="32943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86D8890-15BE-4E34-A7D0-95E2DA07FBAA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7465698" y="3695400"/>
              <a:ext cx="2279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8B60C35-C01E-4059-A964-EFFF5F095617}"/>
                </a:ext>
              </a:extLst>
            </p:cNvPr>
            <p:cNvSpPr/>
            <p:nvPr/>
          </p:nvSpPr>
          <p:spPr>
            <a:xfrm>
              <a:off x="9695437" y="4213333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AECBA0C-CE31-4F1F-9B70-88AE05237D05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9998821" y="3979949"/>
              <a:ext cx="0" cy="2333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1A3EFAF-7C5B-462C-9C63-647B87C80033}"/>
                </a:ext>
              </a:extLst>
            </p:cNvPr>
            <p:cNvCxnSpPr>
              <a:cxnSpLocks/>
              <a:stCxn id="47" idx="0"/>
              <a:endCxn id="44" idx="3"/>
            </p:cNvCxnSpPr>
            <p:nvPr/>
          </p:nvCxnSpPr>
          <p:spPr>
            <a:xfrm flipV="1">
              <a:off x="9784296" y="4477319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4E51437-74C7-461A-823B-16E7EEEE7BD5}"/>
                </a:ext>
              </a:extLst>
            </p:cNvPr>
            <p:cNvSpPr/>
            <p:nvPr/>
          </p:nvSpPr>
          <p:spPr>
            <a:xfrm>
              <a:off x="9663272" y="4699657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5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920E660-F6D3-4E27-A990-4BFAC5ADAB4D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10220434" y="4477319"/>
              <a:ext cx="0" cy="2223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9CBB061-766E-4F80-B16D-E08B0440F75A}"/>
                </a:ext>
              </a:extLst>
            </p:cNvPr>
            <p:cNvSpPr/>
            <p:nvPr/>
          </p:nvSpPr>
          <p:spPr>
            <a:xfrm>
              <a:off x="10099410" y="4699657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B20C04B-202A-4CFE-B9C6-57B82C54C5A1}"/>
                </a:ext>
              </a:extLst>
            </p:cNvPr>
            <p:cNvSpPr/>
            <p:nvPr/>
          </p:nvSpPr>
          <p:spPr>
            <a:xfrm>
              <a:off x="9216292" y="4699657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803B1D1-CE30-48A5-A42B-04A486B3EC12}"/>
                </a:ext>
              </a:extLst>
            </p:cNvPr>
            <p:cNvSpPr/>
            <p:nvPr/>
          </p:nvSpPr>
          <p:spPr>
            <a:xfrm>
              <a:off x="10563503" y="4697406"/>
              <a:ext cx="242047" cy="378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+mj-ea"/>
                  <a:ea typeface="+mj-ea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52" name="连接符: 肘形 51">
              <a:extLst>
                <a:ext uri="{FF2B5EF4-FFF2-40B4-BE49-F238E27FC236}">
                  <a16:creationId xmlns:a16="http://schemas.microsoft.com/office/drawing/2014/main" id="{1422A3C9-8512-455C-8E74-B75A0C913D41}"/>
                </a:ext>
              </a:extLst>
            </p:cNvPr>
            <p:cNvCxnSpPr>
              <a:stCxn id="44" idx="2"/>
              <a:endCxn id="50" idx="0"/>
            </p:cNvCxnSpPr>
            <p:nvPr/>
          </p:nvCxnSpPr>
          <p:spPr>
            <a:xfrm rot="10800000" flipV="1">
              <a:off x="9337317" y="4367973"/>
              <a:ext cx="358121" cy="331684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连接符: 肘形 52">
              <a:extLst>
                <a:ext uri="{FF2B5EF4-FFF2-40B4-BE49-F238E27FC236}">
                  <a16:creationId xmlns:a16="http://schemas.microsoft.com/office/drawing/2014/main" id="{A5C574DC-D29B-436A-9D63-1C8410C90C52}"/>
                </a:ext>
              </a:extLst>
            </p:cNvPr>
            <p:cNvCxnSpPr>
              <a:cxnSpLocks/>
              <a:stCxn id="44" idx="6"/>
              <a:endCxn id="51" idx="0"/>
            </p:cNvCxnSpPr>
            <p:nvPr/>
          </p:nvCxnSpPr>
          <p:spPr>
            <a:xfrm>
              <a:off x="10302205" y="4367973"/>
              <a:ext cx="382322" cy="32943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B1B9714-A391-4329-B036-196F1FA1BAD4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024616" y="3793948"/>
            <a:ext cx="31081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0BCC44D-5295-4474-9E41-C45B086B58C9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374202" y="3793948"/>
            <a:ext cx="1584236" cy="2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C6B41CE-B5D1-4616-9546-4A075B2DC639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>
            <a:off x="4854815" y="4188072"/>
            <a:ext cx="0" cy="318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BEF6DDA-216D-44F3-BE15-ABDE3C03D463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>
            <a:off x="7477826" y="4191031"/>
            <a:ext cx="0" cy="308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049515E-B0BA-49EF-B8BA-D4C64131CE71}"/>
              </a:ext>
            </a:extLst>
          </p:cNvPr>
          <p:cNvCxnSpPr>
            <a:cxnSpLocks/>
            <a:stCxn id="18" idx="3"/>
            <a:endCxn id="25" idx="0"/>
          </p:cNvCxnSpPr>
          <p:nvPr/>
        </p:nvCxnSpPr>
        <p:spPr>
          <a:xfrm flipH="1">
            <a:off x="4562369" y="4866098"/>
            <a:ext cx="1" cy="303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8EA59DF6-886B-49CA-A4BE-F38CCC2BDB2F}"/>
              </a:ext>
            </a:extLst>
          </p:cNvPr>
          <p:cNvCxnSpPr>
            <a:cxnSpLocks/>
            <a:stCxn id="18" idx="5"/>
            <a:endCxn id="29" idx="0"/>
          </p:cNvCxnSpPr>
          <p:nvPr/>
        </p:nvCxnSpPr>
        <p:spPr>
          <a:xfrm>
            <a:off x="5147260" y="4866098"/>
            <a:ext cx="9662" cy="303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F370AC9A-0C01-4512-9E2E-10F3D0B4CEE8}"/>
              </a:ext>
            </a:extLst>
          </p:cNvPr>
          <p:cNvCxnSpPr>
            <a:cxnSpLocks/>
            <a:stCxn id="44" idx="3"/>
            <a:endCxn id="47" idx="0"/>
          </p:cNvCxnSpPr>
          <p:nvPr/>
        </p:nvCxnSpPr>
        <p:spPr>
          <a:xfrm flipH="1">
            <a:off x="7185380" y="4859878"/>
            <a:ext cx="1" cy="303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B3F5AE6-608C-4566-B1F6-119459C03388}"/>
              </a:ext>
            </a:extLst>
          </p:cNvPr>
          <p:cNvCxnSpPr>
            <a:cxnSpLocks/>
            <a:stCxn id="44" idx="5"/>
            <a:endCxn id="49" idx="0"/>
          </p:cNvCxnSpPr>
          <p:nvPr/>
        </p:nvCxnSpPr>
        <p:spPr>
          <a:xfrm>
            <a:off x="7770271" y="4859878"/>
            <a:ext cx="9662" cy="303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75577370-2459-4FAE-84D5-EDAD6102E294}"/>
              </a:ext>
            </a:extLst>
          </p:cNvPr>
          <p:cNvCxnSpPr>
            <a:cxnSpLocks/>
            <a:stCxn id="18" idx="2"/>
            <a:endCxn id="31" idx="0"/>
          </p:cNvCxnSpPr>
          <p:nvPr/>
        </p:nvCxnSpPr>
        <p:spPr>
          <a:xfrm rot="10800000" flipV="1">
            <a:off x="3953035" y="4717034"/>
            <a:ext cx="488200" cy="45216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连接符: 肘形 62">
            <a:extLst>
              <a:ext uri="{FF2B5EF4-FFF2-40B4-BE49-F238E27FC236}">
                <a16:creationId xmlns:a16="http://schemas.microsoft.com/office/drawing/2014/main" id="{77D7EFB4-F8FE-4C3C-9E2F-AB38B00F4403}"/>
              </a:ext>
            </a:extLst>
          </p:cNvPr>
          <p:cNvCxnSpPr>
            <a:cxnSpLocks/>
            <a:stCxn id="18" idx="6"/>
            <a:endCxn id="33" idx="0"/>
          </p:cNvCxnSpPr>
          <p:nvPr/>
        </p:nvCxnSpPr>
        <p:spPr>
          <a:xfrm>
            <a:off x="5268395" y="4717034"/>
            <a:ext cx="521189" cy="44909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连接符: 肘形 65">
            <a:extLst>
              <a:ext uri="{FF2B5EF4-FFF2-40B4-BE49-F238E27FC236}">
                <a16:creationId xmlns:a16="http://schemas.microsoft.com/office/drawing/2014/main" id="{DDB333DA-6F62-4B8B-AC3C-99CC04A0273C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rot="10800000" flipV="1">
            <a:off x="6576048" y="4710814"/>
            <a:ext cx="488199" cy="45216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044AEF99-432F-48A2-8431-ECADF51825A1}"/>
              </a:ext>
            </a:extLst>
          </p:cNvPr>
          <p:cNvCxnSpPr>
            <a:cxnSpLocks/>
            <a:stCxn id="44" idx="6"/>
            <a:endCxn id="51" idx="0"/>
          </p:cNvCxnSpPr>
          <p:nvPr/>
        </p:nvCxnSpPr>
        <p:spPr>
          <a:xfrm>
            <a:off x="7891406" y="4710814"/>
            <a:ext cx="521189" cy="44909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连接符: 曲线 72">
            <a:extLst>
              <a:ext uri="{FF2B5EF4-FFF2-40B4-BE49-F238E27FC236}">
                <a16:creationId xmlns:a16="http://schemas.microsoft.com/office/drawing/2014/main" id="{DB514862-988F-4581-BB95-AB8AD0F27CDB}"/>
              </a:ext>
            </a:extLst>
          </p:cNvPr>
          <p:cNvCxnSpPr>
            <a:stCxn id="31" idx="2"/>
            <a:endCxn id="25" idx="2"/>
          </p:cNvCxnSpPr>
          <p:nvPr/>
        </p:nvCxnSpPr>
        <p:spPr>
          <a:xfrm rot="5400000" flipH="1" flipV="1">
            <a:off x="4256167" y="5379338"/>
            <a:ext cx="3069" cy="609334"/>
          </a:xfrm>
          <a:prstGeom prst="curvedConnector3">
            <a:avLst>
              <a:gd name="adj1" fmla="val -744868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连接符: 曲线 73">
            <a:extLst>
              <a:ext uri="{FF2B5EF4-FFF2-40B4-BE49-F238E27FC236}">
                <a16:creationId xmlns:a16="http://schemas.microsoft.com/office/drawing/2014/main" id="{6E30AF2B-B784-4051-9707-D92F26D80D5C}"/>
              </a:ext>
            </a:extLst>
          </p:cNvPr>
          <p:cNvCxnSpPr>
            <a:cxnSpLocks/>
            <a:stCxn id="31" idx="2"/>
            <a:endCxn id="29" idx="2"/>
          </p:cNvCxnSpPr>
          <p:nvPr/>
        </p:nvCxnSpPr>
        <p:spPr>
          <a:xfrm rot="5400000" flipH="1" flipV="1">
            <a:off x="4553443" y="5082061"/>
            <a:ext cx="3069" cy="1203887"/>
          </a:xfrm>
          <a:prstGeom prst="curvedConnector3">
            <a:avLst>
              <a:gd name="adj1" fmla="val -744868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连接符: 曲线 77">
            <a:extLst>
              <a:ext uri="{FF2B5EF4-FFF2-40B4-BE49-F238E27FC236}">
                <a16:creationId xmlns:a16="http://schemas.microsoft.com/office/drawing/2014/main" id="{97FA7FE2-3186-4B13-8279-C43C8C176470}"/>
              </a:ext>
            </a:extLst>
          </p:cNvPr>
          <p:cNvCxnSpPr>
            <a:cxnSpLocks/>
            <a:stCxn id="31" idx="2"/>
            <a:endCxn id="33" idx="2"/>
          </p:cNvCxnSpPr>
          <p:nvPr/>
        </p:nvCxnSpPr>
        <p:spPr>
          <a:xfrm rot="5400000" flipH="1" flipV="1">
            <a:off x="4869774" y="4765730"/>
            <a:ext cx="3069" cy="1836549"/>
          </a:xfrm>
          <a:prstGeom prst="curvedConnector3">
            <a:avLst>
              <a:gd name="adj1" fmla="val -744868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11874"/>
            <a:ext cx="10515600" cy="534768"/>
          </a:xfrm>
        </p:spPr>
        <p:txBody>
          <a:bodyPr>
            <a:normAutofit fontScale="90000"/>
          </a:bodyPr>
          <a:lstStyle/>
          <a:p>
            <a:r>
              <a:rPr lang="en-US" dirty="0"/>
              <a:t>NVLink-based Topology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Ignoring that NIC is connected to only one (out of four) PCIe switch.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97008B3E-3255-452D-8249-AA10CC65EDF4}"/>
              </a:ext>
            </a:extLst>
          </p:cNvPr>
          <p:cNvGrpSpPr/>
          <p:nvPr/>
        </p:nvGrpSpPr>
        <p:grpSpPr>
          <a:xfrm>
            <a:off x="2830912" y="2398423"/>
            <a:ext cx="5802099" cy="3664109"/>
            <a:chOff x="1593783" y="2613577"/>
            <a:chExt cx="3963685" cy="2503124"/>
          </a:xfrm>
        </p:grpSpPr>
        <p:sp>
          <p:nvSpPr>
            <p:cNvPr id="55" name="矩形 86">
              <a:extLst>
                <a:ext uri="{FF2B5EF4-FFF2-40B4-BE49-F238E27FC236}">
                  <a16:creationId xmlns:a16="http://schemas.microsoft.com/office/drawing/2014/main" id="{E62E75F5-6BE3-4D69-BC7A-819761885D68}"/>
                </a:ext>
              </a:extLst>
            </p:cNvPr>
            <p:cNvSpPr/>
            <p:nvPr/>
          </p:nvSpPr>
          <p:spPr>
            <a:xfrm>
              <a:off x="1593783" y="2701231"/>
              <a:ext cx="489527" cy="3786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NIC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6" name="矩形 89">
              <a:extLst>
                <a:ext uri="{FF2B5EF4-FFF2-40B4-BE49-F238E27FC236}">
                  <a16:creationId xmlns:a16="http://schemas.microsoft.com/office/drawing/2014/main" id="{6E904A43-284D-472C-A44C-722E0253EFB8}"/>
                </a:ext>
              </a:extLst>
            </p:cNvPr>
            <p:cNvSpPr/>
            <p:nvPr/>
          </p:nvSpPr>
          <p:spPr>
            <a:xfrm>
              <a:off x="2523133" y="2615190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CPU0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矩形 90">
              <a:extLst>
                <a:ext uri="{FF2B5EF4-FFF2-40B4-BE49-F238E27FC236}">
                  <a16:creationId xmlns:a16="http://schemas.microsoft.com/office/drawing/2014/main" id="{882B63ED-5E2F-451B-AFF3-D3154F302E55}"/>
                </a:ext>
              </a:extLst>
            </p:cNvPr>
            <p:cNvSpPr/>
            <p:nvPr/>
          </p:nvSpPr>
          <p:spPr>
            <a:xfrm>
              <a:off x="4436667" y="2617361"/>
              <a:ext cx="762000" cy="578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CPU1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58" name="直接连接符 92">
              <a:extLst>
                <a:ext uri="{FF2B5EF4-FFF2-40B4-BE49-F238E27FC236}">
                  <a16:creationId xmlns:a16="http://schemas.microsoft.com/office/drawing/2014/main" id="{53D5D92E-0143-4E04-B4CD-6EC6198520F6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3285133" y="2904303"/>
              <a:ext cx="1151534" cy="217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本框 93">
              <a:extLst>
                <a:ext uri="{FF2B5EF4-FFF2-40B4-BE49-F238E27FC236}">
                  <a16:creationId xmlns:a16="http://schemas.microsoft.com/office/drawing/2014/main" id="{ABD8D0F7-1B19-4749-A4D9-40279E33D26C}"/>
                </a:ext>
              </a:extLst>
            </p:cNvPr>
            <p:cNvSpPr txBox="1"/>
            <p:nvPr/>
          </p:nvSpPr>
          <p:spPr>
            <a:xfrm>
              <a:off x="3615737" y="2613577"/>
              <a:ext cx="380214" cy="23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QPI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60" name="流程图: 汇总连接 94">
              <a:extLst>
                <a:ext uri="{FF2B5EF4-FFF2-40B4-BE49-F238E27FC236}">
                  <a16:creationId xmlns:a16="http://schemas.microsoft.com/office/drawing/2014/main" id="{A37A1D5A-3F7A-4AB0-94C9-4B48D75669E0}"/>
                </a:ext>
              </a:extLst>
            </p:cNvPr>
            <p:cNvSpPr/>
            <p:nvPr/>
          </p:nvSpPr>
          <p:spPr>
            <a:xfrm>
              <a:off x="2123989" y="3399155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1" name="直接连接符 96">
              <a:extLst>
                <a:ext uri="{FF2B5EF4-FFF2-40B4-BE49-F238E27FC236}">
                  <a16:creationId xmlns:a16="http://schemas.microsoft.com/office/drawing/2014/main" id="{4926C191-094F-4972-844F-53CC28E58673}"/>
                </a:ext>
              </a:extLst>
            </p:cNvPr>
            <p:cNvCxnSpPr>
              <a:cxnSpLocks/>
              <a:stCxn id="60" idx="0"/>
              <a:endCxn id="56" idx="2"/>
            </p:cNvCxnSpPr>
            <p:nvPr/>
          </p:nvCxnSpPr>
          <p:spPr>
            <a:xfrm flipV="1">
              <a:off x="2427373" y="3193415"/>
              <a:ext cx="476760" cy="2057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矩形 106">
              <a:extLst>
                <a:ext uri="{FF2B5EF4-FFF2-40B4-BE49-F238E27FC236}">
                  <a16:creationId xmlns:a16="http://schemas.microsoft.com/office/drawing/2014/main" id="{D01CA286-919C-442D-9CB8-CD23A2F4A35C}"/>
                </a:ext>
              </a:extLst>
            </p:cNvPr>
            <p:cNvSpPr/>
            <p:nvPr/>
          </p:nvSpPr>
          <p:spPr>
            <a:xfrm>
              <a:off x="3208284" y="3936912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矩形 109">
              <a:extLst>
                <a:ext uri="{FF2B5EF4-FFF2-40B4-BE49-F238E27FC236}">
                  <a16:creationId xmlns:a16="http://schemas.microsoft.com/office/drawing/2014/main" id="{ADEEC005-02F1-44BA-AF62-23FD606A48A4}"/>
                </a:ext>
              </a:extLst>
            </p:cNvPr>
            <p:cNvSpPr/>
            <p:nvPr/>
          </p:nvSpPr>
          <p:spPr>
            <a:xfrm>
              <a:off x="2304052" y="4594768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1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矩形 110">
              <a:extLst>
                <a:ext uri="{FF2B5EF4-FFF2-40B4-BE49-F238E27FC236}">
                  <a16:creationId xmlns:a16="http://schemas.microsoft.com/office/drawing/2014/main" id="{400EBC23-C3D9-40D3-88FE-4566F63E56E2}"/>
                </a:ext>
              </a:extLst>
            </p:cNvPr>
            <p:cNvSpPr/>
            <p:nvPr/>
          </p:nvSpPr>
          <p:spPr>
            <a:xfrm>
              <a:off x="2304053" y="3951395"/>
              <a:ext cx="242046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0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矩形 112">
              <a:extLst>
                <a:ext uri="{FF2B5EF4-FFF2-40B4-BE49-F238E27FC236}">
                  <a16:creationId xmlns:a16="http://schemas.microsoft.com/office/drawing/2014/main" id="{46150291-A258-49A5-947D-13637A5C0CF6}"/>
                </a:ext>
              </a:extLst>
            </p:cNvPr>
            <p:cNvSpPr/>
            <p:nvPr/>
          </p:nvSpPr>
          <p:spPr>
            <a:xfrm>
              <a:off x="3208283" y="4582139"/>
              <a:ext cx="242047" cy="3765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3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流程图: 汇总连接 94">
              <a:extLst>
                <a:ext uri="{FF2B5EF4-FFF2-40B4-BE49-F238E27FC236}">
                  <a16:creationId xmlns:a16="http://schemas.microsoft.com/office/drawing/2014/main" id="{C22442BA-BF70-4A77-836E-3E322394625A}"/>
                </a:ext>
              </a:extLst>
            </p:cNvPr>
            <p:cNvSpPr/>
            <p:nvPr/>
          </p:nvSpPr>
          <p:spPr>
            <a:xfrm>
              <a:off x="3028663" y="3391317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7" name="直接连接符 96">
              <a:extLst>
                <a:ext uri="{FF2B5EF4-FFF2-40B4-BE49-F238E27FC236}">
                  <a16:creationId xmlns:a16="http://schemas.microsoft.com/office/drawing/2014/main" id="{ABEDA9CF-AF8C-4AF9-88A6-0F3934B8FED3}"/>
                </a:ext>
              </a:extLst>
            </p:cNvPr>
            <p:cNvCxnSpPr>
              <a:cxnSpLocks/>
              <a:stCxn id="66" idx="0"/>
              <a:endCxn id="56" idx="2"/>
            </p:cNvCxnSpPr>
            <p:nvPr/>
          </p:nvCxnSpPr>
          <p:spPr>
            <a:xfrm flipH="1" flipV="1">
              <a:off x="2904133" y="3193415"/>
              <a:ext cx="427914" cy="1979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96">
              <a:extLst>
                <a:ext uri="{FF2B5EF4-FFF2-40B4-BE49-F238E27FC236}">
                  <a16:creationId xmlns:a16="http://schemas.microsoft.com/office/drawing/2014/main" id="{2BA98195-DF40-4451-BCF5-E9116FEA63D7}"/>
                </a:ext>
              </a:extLst>
            </p:cNvPr>
            <p:cNvCxnSpPr>
              <a:cxnSpLocks/>
              <a:stCxn id="63" idx="0"/>
              <a:endCxn id="64" idx="2"/>
            </p:cNvCxnSpPr>
            <p:nvPr/>
          </p:nvCxnSpPr>
          <p:spPr>
            <a:xfrm flipV="1">
              <a:off x="2425076" y="4327912"/>
              <a:ext cx="0" cy="2668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96">
              <a:extLst>
                <a:ext uri="{FF2B5EF4-FFF2-40B4-BE49-F238E27FC236}">
                  <a16:creationId xmlns:a16="http://schemas.microsoft.com/office/drawing/2014/main" id="{42189665-3EAC-4E65-B4D4-029692ED160D}"/>
                </a:ext>
              </a:extLst>
            </p:cNvPr>
            <p:cNvCxnSpPr>
              <a:cxnSpLocks/>
              <a:stCxn id="64" idx="0"/>
              <a:endCxn id="60" idx="4"/>
            </p:cNvCxnSpPr>
            <p:nvPr/>
          </p:nvCxnSpPr>
          <p:spPr>
            <a:xfrm flipV="1">
              <a:off x="2425076" y="3708434"/>
              <a:ext cx="2297" cy="2429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96">
              <a:extLst>
                <a:ext uri="{FF2B5EF4-FFF2-40B4-BE49-F238E27FC236}">
                  <a16:creationId xmlns:a16="http://schemas.microsoft.com/office/drawing/2014/main" id="{BA5D6327-C1A2-40F2-A2DC-218F1BAD0D72}"/>
                </a:ext>
              </a:extLst>
            </p:cNvPr>
            <p:cNvCxnSpPr>
              <a:cxnSpLocks/>
              <a:stCxn id="62" idx="0"/>
              <a:endCxn id="66" idx="4"/>
            </p:cNvCxnSpPr>
            <p:nvPr/>
          </p:nvCxnSpPr>
          <p:spPr>
            <a:xfrm flipV="1">
              <a:off x="3329308" y="3700596"/>
              <a:ext cx="2739" cy="2363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连接符 96">
              <a:extLst>
                <a:ext uri="{FF2B5EF4-FFF2-40B4-BE49-F238E27FC236}">
                  <a16:creationId xmlns:a16="http://schemas.microsoft.com/office/drawing/2014/main" id="{38B37496-A726-4108-8B9A-35E07A317155}"/>
                </a:ext>
              </a:extLst>
            </p:cNvPr>
            <p:cNvCxnSpPr>
              <a:cxnSpLocks/>
              <a:stCxn id="65" idx="0"/>
              <a:endCxn id="62" idx="2"/>
            </p:cNvCxnSpPr>
            <p:nvPr/>
          </p:nvCxnSpPr>
          <p:spPr>
            <a:xfrm flipV="1">
              <a:off x="3329307" y="4313429"/>
              <a:ext cx="1" cy="2687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or: Elbow 124">
              <a:extLst>
                <a:ext uri="{FF2B5EF4-FFF2-40B4-BE49-F238E27FC236}">
                  <a16:creationId xmlns:a16="http://schemas.microsoft.com/office/drawing/2014/main" id="{ACD0C03A-ACE6-432C-B05B-6439AF77BC58}"/>
                </a:ext>
              </a:extLst>
            </p:cNvPr>
            <p:cNvCxnSpPr>
              <a:cxnSpLocks/>
              <a:stCxn id="55" idx="3"/>
              <a:endCxn id="60" idx="1"/>
            </p:cNvCxnSpPr>
            <p:nvPr/>
          </p:nvCxnSpPr>
          <p:spPr>
            <a:xfrm>
              <a:off x="2083310" y="2890576"/>
              <a:ext cx="129538" cy="55387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126">
              <a:extLst>
                <a:ext uri="{FF2B5EF4-FFF2-40B4-BE49-F238E27FC236}">
                  <a16:creationId xmlns:a16="http://schemas.microsoft.com/office/drawing/2014/main" id="{2503B802-98F9-4219-9DDD-C225B6C05D28}"/>
                </a:ext>
              </a:extLst>
            </p:cNvPr>
            <p:cNvCxnSpPr>
              <a:cxnSpLocks/>
              <a:stCxn id="60" idx="2"/>
              <a:endCxn id="63" idx="1"/>
            </p:cNvCxnSpPr>
            <p:nvPr/>
          </p:nvCxnSpPr>
          <p:spPr>
            <a:xfrm rot="10800000" flipH="1" flipV="1">
              <a:off x="2123988" y="3553795"/>
              <a:ext cx="180063" cy="1229232"/>
            </a:xfrm>
            <a:prstGeom prst="bentConnector3">
              <a:avLst>
                <a:gd name="adj1" fmla="val -459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96">
              <a:extLst>
                <a:ext uri="{FF2B5EF4-FFF2-40B4-BE49-F238E27FC236}">
                  <a16:creationId xmlns:a16="http://schemas.microsoft.com/office/drawing/2014/main" id="{AF7A4747-3595-48A2-B1AF-5A9148A1A3B8}"/>
                </a:ext>
              </a:extLst>
            </p:cNvPr>
            <p:cNvCxnSpPr>
              <a:cxnSpLocks/>
              <a:stCxn id="63" idx="3"/>
              <a:endCxn id="62" idx="1"/>
            </p:cNvCxnSpPr>
            <p:nvPr/>
          </p:nvCxnSpPr>
          <p:spPr>
            <a:xfrm flipV="1">
              <a:off x="2546099" y="4125171"/>
              <a:ext cx="662185" cy="6578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96">
              <a:extLst>
                <a:ext uri="{FF2B5EF4-FFF2-40B4-BE49-F238E27FC236}">
                  <a16:creationId xmlns:a16="http://schemas.microsoft.com/office/drawing/2014/main" id="{9649B9D6-8ABF-4AA6-932B-494FE26C5345}"/>
                </a:ext>
              </a:extLst>
            </p:cNvPr>
            <p:cNvCxnSpPr>
              <a:cxnSpLocks/>
              <a:stCxn id="65" idx="1"/>
              <a:endCxn id="64" idx="3"/>
            </p:cNvCxnSpPr>
            <p:nvPr/>
          </p:nvCxnSpPr>
          <p:spPr>
            <a:xfrm flipH="1" flipV="1">
              <a:off x="2546099" y="4139654"/>
              <a:ext cx="662184" cy="6307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96">
              <a:extLst>
                <a:ext uri="{FF2B5EF4-FFF2-40B4-BE49-F238E27FC236}">
                  <a16:creationId xmlns:a16="http://schemas.microsoft.com/office/drawing/2014/main" id="{EA8C0094-498A-4B63-A86C-F115809E5193}"/>
                </a:ext>
              </a:extLst>
            </p:cNvPr>
            <p:cNvCxnSpPr>
              <a:cxnSpLocks/>
              <a:stCxn id="62" idx="1"/>
              <a:endCxn id="64" idx="3"/>
            </p:cNvCxnSpPr>
            <p:nvPr/>
          </p:nvCxnSpPr>
          <p:spPr>
            <a:xfrm flipH="1">
              <a:off x="2546099" y="4125171"/>
              <a:ext cx="662185" cy="14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96">
              <a:extLst>
                <a:ext uri="{FF2B5EF4-FFF2-40B4-BE49-F238E27FC236}">
                  <a16:creationId xmlns:a16="http://schemas.microsoft.com/office/drawing/2014/main" id="{E618D200-2F75-4945-9300-D3170BF0D90B}"/>
                </a:ext>
              </a:extLst>
            </p:cNvPr>
            <p:cNvCxnSpPr>
              <a:cxnSpLocks/>
              <a:stCxn id="65" idx="1"/>
              <a:endCxn id="63" idx="3"/>
            </p:cNvCxnSpPr>
            <p:nvPr/>
          </p:nvCxnSpPr>
          <p:spPr>
            <a:xfrm flipH="1">
              <a:off x="2546099" y="4770398"/>
              <a:ext cx="662184" cy="126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文本框 93">
              <a:extLst>
                <a:ext uri="{FF2B5EF4-FFF2-40B4-BE49-F238E27FC236}">
                  <a16:creationId xmlns:a16="http://schemas.microsoft.com/office/drawing/2014/main" id="{A9F3B9B7-04B8-4274-9278-8FD51FC21941}"/>
                </a:ext>
              </a:extLst>
            </p:cNvPr>
            <p:cNvSpPr txBox="1"/>
            <p:nvPr/>
          </p:nvSpPr>
          <p:spPr>
            <a:xfrm>
              <a:off x="2226879" y="3123059"/>
              <a:ext cx="276181" cy="23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P</a:t>
              </a:r>
              <a:r>
                <a:rPr lang="en-US" altLang="zh-CN" sz="1600" b="1" baseline="-25000" dirty="0">
                  <a:latin typeface="+mn-ea"/>
                </a:rPr>
                <a:t>0</a:t>
              </a:r>
              <a:endParaRPr lang="zh-CN" altLang="en-US" sz="1600" b="1" baseline="-25000" dirty="0">
                <a:latin typeface="+mn-ea"/>
              </a:endParaRPr>
            </a:p>
          </p:txBody>
        </p:sp>
        <p:sp>
          <p:nvSpPr>
            <p:cNvPr id="79" name="文本框 93">
              <a:extLst>
                <a:ext uri="{FF2B5EF4-FFF2-40B4-BE49-F238E27FC236}">
                  <a16:creationId xmlns:a16="http://schemas.microsoft.com/office/drawing/2014/main" id="{13C3BAEE-551F-4879-A53E-709DA9315D70}"/>
                </a:ext>
              </a:extLst>
            </p:cNvPr>
            <p:cNvSpPr txBox="1"/>
            <p:nvPr/>
          </p:nvSpPr>
          <p:spPr>
            <a:xfrm>
              <a:off x="3237112" y="3142790"/>
              <a:ext cx="276181" cy="23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P</a:t>
              </a:r>
              <a:r>
                <a:rPr lang="en-US" altLang="zh-CN" sz="1600" b="1" baseline="-25000" dirty="0">
                  <a:latin typeface="+mn-ea"/>
                </a:rPr>
                <a:t>1</a:t>
              </a:r>
              <a:endParaRPr lang="zh-CN" altLang="en-US" sz="1600" b="1" baseline="-25000" dirty="0">
                <a:latin typeface="+mn-ea"/>
              </a:endParaRPr>
            </a:p>
          </p:txBody>
        </p:sp>
        <p:cxnSp>
          <p:nvCxnSpPr>
            <p:cNvPr id="80" name="Connector: Elbow 154">
              <a:extLst>
                <a:ext uri="{FF2B5EF4-FFF2-40B4-BE49-F238E27FC236}">
                  <a16:creationId xmlns:a16="http://schemas.microsoft.com/office/drawing/2014/main" id="{5C1BD570-4EBB-4BBD-B2A5-C5E298FEC1D8}"/>
                </a:ext>
              </a:extLst>
            </p:cNvPr>
            <p:cNvCxnSpPr>
              <a:cxnSpLocks/>
              <a:stCxn id="66" idx="6"/>
              <a:endCxn id="65" idx="3"/>
            </p:cNvCxnSpPr>
            <p:nvPr/>
          </p:nvCxnSpPr>
          <p:spPr>
            <a:xfrm flipH="1">
              <a:off x="3450330" y="3545957"/>
              <a:ext cx="185101" cy="1224441"/>
            </a:xfrm>
            <a:prstGeom prst="bentConnector3">
              <a:avLst>
                <a:gd name="adj1" fmla="val -4116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汇总连接 94">
              <a:extLst>
                <a:ext uri="{FF2B5EF4-FFF2-40B4-BE49-F238E27FC236}">
                  <a16:creationId xmlns:a16="http://schemas.microsoft.com/office/drawing/2014/main" id="{1F98E1CA-9EB4-4424-A92F-FF92BF1B297F}"/>
                </a:ext>
              </a:extLst>
            </p:cNvPr>
            <p:cNvSpPr/>
            <p:nvPr/>
          </p:nvSpPr>
          <p:spPr>
            <a:xfrm>
              <a:off x="4046026" y="3391317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82" name="直接连接符 96">
              <a:extLst>
                <a:ext uri="{FF2B5EF4-FFF2-40B4-BE49-F238E27FC236}">
                  <a16:creationId xmlns:a16="http://schemas.microsoft.com/office/drawing/2014/main" id="{88F9E64D-74AA-4309-8542-519D68D38A66}"/>
                </a:ext>
              </a:extLst>
            </p:cNvPr>
            <p:cNvCxnSpPr>
              <a:cxnSpLocks/>
              <a:stCxn id="81" idx="0"/>
              <a:endCxn id="57" idx="2"/>
            </p:cNvCxnSpPr>
            <p:nvPr/>
          </p:nvCxnSpPr>
          <p:spPr>
            <a:xfrm flipV="1">
              <a:off x="4349410" y="3195586"/>
              <a:ext cx="468257" cy="1957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矩形 106">
              <a:extLst>
                <a:ext uri="{FF2B5EF4-FFF2-40B4-BE49-F238E27FC236}">
                  <a16:creationId xmlns:a16="http://schemas.microsoft.com/office/drawing/2014/main" id="{A733FE13-3D30-4D71-A74E-A77EC9529EA6}"/>
                </a:ext>
              </a:extLst>
            </p:cNvPr>
            <p:cNvSpPr/>
            <p:nvPr/>
          </p:nvSpPr>
          <p:spPr>
            <a:xfrm>
              <a:off x="5130321" y="3929074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6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4" name="矩形 109">
              <a:extLst>
                <a:ext uri="{FF2B5EF4-FFF2-40B4-BE49-F238E27FC236}">
                  <a16:creationId xmlns:a16="http://schemas.microsoft.com/office/drawing/2014/main" id="{107F73E0-DFC9-413E-853A-5C74A45DC671}"/>
                </a:ext>
              </a:extLst>
            </p:cNvPr>
            <p:cNvSpPr/>
            <p:nvPr/>
          </p:nvSpPr>
          <p:spPr>
            <a:xfrm>
              <a:off x="4226089" y="4586930"/>
              <a:ext cx="242047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5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矩形 110">
              <a:extLst>
                <a:ext uri="{FF2B5EF4-FFF2-40B4-BE49-F238E27FC236}">
                  <a16:creationId xmlns:a16="http://schemas.microsoft.com/office/drawing/2014/main" id="{66B91409-E844-4B6B-9DD1-737D30D122BF}"/>
                </a:ext>
              </a:extLst>
            </p:cNvPr>
            <p:cNvSpPr/>
            <p:nvPr/>
          </p:nvSpPr>
          <p:spPr>
            <a:xfrm>
              <a:off x="4226090" y="3943557"/>
              <a:ext cx="242046" cy="376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4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矩形 112">
              <a:extLst>
                <a:ext uri="{FF2B5EF4-FFF2-40B4-BE49-F238E27FC236}">
                  <a16:creationId xmlns:a16="http://schemas.microsoft.com/office/drawing/2014/main" id="{029F58FF-A295-4C1A-AFD1-6F0BC8CFF775}"/>
                </a:ext>
              </a:extLst>
            </p:cNvPr>
            <p:cNvSpPr/>
            <p:nvPr/>
          </p:nvSpPr>
          <p:spPr>
            <a:xfrm>
              <a:off x="5130320" y="4574301"/>
              <a:ext cx="242047" cy="3765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7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7" name="流程图: 汇总连接 94">
              <a:extLst>
                <a:ext uri="{FF2B5EF4-FFF2-40B4-BE49-F238E27FC236}">
                  <a16:creationId xmlns:a16="http://schemas.microsoft.com/office/drawing/2014/main" id="{D6C402F0-1FC1-4002-94FE-E0CB71921F88}"/>
                </a:ext>
              </a:extLst>
            </p:cNvPr>
            <p:cNvSpPr/>
            <p:nvPr/>
          </p:nvSpPr>
          <p:spPr>
            <a:xfrm>
              <a:off x="4950700" y="3383479"/>
              <a:ext cx="606768" cy="309279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88" name="直接连接符 96">
              <a:extLst>
                <a:ext uri="{FF2B5EF4-FFF2-40B4-BE49-F238E27FC236}">
                  <a16:creationId xmlns:a16="http://schemas.microsoft.com/office/drawing/2014/main" id="{4F2B1C3C-307D-4B61-93BA-F3E4F5770DE3}"/>
                </a:ext>
              </a:extLst>
            </p:cNvPr>
            <p:cNvCxnSpPr>
              <a:cxnSpLocks/>
              <a:stCxn id="87" idx="0"/>
              <a:endCxn id="57" idx="2"/>
            </p:cNvCxnSpPr>
            <p:nvPr/>
          </p:nvCxnSpPr>
          <p:spPr>
            <a:xfrm flipH="1" flipV="1">
              <a:off x="4817667" y="3195586"/>
              <a:ext cx="436417" cy="1878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96">
              <a:extLst>
                <a:ext uri="{FF2B5EF4-FFF2-40B4-BE49-F238E27FC236}">
                  <a16:creationId xmlns:a16="http://schemas.microsoft.com/office/drawing/2014/main" id="{71522F60-D718-4EA3-9B16-4494D9AD3AE6}"/>
                </a:ext>
              </a:extLst>
            </p:cNvPr>
            <p:cNvCxnSpPr>
              <a:cxnSpLocks/>
              <a:stCxn id="84" idx="0"/>
              <a:endCxn id="85" idx="2"/>
            </p:cNvCxnSpPr>
            <p:nvPr/>
          </p:nvCxnSpPr>
          <p:spPr>
            <a:xfrm flipV="1">
              <a:off x="4347113" y="4320074"/>
              <a:ext cx="0" cy="2668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96">
              <a:extLst>
                <a:ext uri="{FF2B5EF4-FFF2-40B4-BE49-F238E27FC236}">
                  <a16:creationId xmlns:a16="http://schemas.microsoft.com/office/drawing/2014/main" id="{F00AC657-F1F3-4AF3-AF17-C25667BB50BB}"/>
                </a:ext>
              </a:extLst>
            </p:cNvPr>
            <p:cNvCxnSpPr>
              <a:cxnSpLocks/>
              <a:stCxn id="85" idx="0"/>
              <a:endCxn id="81" idx="4"/>
            </p:cNvCxnSpPr>
            <p:nvPr/>
          </p:nvCxnSpPr>
          <p:spPr>
            <a:xfrm flipV="1">
              <a:off x="4347113" y="3700596"/>
              <a:ext cx="2297" cy="2429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6">
              <a:extLst>
                <a:ext uri="{FF2B5EF4-FFF2-40B4-BE49-F238E27FC236}">
                  <a16:creationId xmlns:a16="http://schemas.microsoft.com/office/drawing/2014/main" id="{B25B2B59-2259-4ADD-B78A-74841F7BCA57}"/>
                </a:ext>
              </a:extLst>
            </p:cNvPr>
            <p:cNvCxnSpPr>
              <a:cxnSpLocks/>
              <a:stCxn id="83" idx="0"/>
              <a:endCxn id="87" idx="4"/>
            </p:cNvCxnSpPr>
            <p:nvPr/>
          </p:nvCxnSpPr>
          <p:spPr>
            <a:xfrm flipV="1">
              <a:off x="5251345" y="3692758"/>
              <a:ext cx="2739" cy="2363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6">
              <a:extLst>
                <a:ext uri="{FF2B5EF4-FFF2-40B4-BE49-F238E27FC236}">
                  <a16:creationId xmlns:a16="http://schemas.microsoft.com/office/drawing/2014/main" id="{A6893B62-BD4C-4C9C-A7D1-D2CBACFE9C4E}"/>
                </a:ext>
              </a:extLst>
            </p:cNvPr>
            <p:cNvCxnSpPr>
              <a:cxnSpLocks/>
              <a:stCxn id="86" idx="0"/>
              <a:endCxn id="83" idx="2"/>
            </p:cNvCxnSpPr>
            <p:nvPr/>
          </p:nvCxnSpPr>
          <p:spPr>
            <a:xfrm flipV="1">
              <a:off x="5251344" y="4305591"/>
              <a:ext cx="1" cy="2687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or: Elbow 171">
              <a:extLst>
                <a:ext uri="{FF2B5EF4-FFF2-40B4-BE49-F238E27FC236}">
                  <a16:creationId xmlns:a16="http://schemas.microsoft.com/office/drawing/2014/main" id="{EEA0ECDC-DA31-4020-94EB-FE37E6BFFCBB}"/>
                </a:ext>
              </a:extLst>
            </p:cNvPr>
            <p:cNvCxnSpPr>
              <a:cxnSpLocks/>
              <a:stCxn id="81" idx="2"/>
              <a:endCxn id="84" idx="1"/>
            </p:cNvCxnSpPr>
            <p:nvPr/>
          </p:nvCxnSpPr>
          <p:spPr>
            <a:xfrm rot="10800000" flipH="1" flipV="1">
              <a:off x="4046025" y="3545957"/>
              <a:ext cx="180063" cy="1229232"/>
            </a:xfrm>
            <a:prstGeom prst="bentConnector3">
              <a:avLst>
                <a:gd name="adj1" fmla="val -423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6">
              <a:extLst>
                <a:ext uri="{FF2B5EF4-FFF2-40B4-BE49-F238E27FC236}">
                  <a16:creationId xmlns:a16="http://schemas.microsoft.com/office/drawing/2014/main" id="{0B742AC5-D273-4D25-BC87-C52B9CF5BAC8}"/>
                </a:ext>
              </a:extLst>
            </p:cNvPr>
            <p:cNvCxnSpPr>
              <a:cxnSpLocks/>
              <a:stCxn id="84" idx="3"/>
              <a:endCxn id="83" idx="1"/>
            </p:cNvCxnSpPr>
            <p:nvPr/>
          </p:nvCxnSpPr>
          <p:spPr>
            <a:xfrm flipV="1">
              <a:off x="4468136" y="4117333"/>
              <a:ext cx="662185" cy="6578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6">
              <a:extLst>
                <a:ext uri="{FF2B5EF4-FFF2-40B4-BE49-F238E27FC236}">
                  <a16:creationId xmlns:a16="http://schemas.microsoft.com/office/drawing/2014/main" id="{E7828086-F334-4A57-B7B4-08AB3414A93C}"/>
                </a:ext>
              </a:extLst>
            </p:cNvPr>
            <p:cNvCxnSpPr>
              <a:cxnSpLocks/>
              <a:stCxn id="86" idx="1"/>
              <a:endCxn id="85" idx="3"/>
            </p:cNvCxnSpPr>
            <p:nvPr/>
          </p:nvCxnSpPr>
          <p:spPr>
            <a:xfrm flipH="1" flipV="1">
              <a:off x="4468136" y="4131816"/>
              <a:ext cx="662184" cy="6307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连接符 96">
              <a:extLst>
                <a:ext uri="{FF2B5EF4-FFF2-40B4-BE49-F238E27FC236}">
                  <a16:creationId xmlns:a16="http://schemas.microsoft.com/office/drawing/2014/main" id="{C9D6EEB7-D7B9-4BE5-BF60-D2865529247C}"/>
                </a:ext>
              </a:extLst>
            </p:cNvPr>
            <p:cNvCxnSpPr>
              <a:cxnSpLocks/>
              <a:stCxn id="83" idx="1"/>
              <a:endCxn id="85" idx="3"/>
            </p:cNvCxnSpPr>
            <p:nvPr/>
          </p:nvCxnSpPr>
          <p:spPr>
            <a:xfrm flipH="1">
              <a:off x="4468136" y="4117333"/>
              <a:ext cx="662185" cy="14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98B3E95E-EABE-4A1C-A579-E4933485EB41}"/>
                </a:ext>
              </a:extLst>
            </p:cNvPr>
            <p:cNvCxnSpPr>
              <a:cxnSpLocks/>
              <a:stCxn id="86" idx="1"/>
              <a:endCxn id="84" idx="3"/>
            </p:cNvCxnSpPr>
            <p:nvPr/>
          </p:nvCxnSpPr>
          <p:spPr>
            <a:xfrm flipH="1">
              <a:off x="4468136" y="4762560"/>
              <a:ext cx="662184" cy="126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文本框 93">
              <a:extLst>
                <a:ext uri="{FF2B5EF4-FFF2-40B4-BE49-F238E27FC236}">
                  <a16:creationId xmlns:a16="http://schemas.microsoft.com/office/drawing/2014/main" id="{3B95E260-3E45-42EC-A3E3-533C93303D4F}"/>
                </a:ext>
              </a:extLst>
            </p:cNvPr>
            <p:cNvSpPr txBox="1"/>
            <p:nvPr/>
          </p:nvSpPr>
          <p:spPr>
            <a:xfrm>
              <a:off x="4059198" y="3121584"/>
              <a:ext cx="348172" cy="23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P</a:t>
              </a:r>
              <a:r>
                <a:rPr lang="en-US" altLang="zh-CN" sz="1600" b="1" baseline="-25000" dirty="0">
                  <a:latin typeface="+mn-ea"/>
                </a:rPr>
                <a:t>2</a:t>
              </a:r>
              <a:endParaRPr lang="zh-CN" altLang="en-US" sz="1600" b="1" baseline="-25000" dirty="0">
                <a:latin typeface="+mn-ea"/>
              </a:endParaRPr>
            </a:p>
          </p:txBody>
        </p:sp>
        <p:sp>
          <p:nvSpPr>
            <p:cNvPr id="99" name="文本框 93">
              <a:extLst>
                <a:ext uri="{FF2B5EF4-FFF2-40B4-BE49-F238E27FC236}">
                  <a16:creationId xmlns:a16="http://schemas.microsoft.com/office/drawing/2014/main" id="{5E99A9F4-137E-4D9F-8897-8AD832555E0F}"/>
                </a:ext>
              </a:extLst>
            </p:cNvPr>
            <p:cNvSpPr txBox="1"/>
            <p:nvPr/>
          </p:nvSpPr>
          <p:spPr>
            <a:xfrm>
              <a:off x="5159149" y="3134952"/>
              <a:ext cx="348172" cy="23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P</a:t>
              </a:r>
              <a:r>
                <a:rPr lang="en-US" altLang="zh-CN" sz="1600" b="1" baseline="-25000" dirty="0">
                  <a:latin typeface="+mn-ea"/>
                </a:rPr>
                <a:t>3</a:t>
              </a:r>
              <a:endParaRPr lang="zh-CN" altLang="en-US" sz="1600" b="1" baseline="-25000" dirty="0">
                <a:latin typeface="+mn-ea"/>
              </a:endParaRPr>
            </a:p>
          </p:txBody>
        </p:sp>
        <p:cxnSp>
          <p:nvCxnSpPr>
            <p:cNvPr id="100" name="Connector: Elbow 178">
              <a:extLst>
                <a:ext uri="{FF2B5EF4-FFF2-40B4-BE49-F238E27FC236}">
                  <a16:creationId xmlns:a16="http://schemas.microsoft.com/office/drawing/2014/main" id="{0A77400E-65F2-4397-8FFB-0C440F940721}"/>
                </a:ext>
              </a:extLst>
            </p:cNvPr>
            <p:cNvCxnSpPr>
              <a:cxnSpLocks/>
              <a:stCxn id="87" idx="6"/>
              <a:endCxn id="86" idx="3"/>
            </p:cNvCxnSpPr>
            <p:nvPr/>
          </p:nvCxnSpPr>
          <p:spPr>
            <a:xfrm flipH="1">
              <a:off x="5372367" y="3538119"/>
              <a:ext cx="185101" cy="1224441"/>
            </a:xfrm>
            <a:prstGeom prst="bentConnector3">
              <a:avLst>
                <a:gd name="adj1" fmla="val -4474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: Shape 16">
              <a:extLst>
                <a:ext uri="{FF2B5EF4-FFF2-40B4-BE49-F238E27FC236}">
                  <a16:creationId xmlns:a16="http://schemas.microsoft.com/office/drawing/2014/main" id="{7BABF9E5-7EC4-4135-80BE-C2F50A00E8FE}"/>
                </a:ext>
              </a:extLst>
            </p:cNvPr>
            <p:cNvSpPr/>
            <p:nvPr/>
          </p:nvSpPr>
          <p:spPr>
            <a:xfrm>
              <a:off x="2418522" y="3788468"/>
              <a:ext cx="2835965" cy="147428"/>
            </a:xfrm>
            <a:custGeom>
              <a:avLst/>
              <a:gdLst>
                <a:gd name="connsiteX0" fmla="*/ 0 w 2835965"/>
                <a:gd name="connsiteY0" fmla="*/ 106092 h 106092"/>
                <a:gd name="connsiteX1" fmla="*/ 1417982 w 2835965"/>
                <a:gd name="connsiteY1" fmla="*/ 74 h 106092"/>
                <a:gd name="connsiteX2" fmla="*/ 2835965 w 2835965"/>
                <a:gd name="connsiteY2" fmla="*/ 92839 h 10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5965" h="106092">
                  <a:moveTo>
                    <a:pt x="0" y="106092"/>
                  </a:moveTo>
                  <a:cubicBezTo>
                    <a:pt x="472660" y="54187"/>
                    <a:pt x="945321" y="2283"/>
                    <a:pt x="1417982" y="74"/>
                  </a:cubicBezTo>
                  <a:cubicBezTo>
                    <a:pt x="1890643" y="-2135"/>
                    <a:pt x="2363304" y="45352"/>
                    <a:pt x="2835965" y="9283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44E3C37A-637F-4220-ADB2-3656A074D4A9}"/>
                </a:ext>
              </a:extLst>
            </p:cNvPr>
            <p:cNvSpPr/>
            <p:nvPr/>
          </p:nvSpPr>
          <p:spPr>
            <a:xfrm>
              <a:off x="2425148" y="4943061"/>
              <a:ext cx="2835965" cy="173640"/>
            </a:xfrm>
            <a:custGeom>
              <a:avLst/>
              <a:gdLst>
                <a:gd name="connsiteX0" fmla="*/ 0 w 2835965"/>
                <a:gd name="connsiteY0" fmla="*/ 26504 h 139383"/>
                <a:gd name="connsiteX1" fmla="*/ 1431235 w 2835965"/>
                <a:gd name="connsiteY1" fmla="*/ 139148 h 139383"/>
                <a:gd name="connsiteX2" fmla="*/ 2835965 w 2835965"/>
                <a:gd name="connsiteY2" fmla="*/ 0 h 13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5965" h="139383">
                  <a:moveTo>
                    <a:pt x="0" y="26504"/>
                  </a:moveTo>
                  <a:cubicBezTo>
                    <a:pt x="479287" y="85034"/>
                    <a:pt x="958574" y="143565"/>
                    <a:pt x="1431235" y="139148"/>
                  </a:cubicBezTo>
                  <a:cubicBezTo>
                    <a:pt x="1903896" y="134731"/>
                    <a:pt x="2369930" y="67365"/>
                    <a:pt x="28359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Freeform: Shape 24">
              <a:extLst>
                <a:ext uri="{FF2B5EF4-FFF2-40B4-BE49-F238E27FC236}">
                  <a16:creationId xmlns:a16="http://schemas.microsoft.com/office/drawing/2014/main" id="{C153AD48-DB7B-4052-8729-8A9D4ADC8E80}"/>
                </a:ext>
              </a:extLst>
            </p:cNvPr>
            <p:cNvSpPr/>
            <p:nvPr/>
          </p:nvSpPr>
          <p:spPr>
            <a:xfrm>
              <a:off x="3319670" y="3869369"/>
              <a:ext cx="1027043" cy="73153"/>
            </a:xfrm>
            <a:custGeom>
              <a:avLst/>
              <a:gdLst>
                <a:gd name="connsiteX0" fmla="*/ 0 w 1027043"/>
                <a:gd name="connsiteY0" fmla="*/ 53274 h 73153"/>
                <a:gd name="connsiteX1" fmla="*/ 523460 w 1027043"/>
                <a:gd name="connsiteY1" fmla="*/ 266 h 73153"/>
                <a:gd name="connsiteX2" fmla="*/ 1027043 w 1027043"/>
                <a:gd name="connsiteY2" fmla="*/ 73153 h 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043" h="73153">
                  <a:moveTo>
                    <a:pt x="0" y="53274"/>
                  </a:moveTo>
                  <a:cubicBezTo>
                    <a:pt x="176143" y="25113"/>
                    <a:pt x="352286" y="-3047"/>
                    <a:pt x="523460" y="266"/>
                  </a:cubicBezTo>
                  <a:cubicBezTo>
                    <a:pt x="694634" y="3579"/>
                    <a:pt x="860838" y="38366"/>
                    <a:pt x="1027043" y="731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Freeform: Shape 25">
              <a:extLst>
                <a:ext uri="{FF2B5EF4-FFF2-40B4-BE49-F238E27FC236}">
                  <a16:creationId xmlns:a16="http://schemas.microsoft.com/office/drawing/2014/main" id="{46BDFD8C-F71D-4589-BA08-A25BFF3D86E3}"/>
                </a:ext>
              </a:extLst>
            </p:cNvPr>
            <p:cNvSpPr/>
            <p:nvPr/>
          </p:nvSpPr>
          <p:spPr>
            <a:xfrm>
              <a:off x="3319670" y="4949687"/>
              <a:ext cx="1033669" cy="86231"/>
            </a:xfrm>
            <a:custGeom>
              <a:avLst/>
              <a:gdLst>
                <a:gd name="connsiteX0" fmla="*/ 0 w 1033669"/>
                <a:gd name="connsiteY0" fmla="*/ 0 h 86231"/>
                <a:gd name="connsiteX1" fmla="*/ 510208 w 1033669"/>
                <a:gd name="connsiteY1" fmla="*/ 86139 h 86231"/>
                <a:gd name="connsiteX2" fmla="*/ 1033669 w 1033669"/>
                <a:gd name="connsiteY2" fmla="*/ 13252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69" h="86231">
                  <a:moveTo>
                    <a:pt x="0" y="0"/>
                  </a:moveTo>
                  <a:cubicBezTo>
                    <a:pt x="168965" y="41965"/>
                    <a:pt x="337930" y="83930"/>
                    <a:pt x="510208" y="86139"/>
                  </a:cubicBezTo>
                  <a:cubicBezTo>
                    <a:pt x="682486" y="88348"/>
                    <a:pt x="858077" y="50800"/>
                    <a:pt x="1033669" y="1325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85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11874"/>
            <a:ext cx="10515600" cy="534768"/>
          </a:xfrm>
        </p:spPr>
        <p:txBody>
          <a:bodyPr>
            <a:normAutofit fontScale="90000"/>
          </a:bodyPr>
          <a:lstStyle/>
          <a:p>
            <a:r>
              <a:rPr lang="en-US" dirty="0"/>
              <a:t>NVLink-based Topology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Ignoring that NIC is connected to only one (out of four) PCIe switch.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5" name="矩形 86">
            <a:extLst>
              <a:ext uri="{FF2B5EF4-FFF2-40B4-BE49-F238E27FC236}">
                <a16:creationId xmlns:a16="http://schemas.microsoft.com/office/drawing/2014/main" id="{E62E75F5-6BE3-4D69-BC7A-819761885D68}"/>
              </a:ext>
            </a:extLst>
          </p:cNvPr>
          <p:cNvSpPr/>
          <p:nvPr/>
        </p:nvSpPr>
        <p:spPr>
          <a:xfrm>
            <a:off x="2830912" y="2526732"/>
            <a:ext cx="716577" cy="554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NIC</a:t>
            </a:r>
            <a:endParaRPr lang="zh-CN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6" name="矩形 89">
            <a:extLst>
              <a:ext uri="{FF2B5EF4-FFF2-40B4-BE49-F238E27FC236}">
                <a16:creationId xmlns:a16="http://schemas.microsoft.com/office/drawing/2014/main" id="{6E904A43-284D-472C-A44C-722E0253EFB8}"/>
              </a:ext>
            </a:extLst>
          </p:cNvPr>
          <p:cNvSpPr/>
          <p:nvPr/>
        </p:nvSpPr>
        <p:spPr>
          <a:xfrm>
            <a:off x="4191308" y="2400784"/>
            <a:ext cx="1115427" cy="8464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CPU0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Mem</a:t>
            </a:r>
            <a:endParaRPr lang="zh-CN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矩形 90">
            <a:extLst>
              <a:ext uri="{FF2B5EF4-FFF2-40B4-BE49-F238E27FC236}">
                <a16:creationId xmlns:a16="http://schemas.microsoft.com/office/drawing/2014/main" id="{882B63ED-5E2F-451B-AFF3-D3154F302E55}"/>
              </a:ext>
            </a:extLst>
          </p:cNvPr>
          <p:cNvSpPr/>
          <p:nvPr/>
        </p:nvSpPr>
        <p:spPr>
          <a:xfrm>
            <a:off x="6992366" y="2403962"/>
            <a:ext cx="1115427" cy="8464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CPU1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Mem</a:t>
            </a:r>
            <a:endParaRPr lang="zh-CN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文本框 93">
            <a:extLst>
              <a:ext uri="{FF2B5EF4-FFF2-40B4-BE49-F238E27FC236}">
                <a16:creationId xmlns:a16="http://schemas.microsoft.com/office/drawing/2014/main" id="{ABD8D0F7-1B19-4749-A4D9-40279E33D26C}"/>
              </a:ext>
            </a:extLst>
          </p:cNvPr>
          <p:cNvSpPr txBox="1"/>
          <p:nvPr/>
        </p:nvSpPr>
        <p:spPr>
          <a:xfrm>
            <a:off x="5889835" y="2465344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n-ea"/>
              </a:rPr>
              <a:t>QPI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60" name="流程图: 汇总连接 94">
            <a:extLst>
              <a:ext uri="{FF2B5EF4-FFF2-40B4-BE49-F238E27FC236}">
                <a16:creationId xmlns:a16="http://schemas.microsoft.com/office/drawing/2014/main" id="{A37A1D5A-3F7A-4AB0-94C9-4B48D75669E0}"/>
              </a:ext>
            </a:extLst>
          </p:cNvPr>
          <p:cNvSpPr/>
          <p:nvPr/>
        </p:nvSpPr>
        <p:spPr>
          <a:xfrm>
            <a:off x="3607035" y="3548363"/>
            <a:ext cx="888196" cy="45272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矩形 106">
            <a:extLst>
              <a:ext uri="{FF2B5EF4-FFF2-40B4-BE49-F238E27FC236}">
                <a16:creationId xmlns:a16="http://schemas.microsoft.com/office/drawing/2014/main" id="{D01CA286-919C-442D-9CB8-CD23A2F4A35C}"/>
              </a:ext>
            </a:extLst>
          </p:cNvPr>
          <p:cNvSpPr/>
          <p:nvPr/>
        </p:nvSpPr>
        <p:spPr>
          <a:xfrm>
            <a:off x="5194242" y="4335540"/>
            <a:ext cx="354312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矩形 109">
            <a:extLst>
              <a:ext uri="{FF2B5EF4-FFF2-40B4-BE49-F238E27FC236}">
                <a16:creationId xmlns:a16="http://schemas.microsoft.com/office/drawing/2014/main" id="{ADEEC005-02F1-44BA-AF62-23FD606A48A4}"/>
              </a:ext>
            </a:extLst>
          </p:cNvPr>
          <p:cNvSpPr/>
          <p:nvPr/>
        </p:nvSpPr>
        <p:spPr>
          <a:xfrm>
            <a:off x="3870614" y="5298519"/>
            <a:ext cx="354312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4" name="矩形 110">
            <a:extLst>
              <a:ext uri="{FF2B5EF4-FFF2-40B4-BE49-F238E27FC236}">
                <a16:creationId xmlns:a16="http://schemas.microsoft.com/office/drawing/2014/main" id="{400EBC23-C3D9-40D3-88FE-4566F63E56E2}"/>
              </a:ext>
            </a:extLst>
          </p:cNvPr>
          <p:cNvSpPr/>
          <p:nvPr/>
        </p:nvSpPr>
        <p:spPr>
          <a:xfrm>
            <a:off x="3870615" y="4356740"/>
            <a:ext cx="354310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0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5" name="矩形 112">
            <a:extLst>
              <a:ext uri="{FF2B5EF4-FFF2-40B4-BE49-F238E27FC236}">
                <a16:creationId xmlns:a16="http://schemas.microsoft.com/office/drawing/2014/main" id="{46150291-A258-49A5-947D-13637A5C0CF6}"/>
              </a:ext>
            </a:extLst>
          </p:cNvPr>
          <p:cNvSpPr/>
          <p:nvPr/>
        </p:nvSpPr>
        <p:spPr>
          <a:xfrm>
            <a:off x="5194240" y="5280032"/>
            <a:ext cx="354312" cy="5511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6" name="流程图: 汇总连接 94">
            <a:extLst>
              <a:ext uri="{FF2B5EF4-FFF2-40B4-BE49-F238E27FC236}">
                <a16:creationId xmlns:a16="http://schemas.microsoft.com/office/drawing/2014/main" id="{C22442BA-BF70-4A77-836E-3E322394625A}"/>
              </a:ext>
            </a:extLst>
          </p:cNvPr>
          <p:cNvSpPr/>
          <p:nvPr/>
        </p:nvSpPr>
        <p:spPr>
          <a:xfrm>
            <a:off x="4931310" y="3536890"/>
            <a:ext cx="888196" cy="45272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文本框 93">
            <a:extLst>
              <a:ext uri="{FF2B5EF4-FFF2-40B4-BE49-F238E27FC236}">
                <a16:creationId xmlns:a16="http://schemas.microsoft.com/office/drawing/2014/main" id="{A9F3B9B7-04B8-4274-9278-8FD51FC21941}"/>
              </a:ext>
            </a:extLst>
          </p:cNvPr>
          <p:cNvSpPr txBox="1"/>
          <p:nvPr/>
        </p:nvSpPr>
        <p:spPr>
          <a:xfrm>
            <a:off x="3757647" y="3144210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n-ea"/>
              </a:rPr>
              <a:t>P</a:t>
            </a:r>
            <a:r>
              <a:rPr lang="en-US" altLang="zh-CN" sz="1600" b="1" baseline="-25000" dirty="0">
                <a:latin typeface="+mn-ea"/>
              </a:rPr>
              <a:t>0</a:t>
            </a:r>
            <a:endParaRPr lang="zh-CN" altLang="en-US" sz="1600" b="1" baseline="-25000" dirty="0">
              <a:latin typeface="+mn-ea"/>
            </a:endParaRPr>
          </a:p>
        </p:txBody>
      </p:sp>
      <p:sp>
        <p:nvSpPr>
          <p:cNvPr id="79" name="文本框 93">
            <a:extLst>
              <a:ext uri="{FF2B5EF4-FFF2-40B4-BE49-F238E27FC236}">
                <a16:creationId xmlns:a16="http://schemas.microsoft.com/office/drawing/2014/main" id="{13C3BAEE-551F-4879-A53E-709DA9315D70}"/>
              </a:ext>
            </a:extLst>
          </p:cNvPr>
          <p:cNvSpPr txBox="1"/>
          <p:nvPr/>
        </p:nvSpPr>
        <p:spPr>
          <a:xfrm>
            <a:off x="5236441" y="3173093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n-ea"/>
              </a:rPr>
              <a:t>P</a:t>
            </a:r>
            <a:r>
              <a:rPr lang="en-US" altLang="zh-CN" sz="1600" b="1" baseline="-25000" dirty="0">
                <a:latin typeface="+mn-ea"/>
              </a:rPr>
              <a:t>1</a:t>
            </a:r>
            <a:endParaRPr lang="zh-CN" altLang="en-US" sz="1600" b="1" baseline="-25000" dirty="0">
              <a:latin typeface="+mn-ea"/>
            </a:endParaRPr>
          </a:p>
        </p:txBody>
      </p:sp>
      <p:sp>
        <p:nvSpPr>
          <p:cNvPr id="81" name="流程图: 汇总连接 94">
            <a:extLst>
              <a:ext uri="{FF2B5EF4-FFF2-40B4-BE49-F238E27FC236}">
                <a16:creationId xmlns:a16="http://schemas.microsoft.com/office/drawing/2014/main" id="{1F98E1CA-9EB4-4424-A92F-FF92BF1B297F}"/>
              </a:ext>
            </a:extLst>
          </p:cNvPr>
          <p:cNvSpPr/>
          <p:nvPr/>
        </p:nvSpPr>
        <p:spPr>
          <a:xfrm>
            <a:off x="6420541" y="3536890"/>
            <a:ext cx="888196" cy="45272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3" name="矩形 106">
            <a:extLst>
              <a:ext uri="{FF2B5EF4-FFF2-40B4-BE49-F238E27FC236}">
                <a16:creationId xmlns:a16="http://schemas.microsoft.com/office/drawing/2014/main" id="{A733FE13-3D30-4D71-A74E-A77EC9529EA6}"/>
              </a:ext>
            </a:extLst>
          </p:cNvPr>
          <p:cNvSpPr/>
          <p:nvPr/>
        </p:nvSpPr>
        <p:spPr>
          <a:xfrm>
            <a:off x="8007747" y="4324066"/>
            <a:ext cx="354312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4" name="矩形 109">
            <a:extLst>
              <a:ext uri="{FF2B5EF4-FFF2-40B4-BE49-F238E27FC236}">
                <a16:creationId xmlns:a16="http://schemas.microsoft.com/office/drawing/2014/main" id="{107F73E0-DFC9-413E-853A-5C74A45DC671}"/>
              </a:ext>
            </a:extLst>
          </p:cNvPr>
          <p:cNvSpPr/>
          <p:nvPr/>
        </p:nvSpPr>
        <p:spPr>
          <a:xfrm>
            <a:off x="6684119" y="5287046"/>
            <a:ext cx="354312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5" name="矩形 110">
            <a:extLst>
              <a:ext uri="{FF2B5EF4-FFF2-40B4-BE49-F238E27FC236}">
                <a16:creationId xmlns:a16="http://schemas.microsoft.com/office/drawing/2014/main" id="{66B91409-E844-4B6B-9DD1-737D30D122BF}"/>
              </a:ext>
            </a:extLst>
          </p:cNvPr>
          <p:cNvSpPr/>
          <p:nvPr/>
        </p:nvSpPr>
        <p:spPr>
          <a:xfrm>
            <a:off x="6684121" y="4345267"/>
            <a:ext cx="354310" cy="5511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6" name="矩形 112">
            <a:extLst>
              <a:ext uri="{FF2B5EF4-FFF2-40B4-BE49-F238E27FC236}">
                <a16:creationId xmlns:a16="http://schemas.microsoft.com/office/drawing/2014/main" id="{029F58FF-A295-4C1A-AFD1-6F0BC8CFF775}"/>
              </a:ext>
            </a:extLst>
          </p:cNvPr>
          <p:cNvSpPr/>
          <p:nvPr/>
        </p:nvSpPr>
        <p:spPr>
          <a:xfrm>
            <a:off x="8007746" y="5268559"/>
            <a:ext cx="354312" cy="5511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7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7" name="流程图: 汇总连接 94">
            <a:extLst>
              <a:ext uri="{FF2B5EF4-FFF2-40B4-BE49-F238E27FC236}">
                <a16:creationId xmlns:a16="http://schemas.microsoft.com/office/drawing/2014/main" id="{D6C402F0-1FC1-4002-94FE-E0CB71921F88}"/>
              </a:ext>
            </a:extLst>
          </p:cNvPr>
          <p:cNvSpPr/>
          <p:nvPr/>
        </p:nvSpPr>
        <p:spPr>
          <a:xfrm>
            <a:off x="7744815" y="3525417"/>
            <a:ext cx="888196" cy="45272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8" name="文本框 93">
            <a:extLst>
              <a:ext uri="{FF2B5EF4-FFF2-40B4-BE49-F238E27FC236}">
                <a16:creationId xmlns:a16="http://schemas.microsoft.com/office/drawing/2014/main" id="{3B95E260-3E45-42EC-A3E3-533C93303D4F}"/>
              </a:ext>
            </a:extLst>
          </p:cNvPr>
          <p:cNvSpPr txBox="1"/>
          <p:nvPr/>
        </p:nvSpPr>
        <p:spPr>
          <a:xfrm>
            <a:off x="6439822" y="3142051"/>
            <a:ext cx="50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n-ea"/>
              </a:rPr>
              <a:t>P</a:t>
            </a:r>
            <a:r>
              <a:rPr lang="en-US" altLang="zh-CN" sz="1600" b="1" baseline="-25000" dirty="0">
                <a:latin typeface="+mn-ea"/>
              </a:rPr>
              <a:t>2</a:t>
            </a:r>
            <a:endParaRPr lang="zh-CN" altLang="en-US" sz="1600" b="1" baseline="-25000" dirty="0">
              <a:latin typeface="+mn-ea"/>
            </a:endParaRPr>
          </a:p>
        </p:txBody>
      </p:sp>
      <p:sp>
        <p:nvSpPr>
          <p:cNvPr id="99" name="文本框 93">
            <a:extLst>
              <a:ext uri="{FF2B5EF4-FFF2-40B4-BE49-F238E27FC236}">
                <a16:creationId xmlns:a16="http://schemas.microsoft.com/office/drawing/2014/main" id="{5E99A9F4-137E-4D9F-8897-8AD832555E0F}"/>
              </a:ext>
            </a:extLst>
          </p:cNvPr>
          <p:cNvSpPr txBox="1"/>
          <p:nvPr/>
        </p:nvSpPr>
        <p:spPr>
          <a:xfrm>
            <a:off x="8049946" y="3161619"/>
            <a:ext cx="50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n-ea"/>
              </a:rPr>
              <a:t>P</a:t>
            </a:r>
            <a:r>
              <a:rPr lang="en-US" altLang="zh-CN" sz="1600" b="1" baseline="-25000" dirty="0">
                <a:latin typeface="+mn-ea"/>
              </a:rPr>
              <a:t>3</a:t>
            </a:r>
            <a:endParaRPr lang="zh-CN" altLang="en-US" sz="1600" b="1" baseline="-25000" dirty="0">
              <a:latin typeface="+mn-ea"/>
            </a:endParaRPr>
          </a:p>
        </p:txBody>
      </p:sp>
      <p:cxnSp>
        <p:nvCxnSpPr>
          <p:cNvPr id="106" name="连接符: 曲线 105">
            <a:extLst>
              <a:ext uri="{FF2B5EF4-FFF2-40B4-BE49-F238E27FC236}">
                <a16:creationId xmlns:a16="http://schemas.microsoft.com/office/drawing/2014/main" id="{A36FB053-E1C4-44EF-B238-668F12E0A6F7}"/>
              </a:ext>
            </a:extLst>
          </p:cNvPr>
          <p:cNvCxnSpPr>
            <a:cxnSpLocks/>
            <a:stCxn id="84" idx="2"/>
            <a:endCxn id="65" idx="2"/>
          </p:cNvCxnSpPr>
          <p:nvPr/>
        </p:nvCxnSpPr>
        <p:spPr>
          <a:xfrm rot="5400000" flipH="1">
            <a:off x="6112829" y="5089752"/>
            <a:ext cx="7013" cy="1489879"/>
          </a:xfrm>
          <a:prstGeom prst="curvedConnector3">
            <a:avLst>
              <a:gd name="adj1" fmla="val -325966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连接符: 曲线 106">
            <a:extLst>
              <a:ext uri="{FF2B5EF4-FFF2-40B4-BE49-F238E27FC236}">
                <a16:creationId xmlns:a16="http://schemas.microsoft.com/office/drawing/2014/main" id="{E5C2C877-0524-41D9-81CF-DD973EF95AF5}"/>
              </a:ext>
            </a:extLst>
          </p:cNvPr>
          <p:cNvCxnSpPr>
            <a:cxnSpLocks/>
            <a:stCxn id="86" idx="2"/>
            <a:endCxn id="63" idx="2"/>
          </p:cNvCxnSpPr>
          <p:nvPr/>
        </p:nvCxnSpPr>
        <p:spPr>
          <a:xfrm rot="5400000">
            <a:off x="6101357" y="3766124"/>
            <a:ext cx="29959" cy="4137132"/>
          </a:xfrm>
          <a:prstGeom prst="curvedConnector3">
            <a:avLst>
              <a:gd name="adj1" fmla="val 86304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连接符: 曲线 107">
            <a:extLst>
              <a:ext uri="{FF2B5EF4-FFF2-40B4-BE49-F238E27FC236}">
                <a16:creationId xmlns:a16="http://schemas.microsoft.com/office/drawing/2014/main" id="{54A57DAA-0357-4DBA-BE51-F3EA4C91ACCA}"/>
              </a:ext>
            </a:extLst>
          </p:cNvPr>
          <p:cNvCxnSpPr>
            <a:cxnSpLocks/>
            <a:stCxn id="85" idx="0"/>
            <a:endCxn id="62" idx="0"/>
          </p:cNvCxnSpPr>
          <p:nvPr/>
        </p:nvCxnSpPr>
        <p:spPr>
          <a:xfrm rot="16200000" flipV="1">
            <a:off x="6111474" y="3595465"/>
            <a:ext cx="9727" cy="1489878"/>
          </a:xfrm>
          <a:prstGeom prst="curvedConnector3">
            <a:avLst>
              <a:gd name="adj1" fmla="val 245015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连接符: 曲线 108">
            <a:extLst>
              <a:ext uri="{FF2B5EF4-FFF2-40B4-BE49-F238E27FC236}">
                <a16:creationId xmlns:a16="http://schemas.microsoft.com/office/drawing/2014/main" id="{586FEA75-2432-4A13-9A0B-6AB396532389}"/>
              </a:ext>
            </a:extLst>
          </p:cNvPr>
          <p:cNvCxnSpPr>
            <a:cxnSpLocks/>
            <a:stCxn id="83" idx="0"/>
            <a:endCxn id="64" idx="0"/>
          </p:cNvCxnSpPr>
          <p:nvPr/>
        </p:nvCxnSpPr>
        <p:spPr>
          <a:xfrm rot="16200000" flipH="1" flipV="1">
            <a:off x="6100000" y="2271836"/>
            <a:ext cx="32674" cy="4137133"/>
          </a:xfrm>
          <a:prstGeom prst="curvedConnector3">
            <a:avLst>
              <a:gd name="adj1" fmla="val -6996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C557B9A1-6E06-4690-B0D7-105954BA6B4B}"/>
              </a:ext>
            </a:extLst>
          </p:cNvPr>
          <p:cNvCxnSpPr>
            <a:cxnSpLocks/>
            <a:stCxn id="64" idx="3"/>
            <a:endCxn id="62" idx="1"/>
          </p:cNvCxnSpPr>
          <p:nvPr/>
        </p:nvCxnSpPr>
        <p:spPr>
          <a:xfrm flipV="1">
            <a:off x="4224925" y="4611116"/>
            <a:ext cx="969317" cy="2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974AD182-ACA9-49BC-9B29-0CF5CB5902B1}"/>
              </a:ext>
            </a:extLst>
          </p:cNvPr>
          <p:cNvCxnSpPr>
            <a:cxnSpLocks/>
            <a:stCxn id="63" idx="3"/>
            <a:endCxn id="62" idx="1"/>
          </p:cNvCxnSpPr>
          <p:nvPr/>
        </p:nvCxnSpPr>
        <p:spPr>
          <a:xfrm flipV="1">
            <a:off x="4224926" y="4611116"/>
            <a:ext cx="969316" cy="962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7C021452-223A-4CAA-BD01-647F74EF80F3}"/>
              </a:ext>
            </a:extLst>
          </p:cNvPr>
          <p:cNvCxnSpPr>
            <a:cxnSpLocks/>
            <a:endCxn id="66" idx="4"/>
          </p:cNvCxnSpPr>
          <p:nvPr/>
        </p:nvCxnSpPr>
        <p:spPr>
          <a:xfrm flipV="1">
            <a:off x="5375408" y="3989617"/>
            <a:ext cx="0" cy="3344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E9BCAD39-DBC3-4153-A393-EDF94DAA9552}"/>
              </a:ext>
            </a:extLst>
          </p:cNvPr>
          <p:cNvCxnSpPr>
            <a:cxnSpLocks/>
            <a:stCxn id="66" idx="0"/>
            <a:endCxn id="56" idx="2"/>
          </p:cNvCxnSpPr>
          <p:nvPr/>
        </p:nvCxnSpPr>
        <p:spPr>
          <a:xfrm flipH="1" flipV="1">
            <a:off x="4749022" y="3247198"/>
            <a:ext cx="626386" cy="289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807824D3-3FE5-410E-9614-3BBD8FB3CBEB}"/>
              </a:ext>
            </a:extLst>
          </p:cNvPr>
          <p:cNvCxnSpPr>
            <a:cxnSpLocks/>
            <a:stCxn id="56" idx="2"/>
            <a:endCxn id="60" idx="0"/>
          </p:cNvCxnSpPr>
          <p:nvPr/>
        </p:nvCxnSpPr>
        <p:spPr>
          <a:xfrm flipH="1">
            <a:off x="4051133" y="3247198"/>
            <a:ext cx="697889" cy="301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64CD3B30-1197-4B69-9CE7-2CA33CB14308}"/>
              </a:ext>
            </a:extLst>
          </p:cNvPr>
          <p:cNvCxnSpPr>
            <a:stCxn id="60" idx="1"/>
            <a:endCxn id="55" idx="3"/>
          </p:cNvCxnSpPr>
          <p:nvPr/>
        </p:nvCxnSpPr>
        <p:spPr>
          <a:xfrm rot="16200000" flipV="1">
            <a:off x="3236917" y="3114471"/>
            <a:ext cx="810765" cy="1896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A973CF0B-E864-49F8-99BC-D8A1BB6D28F4}"/>
              </a:ext>
            </a:extLst>
          </p:cNvPr>
          <p:cNvCxnSpPr>
            <a:cxnSpLocks/>
            <a:stCxn id="65" idx="0"/>
            <a:endCxn id="62" idx="2"/>
          </p:cNvCxnSpPr>
          <p:nvPr/>
        </p:nvCxnSpPr>
        <p:spPr>
          <a:xfrm flipV="1">
            <a:off x="5371396" y="4886691"/>
            <a:ext cx="2" cy="393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A640B-CB04-4A3D-9C7C-39F08A18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Communication of Inter-machine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90CC7-33A4-44DF-8B1F-B8B5FE2B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the optimal inter-machine communication strategy</a:t>
            </a:r>
            <a:r>
              <a:rPr lang="zh-CN" altLang="en-US" sz="3600" dirty="0"/>
              <a:t> </a:t>
            </a:r>
            <a:r>
              <a:rPr lang="en-US" altLang="zh-CN" sz="3600" dirty="0"/>
              <a:t>is</a:t>
            </a:r>
            <a:r>
              <a:rPr lang="zh-CN" altLang="en-US" sz="3600" dirty="0"/>
              <a:t> </a:t>
            </a:r>
            <a:r>
              <a:rPr lang="en-US" altLang="zh-CN" sz="3600" dirty="0"/>
              <a:t>not</a:t>
            </a:r>
            <a:r>
              <a:rPr lang="zh-CN" altLang="en-US" sz="3600" dirty="0"/>
              <a:t> </a:t>
            </a:r>
            <a:r>
              <a:rPr lang="en-US" altLang="zh-CN" sz="3600" dirty="0"/>
              <a:t>enough:</a:t>
            </a:r>
          </a:p>
          <a:p>
            <a:pPr lvl="1"/>
            <a:r>
              <a:rPr lang="en-US" altLang="zh-CN" sz="3200" dirty="0">
                <a:solidFill>
                  <a:schemeClr val="bg2"/>
                </a:solidFill>
              </a:rPr>
              <a:t>Intra-machine</a:t>
            </a:r>
          </a:p>
          <a:p>
            <a:pPr lvl="1"/>
            <a:r>
              <a:rPr lang="en-US" altLang="zh-CN" sz="3200" dirty="0"/>
              <a:t>CPU machine bottleneck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22B40-EF73-4879-80D9-8826EE20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25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Summation Service</a:t>
            </a:r>
            <a:r>
              <a:rPr lang="zh-CN" altLang="en-US" dirty="0"/>
              <a:t>（</a:t>
            </a:r>
            <a:r>
              <a:rPr lang="en-US" altLang="zh-CN" dirty="0"/>
              <a:t>SS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2520462-90A9-442A-BA54-9EA604F3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28" y="1907395"/>
            <a:ext cx="4165343" cy="35671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1BEA2F-96C5-4512-ABA9-4A101BAFF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931" y="1929424"/>
            <a:ext cx="4165343" cy="35748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7899704-9740-4B58-8F22-3145164BC841}"/>
              </a:ext>
            </a:extLst>
          </p:cNvPr>
          <p:cNvSpPr txBox="1"/>
          <p:nvPr/>
        </p:nvSpPr>
        <p:spPr>
          <a:xfrm>
            <a:off x="1663064" y="1383475"/>
            <a:ext cx="383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 </a:t>
            </a:r>
            <a:r>
              <a:rPr lang="en-US" altLang="zh-CN" dirty="0" err="1"/>
              <a:t>cpu</a:t>
            </a:r>
            <a:r>
              <a:rPr lang="en-US" altLang="zh-CN" dirty="0"/>
              <a:t> machine + 1 </a:t>
            </a:r>
            <a:r>
              <a:rPr lang="en-US" altLang="zh-CN" dirty="0" err="1"/>
              <a:t>gpu</a:t>
            </a:r>
            <a:r>
              <a:rPr lang="en-US" altLang="zh-CN" dirty="0"/>
              <a:t> machine (PS)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87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Summation Service</a:t>
            </a:r>
            <a:r>
              <a:rPr lang="zh-CN" altLang="en-US" dirty="0"/>
              <a:t>（</a:t>
            </a:r>
            <a:r>
              <a:rPr lang="en-US" altLang="zh-CN" dirty="0"/>
              <a:t>SS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5268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Solution:</a:t>
            </a:r>
            <a:endParaRPr lang="en-US" dirty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89AB7342-760C-4D8C-8A75-D917E94BBDAC}"/>
              </a:ext>
            </a:extLst>
          </p:cNvPr>
          <p:cNvSpPr/>
          <p:nvPr/>
        </p:nvSpPr>
        <p:spPr>
          <a:xfrm>
            <a:off x="848152" y="2225766"/>
            <a:ext cx="1285460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fp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772EAD-0BEB-4AB1-9EA5-A193264485D1}"/>
              </a:ext>
            </a:extLst>
          </p:cNvPr>
          <p:cNvSpPr/>
          <p:nvPr/>
        </p:nvSpPr>
        <p:spPr>
          <a:xfrm>
            <a:off x="848151" y="2924580"/>
            <a:ext cx="1285461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bp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29CA688-F394-4FB7-AF85-51E9F4C1078B}"/>
              </a:ext>
            </a:extLst>
          </p:cNvPr>
          <p:cNvSpPr/>
          <p:nvPr/>
        </p:nvSpPr>
        <p:spPr>
          <a:xfrm>
            <a:off x="848150" y="3741197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sum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2693BA5-D496-4641-B43D-A39F4BF36ACF}"/>
              </a:ext>
            </a:extLst>
          </p:cNvPr>
          <p:cNvSpPr/>
          <p:nvPr/>
        </p:nvSpPr>
        <p:spPr>
          <a:xfrm>
            <a:off x="848151" y="4440011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update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BF213A0A-9D05-4A8D-9241-48748B75B045}"/>
              </a:ext>
            </a:extLst>
          </p:cNvPr>
          <p:cNvSpPr/>
          <p:nvPr/>
        </p:nvSpPr>
        <p:spPr>
          <a:xfrm>
            <a:off x="2733270" y="2503328"/>
            <a:ext cx="1086678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7FDA2DD9-23DD-4DC2-A775-A7B96BFA2ECC}"/>
              </a:ext>
            </a:extLst>
          </p:cNvPr>
          <p:cNvSpPr/>
          <p:nvPr/>
        </p:nvSpPr>
        <p:spPr>
          <a:xfrm>
            <a:off x="2733266" y="4098034"/>
            <a:ext cx="1086681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4418D4D-124E-465F-BE51-DE56DAF3F567}"/>
              </a:ext>
            </a:extLst>
          </p:cNvPr>
          <p:cNvSpPr/>
          <p:nvPr/>
        </p:nvSpPr>
        <p:spPr>
          <a:xfrm>
            <a:off x="549976" y="3608603"/>
            <a:ext cx="1898374" cy="154140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CEA56365-D466-4BA5-8FC9-458BD89119F9}"/>
              </a:ext>
            </a:extLst>
          </p:cNvPr>
          <p:cNvSpPr txBox="1"/>
          <p:nvPr/>
        </p:nvSpPr>
        <p:spPr>
          <a:xfrm>
            <a:off x="487028" y="5079604"/>
            <a:ext cx="146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  <a:ea typeface="+mj-ea"/>
                <a:cs typeface="Arial" panose="020B0604020202020204" pitchFamily="34" charset="0"/>
              </a:rPr>
              <a:t>optimizer</a:t>
            </a:r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D1609A46-A9BC-47E1-8813-A0940A9E3160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>
            <a:off x="2133612" y="2505801"/>
            <a:ext cx="599658" cy="277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1">
            <a:extLst>
              <a:ext uri="{FF2B5EF4-FFF2-40B4-BE49-F238E27FC236}">
                <a16:creationId xmlns:a16="http://schemas.microsoft.com/office/drawing/2014/main" id="{DC03D9B8-3AFF-49F7-B281-2AB5CB380CBC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 flipV="1">
            <a:off x="2133612" y="2783363"/>
            <a:ext cx="599658" cy="421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id="{B71FAB0D-BE34-4C44-91BC-756B47CAF741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2133612" y="4021232"/>
            <a:ext cx="599654" cy="356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7">
            <a:extLst>
              <a:ext uri="{FF2B5EF4-FFF2-40B4-BE49-F238E27FC236}">
                <a16:creationId xmlns:a16="http://schemas.microsoft.com/office/drawing/2014/main" id="{E108BA74-FAC3-400A-BED6-05484DD9EC69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 flipV="1">
            <a:off x="2133613" y="4378069"/>
            <a:ext cx="599653" cy="341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90">
            <a:extLst>
              <a:ext uri="{FF2B5EF4-FFF2-40B4-BE49-F238E27FC236}">
                <a16:creationId xmlns:a16="http://schemas.microsoft.com/office/drawing/2014/main" id="{F094DF05-5C2C-4BEF-96DC-F416AB54719E}"/>
              </a:ext>
            </a:extLst>
          </p:cNvPr>
          <p:cNvSpPr/>
          <p:nvPr/>
        </p:nvSpPr>
        <p:spPr>
          <a:xfrm>
            <a:off x="4810540" y="2225766"/>
            <a:ext cx="1285460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fp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Oval 91">
            <a:extLst>
              <a:ext uri="{FF2B5EF4-FFF2-40B4-BE49-F238E27FC236}">
                <a16:creationId xmlns:a16="http://schemas.microsoft.com/office/drawing/2014/main" id="{42CEC073-12CB-4C7D-B5E2-BE192EF148DA}"/>
              </a:ext>
            </a:extLst>
          </p:cNvPr>
          <p:cNvSpPr/>
          <p:nvPr/>
        </p:nvSpPr>
        <p:spPr>
          <a:xfrm>
            <a:off x="4810539" y="2924580"/>
            <a:ext cx="1285461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bp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Oval 92">
            <a:extLst>
              <a:ext uri="{FF2B5EF4-FFF2-40B4-BE49-F238E27FC236}">
                <a16:creationId xmlns:a16="http://schemas.microsoft.com/office/drawing/2014/main" id="{6E90A079-AA24-4B23-9685-12266811810D}"/>
              </a:ext>
            </a:extLst>
          </p:cNvPr>
          <p:cNvSpPr/>
          <p:nvPr/>
        </p:nvSpPr>
        <p:spPr>
          <a:xfrm>
            <a:off x="4810538" y="3741197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sum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Oval 93">
            <a:extLst>
              <a:ext uri="{FF2B5EF4-FFF2-40B4-BE49-F238E27FC236}">
                <a16:creationId xmlns:a16="http://schemas.microsoft.com/office/drawing/2014/main" id="{AFF172D1-6482-49D0-816E-CA35B0AFF488}"/>
              </a:ext>
            </a:extLst>
          </p:cNvPr>
          <p:cNvSpPr/>
          <p:nvPr/>
        </p:nvSpPr>
        <p:spPr>
          <a:xfrm>
            <a:off x="4810539" y="4440011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update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ctangle: Rounded Corners 94">
            <a:extLst>
              <a:ext uri="{FF2B5EF4-FFF2-40B4-BE49-F238E27FC236}">
                <a16:creationId xmlns:a16="http://schemas.microsoft.com/office/drawing/2014/main" id="{A8ED94C9-3E0D-420A-9DC7-672BB9646F44}"/>
              </a:ext>
            </a:extLst>
          </p:cNvPr>
          <p:cNvSpPr/>
          <p:nvPr/>
        </p:nvSpPr>
        <p:spPr>
          <a:xfrm>
            <a:off x="6695658" y="2503328"/>
            <a:ext cx="1086678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25" name="Rectangle: Rounded Corners 95">
            <a:extLst>
              <a:ext uri="{FF2B5EF4-FFF2-40B4-BE49-F238E27FC236}">
                <a16:creationId xmlns:a16="http://schemas.microsoft.com/office/drawing/2014/main" id="{BA7E297F-D27B-44C4-83D6-FE0F1758D839}"/>
              </a:ext>
            </a:extLst>
          </p:cNvPr>
          <p:cNvSpPr/>
          <p:nvPr/>
        </p:nvSpPr>
        <p:spPr>
          <a:xfrm>
            <a:off x="6695654" y="4098034"/>
            <a:ext cx="1086681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E56EEE20-E7D2-4BEA-84E7-7A721BFF4509}"/>
              </a:ext>
            </a:extLst>
          </p:cNvPr>
          <p:cNvSpPr/>
          <p:nvPr/>
        </p:nvSpPr>
        <p:spPr>
          <a:xfrm>
            <a:off x="4512364" y="3608603"/>
            <a:ext cx="1898374" cy="154140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TextBox 97">
            <a:extLst>
              <a:ext uri="{FF2B5EF4-FFF2-40B4-BE49-F238E27FC236}">
                <a16:creationId xmlns:a16="http://schemas.microsoft.com/office/drawing/2014/main" id="{43FB49F2-B467-425E-B510-433147F47376}"/>
              </a:ext>
            </a:extLst>
          </p:cNvPr>
          <p:cNvSpPr txBox="1"/>
          <p:nvPr/>
        </p:nvSpPr>
        <p:spPr>
          <a:xfrm>
            <a:off x="4449416" y="5079604"/>
            <a:ext cx="146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  <a:ea typeface="+mj-ea"/>
                <a:cs typeface="Arial" panose="020B0604020202020204" pitchFamily="34" charset="0"/>
              </a:rPr>
              <a:t>optimizer</a:t>
            </a:r>
          </a:p>
        </p:txBody>
      </p:sp>
      <p:cxnSp>
        <p:nvCxnSpPr>
          <p:cNvPr id="28" name="Straight Arrow Connector 98">
            <a:extLst>
              <a:ext uri="{FF2B5EF4-FFF2-40B4-BE49-F238E27FC236}">
                <a16:creationId xmlns:a16="http://schemas.microsoft.com/office/drawing/2014/main" id="{7ED3DCAE-287A-4549-9B4B-5495B0738A8B}"/>
              </a:ext>
            </a:extLst>
          </p:cNvPr>
          <p:cNvCxnSpPr>
            <a:cxnSpLocks/>
            <a:stCxn id="20" idx="6"/>
            <a:endCxn id="24" idx="1"/>
          </p:cNvCxnSpPr>
          <p:nvPr/>
        </p:nvCxnSpPr>
        <p:spPr>
          <a:xfrm>
            <a:off x="6096000" y="2505801"/>
            <a:ext cx="599658" cy="277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99">
            <a:extLst>
              <a:ext uri="{FF2B5EF4-FFF2-40B4-BE49-F238E27FC236}">
                <a16:creationId xmlns:a16="http://schemas.microsoft.com/office/drawing/2014/main" id="{044125B2-ACD2-4702-968F-F66AFC00E4B9}"/>
              </a:ext>
            </a:extLst>
          </p:cNvPr>
          <p:cNvCxnSpPr>
            <a:cxnSpLocks/>
            <a:stCxn id="21" idx="6"/>
            <a:endCxn id="24" idx="1"/>
          </p:cNvCxnSpPr>
          <p:nvPr/>
        </p:nvCxnSpPr>
        <p:spPr>
          <a:xfrm flipV="1">
            <a:off x="6096000" y="2783363"/>
            <a:ext cx="599658" cy="421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00">
            <a:extLst>
              <a:ext uri="{FF2B5EF4-FFF2-40B4-BE49-F238E27FC236}">
                <a16:creationId xmlns:a16="http://schemas.microsoft.com/office/drawing/2014/main" id="{D379C6E2-7659-4684-A8E3-809141C98896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 flipV="1">
            <a:off x="6096000" y="2783363"/>
            <a:ext cx="599658" cy="1237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01">
            <a:extLst>
              <a:ext uri="{FF2B5EF4-FFF2-40B4-BE49-F238E27FC236}">
                <a16:creationId xmlns:a16="http://schemas.microsoft.com/office/drawing/2014/main" id="{71A021C3-5675-485A-98FA-C1671EE0CCB6}"/>
              </a:ext>
            </a:extLst>
          </p:cNvPr>
          <p:cNvCxnSpPr>
            <a:cxnSpLocks/>
            <a:stCxn id="23" idx="6"/>
            <a:endCxn id="24" idx="1"/>
          </p:cNvCxnSpPr>
          <p:nvPr/>
        </p:nvCxnSpPr>
        <p:spPr>
          <a:xfrm flipV="1">
            <a:off x="6096001" y="2783363"/>
            <a:ext cx="599657" cy="193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102">
            <a:extLst>
              <a:ext uri="{FF2B5EF4-FFF2-40B4-BE49-F238E27FC236}">
                <a16:creationId xmlns:a16="http://schemas.microsoft.com/office/drawing/2014/main" id="{89AC2037-0A78-47C5-A66A-CBADE6C16541}"/>
              </a:ext>
            </a:extLst>
          </p:cNvPr>
          <p:cNvSpPr/>
          <p:nvPr/>
        </p:nvSpPr>
        <p:spPr>
          <a:xfrm>
            <a:off x="8661965" y="2225766"/>
            <a:ext cx="1285460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fp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Oval 103">
            <a:extLst>
              <a:ext uri="{FF2B5EF4-FFF2-40B4-BE49-F238E27FC236}">
                <a16:creationId xmlns:a16="http://schemas.microsoft.com/office/drawing/2014/main" id="{31744397-4A25-40E5-B669-F0C6F85F059B}"/>
              </a:ext>
            </a:extLst>
          </p:cNvPr>
          <p:cNvSpPr/>
          <p:nvPr/>
        </p:nvSpPr>
        <p:spPr>
          <a:xfrm>
            <a:off x="8661964" y="2924580"/>
            <a:ext cx="1285461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bp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val 104">
            <a:extLst>
              <a:ext uri="{FF2B5EF4-FFF2-40B4-BE49-F238E27FC236}">
                <a16:creationId xmlns:a16="http://schemas.microsoft.com/office/drawing/2014/main" id="{27540EEF-34F6-4B30-867D-FC598D7EDBC5}"/>
              </a:ext>
            </a:extLst>
          </p:cNvPr>
          <p:cNvSpPr/>
          <p:nvPr/>
        </p:nvSpPr>
        <p:spPr>
          <a:xfrm>
            <a:off x="8661963" y="3741197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sum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Oval 105">
            <a:extLst>
              <a:ext uri="{FF2B5EF4-FFF2-40B4-BE49-F238E27FC236}">
                <a16:creationId xmlns:a16="http://schemas.microsoft.com/office/drawing/2014/main" id="{F2DA2F29-0043-4BC6-844F-D13C0D555907}"/>
              </a:ext>
            </a:extLst>
          </p:cNvPr>
          <p:cNvSpPr/>
          <p:nvPr/>
        </p:nvSpPr>
        <p:spPr>
          <a:xfrm>
            <a:off x="8661964" y="4440011"/>
            <a:ext cx="1285462" cy="560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update</a:t>
            </a:r>
            <a:endParaRPr lang="en-US" sz="1600" b="1" i="1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Rectangle: Rounded Corners 106">
            <a:extLst>
              <a:ext uri="{FF2B5EF4-FFF2-40B4-BE49-F238E27FC236}">
                <a16:creationId xmlns:a16="http://schemas.microsoft.com/office/drawing/2014/main" id="{FAEED580-F787-40D8-AFEE-60B4382CEA5D}"/>
              </a:ext>
            </a:extLst>
          </p:cNvPr>
          <p:cNvSpPr/>
          <p:nvPr/>
        </p:nvSpPr>
        <p:spPr>
          <a:xfrm>
            <a:off x="10547083" y="2503328"/>
            <a:ext cx="1086678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37" name="Rectangle: Rounded Corners 107">
            <a:extLst>
              <a:ext uri="{FF2B5EF4-FFF2-40B4-BE49-F238E27FC236}">
                <a16:creationId xmlns:a16="http://schemas.microsoft.com/office/drawing/2014/main" id="{80C4FDB0-96CD-4D76-BF57-13C70B9D4162}"/>
              </a:ext>
            </a:extLst>
          </p:cNvPr>
          <p:cNvSpPr/>
          <p:nvPr/>
        </p:nvSpPr>
        <p:spPr>
          <a:xfrm>
            <a:off x="10547079" y="4098034"/>
            <a:ext cx="1086681" cy="560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38" name="Rectangle 108">
            <a:extLst>
              <a:ext uri="{FF2B5EF4-FFF2-40B4-BE49-F238E27FC236}">
                <a16:creationId xmlns:a16="http://schemas.microsoft.com/office/drawing/2014/main" id="{E800B82D-02AD-4FBE-9189-D3D1FC8A4CDE}"/>
              </a:ext>
            </a:extLst>
          </p:cNvPr>
          <p:cNvSpPr/>
          <p:nvPr/>
        </p:nvSpPr>
        <p:spPr>
          <a:xfrm>
            <a:off x="8363789" y="3608603"/>
            <a:ext cx="1898374" cy="154140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109">
            <a:extLst>
              <a:ext uri="{FF2B5EF4-FFF2-40B4-BE49-F238E27FC236}">
                <a16:creationId xmlns:a16="http://schemas.microsoft.com/office/drawing/2014/main" id="{A126816A-5320-487A-86C8-BDD377689DAE}"/>
              </a:ext>
            </a:extLst>
          </p:cNvPr>
          <p:cNvSpPr txBox="1"/>
          <p:nvPr/>
        </p:nvSpPr>
        <p:spPr>
          <a:xfrm>
            <a:off x="8300841" y="5079604"/>
            <a:ext cx="146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  <a:ea typeface="+mj-ea"/>
                <a:cs typeface="Arial" panose="020B0604020202020204" pitchFamily="34" charset="0"/>
              </a:rPr>
              <a:t>optimizer</a:t>
            </a:r>
          </a:p>
        </p:txBody>
      </p:sp>
      <p:cxnSp>
        <p:nvCxnSpPr>
          <p:cNvPr id="40" name="Straight Arrow Connector 110">
            <a:extLst>
              <a:ext uri="{FF2B5EF4-FFF2-40B4-BE49-F238E27FC236}">
                <a16:creationId xmlns:a16="http://schemas.microsoft.com/office/drawing/2014/main" id="{02273D12-C264-465B-926E-57A43A69151D}"/>
              </a:ext>
            </a:extLst>
          </p:cNvPr>
          <p:cNvCxnSpPr>
            <a:cxnSpLocks/>
            <a:stCxn id="32" idx="6"/>
            <a:endCxn id="36" idx="1"/>
          </p:cNvCxnSpPr>
          <p:nvPr/>
        </p:nvCxnSpPr>
        <p:spPr>
          <a:xfrm>
            <a:off x="9947425" y="2505801"/>
            <a:ext cx="599658" cy="277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1">
            <a:extLst>
              <a:ext uri="{FF2B5EF4-FFF2-40B4-BE49-F238E27FC236}">
                <a16:creationId xmlns:a16="http://schemas.microsoft.com/office/drawing/2014/main" id="{30F6F468-C322-4606-8932-2B43A06932D8}"/>
              </a:ext>
            </a:extLst>
          </p:cNvPr>
          <p:cNvCxnSpPr>
            <a:cxnSpLocks/>
            <a:stCxn id="33" idx="6"/>
            <a:endCxn id="36" idx="1"/>
          </p:cNvCxnSpPr>
          <p:nvPr/>
        </p:nvCxnSpPr>
        <p:spPr>
          <a:xfrm flipV="1">
            <a:off x="9947425" y="2783363"/>
            <a:ext cx="599658" cy="421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12">
            <a:extLst>
              <a:ext uri="{FF2B5EF4-FFF2-40B4-BE49-F238E27FC236}">
                <a16:creationId xmlns:a16="http://schemas.microsoft.com/office/drawing/2014/main" id="{D68F43CC-248F-4A05-A7D5-E6ED1F34DF1A}"/>
              </a:ext>
            </a:extLst>
          </p:cNvPr>
          <p:cNvCxnSpPr>
            <a:cxnSpLocks/>
            <a:stCxn id="34" idx="6"/>
            <a:endCxn id="37" idx="1"/>
          </p:cNvCxnSpPr>
          <p:nvPr/>
        </p:nvCxnSpPr>
        <p:spPr>
          <a:xfrm>
            <a:off x="9947425" y="4021232"/>
            <a:ext cx="599654" cy="356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13">
            <a:extLst>
              <a:ext uri="{FF2B5EF4-FFF2-40B4-BE49-F238E27FC236}">
                <a16:creationId xmlns:a16="http://schemas.microsoft.com/office/drawing/2014/main" id="{A613AA2A-A094-47E9-A991-1EFDCB70D94F}"/>
              </a:ext>
            </a:extLst>
          </p:cNvPr>
          <p:cNvCxnSpPr>
            <a:cxnSpLocks/>
            <a:stCxn id="35" idx="6"/>
            <a:endCxn id="36" idx="1"/>
          </p:cNvCxnSpPr>
          <p:nvPr/>
        </p:nvCxnSpPr>
        <p:spPr>
          <a:xfrm flipV="1">
            <a:off x="9947426" y="2783363"/>
            <a:ext cx="599657" cy="193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7">
            <a:extLst>
              <a:ext uri="{FF2B5EF4-FFF2-40B4-BE49-F238E27FC236}">
                <a16:creationId xmlns:a16="http://schemas.microsoft.com/office/drawing/2014/main" id="{72C0C30C-2F01-4602-A6DF-655D812FE0B2}"/>
              </a:ext>
            </a:extLst>
          </p:cNvPr>
          <p:cNvSpPr txBox="1"/>
          <p:nvPr/>
        </p:nvSpPr>
        <p:spPr>
          <a:xfrm>
            <a:off x="1830698" y="5436441"/>
            <a:ext cx="10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 PS</a:t>
            </a:r>
            <a:endParaRPr lang="en-US" sz="2400" b="1" dirty="0"/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3049A8EF-4457-4BB7-9EBE-87B2FC018794}"/>
              </a:ext>
            </a:extLst>
          </p:cNvPr>
          <p:cNvSpPr txBox="1"/>
          <p:nvPr/>
        </p:nvSpPr>
        <p:spPr>
          <a:xfrm>
            <a:off x="5276913" y="5443581"/>
            <a:ext cx="222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 All-reduce</a:t>
            </a:r>
            <a:endParaRPr lang="en-US" sz="2400" b="1" dirty="0"/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7101C405-4E74-435A-A42E-BD80AD2E7EEE}"/>
              </a:ext>
            </a:extLst>
          </p:cNvPr>
          <p:cNvSpPr txBox="1"/>
          <p:nvPr/>
        </p:nvSpPr>
        <p:spPr>
          <a:xfrm>
            <a:off x="9388063" y="5430247"/>
            <a:ext cx="152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 UniPS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5940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Multi-Stage Pipeline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DD6F652-E09F-4E89-9856-F9B5D9DF2022}"/>
              </a:ext>
            </a:extLst>
          </p:cNvPr>
          <p:cNvGrpSpPr/>
          <p:nvPr/>
        </p:nvGrpSpPr>
        <p:grpSpPr>
          <a:xfrm>
            <a:off x="3106642" y="2488503"/>
            <a:ext cx="5507509" cy="2413793"/>
            <a:chOff x="3459067" y="3072607"/>
            <a:chExt cx="4694333" cy="20574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B59BF7C-E941-4D8E-8323-E98832410AB7}"/>
                </a:ext>
              </a:extLst>
            </p:cNvPr>
            <p:cNvSpPr/>
            <p:nvPr/>
          </p:nvSpPr>
          <p:spPr>
            <a:xfrm>
              <a:off x="3459067" y="3196887"/>
              <a:ext cx="600098" cy="464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NIC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17CB5E-47C6-493C-9F2F-2279A5D0C0F9}"/>
                </a:ext>
              </a:extLst>
            </p:cNvPr>
            <p:cNvSpPr/>
            <p:nvPr/>
          </p:nvSpPr>
          <p:spPr>
            <a:xfrm>
              <a:off x="4338660" y="3074584"/>
              <a:ext cx="934115" cy="7088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CPU0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40F553-7251-478E-B61A-418E21E69753}"/>
                </a:ext>
              </a:extLst>
            </p:cNvPr>
            <p:cNvSpPr/>
            <p:nvPr/>
          </p:nvSpPr>
          <p:spPr>
            <a:xfrm>
              <a:off x="6684410" y="3077246"/>
              <a:ext cx="934115" cy="7088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CPU1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+mn-ea"/>
                </a:rPr>
                <a:t>Mem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26DFB06-D1BA-4721-B87A-495FAFE476E3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5272776" y="3429000"/>
              <a:ext cx="1411635" cy="266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C785067-1562-4AE6-ADD0-320B6898D384}"/>
                </a:ext>
              </a:extLst>
            </p:cNvPr>
            <p:cNvSpPr txBox="1"/>
            <p:nvPr/>
          </p:nvSpPr>
          <p:spPr>
            <a:xfrm>
              <a:off x="5678054" y="3072607"/>
              <a:ext cx="568300" cy="28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+mn-ea"/>
                </a:rPr>
                <a:t>QPI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13" name="流程图: 汇总连接 12">
              <a:extLst>
                <a:ext uri="{FF2B5EF4-FFF2-40B4-BE49-F238E27FC236}">
                  <a16:creationId xmlns:a16="http://schemas.microsoft.com/office/drawing/2014/main" id="{52ECDA47-69FE-402E-A0A5-B241AFAC058A}"/>
                </a:ext>
              </a:extLst>
            </p:cNvPr>
            <p:cNvSpPr/>
            <p:nvPr/>
          </p:nvSpPr>
          <p:spPr>
            <a:xfrm>
              <a:off x="4433808" y="4069514"/>
              <a:ext cx="743821" cy="379137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B62657F-007C-4551-9824-3DFE98C7CBEE}"/>
                </a:ext>
              </a:extLst>
            </p:cNvPr>
            <p:cNvCxnSpPr>
              <a:cxnSpLocks/>
              <a:stCxn id="13" idx="0"/>
              <a:endCxn id="9" idx="2"/>
            </p:cNvCxnSpPr>
            <p:nvPr/>
          </p:nvCxnSpPr>
          <p:spPr>
            <a:xfrm flipV="1">
              <a:off x="4805718" y="3783415"/>
              <a:ext cx="0" cy="2860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5953554-34A1-4BF9-B0A3-BA7CE475D1E1}"/>
                </a:ext>
              </a:extLst>
            </p:cNvPr>
            <p:cNvCxnSpPr>
              <a:cxnSpLocks/>
              <a:stCxn id="16" idx="0"/>
              <a:endCxn id="13" idx="3"/>
            </p:cNvCxnSpPr>
            <p:nvPr/>
          </p:nvCxnSpPr>
          <p:spPr>
            <a:xfrm flipV="1">
              <a:off x="4542738" y="4393127"/>
              <a:ext cx="0" cy="27255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9E614F5-749D-4916-AFD7-05CF9BA0A001}"/>
                </a:ext>
              </a:extLst>
            </p:cNvPr>
            <p:cNvSpPr/>
            <p:nvPr/>
          </p:nvSpPr>
          <p:spPr>
            <a:xfrm>
              <a:off x="4394378" y="4665685"/>
              <a:ext cx="296719" cy="461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1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1E1476D-EB9C-4AEF-BC4D-516D082E74DC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5077388" y="4391460"/>
              <a:ext cx="0" cy="274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38B374A-4934-4B5C-8CD9-77B9DF862596}"/>
                </a:ext>
              </a:extLst>
            </p:cNvPr>
            <p:cNvSpPr/>
            <p:nvPr/>
          </p:nvSpPr>
          <p:spPr>
            <a:xfrm>
              <a:off x="4929027" y="4665685"/>
              <a:ext cx="296719" cy="461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48FB94F-E954-46D7-9CA8-70928B31AD2D}"/>
                </a:ext>
              </a:extLst>
            </p:cNvPr>
            <p:cNvSpPr/>
            <p:nvPr/>
          </p:nvSpPr>
          <p:spPr>
            <a:xfrm>
              <a:off x="3846437" y="4665685"/>
              <a:ext cx="296719" cy="464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0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1FBC84-5EA4-42A2-A413-F98C7BBCD537}"/>
                </a:ext>
              </a:extLst>
            </p:cNvPr>
            <p:cNvSpPr/>
            <p:nvPr/>
          </p:nvSpPr>
          <p:spPr>
            <a:xfrm>
              <a:off x="5497947" y="4662926"/>
              <a:ext cx="296719" cy="464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3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1" name="连接符: 肘形 20">
              <a:extLst>
                <a:ext uri="{FF2B5EF4-FFF2-40B4-BE49-F238E27FC236}">
                  <a16:creationId xmlns:a16="http://schemas.microsoft.com/office/drawing/2014/main" id="{EB1229C7-AFC8-4427-A5EC-CBC08FB73BD5}"/>
                </a:ext>
              </a:extLst>
            </p:cNvPr>
            <p:cNvCxnSpPr>
              <a:stCxn id="13" idx="2"/>
              <a:endCxn id="19" idx="0"/>
            </p:cNvCxnSpPr>
            <p:nvPr/>
          </p:nvCxnSpPr>
          <p:spPr>
            <a:xfrm rot="10800000" flipV="1">
              <a:off x="3994798" y="4259083"/>
              <a:ext cx="439011" cy="40660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连接符: 肘形 21">
              <a:extLst>
                <a:ext uri="{FF2B5EF4-FFF2-40B4-BE49-F238E27FC236}">
                  <a16:creationId xmlns:a16="http://schemas.microsoft.com/office/drawing/2014/main" id="{F3E82AB9-FA9D-4189-81AB-E2EF72FC8324}"/>
                </a:ext>
              </a:extLst>
            </p:cNvPr>
            <p:cNvCxnSpPr>
              <a:cxnSpLocks/>
              <a:stCxn id="13" idx="6"/>
              <a:endCxn id="20" idx="0"/>
            </p:cNvCxnSpPr>
            <p:nvPr/>
          </p:nvCxnSpPr>
          <p:spPr>
            <a:xfrm>
              <a:off x="5177628" y="4259083"/>
              <a:ext cx="468678" cy="40384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5697BBC-8A5E-4D74-B03C-D6D5E011D121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4059165" y="3429000"/>
              <a:ext cx="27949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流程图: 汇总连接 23">
              <a:extLst>
                <a:ext uri="{FF2B5EF4-FFF2-40B4-BE49-F238E27FC236}">
                  <a16:creationId xmlns:a16="http://schemas.microsoft.com/office/drawing/2014/main" id="{7FC38DD3-43B2-41E2-ADC6-8A7910DF0F78}"/>
                </a:ext>
              </a:extLst>
            </p:cNvPr>
            <p:cNvSpPr/>
            <p:nvPr/>
          </p:nvSpPr>
          <p:spPr>
            <a:xfrm>
              <a:off x="6792542" y="4063920"/>
              <a:ext cx="743821" cy="379137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D9BD9F6-7913-4DFA-B0C0-C3CFE0150A7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7164453" y="3776311"/>
              <a:ext cx="0" cy="28760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21062A5-777F-4B18-A569-CF0046120B84}"/>
                </a:ext>
              </a:extLst>
            </p:cNvPr>
            <p:cNvCxnSpPr>
              <a:cxnSpLocks/>
              <a:stCxn id="27" idx="0"/>
              <a:endCxn id="24" idx="3"/>
            </p:cNvCxnSpPr>
            <p:nvPr/>
          </p:nvCxnSpPr>
          <p:spPr>
            <a:xfrm flipV="1">
              <a:off x="6901472" y="4387534"/>
              <a:ext cx="0" cy="27255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C19B0ED-0F79-4698-B360-3E202FFEA684}"/>
                </a:ext>
              </a:extLst>
            </p:cNvPr>
            <p:cNvSpPr/>
            <p:nvPr/>
          </p:nvSpPr>
          <p:spPr>
            <a:xfrm>
              <a:off x="6753112" y="4660092"/>
              <a:ext cx="296719" cy="461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5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ABBC77C-C55F-4610-BD68-419919DD8E7F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7436122" y="4385866"/>
              <a:ext cx="0" cy="274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7F526B7-4559-4595-964B-FC7E48C45D48}"/>
                </a:ext>
              </a:extLst>
            </p:cNvPr>
            <p:cNvSpPr/>
            <p:nvPr/>
          </p:nvSpPr>
          <p:spPr>
            <a:xfrm>
              <a:off x="7287762" y="4660092"/>
              <a:ext cx="296719" cy="461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6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1A6FF34-8B2F-4B5C-A7D6-8C88B3B36B69}"/>
                </a:ext>
              </a:extLst>
            </p:cNvPr>
            <p:cNvSpPr/>
            <p:nvPr/>
          </p:nvSpPr>
          <p:spPr>
            <a:xfrm>
              <a:off x="6205171" y="4660092"/>
              <a:ext cx="296719" cy="464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4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90D9618-9686-49FF-925C-1398E5C387F3}"/>
                </a:ext>
              </a:extLst>
            </p:cNvPr>
            <p:cNvSpPr/>
            <p:nvPr/>
          </p:nvSpPr>
          <p:spPr>
            <a:xfrm>
              <a:off x="7856681" y="4657332"/>
              <a:ext cx="296719" cy="464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+mj-ea"/>
                  <a:ea typeface="+mj-ea"/>
                </a:rPr>
                <a:t>7</a:t>
              </a:r>
              <a:endParaRPr lang="zh-CN" altLang="en-US" sz="24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DB98246A-FD17-4D70-AA2E-664C92779984}"/>
                </a:ext>
              </a:extLst>
            </p:cNvPr>
            <p:cNvCxnSpPr>
              <a:stCxn id="24" idx="2"/>
              <a:endCxn id="30" idx="0"/>
            </p:cNvCxnSpPr>
            <p:nvPr/>
          </p:nvCxnSpPr>
          <p:spPr>
            <a:xfrm rot="10800000" flipV="1">
              <a:off x="6353533" y="4253489"/>
              <a:ext cx="439011" cy="406602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连接符: 肘形 32">
              <a:extLst>
                <a:ext uri="{FF2B5EF4-FFF2-40B4-BE49-F238E27FC236}">
                  <a16:creationId xmlns:a16="http://schemas.microsoft.com/office/drawing/2014/main" id="{09B26261-5F9F-47E3-BDEA-8C472041AE03}"/>
                </a:ext>
              </a:extLst>
            </p:cNvPr>
            <p:cNvCxnSpPr>
              <a:cxnSpLocks/>
              <a:stCxn id="24" idx="6"/>
              <a:endCxn id="31" idx="0"/>
            </p:cNvCxnSpPr>
            <p:nvPr/>
          </p:nvCxnSpPr>
          <p:spPr>
            <a:xfrm>
              <a:off x="7536363" y="4253489"/>
              <a:ext cx="468678" cy="403843"/>
            </a:xfrm>
            <a:prstGeom prst="bentConnector2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334DEA2-1779-4D4D-BB6C-6B7ECC71EA89}"/>
                </a:ext>
              </a:extLst>
            </p:cNvPr>
            <p:cNvGrpSpPr/>
            <p:nvPr/>
          </p:nvGrpSpPr>
          <p:grpSpPr>
            <a:xfrm>
              <a:off x="3994798" y="4884820"/>
              <a:ext cx="1651510" cy="234925"/>
              <a:chOff x="4250765" y="4752054"/>
              <a:chExt cx="1347211" cy="191433"/>
            </a:xfrm>
          </p:grpSpPr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649BCCF0-92D6-4E64-9F7D-929D8A7DEFFB}"/>
                  </a:ext>
                </a:extLst>
              </p:cNvPr>
              <p:cNvCxnSpPr>
                <a:cxnSpLocks/>
                <a:stCxn id="19" idx="3"/>
                <a:endCxn id="16" idx="1"/>
              </p:cNvCxnSpPr>
              <p:nvPr/>
            </p:nvCxnSpPr>
            <p:spPr>
              <a:xfrm flipV="1">
                <a:off x="4371788" y="4753178"/>
                <a:ext cx="204933" cy="11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987AFD06-5E33-4436-97AE-3E8C0E7BF7ED}"/>
                  </a:ext>
                </a:extLst>
              </p:cNvPr>
              <p:cNvCxnSpPr>
                <a:cxnSpLocks/>
                <a:stCxn id="16" idx="3"/>
                <a:endCxn id="18" idx="1"/>
              </p:cNvCxnSpPr>
              <p:nvPr/>
            </p:nvCxnSpPr>
            <p:spPr>
              <a:xfrm>
                <a:off x="4818769" y="4753169"/>
                <a:ext cx="19409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08F3F6E7-F69D-4452-A906-152B019BF081}"/>
                  </a:ext>
                </a:extLst>
              </p:cNvPr>
              <p:cNvCxnSpPr>
                <a:cxnSpLocks/>
                <a:stCxn id="18" idx="3"/>
                <a:endCxn id="20" idx="1"/>
              </p:cNvCxnSpPr>
              <p:nvPr/>
            </p:nvCxnSpPr>
            <p:spPr>
              <a:xfrm flipV="1">
                <a:off x="5254906" y="4752054"/>
                <a:ext cx="222047" cy="11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连接符: 肘形 37">
                <a:extLst>
                  <a:ext uri="{FF2B5EF4-FFF2-40B4-BE49-F238E27FC236}">
                    <a16:creationId xmlns:a16="http://schemas.microsoft.com/office/drawing/2014/main" id="{228A4844-7134-4BA3-920C-85DA519E4FC2}"/>
                  </a:ext>
                </a:extLst>
              </p:cNvPr>
              <p:cNvCxnSpPr>
                <a:cxnSpLocks/>
                <a:stCxn id="20" idx="2"/>
                <a:endCxn id="19" idx="2"/>
              </p:cNvCxnSpPr>
              <p:nvPr/>
            </p:nvCxnSpPr>
            <p:spPr>
              <a:xfrm rot="5400000">
                <a:off x="4923247" y="4268757"/>
                <a:ext cx="2248" cy="1347211"/>
              </a:xfrm>
              <a:prstGeom prst="bentConnector3">
                <a:avLst>
                  <a:gd name="adj1" fmla="val 8385611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2DCC3EF-EA02-4A9F-92B4-4C1B75C8A7C1}"/>
                </a:ext>
              </a:extLst>
            </p:cNvPr>
            <p:cNvGrpSpPr/>
            <p:nvPr/>
          </p:nvGrpSpPr>
          <p:grpSpPr>
            <a:xfrm>
              <a:off x="6353531" y="4907711"/>
              <a:ext cx="1651510" cy="180358"/>
              <a:chOff x="6122352" y="4723201"/>
              <a:chExt cx="1347211" cy="147126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25F7E91B-A9AF-4A5D-98EF-885091B44DD9}"/>
                  </a:ext>
                </a:extLst>
              </p:cNvPr>
              <p:cNvGrpSpPr/>
              <p:nvPr/>
            </p:nvGrpSpPr>
            <p:grpSpPr>
              <a:xfrm>
                <a:off x="6249162" y="4723201"/>
                <a:ext cx="1105164" cy="2251"/>
                <a:chOff x="9183798" y="4882058"/>
                <a:chExt cx="1105164" cy="2251"/>
              </a:xfrm>
            </p:grpSpPr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D11EECB8-4CB5-4D42-BFCE-61A87E00196A}"/>
                    </a:ext>
                  </a:extLst>
                </p:cNvPr>
                <p:cNvCxnSpPr/>
                <p:nvPr/>
              </p:nvCxnSpPr>
              <p:spPr>
                <a:xfrm flipV="1">
                  <a:off x="9183798" y="4883184"/>
                  <a:ext cx="204933" cy="11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B2AAEB51-B385-4FC9-89FF-15AEAD9D5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0778" y="4883184"/>
                  <a:ext cx="19409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6C376A44-EBA0-458A-B5CF-56B7F4394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6916" y="4882058"/>
                  <a:ext cx="222046" cy="11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连接符: 肘形 40">
                <a:extLst>
                  <a:ext uri="{FF2B5EF4-FFF2-40B4-BE49-F238E27FC236}">
                    <a16:creationId xmlns:a16="http://schemas.microsoft.com/office/drawing/2014/main" id="{8A0685E9-FA71-4B8F-A7EB-56A5A8FF2508}"/>
                  </a:ext>
                </a:extLst>
              </p:cNvPr>
              <p:cNvCxnSpPr/>
              <p:nvPr/>
            </p:nvCxnSpPr>
            <p:spPr>
              <a:xfrm rot="5400000">
                <a:off x="6794832" y="4195596"/>
                <a:ext cx="2251" cy="1347211"/>
              </a:xfrm>
              <a:prstGeom prst="bentConnector3">
                <a:avLst>
                  <a:gd name="adj1" fmla="val 11450244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连接符: 肘形 44">
              <a:extLst>
                <a:ext uri="{FF2B5EF4-FFF2-40B4-BE49-F238E27FC236}">
                  <a16:creationId xmlns:a16="http://schemas.microsoft.com/office/drawing/2014/main" id="{69CDABB7-A928-4778-ABB9-83341D6A9C3B}"/>
                </a:ext>
              </a:extLst>
            </p:cNvPr>
            <p:cNvCxnSpPr>
              <a:stCxn id="19" idx="0"/>
              <a:endCxn id="13" idx="2"/>
            </p:cNvCxnSpPr>
            <p:nvPr/>
          </p:nvCxnSpPr>
          <p:spPr>
            <a:xfrm rot="5400000" flipH="1" flipV="1">
              <a:off x="4011000" y="4242879"/>
              <a:ext cx="406602" cy="43901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连接符: 肘形 45">
              <a:extLst>
                <a:ext uri="{FF2B5EF4-FFF2-40B4-BE49-F238E27FC236}">
                  <a16:creationId xmlns:a16="http://schemas.microsoft.com/office/drawing/2014/main" id="{2E61E3D2-A6B2-41E2-A62D-19C32C1FD963}"/>
                </a:ext>
              </a:extLst>
            </p:cNvPr>
            <p:cNvCxnSpPr>
              <a:cxnSpLocks/>
              <a:stCxn id="20" idx="0"/>
              <a:endCxn id="13" idx="6"/>
            </p:cNvCxnSpPr>
            <p:nvPr/>
          </p:nvCxnSpPr>
          <p:spPr>
            <a:xfrm rot="16200000" flipV="1">
              <a:off x="5210047" y="4226666"/>
              <a:ext cx="403843" cy="46867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连接符: 肘形 46">
              <a:extLst>
                <a:ext uri="{FF2B5EF4-FFF2-40B4-BE49-F238E27FC236}">
                  <a16:creationId xmlns:a16="http://schemas.microsoft.com/office/drawing/2014/main" id="{39B22081-39BC-4D22-BBA0-16A8A33C1B23}"/>
                </a:ext>
              </a:extLst>
            </p:cNvPr>
            <p:cNvCxnSpPr>
              <a:cxnSpLocks/>
              <a:stCxn id="30" idx="0"/>
              <a:endCxn id="24" idx="2"/>
            </p:cNvCxnSpPr>
            <p:nvPr/>
          </p:nvCxnSpPr>
          <p:spPr>
            <a:xfrm rot="5400000" flipH="1" flipV="1">
              <a:off x="6369735" y="4237286"/>
              <a:ext cx="406602" cy="43901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连接符: 肘形 47">
              <a:extLst>
                <a:ext uri="{FF2B5EF4-FFF2-40B4-BE49-F238E27FC236}">
                  <a16:creationId xmlns:a16="http://schemas.microsoft.com/office/drawing/2014/main" id="{D4B5628F-462A-4547-8ECB-093D34D2EDF7}"/>
                </a:ext>
              </a:extLst>
            </p:cNvPr>
            <p:cNvCxnSpPr>
              <a:cxnSpLocks/>
              <a:stCxn id="31" idx="0"/>
              <a:endCxn id="24" idx="6"/>
            </p:cNvCxnSpPr>
            <p:nvPr/>
          </p:nvCxnSpPr>
          <p:spPr>
            <a:xfrm rot="16200000" flipV="1">
              <a:off x="7568781" y="4221072"/>
              <a:ext cx="403843" cy="46867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3479117F-EF92-4734-8636-025FDEB775B3}"/>
                </a:ext>
              </a:extLst>
            </p:cNvPr>
            <p:cNvCxnSpPr>
              <a:cxnSpLocks/>
              <a:stCxn id="27" idx="0"/>
              <a:endCxn id="24" idx="3"/>
            </p:cNvCxnSpPr>
            <p:nvPr/>
          </p:nvCxnSpPr>
          <p:spPr>
            <a:xfrm flipV="1">
              <a:off x="6901472" y="4387534"/>
              <a:ext cx="0" cy="2725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73CC4853-E0CB-4F29-9F9D-D3101DA9F24E}"/>
                </a:ext>
              </a:extLst>
            </p:cNvPr>
            <p:cNvCxnSpPr>
              <a:cxnSpLocks/>
              <a:stCxn id="29" idx="0"/>
              <a:endCxn id="24" idx="5"/>
            </p:cNvCxnSpPr>
            <p:nvPr/>
          </p:nvCxnSpPr>
          <p:spPr>
            <a:xfrm flipH="1" flipV="1">
              <a:off x="7427433" y="4387534"/>
              <a:ext cx="8689" cy="2725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ABAD72AC-F4AD-4919-9ABC-E7CE4AC4861A}"/>
                </a:ext>
              </a:extLst>
            </p:cNvPr>
            <p:cNvCxnSpPr>
              <a:cxnSpLocks/>
              <a:stCxn id="16" idx="0"/>
              <a:endCxn id="13" idx="3"/>
            </p:cNvCxnSpPr>
            <p:nvPr/>
          </p:nvCxnSpPr>
          <p:spPr>
            <a:xfrm flipV="1">
              <a:off x="4542738" y="4393127"/>
              <a:ext cx="0" cy="2725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867D038E-040D-42D3-AEF9-12A46C880AE7}"/>
                </a:ext>
              </a:extLst>
            </p:cNvPr>
            <p:cNvCxnSpPr>
              <a:cxnSpLocks/>
              <a:stCxn id="18" idx="0"/>
              <a:endCxn id="13" idx="5"/>
            </p:cNvCxnSpPr>
            <p:nvPr/>
          </p:nvCxnSpPr>
          <p:spPr>
            <a:xfrm flipH="1" flipV="1">
              <a:off x="5068699" y="4393127"/>
              <a:ext cx="8689" cy="2725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070044E8-DFC8-4092-9C71-EB4E43E39BA7}"/>
                </a:ext>
              </a:extLst>
            </p:cNvPr>
            <p:cNvCxnSpPr>
              <a:cxnSpLocks/>
              <a:stCxn id="10" idx="1"/>
              <a:endCxn id="9" idx="3"/>
            </p:cNvCxnSpPr>
            <p:nvPr/>
          </p:nvCxnSpPr>
          <p:spPr>
            <a:xfrm flipH="1" flipV="1">
              <a:off x="5272776" y="3429000"/>
              <a:ext cx="1411635" cy="26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C4BE5AC8-B64F-48D1-916E-4102D11CB252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>
              <a:off x="4059165" y="3429000"/>
              <a:ext cx="2794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296FBBF8-A086-4D48-A5B6-51A75E3B0F82}"/>
                </a:ext>
              </a:extLst>
            </p:cNvPr>
            <p:cNvCxnSpPr>
              <a:cxnSpLocks/>
              <a:stCxn id="13" idx="0"/>
              <a:endCxn id="9" idx="2"/>
            </p:cNvCxnSpPr>
            <p:nvPr/>
          </p:nvCxnSpPr>
          <p:spPr>
            <a:xfrm flipV="1">
              <a:off x="4805718" y="3783415"/>
              <a:ext cx="0" cy="286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886C02C2-19D3-4C20-AED7-B8E7E892A643}"/>
                </a:ext>
              </a:extLst>
            </p:cNvPr>
            <p:cNvCxnSpPr>
              <a:cxnSpLocks/>
              <a:stCxn id="24" idx="0"/>
              <a:endCxn id="10" idx="2"/>
            </p:cNvCxnSpPr>
            <p:nvPr/>
          </p:nvCxnSpPr>
          <p:spPr>
            <a:xfrm flipH="1" flipV="1">
              <a:off x="7151468" y="3786076"/>
              <a:ext cx="12984" cy="277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84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1B5F7929-0D9E-4E3B-82BD-6E611647550F}"/>
              </a:ext>
            </a:extLst>
          </p:cNvPr>
          <p:cNvGrpSpPr/>
          <p:nvPr/>
        </p:nvGrpSpPr>
        <p:grpSpPr>
          <a:xfrm>
            <a:off x="4298495" y="1900759"/>
            <a:ext cx="2823147" cy="832619"/>
            <a:chOff x="4832395" y="3601481"/>
            <a:chExt cx="2071012" cy="610795"/>
          </a:xfrm>
        </p:grpSpPr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210FC8BD-6584-45BE-ADD7-2C9572E7D54A}"/>
                </a:ext>
              </a:extLst>
            </p:cNvPr>
            <p:cNvGrpSpPr/>
            <p:nvPr/>
          </p:nvGrpSpPr>
          <p:grpSpPr>
            <a:xfrm>
              <a:off x="4832395" y="3890269"/>
              <a:ext cx="1914525" cy="322007"/>
              <a:chOff x="4790267" y="3519564"/>
              <a:chExt cx="1914525" cy="322007"/>
            </a:xfrm>
          </p:grpSpPr>
          <p:sp>
            <p:nvSpPr>
              <p:cNvPr id="139" name="箭头: 右 138">
                <a:extLst>
                  <a:ext uri="{FF2B5EF4-FFF2-40B4-BE49-F238E27FC236}">
                    <a16:creationId xmlns:a16="http://schemas.microsoft.com/office/drawing/2014/main" id="{249C6CF1-A831-4897-A9EA-26926C4F81AF}"/>
                  </a:ext>
                </a:extLst>
              </p:cNvPr>
              <p:cNvSpPr/>
              <p:nvPr/>
            </p:nvSpPr>
            <p:spPr>
              <a:xfrm>
                <a:off x="4828962" y="3519564"/>
                <a:ext cx="1837136" cy="240556"/>
              </a:xfrm>
              <a:prstGeom prst="rightArrow">
                <a:avLst>
                  <a:gd name="adj1" fmla="val 50000"/>
                  <a:gd name="adj2" fmla="val 14366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7E3C8B89-C74E-4EF6-9ADF-1E0948725524}"/>
                  </a:ext>
                </a:extLst>
              </p:cNvPr>
              <p:cNvSpPr/>
              <p:nvPr/>
            </p:nvSpPr>
            <p:spPr>
              <a:xfrm>
                <a:off x="4790267" y="3636537"/>
                <a:ext cx="1914525" cy="205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ABA09C66-6B01-48B2-A45A-A655CA33F808}"/>
                </a:ext>
              </a:extLst>
            </p:cNvPr>
            <p:cNvSpPr txBox="1"/>
            <p:nvPr/>
          </p:nvSpPr>
          <p:spPr>
            <a:xfrm>
              <a:off x="5846707" y="3601481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Forward</a:t>
              </a:r>
              <a:endParaRPr lang="zh-CN" altLang="en-US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deep learning to learn?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36B92-F3DD-4F30-8A6D-9424C49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50FA-59DB-4A70-8E07-3136822B581A}" type="datetime1">
              <a:rPr lang="zh-CN" altLang="en-US" smtClean="0"/>
              <a:t>2020/10/21</a:t>
            </a:fld>
            <a:endParaRPr lang="zh-CN" altLang="en-US" dirty="0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32E88A9A-929B-4DD1-B3F3-47A161870B06}"/>
              </a:ext>
            </a:extLst>
          </p:cNvPr>
          <p:cNvGrpSpPr/>
          <p:nvPr/>
        </p:nvGrpSpPr>
        <p:grpSpPr>
          <a:xfrm>
            <a:off x="4450105" y="2689560"/>
            <a:ext cx="2193572" cy="1880100"/>
            <a:chOff x="4607857" y="4485359"/>
            <a:chExt cx="1609167" cy="137920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89E09A6-F5FC-4B46-AF38-D31B31BA7877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D6A25DF-AE18-407C-A1CC-B6DFB9FE3A5B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1FCDB78-6C5B-45B4-80FD-3D2555F0F4F0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91A1A8A-4030-4E4B-A942-81CDA2666456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0948071-3772-49E5-92E5-CC2027227CE0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330A70C-2334-4160-BF0D-E5503D69286E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4398CEF-7682-4C04-8971-AAD0426DFEAC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FE9A71F-CEA2-4631-A208-6E43ED5DF2D4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A722B31-6F96-4B2D-92B6-EBA2E35B615C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913049D-F296-4CF1-8F2A-E5EDF4823E5A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6F66534-37F8-462B-BCDE-7E2B210446DA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ECBE021-F0B5-4E28-A0A2-CA753D9E7B92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2E65C0A-8338-4AD4-9AAB-2B73A5723A46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C454BCD-3C2A-48FE-8BD6-D764816FAA88}"/>
                </a:ext>
              </a:extLst>
            </p:cNvPr>
            <p:cNvCxnSpPr>
              <a:stCxn id="14" idx="6"/>
              <a:endCxn id="24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039C7BD-E6AC-4C35-9097-EE3C2C0344A3}"/>
                </a:ext>
              </a:extLst>
            </p:cNvPr>
            <p:cNvCxnSpPr>
              <a:cxnSpLocks/>
              <a:stCxn id="15" idx="6"/>
              <a:endCxn id="24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1800374-9E1E-4E87-94B1-ACA45D435158}"/>
                </a:ext>
              </a:extLst>
            </p:cNvPr>
            <p:cNvCxnSpPr>
              <a:cxnSpLocks/>
              <a:stCxn id="17" idx="6"/>
              <a:endCxn id="24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D00A823-1F69-4814-9D9F-F6EC92B978A4}"/>
                </a:ext>
              </a:extLst>
            </p:cNvPr>
            <p:cNvCxnSpPr>
              <a:cxnSpLocks/>
              <a:stCxn id="19" idx="6"/>
              <a:endCxn id="24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61D39BC-2232-43C1-BF23-64CB2E314973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3D0AC71-41D0-4DD1-AD4F-2A4251E075EB}"/>
                </a:ext>
              </a:extLst>
            </p:cNvPr>
            <p:cNvCxnSpPr>
              <a:cxnSpLocks/>
              <a:stCxn id="14" idx="6"/>
              <a:endCxn id="26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30AE16B-3CE9-476C-B5FE-8C06D277D84D}"/>
                </a:ext>
              </a:extLst>
            </p:cNvPr>
            <p:cNvCxnSpPr>
              <a:cxnSpLocks/>
              <a:stCxn id="15" idx="6"/>
              <a:endCxn id="26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06CA4E39-5155-40CB-A588-4F5B188D50F9}"/>
                </a:ext>
              </a:extLst>
            </p:cNvPr>
            <p:cNvCxnSpPr>
              <a:cxnSpLocks/>
              <a:stCxn id="17" idx="6"/>
              <a:endCxn id="26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BD17645-D6FF-4425-8977-9FA5760740B7}"/>
                </a:ext>
              </a:extLst>
            </p:cNvPr>
            <p:cNvCxnSpPr>
              <a:cxnSpLocks/>
              <a:stCxn id="19" idx="6"/>
              <a:endCxn id="26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0D0AB8A7-6842-464C-A675-0D809D89EA0A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7F3571D-211E-44E6-8D47-3ADBA3B16DA3}"/>
                </a:ext>
              </a:extLst>
            </p:cNvPr>
            <p:cNvCxnSpPr>
              <a:cxnSpLocks/>
              <a:stCxn id="14" idx="6"/>
              <a:endCxn id="28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77F2C1AC-4194-4BCF-A350-FD38B87813F2}"/>
                </a:ext>
              </a:extLst>
            </p:cNvPr>
            <p:cNvCxnSpPr>
              <a:cxnSpLocks/>
              <a:stCxn id="15" idx="6"/>
              <a:endCxn id="28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16DA4F88-5CB3-4578-83A4-C45C899EA1CC}"/>
                </a:ext>
              </a:extLst>
            </p:cNvPr>
            <p:cNvCxnSpPr>
              <a:cxnSpLocks/>
              <a:stCxn id="17" idx="6"/>
              <a:endCxn id="28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C2C798BD-DC5A-4FC0-85BD-37925575754B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13E5801F-EA37-47D1-A6C5-49DD950841ED}"/>
                </a:ext>
              </a:extLst>
            </p:cNvPr>
            <p:cNvCxnSpPr>
              <a:cxnSpLocks/>
              <a:stCxn id="21" idx="6"/>
              <a:endCxn id="28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A00AE830-B517-4A83-A3DB-1F79A50CB809}"/>
                </a:ext>
              </a:extLst>
            </p:cNvPr>
            <p:cNvCxnSpPr>
              <a:cxnSpLocks/>
              <a:stCxn id="24" idx="6"/>
              <a:endCxn id="30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A024BCD8-3213-4314-B322-59F9365ED1FD}"/>
                </a:ext>
              </a:extLst>
            </p:cNvPr>
            <p:cNvCxnSpPr>
              <a:cxnSpLocks/>
              <a:stCxn id="24" idx="6"/>
              <a:endCxn id="32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39C427FA-0144-4081-81C9-3788FB6E1486}"/>
                </a:ext>
              </a:extLst>
            </p:cNvPr>
            <p:cNvCxnSpPr>
              <a:cxnSpLocks/>
              <a:stCxn id="24" idx="6"/>
              <a:endCxn id="34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78D5658-A31D-4DDD-9E54-A81058DB2FBB}"/>
                </a:ext>
              </a:extLst>
            </p:cNvPr>
            <p:cNvCxnSpPr>
              <a:cxnSpLocks/>
              <a:stCxn id="26" idx="6"/>
              <a:endCxn id="30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C58FF6DB-AC4F-47A8-9B6D-B7C6658941D8}"/>
                </a:ext>
              </a:extLst>
            </p:cNvPr>
            <p:cNvCxnSpPr>
              <a:cxnSpLocks/>
              <a:stCxn id="26" idx="6"/>
              <a:endCxn id="32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198059AC-F7E5-4B88-BF09-35DD5A10703C}"/>
                </a:ext>
              </a:extLst>
            </p:cNvPr>
            <p:cNvCxnSpPr>
              <a:cxnSpLocks/>
              <a:stCxn id="26" idx="6"/>
              <a:endCxn id="34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CBB09980-3510-4F3F-9402-2A4AB58F9578}"/>
                </a:ext>
              </a:extLst>
            </p:cNvPr>
            <p:cNvCxnSpPr>
              <a:cxnSpLocks/>
              <a:stCxn id="28" idx="6"/>
              <a:endCxn id="32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5265EB0-0BBF-450B-8698-38E30355174A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0A63E15-2EF1-4851-8D27-4184591C4EB6}"/>
                </a:ext>
              </a:extLst>
            </p:cNvPr>
            <p:cNvCxnSpPr>
              <a:cxnSpLocks/>
              <a:stCxn id="28" idx="6"/>
              <a:endCxn id="30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0E0F9BAF-2BBB-4389-B5A3-9348D00CF32B}"/>
                </a:ext>
              </a:extLst>
            </p:cNvPr>
            <p:cNvCxnSpPr>
              <a:cxnSpLocks/>
              <a:stCxn id="30" idx="6"/>
              <a:endCxn id="44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5FCD81D8-4E46-4029-86AE-4657AE0DB9F9}"/>
                </a:ext>
              </a:extLst>
            </p:cNvPr>
            <p:cNvCxnSpPr>
              <a:cxnSpLocks/>
              <a:stCxn id="32" idx="6"/>
              <a:endCxn id="44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A948AEBE-803A-4A6B-B79A-53BC54F1BA87}"/>
                </a:ext>
              </a:extLst>
            </p:cNvPr>
            <p:cNvCxnSpPr>
              <a:cxnSpLocks/>
              <a:stCxn id="34" idx="6"/>
              <a:endCxn id="44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ADBBF44D-A927-4C53-A22E-4D0C0E6341BD}"/>
              </a:ext>
            </a:extLst>
          </p:cNvPr>
          <p:cNvGrpSpPr/>
          <p:nvPr/>
        </p:nvGrpSpPr>
        <p:grpSpPr>
          <a:xfrm>
            <a:off x="8197758" y="2689560"/>
            <a:ext cx="2014387" cy="1229368"/>
            <a:chOff x="7243250" y="4624074"/>
            <a:chExt cx="1477720" cy="901843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00CC996A-79A5-4DD5-AA1D-5B73F2D8F9B1}"/>
                </a:ext>
              </a:extLst>
            </p:cNvPr>
            <p:cNvSpPr/>
            <p:nvPr/>
          </p:nvSpPr>
          <p:spPr>
            <a:xfrm>
              <a:off x="7733203" y="4624074"/>
              <a:ext cx="987767" cy="4099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66E655AD-CB2D-41E1-9559-8D4F08445F0E}"/>
                </a:ext>
              </a:extLst>
            </p:cNvPr>
            <p:cNvSpPr/>
            <p:nvPr/>
          </p:nvSpPr>
          <p:spPr>
            <a:xfrm>
              <a:off x="7562874" y="4768927"/>
              <a:ext cx="987767" cy="4099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11F9BF09-0B28-4B29-ABC6-6E79F1B194FD}"/>
                </a:ext>
              </a:extLst>
            </p:cNvPr>
            <p:cNvSpPr/>
            <p:nvPr/>
          </p:nvSpPr>
          <p:spPr>
            <a:xfrm>
              <a:off x="7392545" y="4913780"/>
              <a:ext cx="987767" cy="4099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D45DBD1D-46FD-4B2C-995B-C785959016FC}"/>
                </a:ext>
              </a:extLst>
            </p:cNvPr>
            <p:cNvSpPr/>
            <p:nvPr/>
          </p:nvSpPr>
          <p:spPr>
            <a:xfrm>
              <a:off x="7243250" y="5115935"/>
              <a:ext cx="987767" cy="4099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“</a:t>
              </a:r>
              <a:r>
                <a:rPr lang="en-US" altLang="zh-CN" sz="2400" dirty="0">
                  <a:solidFill>
                    <a:schemeClr val="tx1"/>
                  </a:solidFill>
                </a:rPr>
                <a:t>Deer</a:t>
              </a:r>
              <a:r>
                <a:rPr lang="zh-CN" altLang="en-US" sz="2400" dirty="0">
                  <a:solidFill>
                    <a:schemeClr val="tx1"/>
                  </a:solidFill>
                </a:rPr>
                <a:t>”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7BF3763-0A02-407A-8BE5-82CDCB71754E}"/>
              </a:ext>
            </a:extLst>
          </p:cNvPr>
          <p:cNvGrpSpPr/>
          <p:nvPr/>
        </p:nvGrpSpPr>
        <p:grpSpPr>
          <a:xfrm>
            <a:off x="2045607" y="2622345"/>
            <a:ext cx="1777330" cy="2215474"/>
            <a:chOff x="2880714" y="4100335"/>
            <a:chExt cx="1303819" cy="1625234"/>
          </a:xfrm>
        </p:grpSpPr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32C35CC0-8D52-4DDF-8A3C-B8B705CAD64F}"/>
                </a:ext>
              </a:extLst>
            </p:cNvPr>
            <p:cNvGrpSpPr/>
            <p:nvPr/>
          </p:nvGrpSpPr>
          <p:grpSpPr>
            <a:xfrm>
              <a:off x="2882110" y="4100335"/>
              <a:ext cx="1302423" cy="1625234"/>
              <a:chOff x="2923459" y="4180133"/>
              <a:chExt cx="1302423" cy="162523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EFDF35A-C658-45F0-A1EE-1E1F8FD1CFF8}"/>
                  </a:ext>
                </a:extLst>
              </p:cNvPr>
              <p:cNvGrpSpPr/>
              <p:nvPr/>
            </p:nvGrpSpPr>
            <p:grpSpPr>
              <a:xfrm>
                <a:off x="2923459" y="4180133"/>
                <a:ext cx="1302423" cy="1271044"/>
                <a:chOff x="1915065" y="4730536"/>
                <a:chExt cx="1302423" cy="1271044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BF20DAFC-0E28-41D7-8C8A-F650794C7E4F}"/>
                    </a:ext>
                  </a:extLst>
                </p:cNvPr>
                <p:cNvSpPr/>
                <p:nvPr/>
              </p:nvSpPr>
              <p:spPr>
                <a:xfrm>
                  <a:off x="2448730" y="4730536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5164B98-57A3-44FE-A7DA-10B1CA6A746B}"/>
                    </a:ext>
                  </a:extLst>
                </p:cNvPr>
                <p:cNvSpPr/>
                <p:nvPr/>
              </p:nvSpPr>
              <p:spPr>
                <a:xfrm>
                  <a:off x="2294321" y="4892764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4AC1A530-0E69-46A8-B792-533BA12E915C}"/>
                    </a:ext>
                  </a:extLst>
                </p:cNvPr>
                <p:cNvSpPr/>
                <p:nvPr/>
              </p:nvSpPr>
              <p:spPr>
                <a:xfrm>
                  <a:off x="2102130" y="505499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415188A-A439-4595-A159-77221B753581}"/>
                    </a:ext>
                  </a:extLst>
                </p:cNvPr>
                <p:cNvSpPr/>
                <p:nvPr/>
              </p:nvSpPr>
              <p:spPr>
                <a:xfrm>
                  <a:off x="1915065" y="523282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96A0B92-5730-4FE7-825A-0FC1943E804E}"/>
                  </a:ext>
                </a:extLst>
              </p:cNvPr>
              <p:cNvSpPr txBox="1"/>
              <p:nvPr/>
            </p:nvSpPr>
            <p:spPr>
              <a:xfrm>
                <a:off x="3004885" y="5534431"/>
                <a:ext cx="1153029" cy="27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/>
                  <a:t>Training Data</a:t>
                </a:r>
                <a:endParaRPr lang="zh-CN" altLang="en-US" b="1" dirty="0"/>
              </a:p>
            </p:txBody>
          </p:sp>
        </p:grpSp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E6F825C7-EE5D-49CD-9A1F-A59706857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0714" y="4614594"/>
              <a:ext cx="768758" cy="768758"/>
            </a:xfrm>
            <a:prstGeom prst="rect">
              <a:avLst/>
            </a:prstGeom>
          </p:spPr>
        </p:pic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EB7D604-F89A-4C8A-A19A-B5E06D53C957}"/>
              </a:ext>
            </a:extLst>
          </p:cNvPr>
          <p:cNvGrpSpPr/>
          <p:nvPr/>
        </p:nvGrpSpPr>
        <p:grpSpPr>
          <a:xfrm>
            <a:off x="4298734" y="4569660"/>
            <a:ext cx="2609828" cy="963242"/>
            <a:chOff x="4836456" y="5606429"/>
            <a:chExt cx="1914525" cy="706618"/>
          </a:xfrm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36278419-9846-4494-BDDA-723E3AEB0C77}"/>
                </a:ext>
              </a:extLst>
            </p:cNvPr>
            <p:cNvGrpSpPr/>
            <p:nvPr/>
          </p:nvGrpSpPr>
          <p:grpSpPr>
            <a:xfrm rot="10800000">
              <a:off x="4836456" y="5606429"/>
              <a:ext cx="1914525" cy="322007"/>
              <a:chOff x="4790267" y="3519564"/>
              <a:chExt cx="1914525" cy="322007"/>
            </a:xfrm>
          </p:grpSpPr>
          <p:sp>
            <p:nvSpPr>
              <p:cNvPr id="143" name="箭头: 右 142">
                <a:extLst>
                  <a:ext uri="{FF2B5EF4-FFF2-40B4-BE49-F238E27FC236}">
                    <a16:creationId xmlns:a16="http://schemas.microsoft.com/office/drawing/2014/main" id="{ED6D00D6-63DF-4E40-BEBF-15B1725ED9A9}"/>
                  </a:ext>
                </a:extLst>
              </p:cNvPr>
              <p:cNvSpPr/>
              <p:nvPr/>
            </p:nvSpPr>
            <p:spPr>
              <a:xfrm>
                <a:off x="4828962" y="3519564"/>
                <a:ext cx="1837136" cy="240556"/>
              </a:xfrm>
              <a:prstGeom prst="rightArrow">
                <a:avLst>
                  <a:gd name="adj1" fmla="val 50000"/>
                  <a:gd name="adj2" fmla="val 14366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3DA88516-8B04-450D-A86B-F8A27B5444D8}"/>
                  </a:ext>
                </a:extLst>
              </p:cNvPr>
              <p:cNvSpPr/>
              <p:nvPr/>
            </p:nvSpPr>
            <p:spPr>
              <a:xfrm>
                <a:off x="4790267" y="3636537"/>
                <a:ext cx="1914525" cy="205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DD43671-BC62-4ED6-9CC4-2E28497304A3}"/>
                </a:ext>
              </a:extLst>
            </p:cNvPr>
            <p:cNvSpPr txBox="1"/>
            <p:nvPr/>
          </p:nvSpPr>
          <p:spPr>
            <a:xfrm>
              <a:off x="4879756" y="594371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Backward</a:t>
              </a:r>
              <a:endParaRPr lang="zh-CN" altLang="en-US" b="1" dirty="0"/>
            </a:p>
          </p:txBody>
        </p:sp>
      </p:grpSp>
      <p:sp>
        <p:nvSpPr>
          <p:cNvPr id="153" name="文本框 152">
            <a:extLst>
              <a:ext uri="{FF2B5EF4-FFF2-40B4-BE49-F238E27FC236}">
                <a16:creationId xmlns:a16="http://schemas.microsoft.com/office/drawing/2014/main" id="{50B6299D-3396-4EB4-B735-9D1BEDFFB4D4}"/>
              </a:ext>
            </a:extLst>
          </p:cNvPr>
          <p:cNvSpPr txBox="1"/>
          <p:nvPr/>
        </p:nvSpPr>
        <p:spPr>
          <a:xfrm>
            <a:off x="6698383" y="218058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“</a:t>
            </a:r>
            <a:r>
              <a:rPr lang="en-US" altLang="zh-CN" sz="2400" b="1" dirty="0"/>
              <a:t>Cat</a:t>
            </a:r>
            <a:r>
              <a:rPr lang="zh-CN" altLang="en-US" sz="2400" b="1" dirty="0"/>
              <a:t>”</a:t>
            </a:r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97E63A19-2C7D-4C7D-BD9E-46136A607DEE}"/>
              </a:ext>
            </a:extLst>
          </p:cNvPr>
          <p:cNvCxnSpPr>
            <a:cxnSpLocks/>
            <a:stCxn id="153" idx="2"/>
            <a:endCxn id="160" idx="0"/>
          </p:cNvCxnSpPr>
          <p:nvPr/>
        </p:nvCxnSpPr>
        <p:spPr>
          <a:xfrm>
            <a:off x="7338142" y="2642252"/>
            <a:ext cx="0" cy="743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7B380915-F9A3-4968-958F-F4CEFCF3D056}"/>
              </a:ext>
            </a:extLst>
          </p:cNvPr>
          <p:cNvSpPr txBox="1"/>
          <p:nvPr/>
        </p:nvSpPr>
        <p:spPr>
          <a:xfrm>
            <a:off x="6897155" y="3386076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Loss</a:t>
            </a:r>
            <a:endParaRPr lang="zh-CN" altLang="en-US" sz="2800" b="1" dirty="0"/>
          </a:p>
        </p:txBody>
      </p:sp>
      <p:cxnSp>
        <p:nvCxnSpPr>
          <p:cNvPr id="168" name="连接符: 肘形 167">
            <a:extLst>
              <a:ext uri="{FF2B5EF4-FFF2-40B4-BE49-F238E27FC236}">
                <a16:creationId xmlns:a16="http://schemas.microsoft.com/office/drawing/2014/main" id="{25AEAE8D-52B4-467B-8002-A97E5711B152}"/>
              </a:ext>
            </a:extLst>
          </p:cNvPr>
          <p:cNvCxnSpPr>
            <a:cxnSpLocks/>
            <a:stCxn id="160" idx="2"/>
          </p:cNvCxnSpPr>
          <p:nvPr/>
        </p:nvCxnSpPr>
        <p:spPr>
          <a:xfrm rot="5400000">
            <a:off x="6659350" y="4211258"/>
            <a:ext cx="980754" cy="376831"/>
          </a:xfrm>
          <a:prstGeom prst="bentConnector3">
            <a:avLst>
              <a:gd name="adj1" fmla="val 9953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>
            <a:extLst>
              <a:ext uri="{FF2B5EF4-FFF2-40B4-BE49-F238E27FC236}">
                <a16:creationId xmlns:a16="http://schemas.microsoft.com/office/drawing/2014/main" id="{9BFF4BB9-E361-4F3B-B784-C1645B63B180}"/>
              </a:ext>
            </a:extLst>
          </p:cNvPr>
          <p:cNvCxnSpPr>
            <a:cxnSpLocks/>
            <a:stCxn id="135" idx="1"/>
            <a:endCxn id="160" idx="3"/>
          </p:cNvCxnSpPr>
          <p:nvPr/>
        </p:nvCxnSpPr>
        <p:spPr>
          <a:xfrm flipH="1">
            <a:off x="7779128" y="3639490"/>
            <a:ext cx="418630" cy="8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7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Multi-Stage Pipeline</a:t>
            </a:r>
          </a:p>
          <a:p>
            <a:r>
              <a:rPr lang="en-US" dirty="0"/>
              <a:t>Address RDMA Performance Issues</a:t>
            </a:r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85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Multi-Stage Pipeline</a:t>
            </a:r>
          </a:p>
          <a:p>
            <a:r>
              <a:rPr lang="en-US" dirty="0"/>
              <a:t>Address RDMA Performance Issues</a:t>
            </a:r>
          </a:p>
          <a:p>
            <a:pPr lvl="1"/>
            <a:r>
              <a:rPr lang="en-US" altLang="zh-CN" dirty="0"/>
              <a:t>Share memory for CS and SS on the same machine;</a:t>
            </a:r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94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Multi-Stage Pipeline</a:t>
            </a:r>
          </a:p>
          <a:p>
            <a:r>
              <a:rPr lang="en-US" dirty="0"/>
              <a:t>Address RDMA Performance Issues</a:t>
            </a:r>
          </a:p>
          <a:p>
            <a:pPr lvl="1"/>
            <a:r>
              <a:rPr lang="en-US" altLang="zh-CN" dirty="0"/>
              <a:t>Share memory for CS and SS on the same machine;</a:t>
            </a:r>
          </a:p>
          <a:p>
            <a:pPr lvl="1"/>
            <a:r>
              <a:rPr lang="en-US" altLang="zh-CN" dirty="0"/>
              <a:t>page-aligned memory;</a:t>
            </a:r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62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Multi-Stage Pipeline</a:t>
            </a:r>
          </a:p>
          <a:p>
            <a:r>
              <a:rPr lang="en-US" dirty="0"/>
              <a:t>Address RDMA Performance Issues</a:t>
            </a:r>
          </a:p>
          <a:p>
            <a:pPr lvl="1"/>
            <a:r>
              <a:rPr lang="en-US" altLang="zh-CN" dirty="0"/>
              <a:t>Share memory for CS and SS on the same machine;</a:t>
            </a:r>
          </a:p>
          <a:p>
            <a:pPr lvl="1"/>
            <a:r>
              <a:rPr lang="en-US" altLang="zh-CN" dirty="0"/>
              <a:t>page-aligned memory;</a:t>
            </a:r>
          </a:p>
          <a:p>
            <a:pPr lvl="1"/>
            <a:r>
              <a:rPr lang="en-US" altLang="zh-CN" dirty="0"/>
              <a:t>enforce only one scatter-gather entry (</a:t>
            </a:r>
            <a:r>
              <a:rPr lang="en-US" altLang="zh-CN" dirty="0" err="1"/>
              <a:t>sge</a:t>
            </a:r>
            <a:r>
              <a:rPr lang="en-US" altLang="zh-CN" dirty="0"/>
              <a:t>) per RDMA WRITE on the sender side.</a:t>
            </a:r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10/21/2020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49202-1BB0-4B58-B55D-3CEE70D2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87" y="3883144"/>
            <a:ext cx="7216765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678E44-C5AD-4C56-8C22-F0A8BE26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583A-5AD1-45BD-8C31-C4A9C0D84721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15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E43A5-A09E-438D-9729-11A88630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9F939-34B0-40ED-82E4-E1676414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Tesla V100 32 GB GPUS (up to 8 GPUS per GPU machine)</a:t>
            </a:r>
          </a:p>
          <a:p>
            <a:pPr lvl="1"/>
            <a:r>
              <a:rPr lang="en-US" altLang="zh-CN" dirty="0" err="1"/>
              <a:t>NVLink</a:t>
            </a:r>
            <a:r>
              <a:rPr lang="en-US" altLang="zh-CN" dirty="0"/>
              <a:t> and PCIe</a:t>
            </a:r>
          </a:p>
          <a:p>
            <a:pPr lvl="1"/>
            <a:r>
              <a:rPr lang="en-US" altLang="zh-CN" dirty="0"/>
              <a:t>Up to 256 GPUS</a:t>
            </a:r>
          </a:p>
          <a:p>
            <a:r>
              <a:rPr lang="en-US" altLang="zh-CN" dirty="0"/>
              <a:t>RDMA bisection NIC (one 100 </a:t>
            </a:r>
            <a:r>
              <a:rPr lang="en-US" altLang="zh-CN" dirty="0" err="1"/>
              <a:t>GbE</a:t>
            </a:r>
            <a:r>
              <a:rPr lang="en-US" altLang="zh-CN" dirty="0"/>
              <a:t> NIC per GPU/CPU machine)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1CBA4-3F0C-44B1-B4C9-537666A7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59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E43A5-A09E-438D-9729-11A88630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9F939-34B0-40ED-82E4-E1676414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Inter-machine </a:t>
            </a:r>
          </a:p>
          <a:p>
            <a:r>
              <a:rPr lang="en-US" altLang="zh-CN" sz="4000" dirty="0"/>
              <a:t>Intra-machine</a:t>
            </a:r>
          </a:p>
          <a:p>
            <a:r>
              <a:rPr lang="en-US" altLang="zh-CN" sz="4000" dirty="0"/>
              <a:t>Leverage CPU machines</a:t>
            </a:r>
          </a:p>
          <a:p>
            <a:r>
              <a:rPr lang="en-US" altLang="zh-CN" sz="4000" dirty="0"/>
              <a:t>Scalability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1CBA4-3F0C-44B1-B4C9-537666A7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1075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7E105-770A-4050-860E-CC7FD571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Inter-machine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E35FE-7FF1-44AD-B288-C901BFAE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0E05E-8F45-4269-95C0-6D9B0E03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2717226"/>
            <a:ext cx="11081344" cy="25726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878AA3-514B-45F8-B7D0-EE0039D06914}"/>
              </a:ext>
            </a:extLst>
          </p:cNvPr>
          <p:cNvSpPr txBox="1"/>
          <p:nvPr/>
        </p:nvSpPr>
        <p:spPr>
          <a:xfrm>
            <a:off x="838200" y="1620537"/>
            <a:ext cx="737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Eight 1-gpu machines + additional CPU machines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85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3F1C4-5BBB-453B-B012-97E809F2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Leverage CPU machines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47981-B8C5-40CE-99B2-E8EADD18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C77914-0D65-445F-8927-B9016530B7DC}"/>
              </a:ext>
            </a:extLst>
          </p:cNvPr>
          <p:cNvSpPr txBox="1"/>
          <p:nvPr/>
        </p:nvSpPr>
        <p:spPr>
          <a:xfrm>
            <a:off x="838200" y="1341320"/>
            <a:ext cx="611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Eight 8-gpus machines </a:t>
            </a:r>
          </a:p>
          <a:p>
            <a:r>
              <a:rPr lang="en-US" altLang="zh-CN" sz="2800" dirty="0"/>
              <a:t>Each </a:t>
            </a:r>
            <a:r>
              <a:rPr lang="en-US" altLang="zh-CN" sz="2800" dirty="0" err="1"/>
              <a:t>cpu</a:t>
            </a:r>
            <a:r>
              <a:rPr lang="en-US" altLang="zh-CN" sz="2800" dirty="0"/>
              <a:t> machines uses &lt; 4 cores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608481-29B7-4514-B038-8B40AB36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93" y="2633360"/>
            <a:ext cx="7678813" cy="30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3F1C4-5BBB-453B-B012-97E809F2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Leverage CPU machines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47981-B8C5-40CE-99B2-E8EADD18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C77914-0D65-445F-8927-B9016530B7DC}"/>
              </a:ext>
            </a:extLst>
          </p:cNvPr>
          <p:cNvSpPr txBox="1"/>
          <p:nvPr/>
        </p:nvSpPr>
        <p:spPr>
          <a:xfrm>
            <a:off x="838200" y="1341320"/>
            <a:ext cx="611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Eight 8-gpus machines </a:t>
            </a:r>
          </a:p>
          <a:p>
            <a:r>
              <a:rPr lang="en-US" altLang="zh-CN" sz="2800" dirty="0"/>
              <a:t>Each </a:t>
            </a:r>
            <a:r>
              <a:rPr lang="en-US" altLang="zh-CN" sz="2800" dirty="0" err="1"/>
              <a:t>cpu</a:t>
            </a:r>
            <a:r>
              <a:rPr lang="en-US" altLang="zh-CN" sz="2800" dirty="0"/>
              <a:t> machines uses &lt; 4 cores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436A2A-FB23-4306-8760-9F98BCAA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04" y="2807396"/>
            <a:ext cx="8453460" cy="30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deep learning to learn?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0988B34-CA2D-40CF-B208-C56D8A0DC13F}"/>
                  </a:ext>
                </a:extLst>
              </p:cNvPr>
              <p:cNvSpPr txBox="1"/>
              <p:nvPr/>
            </p:nvSpPr>
            <p:spPr>
              <a:xfrm>
                <a:off x="771524" y="1714753"/>
                <a:ext cx="9453870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For datasets or data distribution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, try to find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zh-CN" sz="2400" dirty="0"/>
                  <a:t>, such that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0988B34-CA2D-40CF-B208-C56D8A0D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4" y="1714753"/>
                <a:ext cx="9453870" cy="471539"/>
              </a:xfrm>
              <a:prstGeom prst="rect">
                <a:avLst/>
              </a:prstGeom>
              <a:blipFill>
                <a:blip r:embed="rId2"/>
                <a:stretch>
                  <a:fillRect l="-1032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49640A-B4A1-4897-85EC-661AD1A98DDE}"/>
                  </a:ext>
                </a:extLst>
              </p:cNvPr>
              <p:cNvSpPr txBox="1"/>
              <p:nvPr/>
            </p:nvSpPr>
            <p:spPr>
              <a:xfrm>
                <a:off x="2813210" y="3097979"/>
                <a:ext cx="6668172" cy="66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3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6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altLang="zh-CN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dirty="0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zh-CN" sz="3600" i="1" dirty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𝑜𝑠𝑠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49640A-B4A1-4897-85EC-661AD1A9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210" y="3097979"/>
                <a:ext cx="6668172" cy="662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CEFBB97-6223-4B1A-B05B-205EAE18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1BAF-482A-483D-8124-C2EFB8421DF0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97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3F5E9-3A20-42EC-93EC-9AD15821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Intra-machine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A41657-DE13-4E4E-AA2A-99BE9CD6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2EAE2D-F6ED-4870-9EC6-75179C3D6AF7}"/>
              </a:ext>
            </a:extLst>
          </p:cNvPr>
          <p:cNvSpPr txBox="1"/>
          <p:nvPr/>
        </p:nvSpPr>
        <p:spPr>
          <a:xfrm>
            <a:off x="968188" y="1379675"/>
            <a:ext cx="9182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Eight 8-gpus machines without CPU machines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5121E17-3F60-41E4-B856-017C216B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35" y="2405271"/>
            <a:ext cx="7976130" cy="30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19D29-6DB0-4431-BE6B-65687A1E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Scalability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4DDC5E-AADA-4B87-B106-D7E2D736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825DC6-222D-40AA-B997-770F6ECA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072"/>
            <a:ext cx="12066667" cy="27047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9C1F48D-44A7-4004-8D41-34398D9C573B}"/>
              </a:ext>
            </a:extLst>
          </p:cNvPr>
          <p:cNvSpPr txBox="1"/>
          <p:nvPr/>
        </p:nvSpPr>
        <p:spPr>
          <a:xfrm>
            <a:off x="838200" y="1376942"/>
            <a:ext cx="9182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8-gpus machines from 1 to 32</a:t>
            </a:r>
          </a:p>
        </p:txBody>
      </p:sp>
    </p:spTree>
    <p:extLst>
      <p:ext uri="{BB962C8B-B14F-4D97-AF65-F5344CB8AC3E}">
        <p14:creationId xmlns:p14="http://schemas.microsoft.com/office/powerpoint/2010/main" val="18973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736542-138C-48C4-8931-8BC05887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FD9F-2861-440D-A0C9-317FCBFA595A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938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19D29-6DB0-4431-BE6B-65687A1E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Conclusion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4DDC5E-AADA-4B87-B106-D7E2D736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E496A4F-169A-47F9-BEA9-D89DD12D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/>
              <a:t>Problem	</a:t>
            </a:r>
          </a:p>
          <a:p>
            <a:pPr lvl="1"/>
            <a:r>
              <a:rPr lang="en-US" altLang="zh-CN" dirty="0"/>
              <a:t>Existing distributed DNN training architectures, all-reduce and Parameter Server (PS), cannot fully utilize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spare CPU and bandwidth resources.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UniPS can leverage spare CPU and bandwidth resources to accelerate distributed DNN training tasks.</a:t>
            </a:r>
          </a:p>
          <a:p>
            <a:r>
              <a:rPr lang="en-US" altLang="zh-CN" dirty="0"/>
              <a:t>Result</a:t>
            </a:r>
          </a:p>
          <a:p>
            <a:pPr lvl="1"/>
            <a:r>
              <a:rPr lang="en-US" altLang="zh-CN" dirty="0" err="1"/>
              <a:t>UniPS</a:t>
            </a:r>
            <a:r>
              <a:rPr lang="en-US" altLang="zh-CN" dirty="0"/>
              <a:t> outperforms the state-of-the-art open source all-reduce and PS by up to 84% and 245%, respectively</a:t>
            </a:r>
          </a:p>
        </p:txBody>
      </p:sp>
    </p:spTree>
    <p:extLst>
      <p:ext uri="{BB962C8B-B14F-4D97-AF65-F5344CB8AC3E}">
        <p14:creationId xmlns:p14="http://schemas.microsoft.com/office/powerpoint/2010/main" val="674412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2ABE4-1692-4D53-B191-B8842455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651CBB-1E50-4F36-8CC9-416C16FE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9FBC-DB3C-4BFC-9042-9B9CCA69A1EC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64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推动深度学习技术发展的三大引擎</a:t>
            </a:r>
            <a:endParaRPr lang="en-US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902580522"/>
              </p:ext>
            </p:extLst>
          </p:nvPr>
        </p:nvGraphicFramePr>
        <p:xfrm>
          <a:off x="355315" y="1665412"/>
          <a:ext cx="7798085" cy="389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500081" y="1859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55" y="1289400"/>
            <a:ext cx="3314641" cy="40524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31655" y="5268634"/>
            <a:ext cx="33026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美国工程院院士、</a:t>
            </a:r>
            <a:r>
              <a:rPr lang="en-US" altLang="zh-CN" dirty="0"/>
              <a:t>ACM Fellow</a:t>
            </a:r>
          </a:p>
          <a:p>
            <a:r>
              <a:rPr lang="zh-CN" altLang="en-US" dirty="0"/>
              <a:t>谷歌大脑负责人</a:t>
            </a:r>
            <a:endParaRPr lang="en-US" altLang="zh-CN" dirty="0"/>
          </a:p>
          <a:p>
            <a:r>
              <a:rPr lang="zh-CN" altLang="en-US" dirty="0"/>
              <a:t>谷歌系统架构领域高级院士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53C8-7F86-4781-BFAB-7A9824535F38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728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Why Distributed DNN Training?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838200" y="1392134"/>
            <a:ext cx="4831395" cy="61827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More complicated DNN models</a:t>
            </a:r>
            <a:endParaRPr lang="zh-CN" altLang="en-US" sz="24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92286" y="5457123"/>
            <a:ext cx="5844853" cy="69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Note: The numbers above are given for single element batches.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Source: https://github.com/albanie/convnet-burden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43" y="2242002"/>
            <a:ext cx="5024657" cy="2979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5297913" y="5470439"/>
            <a:ext cx="7265768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Source: Mu Li, David G Andersen, etc. Scaling distributed machine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learning with the parameter server. OSDI 2014.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669595" y="1392134"/>
            <a:ext cx="6522405" cy="6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Explosive growth in the scale of training data</a:t>
            </a:r>
            <a:endParaRPr lang="zh-CN" altLang="en-US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2002"/>
            <a:ext cx="5140186" cy="2516282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1FA8A4-E205-4D6A-B5FA-CB10F9A8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3ACD-7DA7-44FB-8452-1D70C0387CF9}" type="datetime1">
              <a:rPr lang="zh-CN" altLang="en-US" smtClean="0"/>
              <a:t>2020/10/21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712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58B2E-2700-4902-9240-4B4445CF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How Distributed training work? – Data Parallelism</a:t>
            </a:r>
            <a:endParaRPr lang="zh-CN" altLang="en-US" sz="28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4B7C0D-01EC-46A0-87C4-9A9EE3A6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C7D8-7E85-421F-89AD-60BF3B73EAA8}" type="datetime1">
              <a:rPr lang="zh-CN" altLang="en-US" smtClean="0"/>
              <a:t>2020/10/21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290310-FECA-4C1F-9C0F-66C6166C0735}"/>
              </a:ext>
            </a:extLst>
          </p:cNvPr>
          <p:cNvSpPr/>
          <p:nvPr/>
        </p:nvSpPr>
        <p:spPr>
          <a:xfrm>
            <a:off x="4989114" y="2459013"/>
            <a:ext cx="2476809" cy="276653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5E9992A-FE32-4806-A5C5-B72040C6FF5E}"/>
              </a:ext>
            </a:extLst>
          </p:cNvPr>
          <p:cNvGrpSpPr/>
          <p:nvPr/>
        </p:nvGrpSpPr>
        <p:grpSpPr>
          <a:xfrm rot="10800000">
            <a:off x="5536153" y="4542742"/>
            <a:ext cx="1469850" cy="247217"/>
            <a:chOff x="4790267" y="3519564"/>
            <a:chExt cx="1914525" cy="322007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BD3D2416-39EF-4469-B006-8A56568C6D2E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CC41527-07E9-4B26-842B-FA9608F53FE3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EE8B5F-84EF-488B-86EE-13A0DFA6C658}"/>
              </a:ext>
            </a:extLst>
          </p:cNvPr>
          <p:cNvGrpSpPr/>
          <p:nvPr/>
        </p:nvGrpSpPr>
        <p:grpSpPr>
          <a:xfrm>
            <a:off x="5569178" y="3272972"/>
            <a:ext cx="1402906" cy="942990"/>
            <a:chOff x="4607857" y="4485359"/>
            <a:chExt cx="1609167" cy="137920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ADF17B3-274C-4D7E-8E17-EA0E77F53D35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59CDFD7A-F7D1-45E5-9545-2A50A6CBE623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9657908A-3A70-47AA-8F09-95FDAFC00427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528744D6-5B32-4AEC-81EF-CF5DBC76C506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45793BC8-823A-405F-85A2-18F5034604FC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91AB3587-0F3E-4A3E-BFAD-A9F13D8780CE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7089169-4956-4E9A-B97F-3F78F521E443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8C6CB27-B310-4AC0-98EC-5BC849199394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A54B117-1F07-4549-B819-AD5C58277598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AC54859-1825-4CCB-90FA-651F9B1BE60B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331CD53-2ED1-4A8E-8DAD-9A3314A14026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578C602-7021-4F6F-A84B-6880853FB94C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DB77A65-7226-4A52-8410-7694CFB41EA3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6B65296-C776-4512-9FED-21ED914DB3E8}"/>
                </a:ext>
              </a:extLst>
            </p:cNvPr>
            <p:cNvCxnSpPr>
              <a:stCxn id="45" idx="6"/>
              <a:endCxn id="11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856BF15-054F-42CA-971C-25C1E4FC3BF4}"/>
                </a:ext>
              </a:extLst>
            </p:cNvPr>
            <p:cNvCxnSpPr>
              <a:cxnSpLocks/>
              <a:stCxn id="46" idx="6"/>
              <a:endCxn id="11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FB7D455-07FC-4F45-A7F4-C91764F9CB6C}"/>
                </a:ext>
              </a:extLst>
            </p:cNvPr>
            <p:cNvCxnSpPr>
              <a:cxnSpLocks/>
              <a:stCxn id="47" idx="6"/>
              <a:endCxn id="11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44B254A-3E76-4C1E-979A-9CBF92A56FFC}"/>
                </a:ext>
              </a:extLst>
            </p:cNvPr>
            <p:cNvCxnSpPr>
              <a:cxnSpLocks/>
              <a:stCxn id="48" idx="6"/>
              <a:endCxn id="11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E35E7E6-4ECC-43E7-9ACA-AC205D7ED6C9}"/>
                </a:ext>
              </a:extLst>
            </p:cNvPr>
            <p:cNvCxnSpPr>
              <a:cxnSpLocks/>
              <a:stCxn id="49" idx="6"/>
              <a:endCxn id="11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3E42B69-F20F-4EB3-B034-5C56E7B3EE1E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7252D21-43E4-48BC-B6A0-4D95965662A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9675FF9-6A83-4C95-A97A-99A14903E70F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73BFF58-6354-4484-981B-294FE237CC2A}"/>
                </a:ext>
              </a:extLst>
            </p:cNvPr>
            <p:cNvCxnSpPr>
              <a:cxnSpLocks/>
              <a:stCxn id="48" idx="6"/>
              <a:endCxn id="12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655659E-56EC-4D0E-BF41-40BCD759CE4F}"/>
                </a:ext>
              </a:extLst>
            </p:cNvPr>
            <p:cNvCxnSpPr>
              <a:cxnSpLocks/>
              <a:stCxn id="49" idx="6"/>
              <a:endCxn id="12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A330C2F-4348-42EE-B0F6-42F6F83327B4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0970ADC-10E8-4AA1-9E34-1BB469CC4320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638A24C-2438-4F28-923F-E6D2712FDC0F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3D1DBC8-DEB9-45C4-8360-0F916078B8B7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87C12CB-5943-432E-9599-22BC8D35B372}"/>
                </a:ext>
              </a:extLst>
            </p:cNvPr>
            <p:cNvCxnSpPr>
              <a:cxnSpLocks/>
              <a:stCxn id="49" idx="6"/>
              <a:endCxn id="13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9540F0E-01AC-47E0-888B-62DCE27940C8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27586A8-3891-45F5-A79E-A571D6BC547D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5A6EF87B-62FB-4398-8BE2-1F7D9A7177D0}"/>
                </a:ext>
              </a:extLst>
            </p:cNvPr>
            <p:cNvCxnSpPr>
              <a:cxnSpLocks/>
              <a:stCxn id="11" idx="6"/>
              <a:endCxn id="16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EB89E20-4811-4F02-941E-F449BD625B95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86EC722-4956-403D-9D72-811B9AE2B749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F43FFAE-D738-43C1-B6B2-51BCD09B6B3D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4F0C203-9626-4251-9628-8DB41AA5261F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B39DFE1-2EA0-4625-91EB-606846B39C1D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EED31EC-BEC1-45C0-A62C-F69BFB548F13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F1D57CD-76BE-4B28-9AAD-4D1DF20626D3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31E3FAA-55C1-46D1-AB9D-6B3C315A706C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30E34B6-5F00-4037-BA3B-1A4AB82182E4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ACC8C2E-9A31-49FC-B7CB-E53E75BC7618}"/>
              </a:ext>
            </a:extLst>
          </p:cNvPr>
          <p:cNvSpPr txBox="1"/>
          <p:nvPr/>
        </p:nvSpPr>
        <p:spPr>
          <a:xfrm>
            <a:off x="5320779" y="2649831"/>
            <a:ext cx="1883463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32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EB20EF1-6261-47C5-BF8F-4296739F9A93}"/>
              </a:ext>
            </a:extLst>
          </p:cNvPr>
          <p:cNvGrpSpPr/>
          <p:nvPr/>
        </p:nvGrpSpPr>
        <p:grpSpPr>
          <a:xfrm>
            <a:off x="5563369" y="4440130"/>
            <a:ext cx="1469850" cy="247217"/>
            <a:chOff x="4790267" y="3519564"/>
            <a:chExt cx="1914525" cy="322007"/>
          </a:xfrm>
        </p:grpSpPr>
        <p:sp>
          <p:nvSpPr>
            <p:cNvPr id="53" name="箭头: 右 52">
              <a:extLst>
                <a:ext uri="{FF2B5EF4-FFF2-40B4-BE49-F238E27FC236}">
                  <a16:creationId xmlns:a16="http://schemas.microsoft.com/office/drawing/2014/main" id="{DAA74EE9-56FC-45EC-83AD-2ACE47101B4E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37299AF-CC5F-4523-8B0E-659293F8B4FC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EB2270D2-0894-46E3-A3D8-6BBF540706C7}"/>
              </a:ext>
            </a:extLst>
          </p:cNvPr>
          <p:cNvSpPr/>
          <p:nvPr/>
        </p:nvSpPr>
        <p:spPr>
          <a:xfrm>
            <a:off x="8076256" y="2462663"/>
            <a:ext cx="2476809" cy="276653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FF8C667-D76E-4C35-91D1-935C87122578}"/>
              </a:ext>
            </a:extLst>
          </p:cNvPr>
          <p:cNvGrpSpPr/>
          <p:nvPr/>
        </p:nvGrpSpPr>
        <p:grpSpPr>
          <a:xfrm rot="10800000">
            <a:off x="8623295" y="4546392"/>
            <a:ext cx="1469850" cy="247217"/>
            <a:chOff x="4790267" y="3519564"/>
            <a:chExt cx="1914525" cy="322007"/>
          </a:xfrm>
        </p:grpSpPr>
        <p:sp>
          <p:nvSpPr>
            <p:cNvPr id="106" name="箭头: 右 105">
              <a:extLst>
                <a:ext uri="{FF2B5EF4-FFF2-40B4-BE49-F238E27FC236}">
                  <a16:creationId xmlns:a16="http://schemas.microsoft.com/office/drawing/2014/main" id="{705FE9AC-8103-4E5D-9A16-3B005D84D51A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6BA8C43A-BE5C-41CD-B3A6-75F3750DEDAA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3362EC0-9D20-4C35-A26C-7FCB3E55DE3B}"/>
              </a:ext>
            </a:extLst>
          </p:cNvPr>
          <p:cNvGrpSpPr/>
          <p:nvPr/>
        </p:nvGrpSpPr>
        <p:grpSpPr>
          <a:xfrm>
            <a:off x="8656320" y="3276622"/>
            <a:ext cx="1402906" cy="942990"/>
            <a:chOff x="4607857" y="4485359"/>
            <a:chExt cx="1609167" cy="1379209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AA87668-8340-49A9-8672-C45CC54B690C}"/>
                </a:ext>
              </a:extLst>
            </p:cNvPr>
            <p:cNvGrpSpPr/>
            <p:nvPr/>
          </p:nvGrpSpPr>
          <p:grpSpPr>
            <a:xfrm>
              <a:off x="4607857" y="4485359"/>
              <a:ext cx="170331" cy="1379209"/>
              <a:chOff x="4607857" y="4485359"/>
              <a:chExt cx="170331" cy="1379209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E01F17C-C82B-4777-95C1-0E758A71A9F8}"/>
                  </a:ext>
                </a:extLst>
              </p:cNvPr>
              <p:cNvSpPr/>
              <p:nvPr/>
            </p:nvSpPr>
            <p:spPr>
              <a:xfrm>
                <a:off x="4607859" y="448535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D1F84BDF-E449-4009-A685-07495C7E5E31}"/>
                  </a:ext>
                </a:extLst>
              </p:cNvPr>
              <p:cNvSpPr/>
              <p:nvPr/>
            </p:nvSpPr>
            <p:spPr>
              <a:xfrm>
                <a:off x="4607858" y="478757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2B1B23FE-D03A-4D44-B125-1BD41E36A479}"/>
                  </a:ext>
                </a:extLst>
              </p:cNvPr>
              <p:cNvSpPr/>
              <p:nvPr/>
            </p:nvSpPr>
            <p:spPr>
              <a:xfrm>
                <a:off x="4607858" y="508979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DD6E568D-C6DB-4F12-95FB-6E1FCD16662D}"/>
                  </a:ext>
                </a:extLst>
              </p:cNvPr>
              <p:cNvSpPr/>
              <p:nvPr/>
            </p:nvSpPr>
            <p:spPr>
              <a:xfrm>
                <a:off x="4607857" y="539201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A3890E2D-B1FE-40F3-8A6A-F9E9B0CA3981}"/>
                  </a:ext>
                </a:extLst>
              </p:cNvPr>
              <p:cNvSpPr/>
              <p:nvPr/>
            </p:nvSpPr>
            <p:spPr>
              <a:xfrm>
                <a:off x="4607857" y="5694239"/>
                <a:ext cx="170329" cy="17032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DE723BD-A526-4F7E-BDE0-BD14BEF05561}"/>
                </a:ext>
              </a:extLst>
            </p:cNvPr>
            <p:cNvSpPr/>
            <p:nvPr/>
          </p:nvSpPr>
          <p:spPr>
            <a:xfrm>
              <a:off x="5136777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FAAB3C5-C4F1-4B16-8CBB-4DF3664B0DA2}"/>
                </a:ext>
              </a:extLst>
            </p:cNvPr>
            <p:cNvSpPr/>
            <p:nvPr/>
          </p:nvSpPr>
          <p:spPr>
            <a:xfrm>
              <a:off x="5136776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678C9B2-07A8-4560-BA75-94FBF61CF9CB}"/>
                </a:ext>
              </a:extLst>
            </p:cNvPr>
            <p:cNvSpPr/>
            <p:nvPr/>
          </p:nvSpPr>
          <p:spPr>
            <a:xfrm>
              <a:off x="5136776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BD8BDD69-4365-4F40-87BD-059138FDEFC0}"/>
                </a:ext>
              </a:extLst>
            </p:cNvPr>
            <p:cNvSpPr/>
            <p:nvPr/>
          </p:nvSpPr>
          <p:spPr>
            <a:xfrm>
              <a:off x="5609628" y="478156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9F7AD95-283B-4B9A-ACF7-58B183131B98}"/>
                </a:ext>
              </a:extLst>
            </p:cNvPr>
            <p:cNvSpPr/>
            <p:nvPr/>
          </p:nvSpPr>
          <p:spPr>
            <a:xfrm>
              <a:off x="5609627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2449584-BDF5-4EC4-952B-C535EF257413}"/>
                </a:ext>
              </a:extLst>
            </p:cNvPr>
            <p:cNvSpPr/>
            <p:nvPr/>
          </p:nvSpPr>
          <p:spPr>
            <a:xfrm>
              <a:off x="5609627" y="538600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3062D059-7170-491A-BF85-F9BA01ED7432}"/>
                </a:ext>
              </a:extLst>
            </p:cNvPr>
            <p:cNvSpPr/>
            <p:nvPr/>
          </p:nvSpPr>
          <p:spPr>
            <a:xfrm>
              <a:off x="6046695" y="5083788"/>
              <a:ext cx="170329" cy="1703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35E3165D-7FBB-4920-86CF-50FA031063D0}"/>
                </a:ext>
              </a:extLst>
            </p:cNvPr>
            <p:cNvCxnSpPr>
              <a:stCxn id="101" idx="6"/>
              <a:endCxn id="67" idx="2"/>
            </p:cNvCxnSpPr>
            <p:nvPr/>
          </p:nvCxnSpPr>
          <p:spPr>
            <a:xfrm>
              <a:off x="4778188" y="457052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90ACA7D8-CEA9-47FE-9557-EDDD725DDECF}"/>
                </a:ext>
              </a:extLst>
            </p:cNvPr>
            <p:cNvCxnSpPr>
              <a:cxnSpLocks/>
              <a:stCxn id="102" idx="6"/>
              <a:endCxn id="67" idx="2"/>
            </p:cNvCxnSpPr>
            <p:nvPr/>
          </p:nvCxnSpPr>
          <p:spPr>
            <a:xfrm flipV="1">
              <a:off x="4778187" y="4866733"/>
              <a:ext cx="358590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9975DACB-43A0-4205-BF36-A7E5F3685BA6}"/>
                </a:ext>
              </a:extLst>
            </p:cNvPr>
            <p:cNvCxnSpPr>
              <a:cxnSpLocks/>
              <a:stCxn id="103" idx="6"/>
              <a:endCxn id="67" idx="2"/>
            </p:cNvCxnSpPr>
            <p:nvPr/>
          </p:nvCxnSpPr>
          <p:spPr>
            <a:xfrm flipV="1">
              <a:off x="4778187" y="486673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68AAF70E-552C-437A-B9E8-5D7AAAF64CE5}"/>
                </a:ext>
              </a:extLst>
            </p:cNvPr>
            <p:cNvCxnSpPr>
              <a:cxnSpLocks/>
              <a:stCxn id="104" idx="6"/>
              <a:endCxn id="67" idx="2"/>
            </p:cNvCxnSpPr>
            <p:nvPr/>
          </p:nvCxnSpPr>
          <p:spPr>
            <a:xfrm flipV="1">
              <a:off x="4778186" y="4866733"/>
              <a:ext cx="358591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FAE6BFE-058B-4DDF-810B-B13168571B07}"/>
                </a:ext>
              </a:extLst>
            </p:cNvPr>
            <p:cNvCxnSpPr>
              <a:cxnSpLocks/>
              <a:stCxn id="105" idx="6"/>
              <a:endCxn id="67" idx="2"/>
            </p:cNvCxnSpPr>
            <p:nvPr/>
          </p:nvCxnSpPr>
          <p:spPr>
            <a:xfrm flipV="1">
              <a:off x="4778186" y="4866733"/>
              <a:ext cx="358591" cy="9126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DEBA29A8-BDEB-44A4-BE15-668117B95BB2}"/>
                </a:ext>
              </a:extLst>
            </p:cNvPr>
            <p:cNvCxnSpPr>
              <a:cxnSpLocks/>
              <a:stCxn id="101" idx="6"/>
              <a:endCxn id="68" idx="2"/>
            </p:cNvCxnSpPr>
            <p:nvPr/>
          </p:nvCxnSpPr>
          <p:spPr>
            <a:xfrm>
              <a:off x="4778188" y="4570524"/>
              <a:ext cx="358588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9F5C20BE-B2AD-46C9-9333-36666DFBA1BF}"/>
                </a:ext>
              </a:extLst>
            </p:cNvPr>
            <p:cNvCxnSpPr>
              <a:cxnSpLocks/>
              <a:stCxn id="102" idx="6"/>
              <a:endCxn id="68" idx="2"/>
            </p:cNvCxnSpPr>
            <p:nvPr/>
          </p:nvCxnSpPr>
          <p:spPr>
            <a:xfrm>
              <a:off x="4778187" y="487274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25663655-9B7C-45F4-8A7E-7EC7AAA4009C}"/>
                </a:ext>
              </a:extLst>
            </p:cNvPr>
            <p:cNvCxnSpPr>
              <a:cxnSpLocks/>
              <a:stCxn id="103" idx="6"/>
              <a:endCxn id="68" idx="2"/>
            </p:cNvCxnSpPr>
            <p:nvPr/>
          </p:nvCxnSpPr>
          <p:spPr>
            <a:xfrm flipV="1">
              <a:off x="4778187" y="5168953"/>
              <a:ext cx="358589" cy="60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5E1BEE87-C340-453E-8AB9-52B5773A5882}"/>
                </a:ext>
              </a:extLst>
            </p:cNvPr>
            <p:cNvCxnSpPr>
              <a:cxnSpLocks/>
              <a:stCxn id="104" idx="6"/>
              <a:endCxn id="68" idx="2"/>
            </p:cNvCxnSpPr>
            <p:nvPr/>
          </p:nvCxnSpPr>
          <p:spPr>
            <a:xfrm flipV="1">
              <a:off x="4778186" y="516895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6D60CF1C-57F4-474B-8EF3-446F2DFB3B1E}"/>
                </a:ext>
              </a:extLst>
            </p:cNvPr>
            <p:cNvCxnSpPr>
              <a:cxnSpLocks/>
              <a:stCxn id="105" idx="6"/>
              <a:endCxn id="68" idx="2"/>
            </p:cNvCxnSpPr>
            <p:nvPr/>
          </p:nvCxnSpPr>
          <p:spPr>
            <a:xfrm flipV="1">
              <a:off x="4778186" y="5168953"/>
              <a:ext cx="358590" cy="61045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60F29B2F-2373-42A7-8102-E1008FE84D13}"/>
                </a:ext>
              </a:extLst>
            </p:cNvPr>
            <p:cNvCxnSpPr>
              <a:cxnSpLocks/>
              <a:stCxn id="101" idx="6"/>
              <a:endCxn id="69" idx="2"/>
            </p:cNvCxnSpPr>
            <p:nvPr/>
          </p:nvCxnSpPr>
          <p:spPr>
            <a:xfrm>
              <a:off x="4778188" y="4570524"/>
              <a:ext cx="358588" cy="9006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51A34AD-C778-47EA-9CAB-10591D44AB40}"/>
                </a:ext>
              </a:extLst>
            </p:cNvPr>
            <p:cNvCxnSpPr>
              <a:cxnSpLocks/>
              <a:stCxn id="102" idx="6"/>
              <a:endCxn id="69" idx="2"/>
            </p:cNvCxnSpPr>
            <p:nvPr/>
          </p:nvCxnSpPr>
          <p:spPr>
            <a:xfrm>
              <a:off x="4778187" y="4872744"/>
              <a:ext cx="358589" cy="59842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2311EE14-CF70-4A4B-AFA4-4C6656AEDEF5}"/>
                </a:ext>
              </a:extLst>
            </p:cNvPr>
            <p:cNvCxnSpPr>
              <a:cxnSpLocks/>
              <a:stCxn id="103" idx="6"/>
              <a:endCxn id="69" idx="2"/>
            </p:cNvCxnSpPr>
            <p:nvPr/>
          </p:nvCxnSpPr>
          <p:spPr>
            <a:xfrm>
              <a:off x="4778187" y="5174964"/>
              <a:ext cx="358589" cy="2962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0618ED94-9764-4ECA-9900-1798DF38B5CA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4778186" y="5471173"/>
              <a:ext cx="358590" cy="4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4FAD6AEC-6219-44C4-9812-4B55E881C820}"/>
                </a:ext>
              </a:extLst>
            </p:cNvPr>
            <p:cNvCxnSpPr>
              <a:cxnSpLocks/>
              <a:stCxn id="105" idx="6"/>
              <a:endCxn id="69" idx="2"/>
            </p:cNvCxnSpPr>
            <p:nvPr/>
          </p:nvCxnSpPr>
          <p:spPr>
            <a:xfrm flipV="1">
              <a:off x="4778186" y="5471173"/>
              <a:ext cx="358590" cy="3082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5E28DEF1-4E9D-46EA-AA7A-9A57F8E7C632}"/>
                </a:ext>
              </a:extLst>
            </p:cNvPr>
            <p:cNvCxnSpPr>
              <a:cxnSpLocks/>
              <a:stCxn id="67" idx="6"/>
              <a:endCxn id="70" idx="2"/>
            </p:cNvCxnSpPr>
            <p:nvPr/>
          </p:nvCxnSpPr>
          <p:spPr>
            <a:xfrm>
              <a:off x="5307106" y="486673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AE123008-2855-48A7-A6DA-89D98C904AB4}"/>
                </a:ext>
              </a:extLst>
            </p:cNvPr>
            <p:cNvCxnSpPr>
              <a:cxnSpLocks/>
              <a:stCxn id="67" idx="6"/>
              <a:endCxn id="71" idx="2"/>
            </p:cNvCxnSpPr>
            <p:nvPr/>
          </p:nvCxnSpPr>
          <p:spPr>
            <a:xfrm>
              <a:off x="5307106" y="4866733"/>
              <a:ext cx="302521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E5850259-6F91-43C0-98B5-E31608393891}"/>
                </a:ext>
              </a:extLst>
            </p:cNvPr>
            <p:cNvCxnSpPr>
              <a:cxnSpLocks/>
              <a:stCxn id="67" idx="6"/>
              <a:endCxn id="72" idx="2"/>
            </p:cNvCxnSpPr>
            <p:nvPr/>
          </p:nvCxnSpPr>
          <p:spPr>
            <a:xfrm>
              <a:off x="5307106" y="4866733"/>
              <a:ext cx="302521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177DEDF6-8F45-4674-A8DB-407A86B77D79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 flipV="1">
              <a:off x="5307105" y="4866733"/>
              <a:ext cx="302523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BF3215DE-3613-4190-9803-5F8DCBF850F1}"/>
                </a:ext>
              </a:extLst>
            </p:cNvPr>
            <p:cNvCxnSpPr>
              <a:cxnSpLocks/>
              <a:stCxn id="68" idx="6"/>
              <a:endCxn id="71" idx="2"/>
            </p:cNvCxnSpPr>
            <p:nvPr/>
          </p:nvCxnSpPr>
          <p:spPr>
            <a:xfrm>
              <a:off x="5307105" y="5168953"/>
              <a:ext cx="30252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41D0F033-ADE4-40DC-AEC5-6FACA14AE09B}"/>
                </a:ext>
              </a:extLst>
            </p:cNvPr>
            <p:cNvCxnSpPr>
              <a:cxnSpLocks/>
              <a:stCxn id="68" idx="6"/>
              <a:endCxn id="72" idx="2"/>
            </p:cNvCxnSpPr>
            <p:nvPr/>
          </p:nvCxnSpPr>
          <p:spPr>
            <a:xfrm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5A56E4C1-E8FD-4A96-A2C9-B5344DFA4588}"/>
                </a:ext>
              </a:extLst>
            </p:cNvPr>
            <p:cNvCxnSpPr>
              <a:cxnSpLocks/>
              <a:stCxn id="69" idx="6"/>
              <a:endCxn id="71" idx="2"/>
            </p:cNvCxnSpPr>
            <p:nvPr/>
          </p:nvCxnSpPr>
          <p:spPr>
            <a:xfrm flipV="1">
              <a:off x="5307105" y="5168953"/>
              <a:ext cx="302522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8D29B805-FB6E-480F-941A-B7D54CA2CC70}"/>
                </a:ext>
              </a:extLst>
            </p:cNvPr>
            <p:cNvCxnSpPr>
              <a:cxnSpLocks/>
              <a:stCxn id="69" idx="6"/>
            </p:cNvCxnSpPr>
            <p:nvPr/>
          </p:nvCxnSpPr>
          <p:spPr>
            <a:xfrm flipV="1">
              <a:off x="5307105" y="5462209"/>
              <a:ext cx="293595" cy="89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44417D37-6F6F-4D37-B352-73FCBFFEF364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5307105" y="4866733"/>
              <a:ext cx="302523" cy="6044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D23F55A6-99D1-4F57-B255-B43BEA0993DD}"/>
                </a:ext>
              </a:extLst>
            </p:cNvPr>
            <p:cNvCxnSpPr>
              <a:cxnSpLocks/>
              <a:stCxn id="70" idx="6"/>
              <a:endCxn id="73" idx="2"/>
            </p:cNvCxnSpPr>
            <p:nvPr/>
          </p:nvCxnSpPr>
          <p:spPr>
            <a:xfrm>
              <a:off x="5779957" y="4866733"/>
              <a:ext cx="266738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D70A648F-83D5-43D2-B2F6-B817DE399E67}"/>
                </a:ext>
              </a:extLst>
            </p:cNvPr>
            <p:cNvCxnSpPr>
              <a:cxnSpLocks/>
              <a:stCxn id="71" idx="6"/>
              <a:endCxn id="73" idx="2"/>
            </p:cNvCxnSpPr>
            <p:nvPr/>
          </p:nvCxnSpPr>
          <p:spPr>
            <a:xfrm>
              <a:off x="5779956" y="5168953"/>
              <a:ext cx="26673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FF22E492-2CAA-48B6-8340-3427C6D8977A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 flipV="1">
              <a:off x="5779956" y="5168953"/>
              <a:ext cx="266739" cy="3022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6C6DD310-7735-489E-8EB7-D4DAB87A2A92}"/>
              </a:ext>
            </a:extLst>
          </p:cNvPr>
          <p:cNvSpPr txBox="1"/>
          <p:nvPr/>
        </p:nvSpPr>
        <p:spPr>
          <a:xfrm>
            <a:off x="8407921" y="2653481"/>
            <a:ext cx="1883463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76869"/>
                </a:solidFill>
                <a:latin typeface="+mj-ea"/>
                <a:ea typeface="+mj-ea"/>
              </a:rPr>
              <a:t>(replica)</a:t>
            </a:r>
            <a:endParaRPr lang="zh-CN" altLang="en-US" sz="3200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9E9E619-DF77-4EB1-BFD6-AAB022255148}"/>
              </a:ext>
            </a:extLst>
          </p:cNvPr>
          <p:cNvGrpSpPr/>
          <p:nvPr/>
        </p:nvGrpSpPr>
        <p:grpSpPr>
          <a:xfrm>
            <a:off x="8650511" y="4443780"/>
            <a:ext cx="1469850" cy="247217"/>
            <a:chOff x="4790267" y="3519564"/>
            <a:chExt cx="1914525" cy="322007"/>
          </a:xfrm>
        </p:grpSpPr>
        <p:sp>
          <p:nvSpPr>
            <p:cNvPr id="64" name="箭头: 右 63">
              <a:extLst>
                <a:ext uri="{FF2B5EF4-FFF2-40B4-BE49-F238E27FC236}">
                  <a16:creationId xmlns:a16="http://schemas.microsoft.com/office/drawing/2014/main" id="{E6DEC925-2874-41C3-918B-7532E9772240}"/>
                </a:ext>
              </a:extLst>
            </p:cNvPr>
            <p:cNvSpPr/>
            <p:nvPr/>
          </p:nvSpPr>
          <p:spPr>
            <a:xfrm>
              <a:off x="4828962" y="3519564"/>
              <a:ext cx="1837136" cy="240556"/>
            </a:xfrm>
            <a:prstGeom prst="rightArrow">
              <a:avLst>
                <a:gd name="adj1" fmla="val 50000"/>
                <a:gd name="adj2" fmla="val 1436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3B0F32DC-6169-4218-B5DD-0BE9ACC2B165}"/>
                </a:ext>
              </a:extLst>
            </p:cNvPr>
            <p:cNvSpPr/>
            <p:nvPr/>
          </p:nvSpPr>
          <p:spPr>
            <a:xfrm>
              <a:off x="4790267" y="3636537"/>
              <a:ext cx="1914525" cy="2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矩形 108">
            <a:extLst>
              <a:ext uri="{FF2B5EF4-FFF2-40B4-BE49-F238E27FC236}">
                <a16:creationId xmlns:a16="http://schemas.microsoft.com/office/drawing/2014/main" id="{1F2181A2-6753-446E-9CA8-41D4D0EF15B2}"/>
              </a:ext>
            </a:extLst>
          </p:cNvPr>
          <p:cNvSpPr/>
          <p:nvPr/>
        </p:nvSpPr>
        <p:spPr>
          <a:xfrm>
            <a:off x="1734371" y="2459012"/>
            <a:ext cx="2476809" cy="2766539"/>
          </a:xfrm>
          <a:prstGeom prst="rect">
            <a:avLst/>
          </a:prstGeom>
          <a:solidFill>
            <a:schemeClr val="bg1"/>
          </a:solidFill>
          <a:ln w="76200">
            <a:solidFill>
              <a:srgbClr val="364E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859DCB29-2574-4964-9B5F-A8A77D820BC3}"/>
              </a:ext>
            </a:extLst>
          </p:cNvPr>
          <p:cNvGrpSpPr/>
          <p:nvPr/>
        </p:nvGrpSpPr>
        <p:grpSpPr>
          <a:xfrm>
            <a:off x="2107827" y="2734932"/>
            <a:ext cx="1777330" cy="2307807"/>
            <a:chOff x="2880714" y="4100335"/>
            <a:chExt cx="1303819" cy="1692968"/>
          </a:xfrm>
        </p:grpSpPr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DD6F0736-0840-41DF-B962-527444C2CF30}"/>
                </a:ext>
              </a:extLst>
            </p:cNvPr>
            <p:cNvGrpSpPr/>
            <p:nvPr/>
          </p:nvGrpSpPr>
          <p:grpSpPr>
            <a:xfrm>
              <a:off x="2882110" y="4100335"/>
              <a:ext cx="1302423" cy="1692968"/>
              <a:chOff x="2923459" y="4180133"/>
              <a:chExt cx="1302423" cy="1692968"/>
            </a:xfrm>
          </p:grpSpPr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C9215E54-433B-43EC-B100-316260F010E7}"/>
                  </a:ext>
                </a:extLst>
              </p:cNvPr>
              <p:cNvGrpSpPr/>
              <p:nvPr/>
            </p:nvGrpSpPr>
            <p:grpSpPr>
              <a:xfrm>
                <a:off x="2923459" y="4180133"/>
                <a:ext cx="1302423" cy="1271044"/>
                <a:chOff x="1915065" y="4730536"/>
                <a:chExt cx="1302423" cy="1271044"/>
              </a:xfrm>
            </p:grpSpPr>
            <p:sp>
              <p:nvSpPr>
                <p:cNvPr id="163" name="矩形 162">
                  <a:extLst>
                    <a:ext uri="{FF2B5EF4-FFF2-40B4-BE49-F238E27FC236}">
                      <a16:creationId xmlns:a16="http://schemas.microsoft.com/office/drawing/2014/main" id="{0CC285CC-A5E5-4335-B1EE-1249E2063816}"/>
                    </a:ext>
                  </a:extLst>
                </p:cNvPr>
                <p:cNvSpPr/>
                <p:nvPr/>
              </p:nvSpPr>
              <p:spPr>
                <a:xfrm>
                  <a:off x="2448730" y="4730536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矩形 163">
                  <a:extLst>
                    <a:ext uri="{FF2B5EF4-FFF2-40B4-BE49-F238E27FC236}">
                      <a16:creationId xmlns:a16="http://schemas.microsoft.com/office/drawing/2014/main" id="{C81A4377-7CEC-4D55-AAB6-63FE8F9255A5}"/>
                    </a:ext>
                  </a:extLst>
                </p:cNvPr>
                <p:cNvSpPr/>
                <p:nvPr/>
              </p:nvSpPr>
              <p:spPr>
                <a:xfrm>
                  <a:off x="2294321" y="4892764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5" name="矩形 164">
                  <a:extLst>
                    <a:ext uri="{FF2B5EF4-FFF2-40B4-BE49-F238E27FC236}">
                      <a16:creationId xmlns:a16="http://schemas.microsoft.com/office/drawing/2014/main" id="{726F947D-14C1-471F-B4D7-20DFCB49025C}"/>
                    </a:ext>
                  </a:extLst>
                </p:cNvPr>
                <p:cNvSpPr/>
                <p:nvPr/>
              </p:nvSpPr>
              <p:spPr>
                <a:xfrm>
                  <a:off x="2102130" y="505499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AE42B61D-B698-45AB-8AC9-11E5A27CF4EF}"/>
                    </a:ext>
                  </a:extLst>
                </p:cNvPr>
                <p:cNvSpPr/>
                <p:nvPr/>
              </p:nvSpPr>
              <p:spPr>
                <a:xfrm>
                  <a:off x="1915065" y="5232822"/>
                  <a:ext cx="768758" cy="768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C0CA28DA-EC7C-4FBC-840B-69DCBBBB3116}"/>
                  </a:ext>
                </a:extLst>
              </p:cNvPr>
              <p:cNvSpPr txBox="1"/>
              <p:nvPr/>
            </p:nvSpPr>
            <p:spPr>
              <a:xfrm>
                <a:off x="3276129" y="5534431"/>
                <a:ext cx="610546" cy="338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2F444F"/>
                    </a:solidFill>
                    <a:latin typeface="+mj-ea"/>
                    <a:ea typeface="+mj-ea"/>
                  </a:rPr>
                  <a:t>CPU</a:t>
                </a:r>
                <a:endParaRPr lang="zh-CN" altLang="en-US" sz="2400" b="1" dirty="0">
                  <a:solidFill>
                    <a:srgbClr val="2F444F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26173B2F-77FB-43C9-900D-0E584F7E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0714" y="4614594"/>
              <a:ext cx="768758" cy="768758"/>
            </a:xfrm>
            <a:prstGeom prst="rect">
              <a:avLst/>
            </a:prstGeom>
          </p:spPr>
        </p:pic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58F6A5D5-A8A6-42A2-8668-E27E0ABFB3C3}"/>
              </a:ext>
            </a:extLst>
          </p:cNvPr>
          <p:cNvSpPr txBox="1"/>
          <p:nvPr/>
        </p:nvSpPr>
        <p:spPr>
          <a:xfrm>
            <a:off x="2178647" y="1711272"/>
            <a:ext cx="15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676869"/>
                </a:solidFill>
                <a:latin typeface="+mj-ea"/>
                <a:ea typeface="+mj-ea"/>
              </a:rPr>
              <a:t>1mini-batch</a:t>
            </a:r>
            <a:endParaRPr lang="zh-CN" altLang="en-US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11496C73-E858-49D3-8804-C95735A4E1FB}"/>
              </a:ext>
            </a:extLst>
          </p:cNvPr>
          <p:cNvCxnSpPr>
            <a:stCxn id="109" idx="0"/>
            <a:endCxn id="167" idx="2"/>
          </p:cNvCxnSpPr>
          <p:nvPr/>
        </p:nvCxnSpPr>
        <p:spPr>
          <a:xfrm flipH="1" flipV="1">
            <a:off x="2972775" y="2080604"/>
            <a:ext cx="1" cy="378408"/>
          </a:xfrm>
          <a:prstGeom prst="straightConnector1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连接符: 肘形 171">
            <a:extLst>
              <a:ext uri="{FF2B5EF4-FFF2-40B4-BE49-F238E27FC236}">
                <a16:creationId xmlns:a16="http://schemas.microsoft.com/office/drawing/2014/main" id="{E91AA1DE-B2A4-48B6-A952-7613B4A73E6F}"/>
              </a:ext>
            </a:extLst>
          </p:cNvPr>
          <p:cNvCxnSpPr>
            <a:stCxn id="167" idx="3"/>
            <a:endCxn id="4" idx="0"/>
          </p:cNvCxnSpPr>
          <p:nvPr/>
        </p:nvCxnSpPr>
        <p:spPr>
          <a:xfrm>
            <a:off x="3766902" y="1895938"/>
            <a:ext cx="2460617" cy="563075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连接符: 肘形 172">
            <a:extLst>
              <a:ext uri="{FF2B5EF4-FFF2-40B4-BE49-F238E27FC236}">
                <a16:creationId xmlns:a16="http://schemas.microsoft.com/office/drawing/2014/main" id="{D77CEE80-746A-4C90-AE1B-69D2EBF676F0}"/>
              </a:ext>
            </a:extLst>
          </p:cNvPr>
          <p:cNvCxnSpPr>
            <a:cxnSpLocks/>
            <a:stCxn id="167" idx="3"/>
            <a:endCxn id="59" idx="0"/>
          </p:cNvCxnSpPr>
          <p:nvPr/>
        </p:nvCxnSpPr>
        <p:spPr>
          <a:xfrm>
            <a:off x="3766902" y="1895938"/>
            <a:ext cx="5547759" cy="566725"/>
          </a:xfrm>
          <a:prstGeom prst="bentConnector2">
            <a:avLst/>
          </a:prstGeom>
          <a:ln w="28575">
            <a:solidFill>
              <a:srgbClr val="67686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连接符: 肘形 184">
            <a:extLst>
              <a:ext uri="{FF2B5EF4-FFF2-40B4-BE49-F238E27FC236}">
                <a16:creationId xmlns:a16="http://schemas.microsoft.com/office/drawing/2014/main" id="{D51FD390-C92E-4B10-A7C5-491FF5204C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9264" y="3679014"/>
            <a:ext cx="3650" cy="3087142"/>
          </a:xfrm>
          <a:prstGeom prst="bentConnector3">
            <a:avLst>
              <a:gd name="adj1" fmla="val 6363014"/>
            </a:avLst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5" name="文本框 194">
            <a:extLst>
              <a:ext uri="{FF2B5EF4-FFF2-40B4-BE49-F238E27FC236}">
                <a16:creationId xmlns:a16="http://schemas.microsoft.com/office/drawing/2014/main" id="{A6D42CB9-1AD4-4ECA-91B6-50BE8E4A5972}"/>
              </a:ext>
            </a:extLst>
          </p:cNvPr>
          <p:cNvSpPr txBox="1"/>
          <p:nvPr/>
        </p:nvSpPr>
        <p:spPr>
          <a:xfrm>
            <a:off x="6299550" y="5552332"/>
            <a:ext cx="353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AD47"/>
                </a:solidFill>
                <a:latin typeface="+mn-ea"/>
              </a:rPr>
              <a:t>3 Parameter Synchronization</a:t>
            </a:r>
            <a:endParaRPr lang="zh-CN" altLang="en-US" b="1" dirty="0">
              <a:solidFill>
                <a:srgbClr val="70AD47"/>
              </a:solidFill>
              <a:latin typeface="+mn-ea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5C801A9E-E27B-4689-8E22-BEB2847DEC52}"/>
              </a:ext>
            </a:extLst>
          </p:cNvPr>
          <p:cNvSpPr txBox="1"/>
          <p:nvPr/>
        </p:nvSpPr>
        <p:spPr>
          <a:xfrm>
            <a:off x="6944266" y="413574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676869"/>
                </a:solidFill>
                <a:latin typeface="+mj-ea"/>
                <a:ea typeface="+mj-ea"/>
              </a:rPr>
              <a:t>2</a:t>
            </a:r>
            <a:endParaRPr lang="zh-CN" altLang="en-US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35A5A44D-D6CA-4B7D-A384-ACF7C5915AF8}"/>
              </a:ext>
            </a:extLst>
          </p:cNvPr>
          <p:cNvSpPr txBox="1"/>
          <p:nvPr/>
        </p:nvSpPr>
        <p:spPr>
          <a:xfrm>
            <a:off x="10030942" y="41601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676869"/>
                </a:solidFill>
                <a:latin typeface="+mj-ea"/>
                <a:ea typeface="+mj-ea"/>
              </a:rPr>
              <a:t>2</a:t>
            </a:r>
            <a:endParaRPr lang="zh-CN" altLang="en-US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1D1FC51B-650A-453A-A502-EB9D25823C0E}"/>
              </a:ext>
            </a:extLst>
          </p:cNvPr>
          <p:cNvSpPr txBox="1"/>
          <p:nvPr/>
        </p:nvSpPr>
        <p:spPr>
          <a:xfrm>
            <a:off x="5271497" y="4657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09292BA9-6299-41FA-A11B-A7A8259E42C7}"/>
              </a:ext>
            </a:extLst>
          </p:cNvPr>
          <p:cNvSpPr txBox="1"/>
          <p:nvPr/>
        </p:nvSpPr>
        <p:spPr>
          <a:xfrm>
            <a:off x="8415087" y="46709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dirty="0">
              <a:solidFill>
                <a:srgbClr val="67686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221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95" grpId="0"/>
      <p:bldP spid="200" grpId="0"/>
      <p:bldP spid="203" grpId="0"/>
      <p:bldP spid="207" grpId="0"/>
      <p:bldP spid="20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2370</Words>
  <Application>Microsoft Office PowerPoint</Application>
  <PresentationFormat>宽屏</PresentationFormat>
  <Paragraphs>988</Paragraphs>
  <Slides>64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2" baseType="lpstr">
      <vt:lpstr>Helvetica Neue</vt:lpstr>
      <vt:lpstr>微软雅黑</vt:lpstr>
      <vt:lpstr>Arial</vt:lpstr>
      <vt:lpstr>Calibri</vt:lpstr>
      <vt:lpstr>Cambria Math</vt:lpstr>
      <vt:lpstr>Gill Sans MT</vt:lpstr>
      <vt:lpstr>Times New Roman</vt:lpstr>
      <vt:lpstr>Office 主题</vt:lpstr>
      <vt:lpstr>PowerPoint 演示文稿</vt:lpstr>
      <vt:lpstr>Outline</vt:lpstr>
      <vt:lpstr>Outline</vt:lpstr>
      <vt:lpstr>What can deep learning do?</vt:lpstr>
      <vt:lpstr>How deep learning to learn?</vt:lpstr>
      <vt:lpstr>How deep learning to learn?</vt:lpstr>
      <vt:lpstr>推动深度学习技术发展的三大引擎</vt:lpstr>
      <vt:lpstr>Why Distributed DNN Training?</vt:lpstr>
      <vt:lpstr>How Distributed training work? – Data Parallelism</vt:lpstr>
      <vt:lpstr>How Distributed training work? – Data Parallelism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Ring-Allreduce VS Parameter Server</vt:lpstr>
      <vt:lpstr>Ring-Allreduce VS Parameter Server</vt:lpstr>
      <vt:lpstr>Ring-Allreduce  VS  Parameter Server</vt:lpstr>
      <vt:lpstr>Are the CPU Machines always available?</vt:lpstr>
      <vt:lpstr>Motivation</vt:lpstr>
      <vt:lpstr>Outline</vt:lpstr>
      <vt:lpstr>UniPS Overview</vt:lpstr>
      <vt:lpstr>UniPS Overview</vt:lpstr>
      <vt:lpstr>UniPS Overview</vt:lpstr>
      <vt:lpstr>UniPS Overview</vt:lpstr>
      <vt:lpstr>Unify Ring-Allreduce and PS</vt:lpstr>
      <vt:lpstr>Communication of Inter-machine</vt:lpstr>
      <vt:lpstr>Unify Ring-Allreduce and PS</vt:lpstr>
      <vt:lpstr>Unify Ring-Allreduce and PS</vt:lpstr>
      <vt:lpstr>Unify Ring-Allreduce and PS</vt:lpstr>
      <vt:lpstr>Communication of Inter-machine</vt:lpstr>
      <vt:lpstr>Communication of Inter-machine</vt:lpstr>
      <vt:lpstr>Intra-machine Communication:</vt:lpstr>
      <vt:lpstr>PCIe-only Topology</vt:lpstr>
      <vt:lpstr>PCIe-only Topology</vt:lpstr>
      <vt:lpstr>PCIe-only Topology</vt:lpstr>
      <vt:lpstr>NVLink-based Topology</vt:lpstr>
      <vt:lpstr>NVLink-based Topology</vt:lpstr>
      <vt:lpstr>Communication of Inter-machine</vt:lpstr>
      <vt:lpstr>Summation Service（SS）</vt:lpstr>
      <vt:lpstr>Summation Service（SS）</vt:lpstr>
      <vt:lpstr>Implementation</vt:lpstr>
      <vt:lpstr>Implementation</vt:lpstr>
      <vt:lpstr>Implementation</vt:lpstr>
      <vt:lpstr>Implementation</vt:lpstr>
      <vt:lpstr>Implementation</vt:lpstr>
      <vt:lpstr>Outline</vt:lpstr>
      <vt:lpstr>Setup</vt:lpstr>
      <vt:lpstr>Evaluation</vt:lpstr>
      <vt:lpstr>Inter-machine </vt:lpstr>
      <vt:lpstr>Leverage CPU machines</vt:lpstr>
      <vt:lpstr>Leverage CPU machines</vt:lpstr>
      <vt:lpstr>Intra-machine</vt:lpstr>
      <vt:lpstr>Scalability</vt:lpstr>
      <vt:lpstr>Outline</vt:lpstr>
      <vt:lpstr>Conclusion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龚 平</dc:creator>
  <cp:lastModifiedBy>龚 平</cp:lastModifiedBy>
  <cp:revision>17</cp:revision>
  <dcterms:created xsi:type="dcterms:W3CDTF">2020-10-20T09:14:47Z</dcterms:created>
  <dcterms:modified xsi:type="dcterms:W3CDTF">2020-10-21T10:35:22Z</dcterms:modified>
</cp:coreProperties>
</file>