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sldIdLst>
    <p:sldId id="256" r:id="rId2"/>
    <p:sldId id="257" r:id="rId3"/>
    <p:sldId id="264" r:id="rId4"/>
    <p:sldId id="259" r:id="rId5"/>
    <p:sldId id="263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70777" autoAdjust="0"/>
  </p:normalViewPr>
  <p:slideViewPr>
    <p:cSldViewPr snapToGrid="0">
      <p:cViewPr>
        <p:scale>
          <a:sx n="100" d="100"/>
          <a:sy n="100" d="100"/>
        </p:scale>
        <p:origin x="10" y="-1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48" y="3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78C32-ABE9-4A85-AACA-AB9067935D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48F052-A48E-42C9-A4CB-3231D5C955FE}">
      <dgm:prSet phldrT="[文本]"/>
      <dgm:spPr/>
      <dgm:t>
        <a:bodyPr/>
        <a:lstStyle/>
        <a:p>
          <a:r>
            <a:rPr lang="en-US" altLang="zh-CN" dirty="0" smtClean="0"/>
            <a:t>Motivation</a:t>
          </a:r>
          <a:endParaRPr lang="zh-CN" altLang="en-US" dirty="0"/>
        </a:p>
      </dgm:t>
    </dgm:pt>
    <dgm:pt modelId="{219B0CCA-A30C-477C-8B60-362EFDCF1D17}" type="parTrans" cxnId="{944AB8D8-7AB0-4935-A40D-553F9CE96EFE}">
      <dgm:prSet/>
      <dgm:spPr/>
      <dgm:t>
        <a:bodyPr/>
        <a:lstStyle/>
        <a:p>
          <a:endParaRPr lang="zh-CN" altLang="en-US"/>
        </a:p>
      </dgm:t>
    </dgm:pt>
    <dgm:pt modelId="{FC816A99-374F-4DEE-9CA5-B9AD1A91FB5C}" type="sibTrans" cxnId="{944AB8D8-7AB0-4935-A40D-553F9CE96EFE}">
      <dgm:prSet/>
      <dgm:spPr/>
      <dgm:t>
        <a:bodyPr/>
        <a:lstStyle/>
        <a:p>
          <a:endParaRPr lang="zh-CN" altLang="en-US"/>
        </a:p>
      </dgm:t>
    </dgm:pt>
    <dgm:pt modelId="{F7C96047-C2B8-4E5F-B26C-607CCF8EE153}">
      <dgm:prSet phldrT="[文本]"/>
      <dgm:spPr/>
      <dgm:t>
        <a:bodyPr/>
        <a:lstStyle/>
        <a:p>
          <a:r>
            <a:rPr lang="en-US" altLang="zh-CN" dirty="0" smtClean="0"/>
            <a:t>Architecture</a:t>
          </a:r>
          <a:endParaRPr lang="zh-CN" altLang="en-US" dirty="0"/>
        </a:p>
      </dgm:t>
    </dgm:pt>
    <dgm:pt modelId="{926C48D4-9003-4B43-81A0-BB635CFB216D}" type="parTrans" cxnId="{EC38426B-3084-4C70-AF28-AD56E664B6C4}">
      <dgm:prSet/>
      <dgm:spPr/>
      <dgm:t>
        <a:bodyPr/>
        <a:lstStyle/>
        <a:p>
          <a:endParaRPr lang="zh-CN" altLang="en-US"/>
        </a:p>
      </dgm:t>
    </dgm:pt>
    <dgm:pt modelId="{24EEFAF7-30FC-4E12-A9FB-E4663018D41F}" type="sibTrans" cxnId="{EC38426B-3084-4C70-AF28-AD56E664B6C4}">
      <dgm:prSet/>
      <dgm:spPr/>
      <dgm:t>
        <a:bodyPr/>
        <a:lstStyle/>
        <a:p>
          <a:endParaRPr lang="zh-CN" altLang="en-US"/>
        </a:p>
      </dgm:t>
    </dgm:pt>
    <dgm:pt modelId="{7FBB5ED2-08B9-4D90-8BD7-A3337B5D57E5}">
      <dgm:prSet phldrT="[文本]"/>
      <dgm:spPr/>
      <dgm:t>
        <a:bodyPr/>
        <a:lstStyle/>
        <a:p>
          <a:r>
            <a:rPr lang="en-US" altLang="zh-CN" dirty="0" smtClean="0"/>
            <a:t>Evaluation</a:t>
          </a:r>
          <a:endParaRPr lang="zh-CN" altLang="en-US" dirty="0"/>
        </a:p>
      </dgm:t>
    </dgm:pt>
    <dgm:pt modelId="{AB3F5609-CE56-4FA0-BA9F-B5105125B40B}" type="parTrans" cxnId="{9EC644BF-EA93-4A5A-AFC3-CC9C4B91032C}">
      <dgm:prSet/>
      <dgm:spPr/>
      <dgm:t>
        <a:bodyPr/>
        <a:lstStyle/>
        <a:p>
          <a:endParaRPr lang="zh-CN" altLang="en-US"/>
        </a:p>
      </dgm:t>
    </dgm:pt>
    <dgm:pt modelId="{33B40E0F-BD48-4AE5-8380-BAF58CC63D88}" type="sibTrans" cxnId="{9EC644BF-EA93-4A5A-AFC3-CC9C4B91032C}">
      <dgm:prSet/>
      <dgm:spPr/>
      <dgm:t>
        <a:bodyPr/>
        <a:lstStyle/>
        <a:p>
          <a:endParaRPr lang="zh-CN" altLang="en-US"/>
        </a:p>
      </dgm:t>
    </dgm:pt>
    <dgm:pt modelId="{D3F1BB5C-843E-4A00-AA46-4597E0233D6D}">
      <dgm:prSet/>
      <dgm:spPr/>
      <dgm:t>
        <a:bodyPr/>
        <a:lstStyle/>
        <a:p>
          <a:r>
            <a:rPr lang="en-US" altLang="zh-CN" dirty="0" smtClean="0"/>
            <a:t>Updates</a:t>
          </a:r>
          <a:endParaRPr lang="zh-CN" altLang="en-US" dirty="0"/>
        </a:p>
      </dgm:t>
    </dgm:pt>
    <dgm:pt modelId="{F90C07D1-B3A8-4F5B-BA30-735C890B6F5C}" type="parTrans" cxnId="{A9EAE35C-B9F3-4810-AD35-FFE71049BF3C}">
      <dgm:prSet/>
      <dgm:spPr/>
      <dgm:t>
        <a:bodyPr/>
        <a:lstStyle/>
        <a:p>
          <a:endParaRPr lang="zh-CN" altLang="en-US"/>
        </a:p>
      </dgm:t>
    </dgm:pt>
    <dgm:pt modelId="{DD5EEB44-9EB6-4512-9EDA-599C47D3D88B}" type="sibTrans" cxnId="{A9EAE35C-B9F3-4810-AD35-FFE71049BF3C}">
      <dgm:prSet/>
      <dgm:spPr/>
      <dgm:t>
        <a:bodyPr/>
        <a:lstStyle/>
        <a:p>
          <a:endParaRPr lang="zh-CN" altLang="en-US"/>
        </a:p>
      </dgm:t>
    </dgm:pt>
    <dgm:pt modelId="{6CB4F857-9CDC-4D1E-BE8D-8015B1AB83DB}" type="pres">
      <dgm:prSet presAssocID="{7ED78C32-ABE9-4A85-AACA-AB9067935D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763F3D6-DBD7-447C-B9D0-BBA6971BE79F}" type="pres">
      <dgm:prSet presAssocID="{7ED78C32-ABE9-4A85-AACA-AB9067935DD1}" presName="Name1" presStyleCnt="0"/>
      <dgm:spPr/>
    </dgm:pt>
    <dgm:pt modelId="{70935DE1-1740-46BA-9316-459F2C3AE342}" type="pres">
      <dgm:prSet presAssocID="{7ED78C32-ABE9-4A85-AACA-AB9067935DD1}" presName="cycle" presStyleCnt="0"/>
      <dgm:spPr/>
    </dgm:pt>
    <dgm:pt modelId="{6A5D6B59-B1F0-4347-AB7F-EB9D526E18A4}" type="pres">
      <dgm:prSet presAssocID="{7ED78C32-ABE9-4A85-AACA-AB9067935DD1}" presName="srcNode" presStyleLbl="node1" presStyleIdx="0" presStyleCnt="4"/>
      <dgm:spPr/>
    </dgm:pt>
    <dgm:pt modelId="{6B8D44D7-C014-4579-9D63-6108E136E0D1}" type="pres">
      <dgm:prSet presAssocID="{7ED78C32-ABE9-4A85-AACA-AB9067935DD1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8FF4F17-0DB3-482A-B349-0042C7E60A30}" type="pres">
      <dgm:prSet presAssocID="{7ED78C32-ABE9-4A85-AACA-AB9067935DD1}" presName="extraNode" presStyleLbl="node1" presStyleIdx="0" presStyleCnt="4"/>
      <dgm:spPr/>
    </dgm:pt>
    <dgm:pt modelId="{555FC89A-29C3-43F2-B9E7-1073712DD791}" type="pres">
      <dgm:prSet presAssocID="{7ED78C32-ABE9-4A85-AACA-AB9067935DD1}" presName="dstNode" presStyleLbl="node1" presStyleIdx="0" presStyleCnt="4"/>
      <dgm:spPr/>
    </dgm:pt>
    <dgm:pt modelId="{AAAB7CF2-8627-44AE-9253-EE4595D97B47}" type="pres">
      <dgm:prSet presAssocID="{F648F052-A48E-42C9-A4CB-3231D5C955F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43A41-53F3-414B-99F1-BDF75DA32C8C}" type="pres">
      <dgm:prSet presAssocID="{F648F052-A48E-42C9-A4CB-3231D5C955FE}" presName="accent_1" presStyleCnt="0"/>
      <dgm:spPr/>
    </dgm:pt>
    <dgm:pt modelId="{0B14BB3D-1927-4A2D-BCFF-68D4CC7790E3}" type="pres">
      <dgm:prSet presAssocID="{F648F052-A48E-42C9-A4CB-3231D5C955FE}" presName="accentRepeatNode" presStyleLbl="solidFgAcc1" presStyleIdx="0" presStyleCnt="4"/>
      <dgm:spPr/>
    </dgm:pt>
    <dgm:pt modelId="{02D033DC-B3FC-4D27-9408-4B440F889684}" type="pres">
      <dgm:prSet presAssocID="{F7C96047-C2B8-4E5F-B26C-607CCF8EE15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0E99E0-7CF4-4DB8-946F-FF1B433E7587}" type="pres">
      <dgm:prSet presAssocID="{F7C96047-C2B8-4E5F-B26C-607CCF8EE153}" presName="accent_2" presStyleCnt="0"/>
      <dgm:spPr/>
    </dgm:pt>
    <dgm:pt modelId="{4AA25DA5-319E-43DA-9020-C076FFDA2D9D}" type="pres">
      <dgm:prSet presAssocID="{F7C96047-C2B8-4E5F-B26C-607CCF8EE153}" presName="accentRepeatNode" presStyleLbl="solidFgAcc1" presStyleIdx="1" presStyleCnt="4"/>
      <dgm:spPr/>
    </dgm:pt>
    <dgm:pt modelId="{B65F7D93-133E-4F65-9BB6-76591279EDF1}" type="pres">
      <dgm:prSet presAssocID="{7FBB5ED2-08B9-4D90-8BD7-A3337B5D57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367FF0-D604-485C-ACBE-82DC691360E6}" type="pres">
      <dgm:prSet presAssocID="{7FBB5ED2-08B9-4D90-8BD7-A3337B5D57E5}" presName="accent_3" presStyleCnt="0"/>
      <dgm:spPr/>
    </dgm:pt>
    <dgm:pt modelId="{115D7F6B-3BBD-456F-AB60-7ED37DFDE90C}" type="pres">
      <dgm:prSet presAssocID="{7FBB5ED2-08B9-4D90-8BD7-A3337B5D57E5}" presName="accentRepeatNode" presStyleLbl="solidFgAcc1" presStyleIdx="2" presStyleCnt="4"/>
      <dgm:spPr/>
    </dgm:pt>
    <dgm:pt modelId="{BA52C9F7-815D-453B-9178-A361769067C7}" type="pres">
      <dgm:prSet presAssocID="{D3F1BB5C-843E-4A00-AA46-4597E0233D6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1A48A1-A1AF-4186-A8AA-693E2D422D50}" type="pres">
      <dgm:prSet presAssocID="{D3F1BB5C-843E-4A00-AA46-4597E0233D6D}" presName="accent_4" presStyleCnt="0"/>
      <dgm:spPr/>
    </dgm:pt>
    <dgm:pt modelId="{A67549DF-8FAD-4BAF-97A5-F1D3D374F418}" type="pres">
      <dgm:prSet presAssocID="{D3F1BB5C-843E-4A00-AA46-4597E0233D6D}" presName="accentRepeatNode" presStyleLbl="solidFgAcc1" presStyleIdx="3" presStyleCnt="4"/>
      <dgm:spPr/>
    </dgm:pt>
  </dgm:ptLst>
  <dgm:cxnLst>
    <dgm:cxn modelId="{AFA898AF-47B5-4567-A74F-9D3268F01957}" type="presOf" srcId="{F7C96047-C2B8-4E5F-B26C-607CCF8EE153}" destId="{02D033DC-B3FC-4D27-9408-4B440F889684}" srcOrd="0" destOrd="0" presId="urn:microsoft.com/office/officeart/2008/layout/VerticalCurvedList"/>
    <dgm:cxn modelId="{0DAE5537-844B-41BF-9CC4-151B0A811CF3}" type="presOf" srcId="{FC816A99-374F-4DEE-9CA5-B9AD1A91FB5C}" destId="{6B8D44D7-C014-4579-9D63-6108E136E0D1}" srcOrd="0" destOrd="0" presId="urn:microsoft.com/office/officeart/2008/layout/VerticalCurvedList"/>
    <dgm:cxn modelId="{EC0A6477-ED88-4A7E-89A7-425DD5394D16}" type="presOf" srcId="{F648F052-A48E-42C9-A4CB-3231D5C955FE}" destId="{AAAB7CF2-8627-44AE-9253-EE4595D97B47}" srcOrd="0" destOrd="0" presId="urn:microsoft.com/office/officeart/2008/layout/VerticalCurvedList"/>
    <dgm:cxn modelId="{F88D4BF4-3322-4859-80B3-0074308B5117}" type="presOf" srcId="{7ED78C32-ABE9-4A85-AACA-AB9067935DD1}" destId="{6CB4F857-9CDC-4D1E-BE8D-8015B1AB83DB}" srcOrd="0" destOrd="0" presId="urn:microsoft.com/office/officeart/2008/layout/VerticalCurvedList"/>
    <dgm:cxn modelId="{A99E697E-17DA-4C5D-A66A-B123B1BE9AC4}" type="presOf" srcId="{7FBB5ED2-08B9-4D90-8BD7-A3337B5D57E5}" destId="{B65F7D93-133E-4F65-9BB6-76591279EDF1}" srcOrd="0" destOrd="0" presId="urn:microsoft.com/office/officeart/2008/layout/VerticalCurvedList"/>
    <dgm:cxn modelId="{9EC644BF-EA93-4A5A-AFC3-CC9C4B91032C}" srcId="{7ED78C32-ABE9-4A85-AACA-AB9067935DD1}" destId="{7FBB5ED2-08B9-4D90-8BD7-A3337B5D57E5}" srcOrd="2" destOrd="0" parTransId="{AB3F5609-CE56-4FA0-BA9F-B5105125B40B}" sibTransId="{33B40E0F-BD48-4AE5-8380-BAF58CC63D88}"/>
    <dgm:cxn modelId="{EC38426B-3084-4C70-AF28-AD56E664B6C4}" srcId="{7ED78C32-ABE9-4A85-AACA-AB9067935DD1}" destId="{F7C96047-C2B8-4E5F-B26C-607CCF8EE153}" srcOrd="1" destOrd="0" parTransId="{926C48D4-9003-4B43-81A0-BB635CFB216D}" sibTransId="{24EEFAF7-30FC-4E12-A9FB-E4663018D41F}"/>
    <dgm:cxn modelId="{E455A782-0EB0-49A9-A66C-69F44D8711DA}" type="presOf" srcId="{D3F1BB5C-843E-4A00-AA46-4597E0233D6D}" destId="{BA52C9F7-815D-453B-9178-A361769067C7}" srcOrd="0" destOrd="0" presId="urn:microsoft.com/office/officeart/2008/layout/VerticalCurvedList"/>
    <dgm:cxn modelId="{944AB8D8-7AB0-4935-A40D-553F9CE96EFE}" srcId="{7ED78C32-ABE9-4A85-AACA-AB9067935DD1}" destId="{F648F052-A48E-42C9-A4CB-3231D5C955FE}" srcOrd="0" destOrd="0" parTransId="{219B0CCA-A30C-477C-8B60-362EFDCF1D17}" sibTransId="{FC816A99-374F-4DEE-9CA5-B9AD1A91FB5C}"/>
    <dgm:cxn modelId="{A9EAE35C-B9F3-4810-AD35-FFE71049BF3C}" srcId="{7ED78C32-ABE9-4A85-AACA-AB9067935DD1}" destId="{D3F1BB5C-843E-4A00-AA46-4597E0233D6D}" srcOrd="3" destOrd="0" parTransId="{F90C07D1-B3A8-4F5B-BA30-735C890B6F5C}" sibTransId="{DD5EEB44-9EB6-4512-9EDA-599C47D3D88B}"/>
    <dgm:cxn modelId="{21DA41D3-0E39-4757-8161-7E502CF6C704}" type="presParOf" srcId="{6CB4F857-9CDC-4D1E-BE8D-8015B1AB83DB}" destId="{3763F3D6-DBD7-447C-B9D0-BBA6971BE79F}" srcOrd="0" destOrd="0" presId="urn:microsoft.com/office/officeart/2008/layout/VerticalCurvedList"/>
    <dgm:cxn modelId="{55293240-4B8C-46DD-931C-5C82E7A97295}" type="presParOf" srcId="{3763F3D6-DBD7-447C-B9D0-BBA6971BE79F}" destId="{70935DE1-1740-46BA-9316-459F2C3AE342}" srcOrd="0" destOrd="0" presId="urn:microsoft.com/office/officeart/2008/layout/VerticalCurvedList"/>
    <dgm:cxn modelId="{66EE5F34-6EF9-4249-82BE-D261FEC9E867}" type="presParOf" srcId="{70935DE1-1740-46BA-9316-459F2C3AE342}" destId="{6A5D6B59-B1F0-4347-AB7F-EB9D526E18A4}" srcOrd="0" destOrd="0" presId="urn:microsoft.com/office/officeart/2008/layout/VerticalCurvedList"/>
    <dgm:cxn modelId="{B3A680FA-8BEC-4FF9-9845-6B7DC014ABA0}" type="presParOf" srcId="{70935DE1-1740-46BA-9316-459F2C3AE342}" destId="{6B8D44D7-C014-4579-9D63-6108E136E0D1}" srcOrd="1" destOrd="0" presId="urn:microsoft.com/office/officeart/2008/layout/VerticalCurvedList"/>
    <dgm:cxn modelId="{4BBDAC54-EB12-41EE-8DAE-258AF4D30C6D}" type="presParOf" srcId="{70935DE1-1740-46BA-9316-459F2C3AE342}" destId="{58FF4F17-0DB3-482A-B349-0042C7E60A30}" srcOrd="2" destOrd="0" presId="urn:microsoft.com/office/officeart/2008/layout/VerticalCurvedList"/>
    <dgm:cxn modelId="{B1F65D6C-2C49-42B4-87AA-2ACF5CD95CB4}" type="presParOf" srcId="{70935DE1-1740-46BA-9316-459F2C3AE342}" destId="{555FC89A-29C3-43F2-B9E7-1073712DD791}" srcOrd="3" destOrd="0" presId="urn:microsoft.com/office/officeart/2008/layout/VerticalCurvedList"/>
    <dgm:cxn modelId="{AC5B7AB6-5FC0-4E5B-AEEA-D08EF9038F5B}" type="presParOf" srcId="{3763F3D6-DBD7-447C-B9D0-BBA6971BE79F}" destId="{AAAB7CF2-8627-44AE-9253-EE4595D97B47}" srcOrd="1" destOrd="0" presId="urn:microsoft.com/office/officeart/2008/layout/VerticalCurvedList"/>
    <dgm:cxn modelId="{1B0AF267-6561-4BAE-B8B5-E278FC183647}" type="presParOf" srcId="{3763F3D6-DBD7-447C-B9D0-BBA6971BE79F}" destId="{9CB43A41-53F3-414B-99F1-BDF75DA32C8C}" srcOrd="2" destOrd="0" presId="urn:microsoft.com/office/officeart/2008/layout/VerticalCurvedList"/>
    <dgm:cxn modelId="{1DED2259-2446-4206-87FF-4B0A40586D26}" type="presParOf" srcId="{9CB43A41-53F3-414B-99F1-BDF75DA32C8C}" destId="{0B14BB3D-1927-4A2D-BCFF-68D4CC7790E3}" srcOrd="0" destOrd="0" presId="urn:microsoft.com/office/officeart/2008/layout/VerticalCurvedList"/>
    <dgm:cxn modelId="{51F48E6B-3B86-4D06-8C45-95723B7664A5}" type="presParOf" srcId="{3763F3D6-DBD7-447C-B9D0-BBA6971BE79F}" destId="{02D033DC-B3FC-4D27-9408-4B440F889684}" srcOrd="3" destOrd="0" presId="urn:microsoft.com/office/officeart/2008/layout/VerticalCurvedList"/>
    <dgm:cxn modelId="{2B04041F-14A5-40D3-B78D-FCD64D04E5C3}" type="presParOf" srcId="{3763F3D6-DBD7-447C-B9D0-BBA6971BE79F}" destId="{4B0E99E0-7CF4-4DB8-946F-FF1B433E7587}" srcOrd="4" destOrd="0" presId="urn:microsoft.com/office/officeart/2008/layout/VerticalCurvedList"/>
    <dgm:cxn modelId="{30B25104-79D8-4508-A55E-5BEFF24B9675}" type="presParOf" srcId="{4B0E99E0-7CF4-4DB8-946F-FF1B433E7587}" destId="{4AA25DA5-319E-43DA-9020-C076FFDA2D9D}" srcOrd="0" destOrd="0" presId="urn:microsoft.com/office/officeart/2008/layout/VerticalCurvedList"/>
    <dgm:cxn modelId="{8399B5FA-8C64-4279-8E9D-9E499DAC8B21}" type="presParOf" srcId="{3763F3D6-DBD7-447C-B9D0-BBA6971BE79F}" destId="{B65F7D93-133E-4F65-9BB6-76591279EDF1}" srcOrd="5" destOrd="0" presId="urn:microsoft.com/office/officeart/2008/layout/VerticalCurvedList"/>
    <dgm:cxn modelId="{444A30D9-D21F-412B-9868-3BBACA312BCA}" type="presParOf" srcId="{3763F3D6-DBD7-447C-B9D0-BBA6971BE79F}" destId="{B7367FF0-D604-485C-ACBE-82DC691360E6}" srcOrd="6" destOrd="0" presId="urn:microsoft.com/office/officeart/2008/layout/VerticalCurvedList"/>
    <dgm:cxn modelId="{30D7A87C-3B0F-41A8-BDD7-ECB7DCDB8016}" type="presParOf" srcId="{B7367FF0-D604-485C-ACBE-82DC691360E6}" destId="{115D7F6B-3BBD-456F-AB60-7ED37DFDE90C}" srcOrd="0" destOrd="0" presId="urn:microsoft.com/office/officeart/2008/layout/VerticalCurvedList"/>
    <dgm:cxn modelId="{5BFEF981-977D-4C2F-BBC6-317CC09D5951}" type="presParOf" srcId="{3763F3D6-DBD7-447C-B9D0-BBA6971BE79F}" destId="{BA52C9F7-815D-453B-9178-A361769067C7}" srcOrd="7" destOrd="0" presId="urn:microsoft.com/office/officeart/2008/layout/VerticalCurvedList"/>
    <dgm:cxn modelId="{9774AABE-4EC7-47AD-8409-48E4B9F0415B}" type="presParOf" srcId="{3763F3D6-DBD7-447C-B9D0-BBA6971BE79F}" destId="{B71A48A1-A1AF-4186-A8AA-693E2D422D50}" srcOrd="8" destOrd="0" presId="urn:microsoft.com/office/officeart/2008/layout/VerticalCurvedList"/>
    <dgm:cxn modelId="{55410161-5F1F-4A9C-B373-ED4B1E0C6721}" type="presParOf" srcId="{B71A48A1-A1AF-4186-A8AA-693E2D422D50}" destId="{A67549DF-8FAD-4BAF-97A5-F1D3D374F4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ABEA8-F954-4683-B5E3-00384AC745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0B57859-5D36-4FE9-B6F1-E4ECFCC3550A}">
      <dgm:prSet phldrT="[文本]"/>
      <dgm:spPr/>
      <dgm:t>
        <a:bodyPr/>
        <a:lstStyle/>
        <a:p>
          <a:r>
            <a:rPr lang="en-US" altLang="zh-CN" dirty="0" smtClean="0"/>
            <a:t>Role</a:t>
          </a:r>
          <a:endParaRPr lang="zh-CN" altLang="en-US" dirty="0"/>
        </a:p>
      </dgm:t>
    </dgm:pt>
    <dgm:pt modelId="{93EFC57A-FF75-467A-8A73-6C35EC780F65}" type="parTrans" cxnId="{F7A560C3-494D-432D-8191-3A497E1C581B}">
      <dgm:prSet/>
      <dgm:spPr/>
      <dgm:t>
        <a:bodyPr/>
        <a:lstStyle/>
        <a:p>
          <a:endParaRPr lang="zh-CN" altLang="en-US"/>
        </a:p>
      </dgm:t>
    </dgm:pt>
    <dgm:pt modelId="{48E2B85E-3A95-48AB-AD91-7CF6425B4E90}" type="sibTrans" cxnId="{F7A560C3-494D-432D-8191-3A497E1C581B}">
      <dgm:prSet/>
      <dgm:spPr/>
      <dgm:t>
        <a:bodyPr/>
        <a:lstStyle/>
        <a:p>
          <a:endParaRPr lang="zh-CN" altLang="en-US"/>
        </a:p>
      </dgm:t>
    </dgm:pt>
    <dgm:pt modelId="{BBAF7D05-DBF1-434A-9445-88E52D1CB49F}">
      <dgm:prSet phldrT="[文本]"/>
      <dgm:spPr/>
      <dgm:t>
        <a:bodyPr/>
        <a:lstStyle/>
        <a:p>
          <a:r>
            <a:rPr lang="en-US" altLang="zh-CN" dirty="0" smtClean="0"/>
            <a:t>Producer</a:t>
          </a:r>
          <a:endParaRPr lang="zh-CN" altLang="en-US" dirty="0"/>
        </a:p>
      </dgm:t>
    </dgm:pt>
    <dgm:pt modelId="{DA8982F6-599E-4A81-9EBF-7B2978E7D97D}" type="parTrans" cxnId="{4FACA8E2-3757-4BFC-BE3A-16C94A34F173}">
      <dgm:prSet/>
      <dgm:spPr/>
      <dgm:t>
        <a:bodyPr/>
        <a:lstStyle/>
        <a:p>
          <a:endParaRPr lang="zh-CN" altLang="en-US"/>
        </a:p>
      </dgm:t>
    </dgm:pt>
    <dgm:pt modelId="{9C080971-6DEC-4E0E-91FC-27BD792A83F6}" type="sibTrans" cxnId="{4FACA8E2-3757-4BFC-BE3A-16C94A34F173}">
      <dgm:prSet/>
      <dgm:spPr/>
      <dgm:t>
        <a:bodyPr/>
        <a:lstStyle/>
        <a:p>
          <a:endParaRPr lang="zh-CN" altLang="en-US"/>
        </a:p>
      </dgm:t>
    </dgm:pt>
    <dgm:pt modelId="{873E42B2-2977-413C-8AA3-8AED80A94613}">
      <dgm:prSet phldrT="[文本]"/>
      <dgm:spPr/>
      <dgm:t>
        <a:bodyPr/>
        <a:lstStyle/>
        <a:p>
          <a:r>
            <a:rPr lang="en-US" altLang="zh-CN" dirty="0" smtClean="0"/>
            <a:t>Broker</a:t>
          </a:r>
          <a:endParaRPr lang="zh-CN" altLang="en-US" dirty="0"/>
        </a:p>
      </dgm:t>
    </dgm:pt>
    <dgm:pt modelId="{AD2BBCBB-25F7-4DD8-A5A2-9E9235F4BCF7}" type="parTrans" cxnId="{56E63580-B043-4A2B-B2A2-4FFB1012BBE3}">
      <dgm:prSet/>
      <dgm:spPr/>
      <dgm:t>
        <a:bodyPr/>
        <a:lstStyle/>
        <a:p>
          <a:endParaRPr lang="zh-CN" altLang="en-US"/>
        </a:p>
      </dgm:t>
    </dgm:pt>
    <dgm:pt modelId="{FF6A4EA8-3641-4C1A-B4D6-95779DBFC444}" type="sibTrans" cxnId="{56E63580-B043-4A2B-B2A2-4FFB1012BBE3}">
      <dgm:prSet/>
      <dgm:spPr/>
      <dgm:t>
        <a:bodyPr/>
        <a:lstStyle/>
        <a:p>
          <a:endParaRPr lang="zh-CN" altLang="en-US"/>
        </a:p>
      </dgm:t>
    </dgm:pt>
    <dgm:pt modelId="{AE915F3B-7848-4681-9704-2F099F7ACC81}">
      <dgm:prSet phldrT="[文本]"/>
      <dgm:spPr/>
      <dgm:t>
        <a:bodyPr/>
        <a:lstStyle/>
        <a:p>
          <a:r>
            <a:rPr lang="en-US" altLang="zh-CN" dirty="0" smtClean="0"/>
            <a:t>Design</a:t>
          </a:r>
          <a:endParaRPr lang="zh-CN" altLang="en-US" dirty="0"/>
        </a:p>
      </dgm:t>
    </dgm:pt>
    <dgm:pt modelId="{F8634DA1-7EF1-462D-9A08-E21F0BEE4AF8}" type="parTrans" cxnId="{4C8FDF85-A131-4F34-A87D-0ECE37BE9A58}">
      <dgm:prSet/>
      <dgm:spPr/>
      <dgm:t>
        <a:bodyPr/>
        <a:lstStyle/>
        <a:p>
          <a:endParaRPr lang="zh-CN" altLang="en-US"/>
        </a:p>
      </dgm:t>
    </dgm:pt>
    <dgm:pt modelId="{74D8A6B1-5A48-4C58-B8F3-CDD9543A0865}" type="sibTrans" cxnId="{4C8FDF85-A131-4F34-A87D-0ECE37BE9A58}">
      <dgm:prSet/>
      <dgm:spPr/>
      <dgm:t>
        <a:bodyPr/>
        <a:lstStyle/>
        <a:p>
          <a:endParaRPr lang="zh-CN" altLang="en-US"/>
        </a:p>
      </dgm:t>
    </dgm:pt>
    <dgm:pt modelId="{4C39AB40-FF41-41B5-96B1-2D751DD504D9}">
      <dgm:prSet phldrT="[文本]"/>
      <dgm:spPr/>
      <dgm:t>
        <a:bodyPr/>
        <a:lstStyle/>
        <a:p>
          <a:r>
            <a:rPr lang="en-US" altLang="zh-CN" dirty="0" smtClean="0"/>
            <a:t>Partition</a:t>
          </a:r>
          <a:endParaRPr lang="zh-CN" altLang="en-US" dirty="0"/>
        </a:p>
      </dgm:t>
    </dgm:pt>
    <dgm:pt modelId="{18B82586-69B3-42B7-A250-D66E0C097041}" type="parTrans" cxnId="{B1A8839F-71FC-448A-89AD-94D1ECA29798}">
      <dgm:prSet/>
      <dgm:spPr/>
      <dgm:t>
        <a:bodyPr/>
        <a:lstStyle/>
        <a:p>
          <a:endParaRPr lang="zh-CN" altLang="en-US"/>
        </a:p>
      </dgm:t>
    </dgm:pt>
    <dgm:pt modelId="{6AF55AC8-1C15-4970-8D71-F0EB8D69EF7E}" type="sibTrans" cxnId="{B1A8839F-71FC-448A-89AD-94D1ECA29798}">
      <dgm:prSet/>
      <dgm:spPr/>
      <dgm:t>
        <a:bodyPr/>
        <a:lstStyle/>
        <a:p>
          <a:endParaRPr lang="zh-CN" altLang="en-US"/>
        </a:p>
      </dgm:t>
    </dgm:pt>
    <dgm:pt modelId="{FB5F0FF5-8743-4204-B7C5-B2F92C73BD61}">
      <dgm:prSet phldrT="[文本]"/>
      <dgm:spPr/>
      <dgm:t>
        <a:bodyPr/>
        <a:lstStyle/>
        <a:p>
          <a:r>
            <a:rPr lang="en-US" altLang="zh-CN" dirty="0" smtClean="0"/>
            <a:t>Distributed</a:t>
          </a:r>
          <a:endParaRPr lang="zh-CN" altLang="en-US" dirty="0"/>
        </a:p>
      </dgm:t>
    </dgm:pt>
    <dgm:pt modelId="{3D68C71B-E67C-4D5F-A34C-20B9E3FA9A1E}" type="parTrans" cxnId="{5977D7A3-FA3A-4FAA-8748-123D40A1F22E}">
      <dgm:prSet/>
      <dgm:spPr/>
      <dgm:t>
        <a:bodyPr/>
        <a:lstStyle/>
        <a:p>
          <a:endParaRPr lang="zh-CN" altLang="en-US"/>
        </a:p>
      </dgm:t>
    </dgm:pt>
    <dgm:pt modelId="{EF6795AC-D4B7-4D1E-AACA-64FEB85626A5}" type="sibTrans" cxnId="{5977D7A3-FA3A-4FAA-8748-123D40A1F22E}">
      <dgm:prSet/>
      <dgm:spPr/>
      <dgm:t>
        <a:bodyPr/>
        <a:lstStyle/>
        <a:p>
          <a:endParaRPr lang="zh-CN" altLang="en-US"/>
        </a:p>
      </dgm:t>
    </dgm:pt>
    <dgm:pt modelId="{E3F4AB00-AEF8-439E-A3EE-C0040A5597A9}">
      <dgm:prSet phldrT="[文本]"/>
      <dgm:spPr/>
      <dgm:t>
        <a:bodyPr/>
        <a:lstStyle/>
        <a:p>
          <a:r>
            <a:rPr lang="en-US" altLang="zh-CN" dirty="0" smtClean="0"/>
            <a:t>Consumer</a:t>
          </a:r>
          <a:endParaRPr lang="zh-CN" altLang="en-US" dirty="0"/>
        </a:p>
      </dgm:t>
    </dgm:pt>
    <dgm:pt modelId="{E144B752-75DD-42DC-9FC2-C137337266C7}" type="parTrans" cxnId="{8A2C1761-72C5-4D5D-98FA-379AE8D8119C}">
      <dgm:prSet/>
      <dgm:spPr/>
      <dgm:t>
        <a:bodyPr/>
        <a:lstStyle/>
        <a:p>
          <a:endParaRPr lang="zh-CN" altLang="en-US"/>
        </a:p>
      </dgm:t>
    </dgm:pt>
    <dgm:pt modelId="{3FE4AEFC-6334-4948-B4BD-57F51AB18241}" type="sibTrans" cxnId="{8A2C1761-72C5-4D5D-98FA-379AE8D8119C}">
      <dgm:prSet/>
      <dgm:spPr/>
      <dgm:t>
        <a:bodyPr/>
        <a:lstStyle/>
        <a:p>
          <a:endParaRPr lang="zh-CN" altLang="en-US"/>
        </a:p>
      </dgm:t>
    </dgm:pt>
    <dgm:pt modelId="{A63F308B-7E83-48B8-AB83-DE92C150A06E}">
      <dgm:prSet phldrT="[文本]"/>
      <dgm:spPr/>
      <dgm:t>
        <a:bodyPr/>
        <a:lstStyle/>
        <a:p>
          <a:r>
            <a:rPr lang="en-US" altLang="zh-CN" dirty="0" smtClean="0"/>
            <a:t>Guarantees</a:t>
          </a:r>
          <a:endParaRPr lang="zh-CN" altLang="en-US" dirty="0"/>
        </a:p>
      </dgm:t>
    </dgm:pt>
    <dgm:pt modelId="{DFD341EC-7CDF-443C-B359-9C8FA518860A}" type="parTrans" cxnId="{242AD4D8-01B2-4632-BB8B-200C5544E0B4}">
      <dgm:prSet/>
      <dgm:spPr/>
      <dgm:t>
        <a:bodyPr/>
        <a:lstStyle/>
        <a:p>
          <a:endParaRPr lang="zh-CN" altLang="en-US"/>
        </a:p>
      </dgm:t>
    </dgm:pt>
    <dgm:pt modelId="{416EE224-E64E-461C-81D9-60175A9DEE0E}" type="sibTrans" cxnId="{242AD4D8-01B2-4632-BB8B-200C5544E0B4}">
      <dgm:prSet/>
      <dgm:spPr/>
      <dgm:t>
        <a:bodyPr/>
        <a:lstStyle/>
        <a:p>
          <a:endParaRPr lang="zh-CN" altLang="en-US"/>
        </a:p>
      </dgm:t>
    </dgm:pt>
    <dgm:pt modelId="{22FF017C-9FF2-43DF-9D43-6A5B1827C30E}">
      <dgm:prSet phldrT="[文本]"/>
      <dgm:spPr/>
      <dgm:t>
        <a:bodyPr/>
        <a:lstStyle/>
        <a:p>
          <a:r>
            <a:rPr lang="en-US" altLang="zh-CN" dirty="0" smtClean="0"/>
            <a:t>Topic</a:t>
          </a:r>
          <a:endParaRPr lang="zh-CN" altLang="en-US" dirty="0"/>
        </a:p>
      </dgm:t>
    </dgm:pt>
    <dgm:pt modelId="{50B5C8C5-54FD-4F49-8D32-BE4032C379C9}" type="parTrans" cxnId="{3B5A0F7C-7FF9-4423-B856-4B9496E2EEDE}">
      <dgm:prSet/>
      <dgm:spPr/>
    </dgm:pt>
    <dgm:pt modelId="{BE4650AA-2DA4-49CC-AF2F-7A92DE6C4234}" type="sibTrans" cxnId="{3B5A0F7C-7FF9-4423-B856-4B9496E2EEDE}">
      <dgm:prSet/>
      <dgm:spPr/>
    </dgm:pt>
    <dgm:pt modelId="{7D3727E1-5868-4693-95FA-DAA71C9C7270}">
      <dgm:prSet phldrT="[文本]"/>
      <dgm:spPr/>
      <dgm:t>
        <a:bodyPr/>
        <a:lstStyle/>
        <a:p>
          <a:r>
            <a:rPr lang="en-US" altLang="zh-CN" dirty="0" smtClean="0"/>
            <a:t>Operation</a:t>
          </a:r>
          <a:endParaRPr lang="zh-CN" altLang="en-US" dirty="0"/>
        </a:p>
      </dgm:t>
    </dgm:pt>
    <dgm:pt modelId="{520C0D24-3668-431E-9750-F00FB44AFAEB}" type="parTrans" cxnId="{D54A21FD-01BA-462E-B204-D7B3E80DE157}">
      <dgm:prSet/>
      <dgm:spPr/>
    </dgm:pt>
    <dgm:pt modelId="{6FF537BB-86F9-4C40-8168-8ADD6311CB02}" type="sibTrans" cxnId="{D54A21FD-01BA-462E-B204-D7B3E80DE157}">
      <dgm:prSet/>
      <dgm:spPr/>
    </dgm:pt>
    <dgm:pt modelId="{36721F18-1806-46B8-BC09-5BA92F05403F}">
      <dgm:prSet phldrT="[文本]"/>
      <dgm:spPr/>
      <dgm:t>
        <a:bodyPr/>
        <a:lstStyle/>
        <a:p>
          <a:r>
            <a:rPr lang="en-US" altLang="zh-CN" dirty="0" smtClean="0"/>
            <a:t>Push</a:t>
          </a:r>
          <a:endParaRPr lang="zh-CN" altLang="en-US" dirty="0"/>
        </a:p>
      </dgm:t>
    </dgm:pt>
    <dgm:pt modelId="{67CC8030-6305-45AD-B4AC-30D38EA8C57F}" type="parTrans" cxnId="{19E5C2FB-344B-4D93-AAD8-D20C7BBB2443}">
      <dgm:prSet/>
      <dgm:spPr/>
    </dgm:pt>
    <dgm:pt modelId="{236C27C1-B0B9-4B78-80A9-6837B88B87C9}" type="sibTrans" cxnId="{19E5C2FB-344B-4D93-AAD8-D20C7BBB2443}">
      <dgm:prSet/>
      <dgm:spPr/>
    </dgm:pt>
    <dgm:pt modelId="{FE7405B5-2AC3-43CA-845F-76537DCAA63B}">
      <dgm:prSet phldrT="[文本]"/>
      <dgm:spPr/>
      <dgm:t>
        <a:bodyPr/>
        <a:lstStyle/>
        <a:p>
          <a:r>
            <a:rPr lang="en-US" altLang="zh-CN" dirty="0" smtClean="0"/>
            <a:t>Pull</a:t>
          </a:r>
          <a:endParaRPr lang="zh-CN" altLang="en-US" dirty="0"/>
        </a:p>
      </dgm:t>
    </dgm:pt>
    <dgm:pt modelId="{D299E0FC-B1E7-475D-B979-506C735BB3E3}" type="parTrans" cxnId="{30B6E9FB-2060-4E46-A5E6-11DB612CF0C4}">
      <dgm:prSet/>
      <dgm:spPr/>
    </dgm:pt>
    <dgm:pt modelId="{304C380E-E282-4938-B9CA-EF546912E000}" type="sibTrans" cxnId="{30B6E9FB-2060-4E46-A5E6-11DB612CF0C4}">
      <dgm:prSet/>
      <dgm:spPr/>
    </dgm:pt>
    <dgm:pt modelId="{4F80545F-897F-4194-B108-EC57483860C9}">
      <dgm:prSet phldrT="[文本]"/>
      <dgm:spPr/>
      <dgm:t>
        <a:bodyPr/>
        <a:lstStyle/>
        <a:p>
          <a:r>
            <a:rPr lang="en-US" altLang="zh-CN" dirty="0" smtClean="0"/>
            <a:t>Zookeeper</a:t>
          </a:r>
          <a:endParaRPr lang="zh-CN" altLang="en-US" dirty="0"/>
        </a:p>
      </dgm:t>
    </dgm:pt>
    <dgm:pt modelId="{439A1974-F198-4E37-9DB3-05D9CE5540B4}" type="parTrans" cxnId="{65B466EB-3B54-4AF3-A020-CF8017349272}">
      <dgm:prSet/>
      <dgm:spPr/>
    </dgm:pt>
    <dgm:pt modelId="{4149F673-4701-423B-8A41-DA135D7BE42A}" type="sibTrans" cxnId="{65B466EB-3B54-4AF3-A020-CF8017349272}">
      <dgm:prSet/>
      <dgm:spPr/>
    </dgm:pt>
    <dgm:pt modelId="{33AA8689-3DF1-4B9A-920F-058D0731C4A4}" type="pres">
      <dgm:prSet presAssocID="{3B9ABEA8-F954-4683-B5E3-00384AC745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198C1E4-3414-4DBA-9107-2C3BAF2DEE9B}" type="pres">
      <dgm:prSet presAssocID="{70B57859-5D36-4FE9-B6F1-E4ECFCC3550A}" presName="composite" presStyleCnt="0"/>
      <dgm:spPr/>
    </dgm:pt>
    <dgm:pt modelId="{548176A9-9A4D-492D-B00B-EDF5FD600F6E}" type="pres">
      <dgm:prSet presAssocID="{70B57859-5D36-4FE9-B6F1-E4ECFCC3550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8631A4-6C27-4BB9-ADF6-9257E9EAE52B}" type="pres">
      <dgm:prSet presAssocID="{70B57859-5D36-4FE9-B6F1-E4ECFCC3550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ED0BB6-DEDE-4034-B224-4EC83DBA876B}" type="pres">
      <dgm:prSet presAssocID="{48E2B85E-3A95-48AB-AD91-7CF6425B4E90}" presName="space" presStyleCnt="0"/>
      <dgm:spPr/>
    </dgm:pt>
    <dgm:pt modelId="{8244A77E-833E-4852-BB41-E22592EAAF30}" type="pres">
      <dgm:prSet presAssocID="{7D3727E1-5868-4693-95FA-DAA71C9C7270}" presName="composite" presStyleCnt="0"/>
      <dgm:spPr/>
    </dgm:pt>
    <dgm:pt modelId="{790A9444-8577-4C57-A0C9-878CDCC673D1}" type="pres">
      <dgm:prSet presAssocID="{7D3727E1-5868-4693-95FA-DAA71C9C72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3244A7-C549-4BD1-B4C2-CCFEA3395B75}" type="pres">
      <dgm:prSet presAssocID="{7D3727E1-5868-4693-95FA-DAA71C9C727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56A82A-6504-402A-B43F-33096A441A4D}" type="pres">
      <dgm:prSet presAssocID="{6FF537BB-86F9-4C40-8168-8ADD6311CB02}" presName="space" presStyleCnt="0"/>
      <dgm:spPr/>
    </dgm:pt>
    <dgm:pt modelId="{96023839-EF26-43F1-82EB-2B4F1914D8CB}" type="pres">
      <dgm:prSet presAssocID="{AE915F3B-7848-4681-9704-2F099F7ACC81}" presName="composite" presStyleCnt="0"/>
      <dgm:spPr/>
    </dgm:pt>
    <dgm:pt modelId="{510ED871-46A2-4427-B51E-94584D725EFD}" type="pres">
      <dgm:prSet presAssocID="{AE915F3B-7848-4681-9704-2F099F7ACC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043F04-F381-4FF9-9AFC-2BC4301CA434}" type="pres">
      <dgm:prSet presAssocID="{AE915F3B-7848-4681-9704-2F099F7ACC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0B6E9FB-2060-4E46-A5E6-11DB612CF0C4}" srcId="{7D3727E1-5868-4693-95FA-DAA71C9C7270}" destId="{FE7405B5-2AC3-43CA-845F-76537DCAA63B}" srcOrd="1" destOrd="0" parTransId="{D299E0FC-B1E7-475D-B979-506C735BB3E3}" sibTransId="{304C380E-E282-4938-B9CA-EF546912E000}"/>
    <dgm:cxn modelId="{B45E8B60-8249-41E5-9E68-3CCF544EFAF5}" type="presOf" srcId="{FE7405B5-2AC3-43CA-845F-76537DCAA63B}" destId="{BC3244A7-C549-4BD1-B4C2-CCFEA3395B75}" srcOrd="0" destOrd="1" presId="urn:microsoft.com/office/officeart/2005/8/layout/hList1"/>
    <dgm:cxn modelId="{E266D3C1-BF4C-47EB-83F3-62815AEF2C81}" type="presOf" srcId="{70B57859-5D36-4FE9-B6F1-E4ECFCC3550A}" destId="{548176A9-9A4D-492D-B00B-EDF5FD600F6E}" srcOrd="0" destOrd="0" presId="urn:microsoft.com/office/officeart/2005/8/layout/hList1"/>
    <dgm:cxn modelId="{A25586F7-625D-435F-ACD7-4E3C8B9D022E}" type="presOf" srcId="{36721F18-1806-46B8-BC09-5BA92F05403F}" destId="{BC3244A7-C549-4BD1-B4C2-CCFEA3395B75}" srcOrd="0" destOrd="0" presId="urn:microsoft.com/office/officeart/2005/8/layout/hList1"/>
    <dgm:cxn modelId="{5977D7A3-FA3A-4FAA-8748-123D40A1F22E}" srcId="{AE915F3B-7848-4681-9704-2F099F7ACC81}" destId="{FB5F0FF5-8743-4204-B7C5-B2F92C73BD61}" srcOrd="2" destOrd="0" parTransId="{3D68C71B-E67C-4D5F-A34C-20B9E3FA9A1E}" sibTransId="{EF6795AC-D4B7-4D1E-AACA-64FEB85626A5}"/>
    <dgm:cxn modelId="{B1A8839F-71FC-448A-89AD-94D1ECA29798}" srcId="{AE915F3B-7848-4681-9704-2F099F7ACC81}" destId="{4C39AB40-FF41-41B5-96B1-2D751DD504D9}" srcOrd="1" destOrd="0" parTransId="{18B82586-69B3-42B7-A250-D66E0C097041}" sibTransId="{6AF55AC8-1C15-4970-8D71-F0EB8D69EF7E}"/>
    <dgm:cxn modelId="{B0687E61-80F8-4F07-866A-EC59485BF3A8}" type="presOf" srcId="{4C39AB40-FF41-41B5-96B1-2D751DD504D9}" destId="{47043F04-F381-4FF9-9AFC-2BC4301CA434}" srcOrd="0" destOrd="1" presId="urn:microsoft.com/office/officeart/2005/8/layout/hList1"/>
    <dgm:cxn modelId="{06B2E6C7-2EB2-4B50-944D-DA3C1B52A671}" type="presOf" srcId="{22FF017C-9FF2-43DF-9D43-6A5B1827C30E}" destId="{47043F04-F381-4FF9-9AFC-2BC4301CA434}" srcOrd="0" destOrd="0" presId="urn:microsoft.com/office/officeart/2005/8/layout/hList1"/>
    <dgm:cxn modelId="{242AD4D8-01B2-4632-BB8B-200C5544E0B4}" srcId="{AE915F3B-7848-4681-9704-2F099F7ACC81}" destId="{A63F308B-7E83-48B8-AB83-DE92C150A06E}" srcOrd="3" destOrd="0" parTransId="{DFD341EC-7CDF-443C-B359-9C8FA518860A}" sibTransId="{416EE224-E64E-461C-81D9-60175A9DEE0E}"/>
    <dgm:cxn modelId="{F7A560C3-494D-432D-8191-3A497E1C581B}" srcId="{3B9ABEA8-F954-4683-B5E3-00384AC7450E}" destId="{70B57859-5D36-4FE9-B6F1-E4ECFCC3550A}" srcOrd="0" destOrd="0" parTransId="{93EFC57A-FF75-467A-8A73-6C35EC780F65}" sibTransId="{48E2B85E-3A95-48AB-AD91-7CF6425B4E90}"/>
    <dgm:cxn modelId="{19E5C2FB-344B-4D93-AAD8-D20C7BBB2443}" srcId="{7D3727E1-5868-4693-95FA-DAA71C9C7270}" destId="{36721F18-1806-46B8-BC09-5BA92F05403F}" srcOrd="0" destOrd="0" parTransId="{67CC8030-6305-45AD-B4AC-30D38EA8C57F}" sibTransId="{236C27C1-B0B9-4B78-80A9-6837B88B87C9}"/>
    <dgm:cxn modelId="{3B5A0F7C-7FF9-4423-B856-4B9496E2EEDE}" srcId="{AE915F3B-7848-4681-9704-2F099F7ACC81}" destId="{22FF017C-9FF2-43DF-9D43-6A5B1827C30E}" srcOrd="0" destOrd="0" parTransId="{50B5C8C5-54FD-4F49-8D32-BE4032C379C9}" sibTransId="{BE4650AA-2DA4-49CC-AF2F-7A92DE6C4234}"/>
    <dgm:cxn modelId="{8A2C1761-72C5-4D5D-98FA-379AE8D8119C}" srcId="{70B57859-5D36-4FE9-B6F1-E4ECFCC3550A}" destId="{E3F4AB00-AEF8-439E-A3EE-C0040A5597A9}" srcOrd="2" destOrd="0" parTransId="{E144B752-75DD-42DC-9FC2-C137337266C7}" sibTransId="{3FE4AEFC-6334-4948-B4BD-57F51AB18241}"/>
    <dgm:cxn modelId="{4BDE8D6A-11FE-4D9F-A23F-2F80ADCC936A}" type="presOf" srcId="{4F80545F-897F-4194-B108-EC57483860C9}" destId="{3A8631A4-6C27-4BB9-ADF6-9257E9EAE52B}" srcOrd="0" destOrd="3" presId="urn:microsoft.com/office/officeart/2005/8/layout/hList1"/>
    <dgm:cxn modelId="{D54A21FD-01BA-462E-B204-D7B3E80DE157}" srcId="{3B9ABEA8-F954-4683-B5E3-00384AC7450E}" destId="{7D3727E1-5868-4693-95FA-DAA71C9C7270}" srcOrd="1" destOrd="0" parTransId="{520C0D24-3668-431E-9750-F00FB44AFAEB}" sibTransId="{6FF537BB-86F9-4C40-8168-8ADD6311CB02}"/>
    <dgm:cxn modelId="{EF03EA74-33CD-473C-9633-91A67E308790}" type="presOf" srcId="{BBAF7D05-DBF1-434A-9445-88E52D1CB49F}" destId="{3A8631A4-6C27-4BB9-ADF6-9257E9EAE52B}" srcOrd="0" destOrd="0" presId="urn:microsoft.com/office/officeart/2005/8/layout/hList1"/>
    <dgm:cxn modelId="{416DAAC2-471E-4A65-B73B-E32841473980}" type="presOf" srcId="{A63F308B-7E83-48B8-AB83-DE92C150A06E}" destId="{47043F04-F381-4FF9-9AFC-2BC4301CA434}" srcOrd="0" destOrd="3" presId="urn:microsoft.com/office/officeart/2005/8/layout/hList1"/>
    <dgm:cxn modelId="{92705EA3-DDEA-4EF4-9D54-89FC80563F5F}" type="presOf" srcId="{AE915F3B-7848-4681-9704-2F099F7ACC81}" destId="{510ED871-46A2-4427-B51E-94584D725EFD}" srcOrd="0" destOrd="0" presId="urn:microsoft.com/office/officeart/2005/8/layout/hList1"/>
    <dgm:cxn modelId="{65B466EB-3B54-4AF3-A020-CF8017349272}" srcId="{70B57859-5D36-4FE9-B6F1-E4ECFCC3550A}" destId="{4F80545F-897F-4194-B108-EC57483860C9}" srcOrd="3" destOrd="0" parTransId="{439A1974-F198-4E37-9DB3-05D9CE5540B4}" sibTransId="{4149F673-4701-423B-8A41-DA135D7BE42A}"/>
    <dgm:cxn modelId="{4FACA8E2-3757-4BFC-BE3A-16C94A34F173}" srcId="{70B57859-5D36-4FE9-B6F1-E4ECFCC3550A}" destId="{BBAF7D05-DBF1-434A-9445-88E52D1CB49F}" srcOrd="0" destOrd="0" parTransId="{DA8982F6-599E-4A81-9EBF-7B2978E7D97D}" sibTransId="{9C080971-6DEC-4E0E-91FC-27BD792A83F6}"/>
    <dgm:cxn modelId="{ADD51DC2-E7CE-41DE-8A48-6C59D3E04B56}" type="presOf" srcId="{FB5F0FF5-8743-4204-B7C5-B2F92C73BD61}" destId="{47043F04-F381-4FF9-9AFC-2BC4301CA434}" srcOrd="0" destOrd="2" presId="urn:microsoft.com/office/officeart/2005/8/layout/hList1"/>
    <dgm:cxn modelId="{1292DBA4-FF65-4621-97BC-75B7730707E4}" type="presOf" srcId="{3B9ABEA8-F954-4683-B5E3-00384AC7450E}" destId="{33AA8689-3DF1-4B9A-920F-058D0731C4A4}" srcOrd="0" destOrd="0" presId="urn:microsoft.com/office/officeart/2005/8/layout/hList1"/>
    <dgm:cxn modelId="{4C8FDF85-A131-4F34-A87D-0ECE37BE9A58}" srcId="{3B9ABEA8-F954-4683-B5E3-00384AC7450E}" destId="{AE915F3B-7848-4681-9704-2F099F7ACC81}" srcOrd="2" destOrd="0" parTransId="{F8634DA1-7EF1-462D-9A08-E21F0BEE4AF8}" sibTransId="{74D8A6B1-5A48-4C58-B8F3-CDD9543A0865}"/>
    <dgm:cxn modelId="{56E63580-B043-4A2B-B2A2-4FFB1012BBE3}" srcId="{70B57859-5D36-4FE9-B6F1-E4ECFCC3550A}" destId="{873E42B2-2977-413C-8AA3-8AED80A94613}" srcOrd="1" destOrd="0" parTransId="{AD2BBCBB-25F7-4DD8-A5A2-9E9235F4BCF7}" sibTransId="{FF6A4EA8-3641-4C1A-B4D6-95779DBFC444}"/>
    <dgm:cxn modelId="{1829C06B-93B8-4159-B157-6A6BD626DAA5}" type="presOf" srcId="{E3F4AB00-AEF8-439E-A3EE-C0040A5597A9}" destId="{3A8631A4-6C27-4BB9-ADF6-9257E9EAE52B}" srcOrd="0" destOrd="2" presId="urn:microsoft.com/office/officeart/2005/8/layout/hList1"/>
    <dgm:cxn modelId="{61E8FAAC-77F5-4577-A0EC-64DB51A39E74}" type="presOf" srcId="{7D3727E1-5868-4693-95FA-DAA71C9C7270}" destId="{790A9444-8577-4C57-A0C9-878CDCC673D1}" srcOrd="0" destOrd="0" presId="urn:microsoft.com/office/officeart/2005/8/layout/hList1"/>
    <dgm:cxn modelId="{43A63BF6-D6A7-497C-8B92-D0C8AE350E0B}" type="presOf" srcId="{873E42B2-2977-413C-8AA3-8AED80A94613}" destId="{3A8631A4-6C27-4BB9-ADF6-9257E9EAE52B}" srcOrd="0" destOrd="1" presId="urn:microsoft.com/office/officeart/2005/8/layout/hList1"/>
    <dgm:cxn modelId="{D51A5508-60B3-4D18-B158-9180AD5D57CF}" type="presParOf" srcId="{33AA8689-3DF1-4B9A-920F-058D0731C4A4}" destId="{8198C1E4-3414-4DBA-9107-2C3BAF2DEE9B}" srcOrd="0" destOrd="0" presId="urn:microsoft.com/office/officeart/2005/8/layout/hList1"/>
    <dgm:cxn modelId="{6C211FC5-69C3-4E5E-A773-A647C8686F27}" type="presParOf" srcId="{8198C1E4-3414-4DBA-9107-2C3BAF2DEE9B}" destId="{548176A9-9A4D-492D-B00B-EDF5FD600F6E}" srcOrd="0" destOrd="0" presId="urn:microsoft.com/office/officeart/2005/8/layout/hList1"/>
    <dgm:cxn modelId="{2518CA52-1C8E-4869-AC36-C7502830A47B}" type="presParOf" srcId="{8198C1E4-3414-4DBA-9107-2C3BAF2DEE9B}" destId="{3A8631A4-6C27-4BB9-ADF6-9257E9EAE52B}" srcOrd="1" destOrd="0" presId="urn:microsoft.com/office/officeart/2005/8/layout/hList1"/>
    <dgm:cxn modelId="{0D909823-210D-4B3A-9E83-050EB496571E}" type="presParOf" srcId="{33AA8689-3DF1-4B9A-920F-058D0731C4A4}" destId="{7CED0BB6-DEDE-4034-B224-4EC83DBA876B}" srcOrd="1" destOrd="0" presId="urn:microsoft.com/office/officeart/2005/8/layout/hList1"/>
    <dgm:cxn modelId="{F5FAF08C-6897-4C95-A999-D2AF0D262FDF}" type="presParOf" srcId="{33AA8689-3DF1-4B9A-920F-058D0731C4A4}" destId="{8244A77E-833E-4852-BB41-E22592EAAF30}" srcOrd="2" destOrd="0" presId="urn:microsoft.com/office/officeart/2005/8/layout/hList1"/>
    <dgm:cxn modelId="{EC5A992B-303F-45F9-A5DC-B1A19879146C}" type="presParOf" srcId="{8244A77E-833E-4852-BB41-E22592EAAF30}" destId="{790A9444-8577-4C57-A0C9-878CDCC673D1}" srcOrd="0" destOrd="0" presId="urn:microsoft.com/office/officeart/2005/8/layout/hList1"/>
    <dgm:cxn modelId="{ADF78204-D778-4712-9563-552F8A698D5C}" type="presParOf" srcId="{8244A77E-833E-4852-BB41-E22592EAAF30}" destId="{BC3244A7-C549-4BD1-B4C2-CCFEA3395B75}" srcOrd="1" destOrd="0" presId="urn:microsoft.com/office/officeart/2005/8/layout/hList1"/>
    <dgm:cxn modelId="{628FB9AD-381D-4AAD-AE7E-8AAE23397AF4}" type="presParOf" srcId="{33AA8689-3DF1-4B9A-920F-058D0731C4A4}" destId="{BC56A82A-6504-402A-B43F-33096A441A4D}" srcOrd="3" destOrd="0" presId="urn:microsoft.com/office/officeart/2005/8/layout/hList1"/>
    <dgm:cxn modelId="{F3388FDC-126D-4F9D-BB54-57BA269C359A}" type="presParOf" srcId="{33AA8689-3DF1-4B9A-920F-058D0731C4A4}" destId="{96023839-EF26-43F1-82EB-2B4F1914D8CB}" srcOrd="4" destOrd="0" presId="urn:microsoft.com/office/officeart/2005/8/layout/hList1"/>
    <dgm:cxn modelId="{A46880E3-0772-464E-A247-EC9BAB379DC4}" type="presParOf" srcId="{96023839-EF26-43F1-82EB-2B4F1914D8CB}" destId="{510ED871-46A2-4427-B51E-94584D725EFD}" srcOrd="0" destOrd="0" presId="urn:microsoft.com/office/officeart/2005/8/layout/hList1"/>
    <dgm:cxn modelId="{17700998-E2C3-4A0A-9E24-C9D3EA160DB3}" type="presParOf" srcId="{96023839-EF26-43F1-82EB-2B4F1914D8CB}" destId="{47043F04-F381-4FF9-9AFC-2BC4301CA4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44D7-C014-4579-9D63-6108E136E0D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B7CF2-8627-44AE-9253-EE4595D97B47}">
      <dsp:nvSpPr>
        <dsp:cNvPr id="0" name=""/>
        <dsp:cNvSpPr/>
      </dsp:nvSpPr>
      <dsp:spPr>
        <a:xfrm>
          <a:off x="492024" y="334530"/>
          <a:ext cx="8042975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Motivation</a:t>
          </a:r>
          <a:endParaRPr lang="zh-CN" altLang="en-US" sz="3100" kern="1200" dirty="0"/>
        </a:p>
      </dsp:txBody>
      <dsp:txXfrm>
        <a:off x="492024" y="334530"/>
        <a:ext cx="8042975" cy="669409"/>
      </dsp:txXfrm>
    </dsp:sp>
    <dsp:sp modelId="{0B14BB3D-1927-4A2D-BCFF-68D4CC7790E3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033DC-B3FC-4D27-9408-4B440F889684}">
      <dsp:nvSpPr>
        <dsp:cNvPr id="0" name=""/>
        <dsp:cNvSpPr/>
      </dsp:nvSpPr>
      <dsp:spPr>
        <a:xfrm>
          <a:off x="875812" y="1338819"/>
          <a:ext cx="7659187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Architecture</a:t>
          </a:r>
          <a:endParaRPr lang="zh-CN" altLang="en-US" sz="3100" kern="1200" dirty="0"/>
        </a:p>
      </dsp:txBody>
      <dsp:txXfrm>
        <a:off x="875812" y="1338819"/>
        <a:ext cx="7659187" cy="669409"/>
      </dsp:txXfrm>
    </dsp:sp>
    <dsp:sp modelId="{4AA25DA5-319E-43DA-9020-C076FFDA2D9D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7D93-133E-4F65-9BB6-76591279EDF1}">
      <dsp:nvSpPr>
        <dsp:cNvPr id="0" name=""/>
        <dsp:cNvSpPr/>
      </dsp:nvSpPr>
      <dsp:spPr>
        <a:xfrm>
          <a:off x="875812" y="2343108"/>
          <a:ext cx="7659187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Evaluation</a:t>
          </a:r>
          <a:endParaRPr lang="zh-CN" altLang="en-US" sz="3100" kern="1200" dirty="0"/>
        </a:p>
      </dsp:txBody>
      <dsp:txXfrm>
        <a:off x="875812" y="2343108"/>
        <a:ext cx="7659187" cy="669409"/>
      </dsp:txXfrm>
    </dsp:sp>
    <dsp:sp modelId="{115D7F6B-3BBD-456F-AB60-7ED37DFDE90C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2C9F7-815D-453B-9178-A361769067C7}">
      <dsp:nvSpPr>
        <dsp:cNvPr id="0" name=""/>
        <dsp:cNvSpPr/>
      </dsp:nvSpPr>
      <dsp:spPr>
        <a:xfrm>
          <a:off x="492024" y="3347397"/>
          <a:ext cx="8042975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Updates</a:t>
          </a:r>
          <a:endParaRPr lang="zh-CN" altLang="en-US" sz="3100" kern="1200" dirty="0"/>
        </a:p>
      </dsp:txBody>
      <dsp:txXfrm>
        <a:off x="492024" y="3347397"/>
        <a:ext cx="8042975" cy="669409"/>
      </dsp:txXfrm>
    </dsp:sp>
    <dsp:sp modelId="{A67549DF-8FAD-4BAF-97A5-F1D3D374F418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176A9-9A4D-492D-B00B-EDF5FD600F6E}">
      <dsp:nvSpPr>
        <dsp:cNvPr id="0" name=""/>
        <dsp:cNvSpPr/>
      </dsp:nvSpPr>
      <dsp:spPr>
        <a:xfrm>
          <a:off x="2685" y="431570"/>
          <a:ext cx="261870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Role</a:t>
          </a:r>
          <a:endParaRPr lang="zh-CN" altLang="en-US" sz="3100" kern="1200" dirty="0"/>
        </a:p>
      </dsp:txBody>
      <dsp:txXfrm>
        <a:off x="2685" y="431570"/>
        <a:ext cx="2618705" cy="892800"/>
      </dsp:txXfrm>
    </dsp:sp>
    <dsp:sp modelId="{3A8631A4-6C27-4BB9-ADF6-9257E9EAE52B}">
      <dsp:nvSpPr>
        <dsp:cNvPr id="0" name=""/>
        <dsp:cNvSpPr/>
      </dsp:nvSpPr>
      <dsp:spPr>
        <a:xfrm>
          <a:off x="2685" y="1324370"/>
          <a:ext cx="2618705" cy="259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Producer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Broker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Consumer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Zookeeper</a:t>
          </a:r>
          <a:endParaRPr lang="zh-CN" altLang="en-US" sz="3100" kern="1200" dirty="0"/>
        </a:p>
      </dsp:txBody>
      <dsp:txXfrm>
        <a:off x="2685" y="1324370"/>
        <a:ext cx="2618705" cy="2595397"/>
      </dsp:txXfrm>
    </dsp:sp>
    <dsp:sp modelId="{790A9444-8577-4C57-A0C9-878CDCC673D1}">
      <dsp:nvSpPr>
        <dsp:cNvPr id="0" name=""/>
        <dsp:cNvSpPr/>
      </dsp:nvSpPr>
      <dsp:spPr>
        <a:xfrm>
          <a:off x="2988009" y="431570"/>
          <a:ext cx="261870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Operation</a:t>
          </a:r>
          <a:endParaRPr lang="zh-CN" altLang="en-US" sz="3100" kern="1200" dirty="0"/>
        </a:p>
      </dsp:txBody>
      <dsp:txXfrm>
        <a:off x="2988009" y="431570"/>
        <a:ext cx="2618705" cy="892800"/>
      </dsp:txXfrm>
    </dsp:sp>
    <dsp:sp modelId="{BC3244A7-C549-4BD1-B4C2-CCFEA3395B75}">
      <dsp:nvSpPr>
        <dsp:cNvPr id="0" name=""/>
        <dsp:cNvSpPr/>
      </dsp:nvSpPr>
      <dsp:spPr>
        <a:xfrm>
          <a:off x="2988009" y="1324370"/>
          <a:ext cx="2618705" cy="259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Push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Pull</a:t>
          </a:r>
          <a:endParaRPr lang="zh-CN" altLang="en-US" sz="3100" kern="1200" dirty="0"/>
        </a:p>
      </dsp:txBody>
      <dsp:txXfrm>
        <a:off x="2988009" y="1324370"/>
        <a:ext cx="2618705" cy="2595397"/>
      </dsp:txXfrm>
    </dsp:sp>
    <dsp:sp modelId="{510ED871-46A2-4427-B51E-94584D725EFD}">
      <dsp:nvSpPr>
        <dsp:cNvPr id="0" name=""/>
        <dsp:cNvSpPr/>
      </dsp:nvSpPr>
      <dsp:spPr>
        <a:xfrm>
          <a:off x="5973333" y="431570"/>
          <a:ext cx="261870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Design</a:t>
          </a:r>
          <a:endParaRPr lang="zh-CN" altLang="en-US" sz="3100" kern="1200" dirty="0"/>
        </a:p>
      </dsp:txBody>
      <dsp:txXfrm>
        <a:off x="5973333" y="431570"/>
        <a:ext cx="2618705" cy="892800"/>
      </dsp:txXfrm>
    </dsp:sp>
    <dsp:sp modelId="{47043F04-F381-4FF9-9AFC-2BC4301CA434}">
      <dsp:nvSpPr>
        <dsp:cNvPr id="0" name=""/>
        <dsp:cNvSpPr/>
      </dsp:nvSpPr>
      <dsp:spPr>
        <a:xfrm>
          <a:off x="5973333" y="1324370"/>
          <a:ext cx="2618705" cy="259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Topic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Partition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Distributed</a:t>
          </a:r>
          <a:endParaRPr lang="zh-CN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100" kern="1200" dirty="0" smtClean="0"/>
            <a:t>Guarantees</a:t>
          </a:r>
          <a:endParaRPr lang="zh-CN" altLang="en-US" sz="3100" kern="1200" dirty="0"/>
        </a:p>
      </dsp:txBody>
      <dsp:txXfrm>
        <a:off x="5973333" y="1324370"/>
        <a:ext cx="2618705" cy="259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77" units="cm"/>
          <inkml:channel name="Y" type="integer" max="16423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6648" units="1/cm"/>
          <inkml:channelProperty channel="Y" name="resolution" value="1000.182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1:49:11.357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63E8BA-876C-4C87-BE61-B3A18F5BD71D}" emma:medium="tactile" emma:mode="ink">
          <msink:context xmlns:msink="http://schemas.microsoft.com/ink/2010/main" type="inkDrawing" rotatedBoundingBox="21785,11873 26922,11180 27249,13605 22112,14298" hotPoints="26947,12475 24545,14020 21831,13129 24233,11585" semanticType="enclosure" shapeName="Ellipse"/>
        </emma:interpretation>
      </emma:emma>
    </inkml:annotationXML>
    <inkml:trace contextRef="#ctx0" brushRef="#br0">2600 1450 205 0,'-50'-57'202'16,"24"49"-55"-16,-8 0-40 0,0 2 60 16,-8 0-93-16,-1 3 105 0,-7 1-120 15,-4 4-9-15,-11 1-9 0,-12 3-7 16,-7 3-9-16,-4 4-6 0,-6 7-6 16,-4 3-3-16,-7 5-3 0,-5 12-2 15,2 13-2-15,-5 10-2 0,-3 8-1 0,-4 8 0 16,-7 8-1-16,0 2 1 0,9 16 2 15,6-1 3-15,5 4 4 0,9 4 3 16,6-2 1-16,17 9 2 0,12 6 2 16,9-8-4-16,17 1-3 0,14-8-3 15,10-3-3-15,19 5-2 0,11-8-2 16,17-8-3-16,14-9-145 0,11-9 145 16,21-2 146-16,23-12-147 0,11-16 2 15,13-13-1-15,21-9 1 0,21-9 148 0,9-10-144 16,6-14-148-16,12-5 148 0,10-8-1 15,17-8 1-15,2-7 0 0,-5-10 0 16,15-8-3-16,0-7 4 0,-14-4-1 16,5 1-1-16,-5-2-1 0,-17 2 1 15,-6 1-2-15,-9 0 1 0,-11 6 0 16,-9-6 2-16,-24-4 1 0,-20-4 3 16,-9-1 2-16,-14 5 3 0,-23-1 4 0,-17 1 5 15,-20 1 8-15,-8-2 8 0,-22 1 9 16,-13-10 4-16,-19-5 1 0,-13-1 0 15,-20 0-3-15,-11-1-8 0,-25 3-8 16,-16-1-12-16,-8 4-6 0,-18-1-5 16,-21 4-4-16,-15 3-6 0,-11 9-3 15,-13 6 0-15,-7 10-7 0,-13 14-15 16,-7 15-22-16,-1 9-25 0,-1 11-50 16,-9 9-148-16,9 15 66 0,4 13-135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77" units="cm"/>
          <inkml:channel name="Y" type="integer" max="16423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6648" units="1/cm"/>
          <inkml:channelProperty channel="Y" name="resolution" value="1000.182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1:49:35.509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AF9F53-6726-44BB-80BB-606858F44F28}" emma:medium="tactile" emma:mode="ink">
          <msink:context xmlns:msink="http://schemas.microsoft.com/ink/2010/main" type="writingRegion" rotatedBoundingBox="22292,8321 28049,8531 27928,11846 22171,11635"/>
        </emma:interpretation>
      </emma:emma>
    </inkml:annotationXML>
    <inkml:traceGroup>
      <inkml:annotationXML>
        <emma:emma xmlns:emma="http://www.w3.org/2003/04/emma" version="1.0">
          <emma:interpretation id="{0FCD9EA5-2883-4DF2-A77E-3E9B080E18A4}" emma:medium="tactile" emma:mode="ink">
            <msink:context xmlns:msink="http://schemas.microsoft.com/ink/2010/main" type="paragraph" rotatedBoundingBox="22750,8566 27803,8417 27844,9835 22791,9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A57D24-7819-417E-B990-13DE26EA82AF}" emma:medium="tactile" emma:mode="ink">
              <msink:context xmlns:msink="http://schemas.microsoft.com/ink/2010/main" type="line" rotatedBoundingBox="22750,8566 27803,8417 27844,9835 22791,9983"/>
            </emma:interpretation>
          </emma:emma>
        </inkml:annotationXML>
        <inkml:traceGroup>
          <inkml:annotationXML>
            <emma:emma xmlns:emma="http://www.w3.org/2003/04/emma" version="1.0">
              <emma:interpretation id="{4CA4F0EA-F076-4B5F-9BB0-ED136E05A6F8}" emma:medium="tactile" emma:mode="ink">
                <msink:context xmlns:msink="http://schemas.microsoft.com/ink/2010/main" type="inkWord" rotatedBoundingBox="22752,8635 24909,8571 24948,9920 22791,99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 47 357 0,'20'-47'141'16,"-23"47"-41"-16,-3 0 45 0,1 2-66 16,5-2 0-16,-1 1-17 0,-1 1 5 15,2 1 0-15,0 1-14 0,0 13-10 16,12 58-5-16,-8-46-4 0,0 4 0 15,-4 1-9-15,0 3-6 0,-4 3-5 16,0-1-3-16,0-1-2 0,-2 4-1 16,-2 0-2-16,-1 1 1 0,-1 4-2 15,1 4 1-15,-2 0-2 0,-1 0 0 0,-1-5 0 16,3-2 0-16,-1-6-1 0,2-8-1 16,1-8-2-16,2-7-2 0,1-4-3 15,2-7-54-15,1 0-40 0,1-6-106 16,1 0 57-16,0-1-180 0</inkml:trace>
          <inkml:trace contextRef="#ctx0" brushRef="#br0" timeOffset="424.782">719-116 227 0,'-8'12'141'0,"-3"4"-9"16,2 4 15-16,-2 6-24 0,2 8-23 0,-2 8-5 15,0 5-7-15,1 1-7 0,-3 6-25 16,-1-2-11-16,0 4-12 0,-1-3 1 16,-1-2-8-16,1 1-8 0,1 4-7 15,0-2-4-15,3 0-2 0,5-4-2 16,-2-7 0-16,4-4-1 0,1-7-3 15,6-8 0-15,1-7-3 0,4-8-4 16,1-6-32-16,5-8-32 0,3-5-54 16,0-9-70-16,-1-9 27 0,-1-7-133 0</inkml:trace>
          <inkml:trace contextRef="#ctx0" brushRef="#br0" timeOffset="197.527">156 444 182 0,'12'-9'118'0,"1"1"-25"0,1 0 29 15,0 1-30-15,3 2 4 0,1-3-19 16,4-1 7-16,-1 1-7 0,4-2-37 15,0-3-13-15,7-1-6 0,-2-3-8 16,1 2-8-16,0-4-7 0,1 1 1 16,-1 1-9-16,-2-2-43 0,-5-1-65 0,0-2-32 15,-2-6 16-15,-2 0-147 16</inkml:trace>
          <inkml:trace contextRef="#ctx0" brushRef="#br0" timeOffset="829.6357">734 463 199 0,'-3'8'101'0,"2"1"29"0,-1-3-17 16,2-1-27-16,0-2-16 0,0-3 11 16,0 0 2-16,2 0-30 0,-1 0-1 0,1-2 5 15,1 1 4-15,2-2-3 0,-1-1-15 16,2 0-8-16,10-7-6 0,46-39-5 16,-47 35-6-16,2 1-8 0,-1-1-3 15,-4 2-2-15,0 1-1 0,-2 1-1 16,-1 5-1-16,-3 0 1 0,-3 4 3 15,-1 4 2-15,-4 2-2 0,1-4-1 16,-1 2 0-16,1 1 0 0,-2 2 0 16,-5 8-3-16,-22 56-3 0,21-46 2 15,-2 0 0-15,5 2 0 0,-2 1 0 0,2-1-1 16,3-2 0-16,2 0 0 0,2 2 0 16,-1-5-1-16,3 5 0 0,2-5-1 15,3-3 1-15,2-1-1 0,-2-9 1 16,5-2-2-16,2 0 2 0,2-9 1 15,2-6 1-15,-1 0-1 0,1-5 2 16,5-2-2-16,3-5 4 0,-3-4-3 16,0 0-1-16,0 2 0 0,0-4 0 0,-1 4-22 15,-2-3-33-15,-4 0-72 0,2 2-69 16,-3-2 36-16,-3 0-161 0</inkml:trace>
          <inkml:trace contextRef="#ctx0" brushRef="#br0" timeOffset="971.382">1061 17 130 0,'-3'-8'175'0,"-2"-1"-82"0,-1 4-4 15,1 2-57-15,4 2 56 0,1 1-79 16,0 0-5-16,0 1-8 0,1 2-88 16,1 2 53-16,4 11-49 0</inkml:trace>
          <inkml:trace contextRef="#ctx0" brushRef="#br0" timeOffset="1639.7284">1450 354 60 0,'-8'0'165'15,"0"-1"-30"-15,-1 1-24 0,-1 1-14 16,1 1 40-16,-2-2-43 0,-1 2-15 16,1 1-10-16,-1 1-3 0,-1 3-2 0,1-3-10 15,3 4-12-15,-2 1-11 0,2 4-8 16,-2 2-4-16,2-1-7 0,2 5-2 16,1 1-3-16,0-2-1 0,3 1-1 15,1-4 0-15,2 1 2 0,3 2-1 16,-1-5 1-16,3-2-1 0,2-1 0 15,0-2-2-15,2-3 0 0,3-1-1 16,-1-7 0-16,5-1-1 0,-3-3 1 0,4 0 0 16,-3-6 0-16,3 1 1 0,-1-4 0 15,-4 1-2-15,2-4 1 0,2 2-1 16,-4-3-1-16,-1 0 0 16,-2 0-1-16,2 0-1 0,-2-2-1 0,-1 2 0 15,-5-2-7-15,2 5-7 0,-2 0-4 16,0 2-3-16,-5 1 4 0,1 5 0 15,-2 3 0-15,-2 2 5 0,0 4 8 16,4 0 2-16,-1 0 4 0,-1 2-3 0,0 1 0 16,-2 2 1-16,1 1 0 0,-4 9 0 15,-24 52 1-15,27-44 0 0,-1 2 0 16,3 1 0-16,1 2 0 0,1 5 0 16,1 2 0-16,-2 5 0 0,2 12 0 15,-2-6 1-15,1 2 1 0,-2 0 0 16,0-2 2-16,-3 1 0 0,1-4 1 15,-1-9 0-15,-2 2 0 0,0-1 2 16,-1-1 2-16,-2-3 4 0,0-4 2 16,-1-6 3-16,-2-2 3 0,2-1 3 0,-4-5-2 15,5-2-1-15,-3-7-2 0,-1-2-4 16,0-2-3-16,-1-5-4 0,1-3-4 16,-1-2-2-16,-1-11-3 0,6 1-2 15,2-1-2-15,6-3-19 0,-2-6-20 16,4-6-28-16,2-1-60 0,4 0-65 15,1-5 16-15,8-3-104 0</inkml:trace>
          <inkml:trace contextRef="#ctx0" brushRef="#br0" timeOffset="2179.5723">1785-170 55 0,'9'6'155'0,"-5"5"-8"15,3 1-28-15,-6 1 13 0,-5 2-14 16,4 4-19-16,-5 4-19 0,0 9-20 16,-6 1-2-16,4 9-10 0,-7 3-8 15,3 4-6-15,-6 2-2 0,0 0-2 16,-2-7-1-16,6 5-1 0,-6-7 0 15,7 0-2-15,-1-5-6 0,1-3-5 0,4-5-3 16,0 1-3-16,4-6-1 0,2-5-3 16,-2-5-3-16,2 0 3 0,2-6-1 15,2-5 0-15,1-6 2 0,-3 1-1 16,0-1 1-16,1-2 0 0,2-1-1 16,3-5 0-16,45-57 0 0,-27 47-4 15,2-3-1-15,3 3 0 0,-1-3 1 16,5 0-1-16,-5-1 0 0,2 2 1 15,-5 4-1-15,-2 5 1 0,-4-1 0 16,-4 2 0-16,-5 6-1 0,-1 3 1 0,-3 3 2 16,-1 1 5-16,-5 3 5 0,0-3 0 15,0 2 1-15,-2 1 4 0,1 1 2 16,-1 7 0-16,-1 9-4 0,-9 51-2 16,4-47 0-16,2-1 1 0,0-1-5 15,1-1-2-15,2 1-1 0,3-5-4 16,0 0-1-16,5-5-2 0,1-1-1 15,1-2-1-15,4-2-1 0,3-3 0 0,5-4-1 16,1-3 9-16,3-3 7 16,2-3-97-16,6-4-148 0,0-4 114 0,-2-4-171 15</inkml:trace>
        </inkml:traceGroup>
        <inkml:traceGroup>
          <inkml:annotationXML>
            <emma:emma xmlns:emma="http://www.w3.org/2003/04/emma" version="1.0">
              <emma:interpretation id="{98CC79A8-631D-4864-B7E0-AFDC93327AA8}" emma:medium="tactile" emma:mode="ink">
                <msink:context xmlns:msink="http://schemas.microsoft.com/ink/2010/main" type="inkWord" rotatedBoundingBox="25825,8475 27803,8417 27834,9484 25856,95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28.3461">3766 379 525 0,'-13'15'112'0,"1"1"-62"0,7-4 67 16,-1-1-111-16,9-3-5 0,0 1 3 16,10-6 3-16,4-1 3 0,4-2 2 15,0-5 4-15,3-3 0 0,1-1 0 16,0-2-3-16,1 0-1 0,-6-3-3 0,-4-1-3 15,1 1-3-15,-2 3 1 0,-6 0 0 16,1 3 0-16,-3 1-1 0,-2 2 5 16,-3 5 2-16,-2 0 1 0,-2 0 1 15,0 2 1-15,-1-1 0 0,0 2 0 16,-1 3-2-16,-9 18-2 0,-25 47 0 16,25-46-1-16,-2-2-1 0,1 2-1 15,3-2-1-15,-1-3 0 0,4 0-2 16,-1-4-1-16,4 1-1 0,5 1 2 0,3-1-1 15,2-3 3-15,2-2 1 0,1-7 2 16,8 4 2-16,-4-9 2 0,2-4 0 16,1-6-1-16,-1 0 0 0,6 0-3 15,1-4-2-15,-6-6-2 0,5 3-3 16,-1-3-2-16,-4 2-23 0,2-1-29 16,-4-1-29-16,-1 0-89 0,2 1 39 15,-2-2-115-15</inkml:trace>
          <inkml:trace contextRef="#ctx0" brushRef="#br0" timeOffset="3889.1041">4106 52 499 0,'-6'2'198'16,"1"-1"-110"-16,1 4 36 0,2 0-63 15,0-5-52-15,2 1-12 0,0 1-5 16,0 1-8-16,0 0-46 0,2 1-62 0,0 1 33 15,1 3-95-15</inkml:trace>
          <inkml:trace contextRef="#ctx0" brushRef="#br0" timeOffset="2923.5515">3344-275 188 0,'0'-7'88'0,"0"6"-5"16,0-1 28-16,0 2-23 0,0 0 8 16,0 2-14-16,0 1 1 0,0 2-13 15,-2 18-14-15,-1 51-17 0,0-37-9 16,-2 7-10-16,-3 10 3 0,-4-2 2 16,-2 4 5-16,-3 1 1 0,3 8-3 15,-3-6-5-15,-3 0-4 0,-6-8-3 16,4-1-3-16,1-6-8 0,0-2-3 15,1-5-1-15,2-1-4 0,1-10-4 0,11-4-3 16,-1-7-66-16,6-8-91 0,5-9-11 16,6-12 7-16,1-9-200 0</inkml:trace>
          <inkml:trace contextRef="#ctx0" brushRef="#br0" timeOffset="3273.4835">3433-248 195 0,'3'-10'103'16,"-1"-3"-10"-16,1 7 13 0,3 0-17 15,2 3-18-15,1 3 5 0,0 0 2 16,4 6-14-16,1 0 0 0,1 3-6 16,2 5-4-16,0 2-10 0,2 2-10 15,2 3-3-15,0-1-5 0,-1 3-6 16,0 0-6-16,0 0-4 0,0 4 1 15,-8 0 0-15,-2 4 5 0,-6 7 4 0,-5 0 11 16,-5 4 4-16,-10 1 1 0,-4-1 0 16,-3 1 1-16,-4-1-5 0,0-3-5 15,-1 1-11-15,-3-3-5 0,-2 0-4 16,2-1-1-16,1-5-2 0,-3 0-1 16,-1 0-2-16,2-5 0 0,-1 4-1 15,1-7-2-15,-1-5-1 0,2-1-4 16,6-1-6-16,7-8-31 0,-2-10-33 0,14-4-52 15,12-2-93-15,8-9 36 0,9-1-136 16</inkml:trace>
          <inkml:trace contextRef="#ctx0" brushRef="#br0" timeOffset="4307.9599">4518 265 793 0,'-17'6'-530'0,"-1"2"760"16,1 3-191-16,-2 0 174 0,1 2-97 15,-9 3 52-15,6-1-119 0,-2 1 4 16,-1 1-8-16,1-2 5 0,5 2-20 16,-2-1-1-16,7-2 1 0,-1-2-2 15,5 0 0-15,3-4-13 0,3-2-19 0,0-1 6 16,4-4-6-16,-1-1 5 15,0 0 0-15,2 0-2 0,1 0-1 0,1-1 3 16,3-1 4-16,10 1 2 0,51 1-7 16,-44 1 0-16,4 2 0 0,0 1 0 15,1 0-1-15,-5 2 0 0,5 2 2 16,-7-2 0-16,-2 2-1 0,-6 0 0 16,-3-1 4-16,-7 3 1 0,-1 5 0 0,-9 2 1 15,-2 3 0-15,-2 3 2 16,-4 4 1-16,0-3-3 0,-5 1-3 0,1-5 1 15,-3-6-2-15,1-1-3 0,-3-7-4 16,3-3-4-16,-2-3-37 0,2-8-38 16,2-4-112-16,2-7-10 0,1-9-3 15,1-1-172-15</inkml:trace>
          <inkml:trace contextRef="#ctx0" brushRef="#br0" timeOffset="4932.7082">4743-158 462 0,'7'3'-309'16,"0"1"512"-16,-3 2-149 0,2 4 102 0,-1-1-38 15,0 0 33-15,-2 2-93 16,-2 3-9-16,1 5 1 0,-2 5 0 0,0 7-19 15,0 8 0-15,-3 3-2 0,0 4 5 16,0 3 5-16,-2-1-4 0,0 0-6 16,-2 0-4-16,-1-5-6 0,0 1-5 15,-1-1-3-15,1-3-2 0,-1-4-3 16,0-1-2-16,-1-2 0 0,1-2-1 16,0-4 0-16,1 1 0 0,0-5 0 15,1-3 1-15,0-4-1 0,3-7 0 0,-1-10-10 16,2-4 8-16,1-12-1 0,2-3-1 15,2-8-1-15,3-1-1 0,-1-2-1 16,6 1 10-16,2 0-9 0,0 0 0 16,2 1 0-16,0 1 0 0,2-3 2 15,1 2 0-15,0 1 0 0,1 0 1 16,1 5 0-16,-2 1 0 0,1 2 1 16,1 3-1-16,-1 5 0 0,1 1-1 15,-2 5 1-15,-3 3-1 0,0 3 1 0,-2 1 1 16,-3 4-1-16,-1 0 2 0,-6 1 0 15,-1 5 1-15,-2-1 0 0,-4 3-1 16,0 2 0-16,-2 2 1 0,-3 2-1 16,0-1 1-16,-1-1-1 0,0 2-1 15,0-2 1-15,0-2 1 0,2-1-2 16,0 2 0-16,-1-4-1 0,4 2 0 16,-1-3-1-16,-1 0 1 0,0-2-1 0,3 0 1 15,1-1 0-15,2 0-1 0,2 1 0 16,5 0 1-16,3 2-2 0,1 0 1 15,0-2-1-15,4 2-1 0,0 0 1 16,5-2-2-16,0-1 0 0,4-1 0 16,4-2-64-16,2-5-129 0,6 0 90 15,0-6-136-15</inkml:trace>
        </inkml:traceGroup>
      </inkml:traceGroup>
    </inkml:traceGroup>
    <inkml:traceGroup>
      <inkml:annotationXML>
        <emma:emma xmlns:emma="http://www.w3.org/2003/04/emma" version="1.0">
          <emma:interpretation id="{B16314B4-C6D9-4C0F-9A10-6383D7F58DC1}" emma:medium="tactile" emma:mode="ink">
            <msink:context xmlns:msink="http://schemas.microsoft.com/ink/2010/main" type="paragraph" rotatedBoundingBox="22223,10203 27980,10414 27928,11846 22171,11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566C6C-ACEA-4321-B0DE-10D1A27E703F}" emma:medium="tactile" emma:mode="ink">
              <msink:context xmlns:msink="http://schemas.microsoft.com/ink/2010/main" type="line" rotatedBoundingBox="22223,10203 27980,10414 27928,11846 22171,11635"/>
            </emma:interpretation>
          </emma:emma>
        </inkml:annotationXML>
        <inkml:traceGroup>
          <inkml:annotationXML>
            <emma:emma xmlns:emma="http://www.w3.org/2003/04/emma" version="1.0">
              <emma:interpretation id="{FADD65D6-0C8C-494A-ADD9-64AC9A357522}" emma:medium="tactile" emma:mode="ink">
                <msink:context xmlns:msink="http://schemas.microsoft.com/ink/2010/main" type="inkWord" rotatedBoundingBox="22223,10203 26194,10348 26142,11781 22171,116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75.7625">-411 1487 164 0,'14'-10'75'0,"-1"2"-38"0,-1 2 32 15,4 4-11-15,5 1-15 0,7 2 4 16,1 1 11-16,-1 1 14 0,3 1 1 15,6 6-7-15,-1-3 0 0,-5 4-6 16,-3-1 1-16,-4 2-6 0,3 2-7 16,-4 1 0-16,-8-2-1 0,-1 1-8 15,-4-2 0-15,-3 0 0 0,-4 5-1 0,-1 2-3 16,-4 1-3-16,-2 0-5 0,-4 2-2 16,0 2-4-16,-6 3-5 0,-4-3-4 15,-7 4-2-15,-3 3-2 0,-4 3-1 16,-5-1-1-16,-7-1-1 0,1-1-3 15,3 0 0-15,0-6-3 0,1-5-2 16,5-5-26-16,1-3-38 0,10-2-75 16,3-7-73-16,2-2 34 0,7-1-168 15</inkml:trace>
          <inkml:trace contextRef="#ctx0" brushRef="#br0" timeOffset="6321.3231">-426 1625 192 0,'1'-6'97'0,"1"1"3"0,0 1 20 16,-1 0-22-16,-1 1-2 0,0 2-5 15,0 1-6-15,0 0-10 0,0 1-13 16,0 4-16-16,0 1-12 0,-1 16-7 0,-9 49-7 16,6-36 1-16,-6 6-5 0,4 7-5 15,-3 3-4-15,-2 6-2 0,0 3 0 16,0 2-2-16,-1-7 0 0,1 3-1 15,-3-6-2-15,3-5 1 0,1-6 0 16,0-2-2-16,3-4-1 0,-3-2-2 16,6-7-3-16,-1-6-24 0,0-7-27 15,2 1-45-15,2-10-70 0,1-5 30 0,0-9-115 16</inkml:trace>
          <inkml:trace contextRef="#ctx0" brushRef="#br0" timeOffset="7235.6017">-7 2120 295 0,'19'49'75'0,"-24"-44"-31"15,0 2 48-15,4 0-53 0,1 0 2 16,0 3 6-16,3-1 4 0,0-3 3 16,3 2-1-16,2-2-13 0,3 0-6 15,1-1-5-15,4-2-5 0,-3-2-5 0,6-2-4 16,0-4-3-16,1-1 2 0,0-2-2 16,-2-4-3-16,2 1 0 0,1-4-1 15,-4 1 0-15,-2-2-1 0,-1 1 0 16,-2-1 0-16,-4-1 0 0,-2 0-1 15,-1 2 0-15,-4-1 1 0,1 4 0 16,-7-3 1-16,-1 1-1 0,-2 3 1 16,-2 2-1-16,-3 1 1 0,-1 3-2 0,-4 1-1 15,-2 2-1-15,0 2 1 0,-4 3 1 16,1 3 0-16,2 5 0 0,-3 3 1 16,4 2 1-16,0 4 1 0,2 1-1 15,1 4-1-15,3 1 0 0,0-1 0 16,1 0-1-16,4 1 0 0,1 2 1 15,4 0-1-15,2-1-2 0,4-2 1 16,4 0-2-16,2 0-1 0,-1-2 0 16,6-3-2-16,1 2 1 0,0-5-1 15,1-2-1-15,2-3 0 0,2-2 0 0,2-1-3 16,2-7 0-16,-1-4-27 0,3 0-31 16,-2-7-36-16,2-3-70 0,-4-2-9 15,0-5-30-15,0 2-79 0</inkml:trace>
          <inkml:trace contextRef="#ctx0" brushRef="#br0" timeOffset="7565.8188">505 1993 255 0,'5'-2'101'0,"1"5"-11"15,-3 5 11-15,6 3-49 0,-3 4-5 16,-3 2-2-16,-6 0 1 0,6 7-7 15,-3 2-1-15,0 0 6 0,-7 3 7 16,1-1 6-16,-2 0 0 0,2 1-16 16,-5-1-2-16,2-1 0 0,2-4-161 15,1-2-31-15,-2-1 175 0,4-3 1 0,-4-3-1 16,5-4 2-16,0-3-1 0,-2-3 156 16,4-4 24-16,-1-2-185 0,2 0-1 15,0-1-3-15,0-1-4 0,2-2-5 16,5-13-2-16,41-52-1 0,-28 41 0 15,2 0-2-15,-2 0 0 0,5-1-1 16,-5 3-1-16,2 2-2 0,-1 5-3 16,-1 0-22-16,-1 4-23 0,0 0-59 0,-2 5-92 15,-2 0 47-15,-1 4-137 0</inkml:trace>
          <inkml:trace contextRef="#ctx0" brushRef="#br0" timeOffset="8174.8101">1229 1623 110 0,'-16'-7'139'16,"-1"0"-28"-16,-4 0-1 0,1 2 1 15,-2 2-13-15,2 1-21 0,-2 2-4 16,1 3-10-16,0 1-9 0,7 0-8 16,-6 2 1-16,8 2-8 0,0 4 0 0,1 2-1 15,5 5-1-15,1 0-2 0,-1 1-3 16,4 7-14-16,1 7-4 0,2 4-2 16,2 3-4-16,-1 7-3 0,1 5-1 15,-1 3 0-15,1 1 1 0,-5-5 2 16,-1 3 1-16,-2-6 0 0,-1-1-2 15,-3-2-2-15,0 2 5 0,-4 3 6 16,2 5 1-16,-3 1 2 0,-1-1 2 16,1 1 4-16,-3 0 2 0,-1-6-3 0,0-6-5 15,1-8-1-15,2-6-2 0,-2-4 1 16,0-4 0-16,0-8 1 0,2-4-2 16,-2-6-1-16,1-7-2 0,2-1-3 15,0-6-2-15,2-5-3 0,3-5-5 16,-1-4-3-16,4-2-10 0,1-1-17 15,2-3-16-15,3 1-30 0,5-5-26 16,1 4-29-16,5 0-43 0,0-2-40 0,3-2 6 16,1 2-24-16,4 0-40 0</inkml:trace>
          <inkml:trace contextRef="#ctx0" brushRef="#br0" timeOffset="7791.4183">786 2046 33 0,'11'-8'17'16,"47"-28"-4"-16,-45 33 12 0,0 2 3 15,2-1-3-15,2 0-2 0,0 1-1 16,2-1-1-16,-1-1-3 0,4 2-9 15,0-7-9-15,7-3-13 0,-3-1-2 16,1-4-2-16,-3-2-17 0,3-1 1 16,-4-9-10-16</inkml:trace>
          <inkml:trace contextRef="#ctx0" brushRef="#br0" timeOffset="8609.968">1247 2216 315 0,'2'3'207'0,"-5"0"-74"0,0 3 21 0,1-6-44 15,1 2-35-15,-1 1-21 0,1 1-10 16,-1 10-5-16,-3 50-8 0,7-46-5 16,3 2-5-16,1-6-2 0,0 0-3 15,5-5-4-15,0 1-2 0,1-3-1 16,2 0-1-16,1-6 0 0,2-1 1 15,0-3 0-15,2-3 1 0,-2-3 0 16,0-5-2-16,-2-3-1 0,1-3 2 16,-2-1-3-16,-2-2-1 0,-1-1-1 0,-2-3 0 15,-1 1-1-15,-3 3 0 0,-2 3-2 16,-5-2 2-16,-2 5 0 0,-3 1 0 16,0 4 1-16,-4 1 1 0,-2 0 0 15,-4 4 2-15,0 1 0 0,-1 1 0 16,-2 5 1-16,-3-2 3 0,-1 4-1 15,4 7 0-15,-1 0 0 0,-3 2-3 16,6 3-1-16,2 0-2 0,4 2-3 0,3-1-2 16,-1 1-2-16,7-3-1 0,8 3-1 15,0-4 0-15,1 1-2 0,5-3-1 16,-1 0-4-16,3-6 1 0,-1 3-38 16,1-6-32-16,-1-1-31 0,2-1-94 15,1-2 36-15,2-1-125 0</inkml:trace>
          <inkml:trace contextRef="#ctx0" brushRef="#br0" timeOffset="8949.9411">1619 2106 154 0,'7'4'107'0,"1"7"-16"0,1-1 12 15,-1 0-11-15,0 3-9 0,-4-1-4 16,1 2-6-16,1 3 13 0,-3 2 9 15,-4-2-17-15,2 3-2 0,-1 0-1 16,0 0-4-16,-1 0 7 0,-1-3-15 16,-2 0-18-16,0-1 10 0,1-4-6 0,-3-1-7 15,2-3-3-15,0-2-1 0,1-3-7 16,0-2-4-16,2-1-6 0,-1-1-3 16,1-1-3-16,-1-1-3 0,1 0-6 15,-1-2-2-15,2-1-3 0,0-6-1 16,15-56 0-16,-4 45 0 0,3-2-1 15,5 0 0-15,2 3-1 0,6 2 0 16,2 2-1-16,2 1 0 0,0 4-1 0,0 1-2 16,-3 3-3-16,-2 3-28 0,-1 1-35 15,-4-1-60-15,3 0-123 0,-4 2 60 16,-2 3-174-16</inkml:trace>
          <inkml:trace contextRef="#ctx0" brushRef="#br0" timeOffset="10038.5394">2178 2121 100 0,'-46'-57'111'0,"46"48"-78"16,0 4 32-16,2 2-2 0,1-2-23 15,-3 5-22-15,1 0 37 0,1 0 10 16,1 2 10-16,0 0-2 0,0 1 2 15,2 1-1-15,-1 1-4 0,4 7-8 0,29 55-8 16,-32-47-11-16,-4 2-11 0,-1-1-5 16,-1 2-1-16,-4 2 0 0,2 0 0 15,-3-3 1-15,-2-1-2 0,4-1 0 16,-4-3-1-16,2-3-1 0,1-1-1 16,0-6-2-16,2-2-1 0,-1-3-1 15,0-4-1-15,3 0-3 0,-1 1-2 16,1-2-3-16,1-2-3 0,0-1-5 15,0 0 0-15,3-11-2 0,15-51 0 0,-7 43-1 16,0 2 1-16,2-4 0 0,0 4 0 16,3 3 1-16,1 0-1 0,1 1 1 15,1 4 0-15,-3 0-2 0,2 5 1 16,1 4 0-16,1 1 0 0,-3 4 1 16,-2 2 0-16,-1 7 1 0,-3 1 1 15,-3 5 1-15,3 2 0 0,-8 1 1 16,-3 3 0-16,-5-1 0 0,0 1 0 15,2 0 0-15,-1 0 0 0,-7-2-1 0,5-2 0 16,-2-2 0-16,5-2-1 0,0-6-2 16,4 2-1-16,1-5 1 0,-2-7 0 15,0 2-1-15,1-1 0 0,2 0 0 16,0-2 0-16,2-3 1 0,11-10-1 16,52-49-1-16,-44 46 1 0,-4-1-1 15,1-1 0-15,0 4 0 0,-2-1 1 16,-1 3 0-16,-2 2-1 0,-2 1 1 0,-3 1 0 15,1 6 0-15,-3 2 1 0,1 5-1 16,-3 2 1-16,-2 5 2 0,0 3-1 16,-2 5 2-16,-2-1 0 0,1 3 0 15,-5 0 0-15,1 0 1 0,1 2-2 16,-1-1 1-16,-3-1-1 0,4 0-1 16,-1 0 0-16,4 0 0 0,-2-3-1 15,1 0-1-15,2-3-1 0,2 1 0 16,1-1-2-16,0-3-1 0,2-4 8 15,0 1-42-15,3-2-37 0,1-3-40 0,0-3-42 16,4-2-55-16,-1-2-28 0,-1-3-59 16</inkml:trace>
          <inkml:trace contextRef="#ctx0" brushRef="#br0" timeOffset="10568.3566">3230 2070 30 0,'-8'0'234'0,"-2"0"-88"16,3 3-18-16,-5-1-6 0,0 1 24 15,-1 0-79-15,-1 0 2 0,-4-1-10 16,2 2-11-16,-7-1 0 0,5 4 0 16,-6-1-7-16,3 0-4 0,-3 2-3 15,6-1 0-15,-2 3-5 0,3-1-7 16,0 2-6-16,3 1-4 0,3 4-2 0,2 1-3 15,1 0-3-15,0 0 0 16,2 0-2-16,3 3 2 0,1-3-2 0,2-2-2 16,0-4 1-16,4-2-1 0,3 1 1 15,-1-6-1-15,4-4 0 0,1-1 1 16,1-4 2-16,7-3 0 0,-2-2 0 16,1-4 1-16,4-2-1 0,2-2-1 15,6-2 0-15,1-4-1 0,-3 3 0 16,-4-2-1-16,4-1 1 0,-5 3 0 0,-2-1 0 15,-6-1 0-15,-4 3 0 0,-2 1 0 16,-1 2 0-16,-5 0 0 0,3 6 0 16,-4-1 1-16,1 9 1 0,-6-3 0 15,0 1 0-15,1 5 0 0,0 0-1 16,1 2 1-16,-2 1 0 0,0 1-1 16,-7 15 0-16,-22 54 1 0,23-50 1 15,-1 1 0-15,4 1-1 0,5 0-1 0,-4-6-1 16,5 1-1-16,6-3 0 15,2-2-2-15,4-1-1 0,-2-5 1 0,5-1-1 16,4-2-1-16,-1-3-2 0,1-1-18 16,-1-5-33-16,1-3-55 0,-1-2-56 15,-1-3-41-15,-1 2-12 0,-1-2-125 16</inkml:trace>
        </inkml:traceGroup>
        <inkml:traceGroup>
          <inkml:annotationXML>
            <emma:emma xmlns:emma="http://www.w3.org/2003/04/emma" version="1.0">
              <emma:interpretation id="{BBB73A47-8CFA-4F71-80A5-E3ECDDD52BCD}" emma:medium="tactile" emma:mode="ink">
                <msink:context xmlns:msink="http://schemas.microsoft.com/ink/2010/main" type="inkWord" rotatedBoundingBox="26184,10820 26721,10824 26718,11166 26181,11162"/>
              </emma:interpretation>
              <emma:one-of disjunction-type="recognition" id="oneOf3"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几</emma:literal>
                </emma:interpretation>
                <emma:interpretation id="interp5" emma:lang="" emma:confidence="0">
                  <emma:literal>儿</emma:literal>
                </emma:interpretation>
                <emma:interpretation id="interp6" emma:lang="" emma:confidence="0">
                  <emma:literal>凡</emma:literal>
                </emma:interpretation>
                <emma:interpretation id="interp7" emma:lang="" emma:confidence="0">
                  <emma:literal>口</emma:literal>
                </emma:interpretation>
              </emma:one-of>
            </emma:emma>
          </inkml:annotationXML>
          <inkml:trace contextRef="#ctx0" brushRef="#br0" timeOffset="11052.6456">3442 2069 442 0,'0'1'135'0,"-2"2"-70"0,1 2 55 0,-4 12-70 16,-9 48-10-16,11-46-3 0,0 1 2 15,0-3 0-15,0 3 9 0,3 0 3 16,-3 0-11-16,1-3-9 0,1 0-2 16,1-5-1-16,0 2 0 0,-2-4-10 15,2-6-8-15,0-1-1 0,0-3-2 16,0-1 1-16,0-1-1 0,0 1-1 16,0-2-1-16,2-1 1 0,-1 0-1 15,1-2-2-15,4-8-1 0,33-53-1 0,-25 44-1 16,1 3-1-16,2-2-1 15,3 2 0-15,3 0-1 0,1 3 1 0,-1 0 0 16,0 5 1-16,2-1 0 0,0 9 1 16,-5-3 1-16,0 6 3 0,-5 2 0 15,1 6 2-15,-7-1 2 0,-1 5 4 16,-5 1 3-16,-3 3 5 0,-6 1 6 16,-2 3 2-16,-3-1 1 0,5 4 2 15,-7 1-1-15,3 0 0 0,3 0-7 16,3 1-8-16,1-4-4 0,3-2-4 0,1-1-5 15,5-3-5-15,5-3-4 0,8-2-2 16,2-1-1-16,14 0 0 0,2-1-102 16,3 0-114-16,2-7 87 0,1-5-164 15</inkml:trace>
        </inkml:traceGroup>
        <inkml:traceGroup>
          <inkml:annotationXML>
            <emma:emma xmlns:emma="http://www.w3.org/2003/04/emma" version="1.0">
              <emma:interpretation id="{57FDAF31-87EB-4EAB-98A7-54CB3B8766F3}" emma:medium="tactile" emma:mode="ink">
                <msink:context xmlns:msink="http://schemas.microsoft.com/ink/2010/main" type="inkWord" rotatedBoundingBox="26759,11214 26951,10783 27256,10919 27064,11350"/>
              </emma:interpretation>
              <emma:one-of disjunction-type="recognition" id="oneOf4"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G</emma:literal>
                </emma:interpretation>
                <emma:interpretation id="interp11" emma:lang="" emma:confidence="0">
                  <emma:literal>己</emma:literal>
                </emma:interpretation>
                <emma:interpretation id="interp12" emma:lang="" emma:confidence="0">
                  <emma:literal>七</emma:literal>
                </emma:interpretation>
              </emma:one-of>
            </emma:emma>
          </inkml:annotationXML>
          <inkml:trace contextRef="#ctx0" brushRef="#br0" timeOffset="11757.6467">4238 2118 282 0,'50'-23'117'0,"-52"17"-27"0,-1 3 43 16,0 0-37-16,2 1-18 0,-1 1 1 15,-1-1 3-15,-2 0-1 0,1 2-6 16,-2 0-8-16,-1 2 3 0,-5 3-7 16,-51 32-1-16,44-20 4 0,4 3 0 15,-6 0-11-15,4 2-9 0,0 4-12 16,4-3-1-16,-1 3-7 0,3 1-8 0,2-3-6 15,5 1-6-15,1 0-3 0,3-2-2 16,3-1-1-16,4-2-2 0,0 0-2 16,4-1-1-16,2-1 0 0,0-5 0 15,6-3 0-15,-2-8 0 0,3-2-1 16,0-11-1-16,3-1-7 0,-1-8-8 16,3-1-9-16,-5-3-21 0,2 2-29 0,2-3-25 15,1 5-24-15,0-3-47 0,-2 1-39 16,-1 1 3-16,-2 1-18 0,-3 1-56 15</inkml:trace>
        </inkml:traceGroup>
        <inkml:traceGroup>
          <inkml:annotationXML>
            <emma:emma xmlns:emma="http://www.w3.org/2003/04/emma" version="1.0">
              <emma:interpretation id="{A3A1A1E3-4DE2-4D4C-AF25-6303421B218C}" emma:medium="tactile" emma:mode="ink">
                <msink:context xmlns:msink="http://schemas.microsoft.com/ink/2010/main" type="inkWord" rotatedBoundingBox="27142,11075 27440,10734 27707,10967 27409,11308"/>
              </emma:interpretation>
              <emma:one-of disjunction-type="recognition" id="oneOf5">
                <emma:interpretation id="interp13" emma:lang="" emma:confidence="0">
                  <emma:literal>e</emma:literal>
                </emma:interpretation>
                <emma:interpretation id="interp14" emma:lang="" emma:confidence="0">
                  <emma:literal>②</emma:literal>
                </emma:interpretation>
                <emma:interpretation id="interp15" emma:lang="" emma:confidence="0">
                  <emma:literal>日</emma:literal>
                </emma:interpretation>
                <emma:interpretation id="interp16" emma:lang="" emma:confidence="0">
                  <emma:literal>一</emma:literal>
                </emma:interpretation>
                <emma:interpretation id="interp17" emma:lang="" emma:confidence="0">
                  <emma:literal>七</emma:literal>
                </emma:interpretation>
              </emma:one-of>
            </emma:emma>
          </inkml:annotationXML>
          <inkml:trace contextRef="#ctx0" brushRef="#br0" timeOffset="12177.563">4449 2223 65 0,'3'-4'217'0,"0"1"-59"16,-1 3-23-16,-1-3-22 0,1 3 34 16,-1 3-71-16,1-2-13 0,-1 4-14 15,2-1-9-15,0 3-6 0,2-1-4 0,4 2-3 16,56 41-3-16,-46-44-3 0,-7-4-3 15,7-2-2-15,-1-5-2 0,1-1-2 16,-4-2-2-16,4 0-3 0,-4-5-1 16,2 0-1-16,-3 0-1 0,0-1 0 15,-1-1 0-15,-2-1 0 0,-5-1 0 16,0 2 0-16,-1 1 1 0,-2 1 0 16,-3 1 1-16,-3 1 1 0,-2 1 1 0,0 5 1 15,-1-2 0-15,-3 2 0 0,-4 1 0 16,3 2 1-16,-3 2 2 0,-2 2 2 15,1 1 1-15,-2 2 0 0,1 4 1 16,-2 3-1-16,-2 0 0 0,-1 1-3 16,-3 4-2-16,0 2-3 0,4 2 0 15,-1 4-2-15,2-1-1 0,1 1 0 16,3 3-2-16,9 1-1 0,0-2 1 16,-1-3-2-16,5-3 2 0,4 3-1 15,4-2 0-15,3-4 0 0,5-2 1 0,1-6-1 16,5 1 0-16,3-6-1 0,-1-4 0 15,1-1-1-15,1-6-1 0,-2 0-5 16,4-1-4-16,-4-1-72 0,3-1-123 16,0 1-16-16,-4 0 14 0,1 1-245 15</inkml:trace>
        </inkml:traceGroup>
        <inkml:traceGroup>
          <inkml:annotationXML>
            <emma:emma xmlns:emma="http://www.w3.org/2003/04/emma" version="1.0">
              <emma:interpretation id="{46B82059-8AC9-4E45-8315-8C4DCB45BA8C}" emma:medium="tactile" emma:mode="ink">
                <msink:context xmlns:msink="http://schemas.microsoft.com/ink/2010/main" type="inkWord" rotatedBoundingBox="27944,11206 27951,11207 27950,11248 27942,11247"/>
              </emma:interpretation>
              <emma:one-of disjunction-type="recognition" id="oneOf6"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、</emma:literal>
                </emma:interpretation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·</emma:literal>
                </emma:interpretation>
                <emma:interpretation id="interp22" emma:lang="" emma:confidence="0">
                  <emma:literal>Ⅰ</emma:literal>
                </emma:interpretation>
              </emma:one-of>
            </emma:emma>
          </inkml:annotationXML>
          <inkml:trace contextRef="#ctx0" brushRef="#br0" timeOffset="12334.3108">5163 2455 904 0,'-1'13'190'15,"1"-1"-108"-15,1-4 115 0,2-4-209 16,-1 0-186-16,-2-6 111 0,0 0-115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B188-DC71-470E-9C60-C7414C6062BE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1CA5-C5FF-4BF2-A850-19FD190687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2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ookeeper.apache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49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减少传输时间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发送消息到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时，会根据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机制选择将其存储到哪一个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机制设置合理，所有消息可以均匀分布到不同的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里，这样就实现了负载均衡。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对应一个文件，那这个文件所在的机器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将会成为这个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的性能瓶颈，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后，不同的消息可以并行写入不同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的不同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里，极大的提高了吞吐率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可以修改默认数量，在新建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时指定数量，也可以在创建之后修改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25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自主</a:t>
            </a:r>
            <a:r>
              <a:rPr lang="en-US" altLang="zh-CN" dirty="0" smtClean="0"/>
              <a:t>pull</a:t>
            </a:r>
            <a:r>
              <a:rPr lang="zh-CN" altLang="en-US" dirty="0" smtClean="0"/>
              <a:t>更能适配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的消费速率，</a:t>
            </a:r>
            <a:r>
              <a:rPr lang="en-US" altLang="zh-CN" dirty="0" smtClean="0"/>
              <a:t>easy rewind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组之间：互不影响、合作，可以独立的占有一整个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组内：一条消息只能被一个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收到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3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endParaRPr lang="en-US" altLang="zh-CN" dirty="0" smtClean="0"/>
          </a:p>
          <a:p>
            <a:r>
              <a:rPr lang="zh-CN" altLang="en-US" dirty="0" smtClean="0"/>
              <a:t>一个</a:t>
            </a:r>
            <a:r>
              <a:rPr lang="en-US" altLang="zh-CN" dirty="0" smtClean="0"/>
              <a:t>topic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partition</a:t>
            </a:r>
          </a:p>
          <a:p>
            <a:r>
              <a:rPr lang="zh-CN" altLang="en-US" dirty="0" smtClean="0"/>
              <a:t>两个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，分别有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个和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consumer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向</a:t>
            </a:r>
            <a:r>
              <a:rPr lang="en-US" altLang="zh-CN" dirty="0" smtClean="0"/>
              <a:t>topic</a:t>
            </a:r>
            <a:r>
              <a:rPr lang="zh-CN" altLang="en-US" dirty="0" smtClean="0"/>
              <a:t>发送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</a:t>
            </a:r>
            <a:r>
              <a:rPr lang="en-US" altLang="zh-CN" dirty="0" smtClean="0"/>
              <a:t>key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123</a:t>
            </a:r>
            <a:r>
              <a:rPr lang="zh-CN" altLang="en-US" dirty="0" smtClean="0"/>
              <a:t>的消息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Group1</a:t>
            </a:r>
            <a:r>
              <a:rPr lang="zh-CN" altLang="en-US" dirty="0" smtClean="0"/>
              <a:t>里面唯一节点收到了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条消息</a:t>
            </a:r>
            <a:endParaRPr lang="en-US" altLang="zh-CN" dirty="0" smtClean="0"/>
          </a:p>
          <a:p>
            <a:r>
              <a:rPr lang="en-US" altLang="zh-CN" dirty="0" smtClean="0"/>
              <a:t>Group2</a:t>
            </a:r>
            <a:r>
              <a:rPr lang="zh-CN" altLang="en-US" dirty="0" smtClean="0"/>
              <a:t>里面三个节点分别受到一条消息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0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使得</a:t>
            </a:r>
            <a:r>
              <a:rPr lang="en-US" altLang="zh-CN" dirty="0" err="1" smtClean="0"/>
              <a:t>kafka</a:t>
            </a:r>
            <a:r>
              <a:rPr lang="zh-CN" altLang="en-US" dirty="0" smtClean="0"/>
              <a:t>非常灵活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想单播，放到同一个</a:t>
            </a:r>
            <a:r>
              <a:rPr lang="en-US" altLang="zh-CN" dirty="0" smtClean="0"/>
              <a:t>group</a:t>
            </a: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想广播，放到不同</a:t>
            </a:r>
            <a:r>
              <a:rPr lang="en-US" altLang="zh-CN" dirty="0" smtClean="0"/>
              <a:t>group</a:t>
            </a:r>
          </a:p>
          <a:p>
            <a:r>
              <a:rPr lang="zh-CN" altLang="en-US" dirty="0" smtClean="0"/>
              <a:t>理念之一：同时提供离线处理和实时处理</a:t>
            </a:r>
            <a:endParaRPr lang="en-US" altLang="zh-CN" dirty="0" smtClean="0"/>
          </a:p>
          <a:p>
            <a:r>
              <a:rPr lang="en-US" altLang="zh-CN" dirty="0" err="1" smtClean="0"/>
              <a:t>linkedIn</a:t>
            </a:r>
            <a:r>
              <a:rPr lang="zh-CN" altLang="en-US" dirty="0" smtClean="0"/>
              <a:t>内部使用：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41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Topic</a:t>
            </a:r>
            <a:r>
              <a:rPr lang="zh-CN" altLang="en-US" dirty="0" smtClean="0"/>
              <a:t>是最小的并行单位</a:t>
            </a:r>
            <a:endParaRPr lang="en-US" altLang="zh-CN" dirty="0" smtClean="0"/>
          </a:p>
          <a:p>
            <a:r>
              <a:rPr lang="zh-CN" altLang="en-US" dirty="0" smtClean="0"/>
              <a:t>每组中一个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同时只能有一个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访问，不能两个同时读里面的不同</a:t>
            </a:r>
            <a:r>
              <a:rPr lang="en-US" altLang="zh-CN" dirty="0" smtClean="0"/>
              <a:t>message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只需要在发生变化时进行合作</a:t>
            </a:r>
            <a:r>
              <a:rPr lang="en-US" altLang="zh-CN" dirty="0" smtClean="0"/>
              <a:t>—rebalance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Partition</a:t>
            </a:r>
            <a:r>
              <a:rPr lang="zh-CN" altLang="en-US" dirty="0" smtClean="0"/>
              <a:t>数量大于组的大小，从而达到各个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的负载平衡，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704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高可用的保证一致性的服务</a:t>
            </a:r>
            <a:endParaRPr lang="en-US" altLang="zh-CN" dirty="0" smtClean="0"/>
          </a:p>
          <a:p>
            <a:r>
              <a:rPr lang="en-US" altLang="zh-CN" dirty="0" err="1" smtClean="0"/>
              <a:t>Api</a:t>
            </a:r>
            <a:r>
              <a:rPr lang="zh-CN" altLang="en-US" dirty="0" smtClean="0"/>
              <a:t>类似文件读取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重要的功能：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9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10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Registry</a:t>
            </a:r>
            <a:r>
              <a:rPr lang="zh-CN" altLang="en-US" sz="2400" dirty="0" smtClean="0"/>
              <a:t>；注册处</a:t>
            </a:r>
            <a:endParaRPr lang="en-US" altLang="zh-CN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/>
              <a:t>每个</a:t>
            </a:r>
            <a:r>
              <a:rPr lang="en-US" altLang="zh-CN" sz="2400" dirty="0" smtClean="0"/>
              <a:t>broker</a:t>
            </a:r>
            <a:r>
              <a:rPr lang="zh-CN" altLang="en-US" sz="2400" dirty="0" smtClean="0"/>
              <a:t>或</a:t>
            </a:r>
            <a:r>
              <a:rPr lang="en-US" altLang="zh-CN" sz="2400" dirty="0" smtClean="0"/>
              <a:t>consumer</a:t>
            </a:r>
            <a:r>
              <a:rPr lang="zh-CN" altLang="en-US" sz="2400" dirty="0" smtClean="0"/>
              <a:t>启动时把自己的信息在</a:t>
            </a:r>
            <a:r>
              <a:rPr lang="en-US" altLang="zh-CN" sz="2400" dirty="0" smtClean="0"/>
              <a:t>registry</a:t>
            </a:r>
            <a:r>
              <a:rPr lang="zh-CN" altLang="en-US" sz="2400" dirty="0" smtClean="0"/>
              <a:t>中存放</a:t>
            </a:r>
            <a:endParaRPr lang="en-US" altLang="zh-CN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Broker: with hostname, port, topics &amp; partitions on it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Consumer: with group name, subscribed topics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Ownership: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	group</a:t>
            </a:r>
            <a:r>
              <a:rPr lang="zh-CN" altLang="en-US" sz="2400" dirty="0" smtClean="0"/>
              <a:t>为每个</a:t>
            </a:r>
            <a:r>
              <a:rPr lang="en-US" altLang="zh-CN" sz="2400" dirty="0" smtClean="0"/>
              <a:t>partition</a:t>
            </a:r>
            <a:r>
              <a:rPr lang="zh-CN" altLang="en-US" sz="2400" dirty="0" smtClean="0"/>
              <a:t>创建一个</a:t>
            </a:r>
            <a:r>
              <a:rPr lang="en-US" altLang="zh-CN" sz="2400" dirty="0" smtClean="0"/>
              <a:t>path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value</a:t>
            </a:r>
            <a:r>
              <a:rPr lang="zh-CN" altLang="en-US" sz="2400" dirty="0" smtClean="0"/>
              <a:t>是正在使用这个</a:t>
            </a:r>
            <a:r>
              <a:rPr lang="en-US" altLang="zh-CN" sz="2400" dirty="0" smtClean="0"/>
              <a:t>partition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consumer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Offset:</a:t>
            </a:r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	group</a:t>
            </a:r>
            <a:r>
              <a:rPr lang="zh-CN" altLang="en-US" baseline="0" dirty="0" smtClean="0"/>
              <a:t>为每个</a:t>
            </a:r>
            <a:r>
              <a:rPr lang="en-US" altLang="zh-CN" baseline="0" dirty="0" smtClean="0"/>
              <a:t>partition </a:t>
            </a:r>
            <a:r>
              <a:rPr lang="zh-CN" altLang="en-US" baseline="0" dirty="0" smtClean="0"/>
              <a:t>创建一个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，</a:t>
            </a:r>
            <a:r>
              <a:rPr lang="en-US" altLang="zh-CN" baseline="0" dirty="0" smtClean="0"/>
              <a:t>value </a:t>
            </a:r>
            <a:r>
              <a:rPr lang="zh-CN" altLang="en-US" baseline="0" dirty="0" smtClean="0"/>
              <a:t>是</a:t>
            </a:r>
            <a:r>
              <a:rPr lang="en-US" altLang="zh-CN" baseline="0" dirty="0" smtClean="0"/>
              <a:t> offset</a:t>
            </a:r>
          </a:p>
          <a:p>
            <a:r>
              <a:rPr lang="zh-CN" altLang="en-US" baseline="0" dirty="0" smtClean="0"/>
              <a:t>从而实现一次只有一个</a:t>
            </a:r>
            <a:r>
              <a:rPr lang="en-US" altLang="zh-CN" baseline="0" dirty="0" smtClean="0"/>
              <a:t>consumer</a:t>
            </a:r>
            <a:r>
              <a:rPr lang="zh-CN" altLang="en-US" baseline="0" dirty="0" smtClean="0"/>
              <a:t>使用一个</a:t>
            </a:r>
            <a:r>
              <a:rPr lang="en-US" altLang="zh-CN" baseline="0" dirty="0" smtClean="0"/>
              <a:t>partition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Paths </a:t>
            </a:r>
            <a:r>
              <a:rPr lang="zh-CN" altLang="en-US" baseline="0" dirty="0" smtClean="0"/>
              <a:t>持久不持久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如果</a:t>
            </a:r>
            <a:r>
              <a:rPr lang="en-US" altLang="zh-CN" baseline="0" dirty="0" smtClean="0"/>
              <a:t>broker</a:t>
            </a:r>
            <a:r>
              <a:rPr lang="zh-CN" altLang="en-US" baseline="0" dirty="0" smtClean="0"/>
              <a:t>挂掉，上面的所有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信息都从</a:t>
            </a:r>
            <a:r>
              <a:rPr lang="en-US" altLang="zh-CN" baseline="0" dirty="0" smtClean="0"/>
              <a:t>registry</a:t>
            </a:r>
            <a:r>
              <a:rPr lang="zh-CN" altLang="en-US" baseline="0" dirty="0" smtClean="0"/>
              <a:t>移除</a:t>
            </a:r>
            <a:endParaRPr lang="en-US" altLang="zh-CN" baseline="0" dirty="0" smtClean="0"/>
          </a:p>
          <a:p>
            <a:r>
              <a:rPr lang="zh-CN" altLang="en-US" baseline="0" dirty="0" smtClean="0"/>
              <a:t>如果</a:t>
            </a:r>
            <a:r>
              <a:rPr lang="en-US" altLang="zh-CN" baseline="0" dirty="0" smtClean="0"/>
              <a:t>consumer</a:t>
            </a:r>
            <a:r>
              <a:rPr lang="zh-CN" altLang="en-US" baseline="0" dirty="0" smtClean="0"/>
              <a:t>挂掉，他有的所有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都没了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4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平衡算法：其实就是把自己的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释放掉，</a:t>
            </a:r>
            <a:endParaRPr lang="en-US" altLang="zh-CN" dirty="0" smtClean="0"/>
          </a:p>
          <a:p>
            <a:r>
              <a:rPr lang="zh-CN" altLang="en-US" dirty="0" smtClean="0"/>
              <a:t>看看有多少人可以用这个</a:t>
            </a:r>
            <a:r>
              <a:rPr lang="en-US" altLang="zh-CN" dirty="0" smtClean="0"/>
              <a:t>topic</a:t>
            </a:r>
          </a:p>
          <a:p>
            <a:r>
              <a:rPr lang="zh-CN" altLang="en-US" dirty="0" smtClean="0"/>
              <a:t>然后把这个</a:t>
            </a:r>
            <a:r>
              <a:rPr lang="en-US" altLang="zh-CN" dirty="0" smtClean="0"/>
              <a:t>topic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分成这么多人份</a:t>
            </a:r>
            <a:endParaRPr lang="en-US" altLang="zh-CN" dirty="0" smtClean="0"/>
          </a:p>
          <a:p>
            <a:r>
              <a:rPr lang="zh-CN" altLang="en-US" dirty="0" smtClean="0"/>
              <a:t>拿走自己那一份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9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这样导致</a:t>
            </a:r>
            <a:r>
              <a:rPr lang="en-US" altLang="zh-CN" dirty="0" smtClean="0"/>
              <a:t>rebalance</a:t>
            </a:r>
            <a:r>
              <a:rPr lang="zh-CN" altLang="en-US" dirty="0" smtClean="0"/>
              <a:t>出现冲突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6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非常常见的信息种类，互联网公司里面非常常见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用户登陆，点击，点赞分享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stack, call latency, error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CPU, memory, network, disk utilization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分析来追踪用户行为模式，系统利用率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非常常见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互联网应用的一个趋势：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这些行为信息 直接成为 软件功能所使用到的数据流水线的一个组成部分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本来</a:t>
            </a:r>
            <a:r>
              <a:rPr lang="en-US" altLang="zh-CN" dirty="0" smtClean="0"/>
              <a:t>log</a:t>
            </a:r>
            <a:r>
              <a:rPr lang="zh-CN" altLang="en-US" dirty="0" smtClean="0"/>
              <a:t>一下，现在还要放到数据流水线里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r>
              <a:rPr lang="zh-CN" altLang="en-US" dirty="0" smtClean="0"/>
              <a:t>搜索相关、信息推荐、广告</a:t>
            </a:r>
            <a:r>
              <a:rPr lang="zh-CN" altLang="en-US" dirty="0" smtClean="0"/>
              <a:t>、根据用户行为识别</a:t>
            </a:r>
            <a:r>
              <a:rPr lang="zh-CN" altLang="en-US" dirty="0" smtClean="0"/>
              <a:t>刷屏与不被授权的爬虫、整合用户行为推送给其朋友圈</a:t>
            </a:r>
            <a:endParaRPr lang="en-US" altLang="zh-CN" dirty="0" smtClean="0"/>
          </a:p>
          <a:p>
            <a:r>
              <a:rPr lang="zh-CN" altLang="en-US" dirty="0" smtClean="0"/>
              <a:t>导致一个结果：</a:t>
            </a:r>
            <a:r>
              <a:rPr lang="en-US" altLang="zh-CN" dirty="0" smtClean="0"/>
              <a:t>log data</a:t>
            </a:r>
            <a:r>
              <a:rPr lang="zh-CN" altLang="en-US" dirty="0" smtClean="0"/>
              <a:t>比真实用户用到的数据还要大</a:t>
            </a:r>
            <a:endParaRPr lang="en-US" altLang="zh-CN" dirty="0" smtClean="0"/>
          </a:p>
          <a:p>
            <a:r>
              <a:rPr lang="en-US" altLang="zh-CN" dirty="0" smtClean="0"/>
              <a:t>Example</a:t>
            </a:r>
            <a:r>
              <a:rPr lang="zh-CN" altLang="en-US" dirty="0" smtClean="0"/>
              <a:t>：根据用户点击行为进行推荐，还需要统计用户未点击的链接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04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Kafka</a:t>
            </a:r>
            <a:r>
              <a:rPr lang="zh-CN" altLang="en-US" dirty="0" smtClean="0"/>
              <a:t>只提供</a:t>
            </a:r>
            <a:r>
              <a:rPr lang="en-US" altLang="zh-CN" dirty="0" smtClean="0"/>
              <a:t>at-least-once</a:t>
            </a:r>
            <a:r>
              <a:rPr lang="en-US" altLang="zh-CN" baseline="0" dirty="0" smtClean="0"/>
              <a:t> delivery</a:t>
            </a:r>
            <a:r>
              <a:rPr lang="zh-CN" altLang="en-US" baseline="0" dirty="0" smtClean="0"/>
              <a:t>的保证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32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只保证单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到单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的顺序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CRC </a:t>
            </a:r>
            <a:r>
              <a:rPr lang="zh-CN" altLang="en-US" dirty="0" smtClean="0"/>
              <a:t>对每条消息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不可恢复的</a:t>
            </a:r>
            <a:r>
              <a:rPr lang="en-US" altLang="zh-CN" dirty="0" smtClean="0"/>
              <a:t>broker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555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machine with each 8 2GHz cores, 16G memory, 6 disks with RAID 10, 1Gb network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一台机器做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，另一台做</a:t>
            </a:r>
            <a:r>
              <a:rPr lang="en-US" altLang="zh-CN" dirty="0" smtClean="0"/>
              <a:t>producer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consumer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Produer</a:t>
            </a:r>
            <a:endParaRPr lang="en-US" altLang="zh-CN" dirty="0" smtClean="0"/>
          </a:p>
          <a:p>
            <a:r>
              <a:rPr lang="en-US" altLang="zh-CN" dirty="0" smtClean="0"/>
              <a:t>	10 million message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200Byte</a:t>
            </a:r>
          </a:p>
          <a:p>
            <a:r>
              <a:rPr lang="en-US" altLang="zh-CN" dirty="0" smtClean="0"/>
              <a:t>	batch 1 or 50</a:t>
            </a:r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activemq</a:t>
            </a:r>
            <a:r>
              <a:rPr lang="en-US" altLang="zh-CN" dirty="0" smtClean="0"/>
              <a:t> and rabbit </a:t>
            </a:r>
            <a:r>
              <a:rPr lang="en-US" altLang="zh-CN" dirty="0" err="1" smtClean="0"/>
              <a:t>mq</a:t>
            </a:r>
            <a:r>
              <a:rPr lang="en-US" altLang="zh-CN" dirty="0" smtClean="0"/>
              <a:t> </a:t>
            </a:r>
            <a:r>
              <a:rPr lang="zh-CN" altLang="en-US" dirty="0" smtClean="0"/>
              <a:t>没有</a:t>
            </a:r>
            <a:r>
              <a:rPr lang="en-US" altLang="zh-CN" dirty="0" smtClean="0"/>
              <a:t>batch</a:t>
            </a:r>
          </a:p>
          <a:p>
            <a:r>
              <a:rPr lang="en-US" altLang="zh-CN" dirty="0" smtClean="0"/>
              <a:t>	Why fast?</a:t>
            </a: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非阻塞发送；</a:t>
            </a:r>
            <a:r>
              <a:rPr lang="en-US" altLang="zh-CN" dirty="0" smtClean="0"/>
              <a:t>50batching</a:t>
            </a:r>
          </a:p>
          <a:p>
            <a:r>
              <a:rPr lang="en-US" altLang="zh-CN" dirty="0" smtClean="0"/>
              <a:t>Consumer </a:t>
            </a:r>
          </a:p>
          <a:p>
            <a:r>
              <a:rPr lang="en-US" altLang="zh-CN" dirty="0" smtClean="0"/>
              <a:t>	10million</a:t>
            </a:r>
            <a:r>
              <a:rPr lang="zh-CN" altLang="en-US" dirty="0" smtClean="0"/>
              <a:t>条消息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一次取回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条</a:t>
            </a:r>
            <a:endParaRPr lang="en-US" altLang="zh-CN" dirty="0" smtClean="0"/>
          </a:p>
          <a:p>
            <a:r>
              <a:rPr lang="en-US" altLang="zh-CN" dirty="0" smtClean="0"/>
              <a:t>	why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activemq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rabbitmq</a:t>
            </a:r>
            <a:r>
              <a:rPr lang="zh-CN" altLang="en-US" dirty="0" smtClean="0"/>
              <a:t>都要保存每条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被消费的状态</a:t>
            </a:r>
            <a:endParaRPr lang="en-US" altLang="zh-CN" dirty="0" smtClean="0"/>
          </a:p>
          <a:p>
            <a:r>
              <a:rPr lang="en-US" altLang="zh-CN" dirty="0" smtClean="0"/>
              <a:t>	send file API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330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更新版本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之后，同一个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可能会有多个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而这时需要在这些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中选出一个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只与这个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交互，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中复制数据。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如果没有一个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，所有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都可同时读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写数据，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那就需要保证多个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之间互相（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N×N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条通路）同步数据，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数据的一致性和有序性非常难保证，大大增加了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实现的复杂性，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同时也增加了出现异常的几率。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而引入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后，只有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负责数据读写，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顺序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Fetch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条通路），系统更加简单且高效。 　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负载均衡：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数量大于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数量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不在同一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99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找到该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只将该消息发送到该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会将该消息写入其本地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 pull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这种方式上，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存储的数据顺序与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保持一致。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在收到该消息并写入其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后，向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收到了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中的所有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，该消息就被认为已经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将增加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为了提高性能，每个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在接收到数据后就立马向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而非等到数据写入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因此，对于已经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只能保证它被存于多个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的内存中，而不能保证它们被持久化到磁盘中，也就不能完全保证异常发生后该条消息一定能被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消费。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但考虑到这种场景非常少见，可以认为这种方式在性能和数据持久化上做了一个比较好的平衡。在将来的版本中，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会考虑提供更高的持久性。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读消息也是从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读取，只有被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过的消息（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的消息）才会暴露给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ACK</a:t>
            </a:r>
            <a:r>
              <a:rPr lang="zh-CN" altLang="en-US" dirty="0" smtClean="0"/>
              <a:t>可配置：不等待；只等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；等所有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；图中是第三种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62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新版里的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处理失败需要明确定义一个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是否“活着”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一是它必须维护与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Heartbeat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机制来实现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必须能够及时将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的消息复制过来，不能“落后太多”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会跟踪与其保持同步的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列表，该列表称为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in-sync 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复制的消息落后于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后的条数超过预定值（该值可在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$KAFKA_HOME/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server.properties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中通过</a:t>
            </a:r>
            <a:r>
              <a:rPr lang="en-US" altLang="zh-CN" dirty="0" err="1" smtClean="0"/>
              <a:t>replica.lag.max.messages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配置，其默认值是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）或者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超过一定时间（该值可在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$KAFKA_HOME/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server.properties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中通过</a:t>
            </a:r>
            <a:r>
              <a:rPr lang="en-US" altLang="zh-CN" dirty="0" smtClean="0"/>
              <a:t>replica.lag.time.max.ms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来配置，其默认值是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）未向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fetch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请求。。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的复制机制既不是完全的同步复制，也不是单纯的异步复制。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同步复制要求所有能工作的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都复制完，才为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极大的影响了吞吐率（高吞吐率是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非常重要的一个特性）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异步复制方式下，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异步的从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复制数据，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数据只要被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就被认为已经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这种情况下如果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都复制完都落后于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而如果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突然宕机，则会丢失数据。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的这种使用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的方式则很好的均衡了确保数据不丢失以及吞吐率。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可以批量的从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复制数据，这样极大的提高复制性能（批量写磁盘），极大减少了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的差距。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6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宕机，从</a:t>
            </a:r>
            <a:r>
              <a:rPr lang="en-US" altLang="zh-CN" dirty="0" smtClean="0"/>
              <a:t>ISR</a:t>
            </a:r>
            <a:r>
              <a:rPr lang="zh-CN" altLang="en-US" dirty="0" smtClean="0"/>
              <a:t>里面选取一个新的</a:t>
            </a:r>
            <a:r>
              <a:rPr lang="en-US" altLang="zh-CN" dirty="0" smtClean="0"/>
              <a:t>leader</a:t>
            </a:r>
          </a:p>
          <a:p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用这种方式选举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，对于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f+1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 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能在保证不丢失已经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的消息的前提下容忍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的失败，而对于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 vote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2f+1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等待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中的任一个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活”过来，并且选它作为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选择第一个“活”过来的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（不一定是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中的）作为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（默认采取）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这就需要在可用性和一致性当中作出一个简单的平衡。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如果一定要等待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活”过来，那不可用的时间就可能会相对较长。而且如果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中的所有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都无法“活”过来了，或者数据都丢失了，这个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将永远不可用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altLang="zh-CN" dirty="0" smtClean="0"/>
              <a:t>Kafka Controller</a:t>
            </a:r>
            <a:r>
              <a:rPr lang="zh-CN" altLang="sv-SE" dirty="0" smtClean="0"/>
              <a:t>提供五中选举器：</a:t>
            </a:r>
          </a:p>
          <a:p>
            <a:r>
              <a:rPr lang="sv-SE" altLang="zh-CN" dirty="0" smtClean="0"/>
              <a:t>(1)</a:t>
            </a:r>
            <a:r>
              <a:rPr lang="zh-CN" altLang="sv-SE" dirty="0" smtClean="0"/>
              <a:t>、</a:t>
            </a:r>
            <a:r>
              <a:rPr lang="sv-SE" altLang="zh-CN" dirty="0" smtClean="0"/>
              <a:t>ReassignedPartitionLeaderSelector</a:t>
            </a:r>
          </a:p>
          <a:p>
            <a:r>
              <a:rPr lang="zh-CN" altLang="sv-SE" dirty="0" smtClean="0"/>
              <a:t>从可用的</a:t>
            </a:r>
            <a:r>
              <a:rPr lang="sv-SE" altLang="zh-CN" dirty="0" smtClean="0"/>
              <a:t>ISR</a:t>
            </a:r>
            <a:r>
              <a:rPr lang="zh-CN" altLang="sv-SE" dirty="0" smtClean="0"/>
              <a:t>中选取第一个作为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，把当前的</a:t>
            </a:r>
            <a:r>
              <a:rPr lang="sv-SE" altLang="zh-CN" dirty="0" smtClean="0"/>
              <a:t>ISR</a:t>
            </a:r>
            <a:r>
              <a:rPr lang="zh-CN" altLang="sv-SE" dirty="0" smtClean="0"/>
              <a:t>作为新的</a:t>
            </a:r>
            <a:r>
              <a:rPr lang="sv-SE" altLang="zh-CN" dirty="0" smtClean="0"/>
              <a:t>ISR</a:t>
            </a:r>
            <a:r>
              <a:rPr lang="zh-CN" altLang="sv-SE" dirty="0" smtClean="0"/>
              <a:t>，将重分配的副本集合作为接收</a:t>
            </a:r>
            <a:r>
              <a:rPr lang="sv-SE" altLang="zh-CN" dirty="0" smtClean="0"/>
              <a:t>LeaderAndIsr</a:t>
            </a:r>
            <a:r>
              <a:rPr lang="zh-CN" altLang="sv-SE" dirty="0" smtClean="0"/>
              <a:t>请求的副本集合。</a:t>
            </a:r>
          </a:p>
          <a:p>
            <a:r>
              <a:rPr lang="sv-SE" altLang="zh-CN" dirty="0" smtClean="0"/>
              <a:t>(2)</a:t>
            </a:r>
            <a:r>
              <a:rPr lang="zh-CN" altLang="sv-SE" dirty="0" smtClean="0"/>
              <a:t>、</a:t>
            </a:r>
            <a:r>
              <a:rPr lang="sv-SE" altLang="zh-CN" dirty="0" smtClean="0"/>
              <a:t>PreferredReplicaPartitionLeaderSelector</a:t>
            </a:r>
          </a:p>
          <a:p>
            <a:r>
              <a:rPr lang="zh-CN" altLang="sv-SE" dirty="0" smtClean="0"/>
              <a:t>如果从</a:t>
            </a:r>
            <a:r>
              <a:rPr lang="sv-SE" altLang="zh-CN" dirty="0" smtClean="0"/>
              <a:t>assignedReplicas</a:t>
            </a:r>
            <a:r>
              <a:rPr lang="zh-CN" altLang="sv-SE" dirty="0" smtClean="0"/>
              <a:t>取出的第一个副本就是分区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的话，则抛出异常，否则将第一个副本设置为分区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。</a:t>
            </a:r>
          </a:p>
          <a:p>
            <a:r>
              <a:rPr lang="sv-SE" altLang="zh-CN" dirty="0" smtClean="0"/>
              <a:t>(3)</a:t>
            </a:r>
            <a:r>
              <a:rPr lang="zh-CN" altLang="sv-SE" dirty="0" smtClean="0"/>
              <a:t>、</a:t>
            </a:r>
            <a:r>
              <a:rPr lang="sv-SE" altLang="zh-CN" dirty="0" smtClean="0"/>
              <a:t>ControlledShutdownLeaderSelector</a:t>
            </a:r>
          </a:p>
          <a:p>
            <a:r>
              <a:rPr lang="zh-CN" altLang="sv-SE" dirty="0" smtClean="0"/>
              <a:t>将</a:t>
            </a:r>
            <a:r>
              <a:rPr lang="sv-SE" altLang="zh-CN" dirty="0" smtClean="0"/>
              <a:t>ISR</a:t>
            </a:r>
            <a:r>
              <a:rPr lang="zh-CN" altLang="sv-SE" dirty="0" smtClean="0"/>
              <a:t>中处于关闭状态的副本从集合中去除掉，返回一个新新的</a:t>
            </a:r>
            <a:r>
              <a:rPr lang="sv-SE" altLang="zh-CN" dirty="0" smtClean="0"/>
              <a:t>ISR</a:t>
            </a:r>
            <a:r>
              <a:rPr lang="zh-CN" altLang="sv-SE" dirty="0" smtClean="0"/>
              <a:t>集合，然后选取第一个副本作为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，然后令当前</a:t>
            </a:r>
            <a:r>
              <a:rPr lang="sv-SE" altLang="zh-CN" dirty="0" smtClean="0"/>
              <a:t>AR</a:t>
            </a:r>
            <a:r>
              <a:rPr lang="zh-CN" altLang="sv-SE" dirty="0" smtClean="0"/>
              <a:t>作为接收</a:t>
            </a:r>
            <a:r>
              <a:rPr lang="sv-SE" altLang="zh-CN" dirty="0" smtClean="0"/>
              <a:t>LeaderAndIsr</a:t>
            </a:r>
            <a:r>
              <a:rPr lang="zh-CN" altLang="sv-SE" dirty="0" smtClean="0"/>
              <a:t>请求的副本。</a:t>
            </a:r>
          </a:p>
          <a:p>
            <a:r>
              <a:rPr lang="sv-SE" altLang="zh-CN" dirty="0" smtClean="0"/>
              <a:t>(4)</a:t>
            </a:r>
            <a:r>
              <a:rPr lang="zh-CN" altLang="sv-SE" dirty="0" smtClean="0"/>
              <a:t>、</a:t>
            </a:r>
            <a:r>
              <a:rPr lang="sv-SE" altLang="zh-CN" dirty="0" smtClean="0"/>
              <a:t>NoOpLeaderSelector</a:t>
            </a:r>
          </a:p>
          <a:p>
            <a:r>
              <a:rPr lang="zh-CN" altLang="sv-SE" dirty="0" smtClean="0"/>
              <a:t>原则上不做任何事情，返回当前的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和</a:t>
            </a:r>
            <a:r>
              <a:rPr lang="sv-SE" altLang="zh-CN" dirty="0" smtClean="0"/>
              <a:t>isr</a:t>
            </a:r>
            <a:r>
              <a:rPr lang="zh-CN" altLang="sv-SE" dirty="0" smtClean="0"/>
              <a:t>。</a:t>
            </a:r>
          </a:p>
          <a:p>
            <a:r>
              <a:rPr lang="sv-SE" altLang="zh-CN" dirty="0" smtClean="0"/>
              <a:t>(5)</a:t>
            </a:r>
            <a:r>
              <a:rPr lang="zh-CN" altLang="sv-SE" dirty="0" smtClean="0"/>
              <a:t>、</a:t>
            </a:r>
            <a:r>
              <a:rPr lang="sv-SE" altLang="zh-CN" dirty="0" smtClean="0"/>
              <a:t>OfflinePartitionLeaderSelector</a:t>
            </a:r>
          </a:p>
          <a:p>
            <a:r>
              <a:rPr lang="zh-CN" altLang="sv-SE" dirty="0" smtClean="0"/>
              <a:t>从活着的</a:t>
            </a:r>
            <a:r>
              <a:rPr lang="sv-SE" altLang="zh-CN" dirty="0" smtClean="0"/>
              <a:t>ISR</a:t>
            </a:r>
            <a:r>
              <a:rPr lang="zh-CN" altLang="sv-SE" dirty="0" smtClean="0"/>
              <a:t>中选择一个</a:t>
            </a:r>
            <a:r>
              <a:rPr lang="sv-SE" altLang="zh-CN" dirty="0" smtClean="0"/>
              <a:t>broker</a:t>
            </a:r>
            <a:r>
              <a:rPr lang="zh-CN" altLang="sv-SE" dirty="0" smtClean="0"/>
              <a:t>作为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，如果</a:t>
            </a:r>
            <a:r>
              <a:rPr lang="sv-SE" altLang="zh-CN" dirty="0" smtClean="0"/>
              <a:t>ISR</a:t>
            </a:r>
            <a:r>
              <a:rPr lang="zh-CN" altLang="sv-SE" dirty="0" smtClean="0"/>
              <a:t>中没有活着的副本，则从</a:t>
            </a:r>
            <a:r>
              <a:rPr lang="sv-SE" altLang="zh-CN" dirty="0" smtClean="0"/>
              <a:t>assignedReplicas</a:t>
            </a:r>
            <a:r>
              <a:rPr lang="zh-CN" altLang="sv-SE" dirty="0" smtClean="0"/>
              <a:t>中选择一个副本作为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，</a:t>
            </a:r>
            <a:r>
              <a:rPr lang="sv-SE" altLang="zh-CN" dirty="0" smtClean="0"/>
              <a:t>leader</a:t>
            </a:r>
            <a:r>
              <a:rPr lang="zh-CN" altLang="sv-SE" dirty="0" smtClean="0"/>
              <a:t>选举成功后注册到</a:t>
            </a:r>
            <a:r>
              <a:rPr lang="sv-SE" altLang="zh-CN" dirty="0" smtClean="0"/>
              <a:t>Zookeeper</a:t>
            </a:r>
            <a:r>
              <a:rPr lang="zh-CN" altLang="sv-SE" dirty="0" smtClean="0"/>
              <a:t>中，并更新所有的缓存。</a:t>
            </a:r>
          </a:p>
          <a:p>
            <a:endParaRPr lang="zh-CN" altLang="sv-SE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16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早期版本，对于分区和副本的状态的管理依赖于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和队列：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都会在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，所以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就会出现大量的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Watcher, 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如果宕机的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很多比较多，会造成多个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触发，造成集群内大规模调整；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都要去再次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上注册监视器，当集群规模很大的时候，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负担很重。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这种设计很容易出现脑裂和羊群效应以及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集群过载。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KafkaController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上注册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几乎不用监听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的状态变化。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集群中多个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，有一个会被选举为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 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，负责管理整个集群中分区和副本的状态，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副本故障，由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负责为该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重新选举新的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副本；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当检测到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列表发生变化，有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通知集群中所有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更新其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MetadataCache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或者增加某个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分区的时候也会由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管理分区的重新分配工作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94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zookeeper</a:t>
            </a:r>
            <a:r>
              <a:rPr lang="zh-CN" altLang="en-US" dirty="0" smtClean="0"/>
              <a:t>的强一致性，大家都向</a:t>
            </a:r>
            <a:r>
              <a:rPr lang="en-US" altLang="zh-CN" dirty="0" smtClean="0"/>
              <a:t>controller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</a:t>
            </a:r>
            <a:r>
              <a:rPr lang="zh-CN" altLang="en-US" baseline="0" dirty="0" smtClean="0"/>
              <a:t>写自己的信息，只能有一个人写成功，成为</a:t>
            </a:r>
            <a:r>
              <a:rPr lang="en-US" altLang="zh-CN" baseline="0" dirty="0" smtClean="0"/>
              <a:t>controller</a:t>
            </a:r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其他节点</a:t>
            </a:r>
            <a:r>
              <a:rPr lang="en-US" altLang="zh-CN" baseline="0" dirty="0" smtClean="0"/>
              <a:t>watch</a:t>
            </a:r>
            <a:r>
              <a:rPr lang="zh-CN" altLang="en-US" baseline="0" dirty="0" smtClean="0"/>
              <a:t>这个</a:t>
            </a:r>
            <a:r>
              <a:rPr lang="en-US" altLang="zh-CN" baseline="0" dirty="0" smtClean="0"/>
              <a:t>path</a:t>
            </a:r>
            <a:r>
              <a:rPr lang="zh-CN" altLang="en-US" baseline="0" dirty="0" smtClean="0"/>
              <a:t>，如果</a:t>
            </a:r>
            <a:r>
              <a:rPr lang="en-US" altLang="zh-CN" baseline="0" dirty="0" smtClean="0"/>
              <a:t>controller</a:t>
            </a:r>
            <a:r>
              <a:rPr lang="zh-CN" altLang="en-US" baseline="0" dirty="0" smtClean="0"/>
              <a:t>宕机，都会</a:t>
            </a:r>
            <a:r>
              <a:rPr lang="en-US" altLang="zh-CN" baseline="0" dirty="0" smtClean="0"/>
              <a:t>notify</a:t>
            </a:r>
            <a:r>
              <a:rPr lang="zh-CN" altLang="en-US" baseline="0" dirty="0" smtClean="0"/>
              <a:t>而且</a:t>
            </a:r>
            <a:r>
              <a:rPr lang="en-US" altLang="zh-CN" baseline="0" dirty="0" smtClean="0"/>
              <a:t>path</a:t>
            </a:r>
            <a:r>
              <a:rPr lang="zh-CN" altLang="en-US" baseline="0" dirty="0" smtClean="0"/>
              <a:t>自动删除，从而开始选举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7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现有的消息系统用来处理</a:t>
            </a:r>
            <a:r>
              <a:rPr lang="en-US" altLang="zh-CN" dirty="0" smtClean="0"/>
              <a:t>log</a:t>
            </a:r>
            <a:r>
              <a:rPr lang="zh-CN" altLang="en-US" dirty="0" smtClean="0"/>
              <a:t>：关键角色，但是十分不适合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功能重点是保证分发的正确性，对于</a:t>
            </a:r>
            <a:r>
              <a:rPr lang="en-US" altLang="zh-CN" dirty="0" smtClean="0"/>
              <a:t>log</a:t>
            </a:r>
            <a:r>
              <a:rPr lang="zh-CN" altLang="en-US" dirty="0" smtClean="0"/>
              <a:t>来说是杀鸡用牛刀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Log</a:t>
            </a:r>
            <a:r>
              <a:rPr lang="zh-CN" altLang="en-US" dirty="0" smtClean="0"/>
              <a:t>不需要严格的正确性保证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zh-CN" altLang="en-US" dirty="0" smtClean="0"/>
              <a:t>增加了复杂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pPr marL="228600" lvl="0" indent="-228600">
              <a:buAutoNum type="arabicPeriod" startAt="2"/>
            </a:pPr>
            <a:r>
              <a:rPr lang="zh-CN" altLang="en-US" baseline="0" dirty="0" smtClean="0"/>
              <a:t>吞吐量不是这些系统关注的重点，但对于</a:t>
            </a:r>
            <a:r>
              <a:rPr lang="en-US" altLang="zh-CN" baseline="0" dirty="0" smtClean="0"/>
              <a:t>log</a:t>
            </a:r>
            <a:r>
              <a:rPr lang="zh-CN" altLang="en-US" baseline="0" dirty="0" smtClean="0"/>
              <a:t>来说，这是一个需要重点关注的性能点</a:t>
            </a:r>
            <a:endParaRPr lang="en-US" altLang="zh-CN" baseline="0" dirty="0" smtClean="0"/>
          </a:p>
          <a:p>
            <a:pPr marL="228600" lvl="0" indent="-228600">
              <a:buAutoNum type="arabicPeriod" startAt="2"/>
            </a:pPr>
            <a:r>
              <a:rPr lang="zh-CN" altLang="en-US" baseline="0" dirty="0" smtClean="0"/>
              <a:t>分布式的支持很差：没有简单的使用方法将消息分布在多台机器上</a:t>
            </a:r>
            <a:endParaRPr lang="en-US" altLang="zh-CN" baseline="0" dirty="0" smtClean="0"/>
          </a:p>
          <a:p>
            <a:pPr marL="228600" lvl="0" indent="-228600">
              <a:buAutoNum type="arabicPeriod" startAt="2"/>
            </a:pPr>
            <a:r>
              <a:rPr lang="zh-CN" altLang="en-US" baseline="0" dirty="0" smtClean="0"/>
              <a:t>假设消息都被立即消费，如果消息开始累积，性能下降很快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0" lvl="0" indent="0">
              <a:buNone/>
            </a:pPr>
            <a:r>
              <a:rPr lang="zh-CN" altLang="en-US" dirty="0" smtClean="0"/>
              <a:t>讲了一堆</a:t>
            </a:r>
            <a:r>
              <a:rPr lang="en-US" altLang="zh-CN" dirty="0" err="1" smtClean="0"/>
              <a:t>msg</a:t>
            </a:r>
            <a:r>
              <a:rPr lang="en-US" altLang="zh-CN" dirty="0" smtClean="0"/>
              <a:t> system</a:t>
            </a:r>
            <a:r>
              <a:rPr lang="zh-CN" altLang="en-US" dirty="0" smtClean="0"/>
              <a:t>，这里就不展开说</a:t>
            </a:r>
            <a:endParaRPr lang="en-US" altLang="zh-CN" dirty="0" smtClean="0"/>
          </a:p>
          <a:p>
            <a:pPr marL="0" lvl="0" indent="0">
              <a:buNone/>
            </a:pPr>
            <a:r>
              <a:rPr lang="zh-CN" altLang="en-US" dirty="0" smtClean="0"/>
              <a:t>使用</a:t>
            </a:r>
            <a:r>
              <a:rPr lang="en-US" altLang="zh-CN" dirty="0" smtClean="0"/>
              <a:t>push model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pull </a:t>
            </a:r>
            <a:r>
              <a:rPr lang="zh-CN" altLang="en-US" dirty="0" smtClean="0"/>
              <a:t>更合适</a:t>
            </a:r>
            <a:endParaRPr lang="en-US" altLang="zh-CN" dirty="0" smtClean="0"/>
          </a:p>
          <a:p>
            <a:pPr marL="0" lv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因：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使用其合适的速率获取信息</a:t>
            </a:r>
            <a:endParaRPr lang="en-US" altLang="zh-CN" dirty="0" smtClean="0"/>
          </a:p>
          <a:p>
            <a:pPr marL="0" lv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本地保存</a:t>
            </a:r>
            <a:r>
              <a:rPr lang="en-US" altLang="zh-CN" dirty="0" smtClean="0"/>
              <a:t>offset</a:t>
            </a:r>
            <a:r>
              <a:rPr lang="zh-CN" altLang="en-US" dirty="0" smtClean="0"/>
              <a:t>，很容易</a:t>
            </a:r>
            <a:r>
              <a:rPr lang="en-US" altLang="zh-CN" dirty="0" smtClean="0"/>
              <a:t>rewind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是一种分布式的，基于发布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订阅的消息系统。主要设计目标如下：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以时间复杂度为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O(1)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的方式提供消息持久化能力，即使对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级以上数据也能保证常数时间复杂度的访问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性能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高吞吐率。即使在非常廉价的商用机器上也能做到单机支持每秒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条以上消息的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传输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 Server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间的消息分区，及分布式消费，同时保证每个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内的消息顺序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传输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同时支持离线数据处理和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实时数据处理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 out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：支持在线水平扩展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每条发布到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集群的消息都有一个类别，这个类别被称为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。（物理上不同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的消息分开存储，逻辑上一个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的消息虽然保存于一个或多个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上但用户只需指定消息的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即可生产或消费数据而不必关心数据存于何处）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是物理上的概念，每个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包含一个或多个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Partition.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都在一个指定的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，若不指定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name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则属于默认的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集群包含一个或多个服务器，这种服务器被称为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1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如上图所示，一个典型的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集群中包含若干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（可以是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前端产生的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View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，或者是服务器日志，系统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若干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支持水平扩展，一般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数量越多，集群吞吐率越高），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若干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Group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以及一个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管理集群配置，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Group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发生变化时进行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rebalance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（在后面细说）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模式将消息发布到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模式从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订阅并消费消息。 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5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在逻辑上可以被认为是一个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都必须指定它的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可以简单理解为必须指明把这条消息放进哪个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里。、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为了使得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的吞吐率可以线性提高，物理上把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分成一个或多个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在物理上对应一个文件夹，该文件夹下存储这个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的所有消息和索引文件。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上存有一个或多个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写到每个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机械硬盘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性能比随机读写强很多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保证卡夫卡的高吞吐率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configurable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消息数到达才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才能获取到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8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</a:t>
            </a:r>
            <a:r>
              <a:rPr lang="en-US" altLang="zh-CN" dirty="0" smtClean="0"/>
              <a:t>log entry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并非由一个文件构成，而是分成多个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第一条消息的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命名并以“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kafka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为后缀。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另外会有一个索引文件，它标明了每个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下包含的</a:t>
            </a:r>
            <a:r>
              <a:rPr lang="en-US" altLang="zh-CN" dirty="0" smtClean="0"/>
              <a:t>log entry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范围，如下图所示。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的方式唯一指定，不需要另外设置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是针对一个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来说的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52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是无状态的，不保存消息的消费信息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不知道这条消息是否是已经被消费，由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自己管理读了哪些消息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不需要保证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group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消费指定的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，少锁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容易</a:t>
            </a:r>
            <a:r>
              <a:rPr lang="en-US" altLang="zh-CN" dirty="0" smtClean="0"/>
              <a:t>rewind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consumer crash</a:t>
            </a:r>
            <a:r>
              <a:rPr lang="zh-CN" altLang="en-US" dirty="0" smtClean="0"/>
              <a:t>，用上一条</a:t>
            </a:r>
            <a:r>
              <a:rPr lang="en-US" altLang="zh-CN" dirty="0" smtClean="0"/>
              <a:t>offset</a:t>
            </a:r>
            <a:r>
              <a:rPr lang="zh-CN" altLang="en-US" dirty="0" smtClean="0"/>
              <a:t>即可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1CA5-C5FF-4BF2-A850-19FD190687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7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74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46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6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u="sng" dirty="0" smtClean="0"/>
              <a:t> </a:t>
            </a:r>
            <a:endParaRPr lang="zh-CN" altLang="en-US" u="sng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宋小牛</a:t>
            </a:r>
            <a:endParaRPr lang="zh-CN" altLang="en-US" dirty="0"/>
          </a:p>
        </p:txBody>
      </p:sp>
      <p:pic>
        <p:nvPicPr>
          <p:cNvPr id="1026" name="Picture 2" descr="http://kafka.apache.org/images/logo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531780"/>
            <a:ext cx="6774511" cy="2021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Divided into several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kafka</a:t>
            </a:r>
            <a:r>
              <a:rPr lang="en-US" altLang="zh-CN" sz="2400" dirty="0" smtClean="0"/>
              <a:t> Segment Files</a:t>
            </a:r>
          </a:p>
          <a:p>
            <a:pPr lvl="1"/>
            <a:r>
              <a:rPr lang="en-US" altLang="zh-CN" sz="2200" dirty="0" smtClean="0"/>
              <a:t>With a Segment list file</a:t>
            </a:r>
          </a:p>
          <a:p>
            <a:r>
              <a:rPr lang="en-US" altLang="zh-CN" sz="2400" dirty="0"/>
              <a:t>Each segment file contains a section of </a:t>
            </a:r>
            <a:r>
              <a:rPr lang="en-US" altLang="zh-CN" sz="2400" dirty="0" smtClean="0"/>
              <a:t>offset</a:t>
            </a:r>
          </a:p>
          <a:p>
            <a:pPr lvl="1"/>
            <a:r>
              <a:rPr lang="en-US" altLang="zh-CN" sz="2200" dirty="0" smtClean="0"/>
              <a:t>Named via start offset</a:t>
            </a:r>
          </a:p>
          <a:p>
            <a:r>
              <a:rPr lang="en-US" altLang="zh-CN" sz="2400" dirty="0" smtClean="0"/>
              <a:t>Messages are located via offset</a:t>
            </a:r>
          </a:p>
          <a:p>
            <a:pPr lvl="1"/>
            <a:r>
              <a:rPr lang="en-US" altLang="zh-CN" sz="2200" dirty="0" smtClean="0"/>
              <a:t>Find in list then</a:t>
            </a:r>
          </a:p>
          <a:p>
            <a:pPr lvl="1"/>
            <a:r>
              <a:rPr lang="en-US" altLang="zh-CN" sz="2200" dirty="0" smtClean="0"/>
              <a:t>Locate in segment file</a:t>
            </a:r>
          </a:p>
          <a:p>
            <a:pPr lvl="1"/>
            <a:endParaRPr lang="zh-CN" altLang="en-US" sz="2200" dirty="0"/>
          </a:p>
        </p:txBody>
      </p:sp>
      <p:pic>
        <p:nvPicPr>
          <p:cNvPr id="5122" name="Picture 2" descr="âKafkaâçå¾çæç´¢ç»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/>
          <a:stretch/>
        </p:blipFill>
        <p:spPr bwMode="auto">
          <a:xfrm>
            <a:off x="6220926" y="2555310"/>
            <a:ext cx="4733586" cy="43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Stateless</a:t>
            </a:r>
            <a:r>
              <a:rPr lang="en-US" altLang="zh-CN" sz="2400" dirty="0" smtClean="0"/>
              <a:t> broker</a:t>
            </a:r>
          </a:p>
          <a:p>
            <a:pPr lvl="1"/>
            <a:r>
              <a:rPr lang="en-US" altLang="zh-CN" sz="2200" dirty="0" smtClean="0"/>
              <a:t>Doesn’t know if message consumed!</a:t>
            </a:r>
          </a:p>
          <a:p>
            <a:pPr lvl="1"/>
            <a:r>
              <a:rPr lang="en-US" altLang="zh-CN" sz="2200" dirty="0" smtClean="0"/>
              <a:t>Consumer manage read offset</a:t>
            </a:r>
          </a:p>
          <a:p>
            <a:pPr lvl="1"/>
            <a:r>
              <a:rPr lang="en-US" altLang="zh-CN" sz="2200" dirty="0" smtClean="0"/>
              <a:t>Less lock</a:t>
            </a:r>
          </a:p>
          <a:p>
            <a:pPr lvl="1"/>
            <a:r>
              <a:rPr lang="en-US" altLang="zh-CN" sz="2200" dirty="0" smtClean="0"/>
              <a:t>Easy rewind</a:t>
            </a:r>
          </a:p>
          <a:p>
            <a:r>
              <a:rPr lang="en-US" altLang="zh-CN" sz="2400" dirty="0" smtClean="0"/>
              <a:t>When to delete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  <a:p>
            <a:pPr lvl="1"/>
            <a:r>
              <a:rPr lang="en-US" altLang="zh-CN" sz="2200" dirty="0" smtClean="0"/>
              <a:t>Delete one week after produce or</a:t>
            </a:r>
          </a:p>
          <a:p>
            <a:pPr lvl="1"/>
            <a:r>
              <a:rPr lang="en-US" altLang="zh-CN" sz="2200" dirty="0" smtClean="0"/>
              <a:t>Delete when partition is big enough</a:t>
            </a:r>
          </a:p>
          <a:p>
            <a:endParaRPr lang="zh-CN" altLang="en-US" sz="2400" dirty="0"/>
          </a:p>
        </p:txBody>
      </p:sp>
      <p:pic>
        <p:nvPicPr>
          <p:cNvPr id="5122" name="Picture 2" descr="âKafkaâçå¾çæç´¢ç»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/>
          <a:stretch/>
        </p:blipFill>
        <p:spPr bwMode="auto">
          <a:xfrm>
            <a:off x="6220926" y="2555310"/>
            <a:ext cx="4733586" cy="43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800" dirty="0" smtClean="0"/>
              <a:t>Publish message</a:t>
            </a:r>
          </a:p>
          <a:p>
            <a:pPr lvl="1"/>
            <a:r>
              <a:rPr lang="en-US" altLang="zh-CN" sz="2600" dirty="0" smtClean="0"/>
              <a:t>Send a set of messages in a single publish request</a:t>
            </a:r>
          </a:p>
          <a:p>
            <a:r>
              <a:rPr lang="en-US" altLang="zh-CN" sz="2800" dirty="0" smtClean="0"/>
              <a:t>Which partition?</a:t>
            </a:r>
          </a:p>
          <a:p>
            <a:pPr lvl="1"/>
            <a:r>
              <a:rPr lang="en-US" altLang="zh-CN" sz="2400" dirty="0" smtClean="0"/>
              <a:t>Depends on partition mechanism</a:t>
            </a:r>
          </a:p>
          <a:p>
            <a:r>
              <a:rPr lang="en-US" altLang="zh-CN" sz="2800" dirty="0" smtClean="0"/>
              <a:t>Good Partition mechanism ==&gt; load balance</a:t>
            </a:r>
          </a:p>
          <a:p>
            <a:pPr lvl="1"/>
            <a:r>
              <a:rPr lang="en-US" altLang="zh-CN" sz="2400" dirty="0" err="1" smtClean="0">
                <a:latin typeface="Consolas" panose="020B0609020204030204" pitchFamily="49" charset="0"/>
              </a:rPr>
              <a:t>partition.class</a:t>
            </a:r>
            <a:endParaRPr lang="en-US" altLang="zh-CN" sz="2400" dirty="0" smtClean="0">
              <a:latin typeface="Consolas" panose="020B0609020204030204" pitchFamily="49" charset="0"/>
            </a:endParaRPr>
          </a:p>
          <a:p>
            <a:pPr lvl="1"/>
            <a:r>
              <a:rPr lang="en-US" altLang="zh-CN" sz="2400" dirty="0" smtClean="0"/>
              <a:t>Implement </a:t>
            </a:r>
            <a:r>
              <a:rPr lang="en-US" altLang="zh-CN" sz="2400" dirty="0" err="1" smtClean="0">
                <a:latin typeface="Consolas" panose="020B0609020204030204" pitchFamily="49" charset="0"/>
              </a:rPr>
              <a:t>kafka.producer.Partitioner</a:t>
            </a:r>
            <a:r>
              <a:rPr lang="en-US" altLang="zh-CN" sz="2400" dirty="0" smtClean="0">
                <a:latin typeface="Consolas" panose="020B0609020204030204" pitchFamily="49" charset="0"/>
              </a:rPr>
              <a:t> </a:t>
            </a:r>
            <a:r>
              <a:rPr lang="en-US" altLang="zh-CN" sz="2400" dirty="0" smtClean="0"/>
              <a:t>interface</a:t>
            </a:r>
          </a:p>
          <a:p>
            <a:r>
              <a:rPr lang="en-US" altLang="zh-CN" sz="2800" dirty="0" err="1" smtClean="0">
                <a:latin typeface="+mn-ea"/>
              </a:rPr>
              <a:t>Msg</a:t>
            </a:r>
            <a:r>
              <a:rPr lang="en-US" altLang="zh-CN" sz="2800" dirty="0" smtClean="0">
                <a:latin typeface="+mn-ea"/>
              </a:rPr>
              <a:t> key</a:t>
            </a:r>
            <a:r>
              <a:rPr lang="zh-CN" altLang="en-US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and partition mechanism to decide which partition</a:t>
            </a:r>
          </a:p>
          <a:p>
            <a:pPr lvl="1"/>
            <a:r>
              <a:rPr lang="en-US" altLang="zh-CN" sz="2400" dirty="0" smtClean="0">
                <a:latin typeface="+mn-ea"/>
              </a:rPr>
              <a:t>Key can be decided when sent</a:t>
            </a:r>
          </a:p>
        </p:txBody>
      </p:sp>
    </p:spTree>
    <p:extLst>
      <p:ext uri="{BB962C8B-B14F-4D97-AF65-F5344CB8AC3E}">
        <p14:creationId xmlns:p14="http://schemas.microsoft.com/office/powerpoint/2010/main" val="2109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Consumer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Each must be in a consumer group</a:t>
            </a:r>
          </a:p>
          <a:p>
            <a:r>
              <a:rPr lang="en-US" altLang="zh-CN" sz="2800" dirty="0" smtClean="0"/>
              <a:t>Pull message from broker</a:t>
            </a:r>
          </a:p>
          <a:p>
            <a:r>
              <a:rPr lang="en-US" altLang="zh-CN" sz="2800" dirty="0" smtClean="0"/>
              <a:t>Outside a Group:</a:t>
            </a:r>
          </a:p>
          <a:p>
            <a:pPr lvl="1"/>
            <a:r>
              <a:rPr lang="en-US" altLang="zh-CN" sz="2400" dirty="0" smtClean="0"/>
              <a:t>Group consume a topic independently</a:t>
            </a:r>
          </a:p>
          <a:p>
            <a:pPr lvl="1"/>
            <a:r>
              <a:rPr lang="en-US" altLang="zh-CN" sz="2400" dirty="0" smtClean="0"/>
              <a:t>Two group can share topic (don’t know each other)</a:t>
            </a:r>
          </a:p>
          <a:p>
            <a:r>
              <a:rPr lang="en-US" altLang="zh-CN" sz="2800" dirty="0" smtClean="0"/>
              <a:t>Inside a group:</a:t>
            </a:r>
          </a:p>
          <a:p>
            <a:pPr lvl="1"/>
            <a:r>
              <a:rPr lang="en-US" altLang="zh-CN" sz="2400" dirty="0" smtClean="0"/>
              <a:t>One message is delivered to only one consumer inside the group</a:t>
            </a:r>
          </a:p>
          <a:p>
            <a:pPr lvl="1"/>
            <a:r>
              <a:rPr lang="en-US" altLang="zh-CN" sz="2400" dirty="0" smtClean="0"/>
              <a:t>One group share a common current offset</a:t>
            </a:r>
          </a:p>
        </p:txBody>
      </p:sp>
    </p:spTree>
    <p:extLst>
      <p:ext uri="{BB962C8B-B14F-4D97-AF65-F5344CB8AC3E}">
        <p14:creationId xmlns:p14="http://schemas.microsoft.com/office/powerpoint/2010/main" val="7684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Consumer</a:t>
            </a:r>
            <a:endParaRPr lang="zh-CN" altLang="en-US" dirty="0"/>
          </a:p>
        </p:txBody>
      </p:sp>
      <p:pic>
        <p:nvPicPr>
          <p:cNvPr id="6148" name="Picture 4" descr="kafka consumer grou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73" y="1691322"/>
            <a:ext cx="8030065" cy="49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Consumer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Flexible!</a:t>
            </a:r>
          </a:p>
          <a:p>
            <a:pPr lvl="1"/>
            <a:r>
              <a:rPr lang="en-US" altLang="zh-CN" sz="2400" dirty="0"/>
              <a:t>To unicast, put them inside one group</a:t>
            </a:r>
          </a:p>
          <a:p>
            <a:pPr lvl="1"/>
            <a:r>
              <a:rPr lang="en-US" altLang="zh-CN" sz="2400" dirty="0"/>
              <a:t>To broadcast, assign them each a new group</a:t>
            </a:r>
          </a:p>
          <a:p>
            <a:r>
              <a:rPr lang="en-US" altLang="zh-CN" sz="2800" dirty="0" smtClean="0"/>
              <a:t>Online &amp; offline process at the same time</a:t>
            </a:r>
          </a:p>
          <a:p>
            <a:pPr lvl="1"/>
            <a:r>
              <a:rPr lang="en-US" altLang="zh-CN" sz="2400" dirty="0" smtClean="0"/>
              <a:t>One real time stream data processor</a:t>
            </a:r>
          </a:p>
          <a:p>
            <a:pPr lvl="1"/>
            <a:r>
              <a:rPr lang="en-US" altLang="zh-CN" sz="2400" dirty="0" smtClean="0"/>
              <a:t>One Offline batch data processor</a:t>
            </a:r>
          </a:p>
          <a:p>
            <a:pPr lvl="1"/>
            <a:r>
              <a:rPr lang="en-US" altLang="zh-CN" sz="2400" dirty="0" smtClean="0"/>
              <a:t>One </a:t>
            </a:r>
            <a:r>
              <a:rPr lang="en-US" altLang="zh-CN" sz="2400" dirty="0" err="1" smtClean="0"/>
              <a:t>backuper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Just use different consumer group</a:t>
            </a:r>
            <a:r>
              <a:rPr lang="en-US" altLang="zh-CN" sz="2400" dirty="0"/>
              <a:t>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79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Consumer</a:t>
            </a:r>
            <a:endParaRPr lang="zh-CN" altLang="en-US" dirty="0"/>
          </a:p>
        </p:txBody>
      </p:sp>
      <p:pic>
        <p:nvPicPr>
          <p:cNvPr id="8194" name="Picture 2" descr="https://images2015.cnblogs.com/blog/897247/201610/897247-20161012104850453-56337524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9" y="1867498"/>
            <a:ext cx="4646472" cy="42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Topic: smaller unit of parallelism</a:t>
            </a:r>
          </a:p>
          <a:p>
            <a:pPr lvl="1"/>
            <a:r>
              <a:rPr lang="en-US" altLang="zh-CN" sz="2400" dirty="0" smtClean="0"/>
              <a:t>In each group, at most one consumer consumes message from a partition</a:t>
            </a:r>
          </a:p>
          <a:p>
            <a:pPr lvl="1"/>
            <a:r>
              <a:rPr lang="en-US" altLang="zh-CN" sz="2400" dirty="0" smtClean="0"/>
              <a:t>Otherwise, message level parallel leads to state maintenance overhead</a:t>
            </a:r>
          </a:p>
          <a:p>
            <a:pPr lvl="1"/>
            <a:r>
              <a:rPr lang="en-US" altLang="zh-CN" sz="2400" dirty="0" smtClean="0"/>
              <a:t>Rebalance when partition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or consumer changes</a:t>
            </a:r>
          </a:p>
          <a:p>
            <a:pPr lvl="1"/>
            <a:r>
              <a:rPr lang="en-US" altLang="zh-CN" sz="2400" dirty="0" smtClean="0"/>
              <a:t>Partition number &gt; </a:t>
            </a:r>
            <a:r>
              <a:rPr lang="en-US" altLang="zh-CN" sz="2400" dirty="0"/>
              <a:t>G</a:t>
            </a:r>
            <a:r>
              <a:rPr lang="en-US" altLang="zh-CN" sz="2400" dirty="0" smtClean="0"/>
              <a:t>roup size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Zookeeper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 spcCol="324000">
            <a:normAutofit/>
          </a:bodyPr>
          <a:lstStyle/>
          <a:p>
            <a:r>
              <a:rPr lang="en-US" altLang="zh-CN" sz="2800" dirty="0" smtClean="0"/>
              <a:t>High available consensus service</a:t>
            </a:r>
          </a:p>
          <a:p>
            <a:r>
              <a:rPr lang="en-US" altLang="zh-CN" sz="2800" dirty="0" smtClean="0"/>
              <a:t>Operation:</a:t>
            </a:r>
          </a:p>
          <a:p>
            <a:pPr lvl="1"/>
            <a:r>
              <a:rPr lang="en-US" altLang="zh-CN" sz="2400" dirty="0" smtClean="0"/>
              <a:t>Create path</a:t>
            </a:r>
          </a:p>
          <a:p>
            <a:pPr lvl="1"/>
            <a:r>
              <a:rPr lang="en-US" altLang="zh-CN" sz="2400" dirty="0" smtClean="0"/>
              <a:t>Set value of a path</a:t>
            </a:r>
          </a:p>
          <a:p>
            <a:pPr lvl="1"/>
            <a:r>
              <a:rPr lang="en-US" altLang="zh-CN" sz="2400" dirty="0" smtClean="0"/>
              <a:t>Read value of a path</a:t>
            </a:r>
          </a:p>
          <a:p>
            <a:pPr lvl="1"/>
            <a:r>
              <a:rPr lang="en-US" altLang="zh-CN" sz="2400" dirty="0" smtClean="0"/>
              <a:t>Delete a path</a:t>
            </a:r>
          </a:p>
          <a:p>
            <a:pPr lvl="1"/>
            <a:r>
              <a:rPr lang="en-US" altLang="zh-CN" sz="2400" dirty="0" smtClean="0"/>
              <a:t>List children of a path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Watcher on a path</a:t>
            </a:r>
          </a:p>
          <a:p>
            <a:pPr lvl="1"/>
            <a:r>
              <a:rPr lang="en-US" altLang="zh-CN" sz="2400" dirty="0" smtClean="0"/>
              <a:t>Notified when value or child changes</a:t>
            </a:r>
          </a:p>
          <a:p>
            <a:r>
              <a:rPr lang="en-US" altLang="zh-CN" sz="2800" dirty="0" smtClean="0"/>
              <a:t>Create a path as ephemeral</a:t>
            </a:r>
          </a:p>
          <a:p>
            <a:pPr lvl="1"/>
            <a:r>
              <a:rPr lang="en-US" altLang="zh-CN" sz="2400" dirty="0" smtClean="0"/>
              <a:t>Creator gone </a:t>
            </a:r>
            <a:r>
              <a:rPr lang="en-US" altLang="zh-CN" sz="2400" dirty="0" smtClean="0">
                <a:sym typeface="Wingdings" panose="05000000000000000000" pitchFamily="2" charset="2"/>
              </a:rPr>
              <a:t>==&gt; auto remove path</a:t>
            </a:r>
          </a:p>
          <a:p>
            <a:r>
              <a:rPr lang="en-US" altLang="zh-CN" sz="2800" dirty="0" smtClean="0">
                <a:sym typeface="Wingdings" panose="05000000000000000000" pitchFamily="2" charset="2"/>
              </a:rPr>
              <a:t>Replica ==&gt; reliable and available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5027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Zookeeper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Detect changes of broker and consumer</a:t>
            </a:r>
          </a:p>
          <a:p>
            <a:pPr lvl="1"/>
            <a:r>
              <a:rPr lang="en-US" altLang="zh-CN" sz="2800" dirty="0" smtClean="0"/>
              <a:t>Triggers rebalance</a:t>
            </a:r>
          </a:p>
          <a:p>
            <a:r>
              <a:rPr lang="en-US" altLang="zh-CN" sz="3200" dirty="0" smtClean="0"/>
              <a:t>Maintain consumption relationship and offset for each partition</a:t>
            </a:r>
          </a:p>
        </p:txBody>
      </p:sp>
    </p:spTree>
    <p:extLst>
      <p:ext uri="{BB962C8B-B14F-4D97-AF65-F5344CB8AC3E}">
        <p14:creationId xmlns:p14="http://schemas.microsoft.com/office/powerpoint/2010/main" val="32861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946990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Zookeeper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859158" cy="4351337"/>
          </a:xfrm>
        </p:spPr>
        <p:txBody>
          <a:bodyPr/>
          <a:lstStyle/>
          <a:p>
            <a:r>
              <a:rPr lang="en-US" altLang="zh-CN" sz="3200" dirty="0"/>
              <a:t>Details:</a:t>
            </a:r>
          </a:p>
          <a:p>
            <a:pPr lvl="1"/>
            <a:r>
              <a:rPr lang="en-US" altLang="zh-CN" sz="2600" dirty="0" smtClean="0"/>
              <a:t>Broker registry: 					ephemeral </a:t>
            </a:r>
            <a:endParaRPr lang="en-US" altLang="zh-CN" sz="2600" dirty="0"/>
          </a:p>
          <a:p>
            <a:pPr lvl="1"/>
            <a:r>
              <a:rPr lang="en-US" altLang="zh-CN" sz="2600" dirty="0"/>
              <a:t>Consumer </a:t>
            </a:r>
            <a:r>
              <a:rPr lang="en-US" altLang="zh-CN" sz="2600" dirty="0" smtClean="0"/>
              <a:t>registry:				ephemeral </a:t>
            </a:r>
          </a:p>
          <a:p>
            <a:pPr lvl="2"/>
            <a:r>
              <a:rPr lang="en-US" altLang="zh-CN" sz="2400" dirty="0" smtClean="0"/>
              <a:t>Consumer has a watcher on brokers and consumers</a:t>
            </a:r>
          </a:p>
          <a:p>
            <a:pPr lvl="2"/>
            <a:r>
              <a:rPr lang="en-US" altLang="zh-CN" sz="2400" dirty="0" smtClean="0"/>
              <a:t>Triggers rebalance</a:t>
            </a:r>
            <a:endParaRPr lang="en-US" altLang="zh-CN" sz="2400" dirty="0"/>
          </a:p>
          <a:p>
            <a:pPr lvl="1"/>
            <a:r>
              <a:rPr lang="en-US" altLang="zh-CN" sz="2600" dirty="0"/>
              <a:t>Consumer group has two registry:</a:t>
            </a:r>
          </a:p>
          <a:p>
            <a:pPr lvl="2"/>
            <a:r>
              <a:rPr lang="en-US" altLang="zh-CN" sz="2400" dirty="0"/>
              <a:t>Ownership </a:t>
            </a:r>
            <a:r>
              <a:rPr lang="en-US" altLang="zh-CN" sz="2400" dirty="0" smtClean="0"/>
              <a:t>registry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				ephemeral </a:t>
            </a:r>
            <a:endParaRPr lang="en-US" altLang="zh-CN" sz="2400" dirty="0"/>
          </a:p>
          <a:p>
            <a:pPr lvl="2"/>
            <a:r>
              <a:rPr lang="en-US" altLang="zh-CN" sz="2400" dirty="0" smtClean="0"/>
              <a:t>Offset registry: 					persistent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Rebalance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For each topic T that Ci subscribes to</a:t>
            </a:r>
          </a:p>
          <a:p>
            <a:pPr lvl="1"/>
            <a:r>
              <a:rPr lang="en-US" altLang="zh-CN" sz="2800" dirty="0" smtClean="0"/>
              <a:t>Remove its’ partitions from ownership registry</a:t>
            </a:r>
          </a:p>
          <a:p>
            <a:pPr lvl="1"/>
            <a:r>
              <a:rPr lang="en-US" altLang="zh-CN" sz="2800" dirty="0" smtClean="0"/>
              <a:t>P: partitions in T</a:t>
            </a:r>
          </a:p>
          <a:p>
            <a:pPr lvl="1"/>
            <a:r>
              <a:rPr lang="en-US" altLang="zh-CN" sz="2800" dirty="0" smtClean="0"/>
              <a:t>C: consumers subscribe to T</a:t>
            </a:r>
          </a:p>
          <a:p>
            <a:pPr lvl="1"/>
            <a:r>
              <a:rPr lang="en-US" altLang="zh-CN" sz="2800" dirty="0" smtClean="0"/>
              <a:t>Divide P into C pieces, Ci takes the j-</a:t>
            </a:r>
            <a:r>
              <a:rPr lang="en-US" altLang="zh-CN" sz="2800" dirty="0" err="1" smtClean="0"/>
              <a:t>th</a:t>
            </a:r>
            <a:r>
              <a:rPr lang="en-US" altLang="zh-CN" sz="2800" dirty="0" smtClean="0"/>
              <a:t> part in it.</a:t>
            </a:r>
          </a:p>
          <a:p>
            <a:pPr lvl="2"/>
            <a:r>
              <a:rPr lang="en-US" altLang="zh-CN" sz="2400" dirty="0" smtClean="0"/>
              <a:t>J is the index of Ci in C</a:t>
            </a:r>
            <a:endParaRPr lang="en-US" altLang="zh-CN" sz="3200" dirty="0" smtClean="0"/>
          </a:p>
          <a:p>
            <a:pPr lvl="1"/>
            <a:r>
              <a:rPr lang="en-US" altLang="zh-CN" sz="2600" dirty="0" smtClean="0"/>
              <a:t>Set owner to Ci for partitions that Ci takes</a:t>
            </a:r>
          </a:p>
          <a:p>
            <a:pPr lvl="1"/>
            <a:r>
              <a:rPr lang="en-US" altLang="zh-CN" sz="2600" dirty="0" smtClean="0"/>
              <a:t>Invoke a thread to pull data form these partitions</a:t>
            </a:r>
          </a:p>
          <a:p>
            <a:pPr lvl="2"/>
            <a:r>
              <a:rPr lang="en-US" altLang="zh-CN" sz="2400" dirty="0" smtClean="0"/>
              <a:t>Start at the offset in offset registry </a:t>
            </a:r>
          </a:p>
        </p:txBody>
      </p:sp>
    </p:spTree>
    <p:extLst>
      <p:ext uri="{BB962C8B-B14F-4D97-AF65-F5344CB8AC3E}">
        <p14:creationId xmlns:p14="http://schemas.microsoft.com/office/powerpoint/2010/main" val="15765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Rebalance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1" y="1828800"/>
            <a:ext cx="9795011" cy="4351337"/>
          </a:xfrm>
        </p:spPr>
        <p:txBody>
          <a:bodyPr numCol="2">
            <a:normAutofit/>
          </a:bodyPr>
          <a:lstStyle/>
          <a:p>
            <a:r>
              <a:rPr lang="en-US" altLang="zh-CN" sz="2400" dirty="0" smtClean="0"/>
              <a:t>Conflict</a:t>
            </a:r>
            <a:r>
              <a:rPr lang="zh-CN" altLang="en-US" sz="2400" dirty="0" smtClean="0"/>
              <a:t>！</a:t>
            </a:r>
            <a:endParaRPr lang="en-US" altLang="zh-CN" sz="2400" dirty="0" smtClean="0"/>
          </a:p>
          <a:p>
            <a:pPr lvl="1"/>
            <a:endParaRPr lang="en-US" altLang="zh-CN" sz="2000" dirty="0" smtClean="0"/>
          </a:p>
          <a:p>
            <a:pPr marL="274320" lvl="1" indent="0">
              <a:buNone/>
            </a:pPr>
            <a:endParaRPr lang="en-US" altLang="zh-CN" sz="2000" dirty="0" smtClean="0"/>
          </a:p>
          <a:p>
            <a:pPr marL="274320" lvl="1" indent="0">
              <a:buNone/>
            </a:pPr>
            <a:r>
              <a:rPr lang="en-US" altLang="zh-CN" sz="2000" dirty="0" smtClean="0"/>
              <a:t>		          C1</a:t>
            </a:r>
            <a:endParaRPr lang="en-US" altLang="zh-CN" sz="20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C1 rebalance first, conflict with C2!</a:t>
            </a:r>
          </a:p>
          <a:p>
            <a:pPr marL="2271400" lvl="8" indent="0">
              <a:buNone/>
            </a:pPr>
            <a:r>
              <a:rPr lang="en-US" altLang="zh-CN" sz="1800" dirty="0"/>
              <a:t>	</a:t>
            </a:r>
            <a:r>
              <a:rPr lang="en-US" altLang="zh-CN" sz="1800" dirty="0" smtClean="0"/>
              <a:t>	 </a:t>
            </a:r>
            <a:r>
              <a:rPr lang="en-US" altLang="zh-CN" sz="2000" dirty="0" smtClean="0"/>
              <a:t>C2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C2 rebalance first, conflict with C3!</a:t>
            </a:r>
          </a:p>
          <a:p>
            <a:pPr lvl="1"/>
            <a:endParaRPr lang="en-US" altLang="zh-CN" sz="2000" dirty="0" smtClean="0"/>
          </a:p>
          <a:p>
            <a:pPr marL="274320" lvl="1" indent="0">
              <a:buNone/>
            </a:pPr>
            <a:r>
              <a:rPr lang="en-US" altLang="zh-CN" sz="2200" dirty="0" smtClean="0"/>
              <a:t>Solution: </a:t>
            </a:r>
            <a:endParaRPr lang="en-US" altLang="zh-CN" sz="2200" dirty="0"/>
          </a:p>
          <a:p>
            <a:pPr marL="274320" lvl="1" indent="0">
              <a:buNone/>
            </a:pPr>
            <a:r>
              <a:rPr lang="en-US" altLang="zh-CN" sz="2200" dirty="0" smtClean="0"/>
              <a:t>If conflict, release all partition</a:t>
            </a:r>
          </a:p>
          <a:p>
            <a:pPr marL="274320" lvl="1" indent="0">
              <a:buNone/>
            </a:pPr>
            <a:r>
              <a:rPr lang="en-US" altLang="zh-CN" sz="2200" dirty="0" smtClean="0"/>
              <a:t>Wait and retry</a:t>
            </a:r>
            <a:endParaRPr lang="zh-CN" altLang="en-US" sz="22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08533"/>
              </p:ext>
            </p:extLst>
          </p:nvPr>
        </p:nvGraphicFramePr>
        <p:xfrm>
          <a:off x="1495551" y="3328464"/>
          <a:ext cx="4754936" cy="59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34">
                  <a:extLst>
                    <a:ext uri="{9D8B030D-6E8A-4147-A177-3AD203B41FA5}">
                      <a16:colId xmlns:a16="http://schemas.microsoft.com/office/drawing/2014/main" val="14244969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6685356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2482123119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735910420"/>
                    </a:ext>
                  </a:extLst>
                </a:gridCol>
              </a:tblGrid>
              <a:tr h="5955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0791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70046"/>
              </p:ext>
            </p:extLst>
          </p:nvPr>
        </p:nvGraphicFramePr>
        <p:xfrm>
          <a:off x="1495551" y="4688950"/>
          <a:ext cx="4754936" cy="59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34">
                  <a:extLst>
                    <a:ext uri="{9D8B030D-6E8A-4147-A177-3AD203B41FA5}">
                      <a16:colId xmlns:a16="http://schemas.microsoft.com/office/drawing/2014/main" val="14244969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6685356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2482123119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735910420"/>
                    </a:ext>
                  </a:extLst>
                </a:gridCol>
              </a:tblGrid>
              <a:tr h="5955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07911"/>
                  </a:ext>
                </a:extLst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 flipH="1">
            <a:off x="3322398" y="3190986"/>
            <a:ext cx="491643" cy="331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568872" y="4523271"/>
            <a:ext cx="491643" cy="331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43571"/>
              </p:ext>
            </p:extLst>
          </p:nvPr>
        </p:nvGraphicFramePr>
        <p:xfrm>
          <a:off x="1495551" y="2193732"/>
          <a:ext cx="4754936" cy="59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34">
                  <a:extLst>
                    <a:ext uri="{9D8B030D-6E8A-4147-A177-3AD203B41FA5}">
                      <a16:colId xmlns:a16="http://schemas.microsoft.com/office/drawing/2014/main" val="14244969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668535636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2482123119"/>
                    </a:ext>
                  </a:extLst>
                </a:gridCol>
                <a:gridCol w="1188734">
                  <a:extLst>
                    <a:ext uri="{9D8B030D-6E8A-4147-A177-3AD203B41FA5}">
                      <a16:colId xmlns:a16="http://schemas.microsoft.com/office/drawing/2014/main" val="735910420"/>
                    </a:ext>
                  </a:extLst>
                </a:gridCol>
              </a:tblGrid>
              <a:tr h="5955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07911"/>
                  </a:ext>
                </a:extLst>
              </a:tr>
            </a:tbl>
          </a:graphicData>
        </a:graphic>
      </p:graphicFrame>
      <p:sp>
        <p:nvSpPr>
          <p:cNvPr id="14" name="乘号 13"/>
          <p:cNvSpPr/>
          <p:nvPr/>
        </p:nvSpPr>
        <p:spPr>
          <a:xfrm>
            <a:off x="5544612" y="2110042"/>
            <a:ext cx="705875" cy="762946"/>
          </a:xfrm>
          <a:prstGeom prst="mathMultiply">
            <a:avLst>
              <a:gd name="adj1" fmla="val 147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Guarantee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At-least-one delivery</a:t>
            </a:r>
          </a:p>
          <a:p>
            <a:pPr lvl="1"/>
            <a:r>
              <a:rPr lang="en-US" altLang="zh-CN" sz="2400" dirty="0" smtClean="0"/>
              <a:t>Message delivered to A, A crash with offset dirty</a:t>
            </a:r>
          </a:p>
          <a:p>
            <a:pPr lvl="1"/>
            <a:r>
              <a:rPr lang="en-US" altLang="zh-CN" sz="2400" dirty="0" smtClean="0"/>
              <a:t>B take over, message is read twice.</a:t>
            </a:r>
          </a:p>
          <a:p>
            <a:r>
              <a:rPr lang="en-US" altLang="zh-CN" sz="2800" dirty="0" smtClean="0"/>
              <a:t>Low level API</a:t>
            </a:r>
          </a:p>
          <a:p>
            <a:pPr lvl="1"/>
            <a:r>
              <a:rPr lang="en-US" altLang="zh-CN" sz="2400" dirty="0" smtClean="0"/>
              <a:t>User controls more!</a:t>
            </a:r>
          </a:p>
          <a:p>
            <a:pPr lvl="2"/>
            <a:r>
              <a:rPr lang="en-US" altLang="zh-CN" sz="2000" dirty="0"/>
              <a:t>M</a:t>
            </a:r>
            <a:r>
              <a:rPr lang="en-US" altLang="zh-CN" sz="2000" dirty="0" smtClean="0"/>
              <a:t>anage offset </a:t>
            </a:r>
          </a:p>
          <a:p>
            <a:pPr lvl="2"/>
            <a:r>
              <a:rPr lang="en-US" altLang="zh-CN" sz="2000" dirty="0" smtClean="0"/>
              <a:t>Find leader </a:t>
            </a:r>
          </a:p>
          <a:p>
            <a:pPr lvl="2"/>
            <a:r>
              <a:rPr lang="en-US" altLang="zh-CN" sz="2000" dirty="0" smtClean="0"/>
              <a:t>Deal with leader change</a:t>
            </a:r>
            <a:endParaRPr lang="en-US" altLang="zh-CN" sz="2000" dirty="0"/>
          </a:p>
        </p:txBody>
      </p:sp>
      <p:sp>
        <p:nvSpPr>
          <p:cNvPr id="4" name="右箭头 3"/>
          <p:cNvSpPr/>
          <p:nvPr/>
        </p:nvSpPr>
        <p:spPr>
          <a:xfrm>
            <a:off x="4755510" y="3909848"/>
            <a:ext cx="1608083" cy="462455"/>
          </a:xfrm>
          <a:prstGeom prst="rightArrow">
            <a:avLst>
              <a:gd name="adj1" fmla="val 13636"/>
              <a:gd name="adj2" fmla="val 3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7848" y="3540910"/>
            <a:ext cx="2995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User implements Exactly-once delivery themselves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57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Guarantee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660604" cy="435133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Order</a:t>
            </a:r>
          </a:p>
          <a:p>
            <a:pPr lvl="1"/>
            <a:r>
              <a:rPr lang="en-US" altLang="zh-CN" sz="2400" dirty="0" smtClean="0"/>
              <a:t>Single partition to single consumer: ordered</a:t>
            </a:r>
          </a:p>
          <a:p>
            <a:pPr lvl="1"/>
            <a:r>
              <a:rPr lang="en-US" altLang="zh-CN" sz="2400" dirty="0" smtClean="0"/>
              <a:t>Between partitions: no order</a:t>
            </a:r>
          </a:p>
          <a:p>
            <a:r>
              <a:rPr lang="en-US" altLang="zh-CN" sz="2600" dirty="0" smtClean="0"/>
              <a:t>CRC</a:t>
            </a:r>
          </a:p>
          <a:p>
            <a:pPr lvl="1"/>
            <a:r>
              <a:rPr lang="en-US" altLang="zh-CN" sz="2400" dirty="0" smtClean="0"/>
              <a:t>CRC for each message in Log</a:t>
            </a:r>
          </a:p>
          <a:p>
            <a:r>
              <a:rPr lang="en-US" altLang="zh-CN" sz="2600" dirty="0" smtClean="0"/>
              <a:t>Unrecoverable broker</a:t>
            </a:r>
          </a:p>
          <a:p>
            <a:pPr lvl="1"/>
            <a:r>
              <a:rPr lang="en-US" altLang="zh-CN" sz="2400" dirty="0" smtClean="0"/>
              <a:t>If broker down, data on it is unavailable</a:t>
            </a:r>
          </a:p>
          <a:p>
            <a:pPr lvl="1"/>
            <a:r>
              <a:rPr lang="en-US" altLang="zh-CN" sz="2400" dirty="0" smtClean="0"/>
              <a:t>“Built-in replication”: implemented in newer version </a:t>
            </a:r>
            <a:r>
              <a:rPr lang="en-US" altLang="zh-CN" sz="2400" dirty="0"/>
              <a:t>(</a:t>
            </a:r>
            <a:r>
              <a:rPr lang="en-US" altLang="zh-CN" sz="2400" dirty="0" smtClean="0"/>
              <a:t>after 0.8)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2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" y="1691322"/>
            <a:ext cx="10975874" cy="41907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61872" y="6067168"/>
            <a:ext cx="900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machine with each 8 2GHz cores, 16G memory, 6 disks with RAID 10, 1Gb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Choose one leader from replicas</a:t>
            </a:r>
          </a:p>
          <a:p>
            <a:pPr lvl="1"/>
            <a:r>
              <a:rPr lang="en-US" altLang="zh-CN" sz="2400" dirty="0" smtClean="0"/>
              <a:t>Producer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/ consumer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communicates only with leader</a:t>
            </a:r>
          </a:p>
          <a:p>
            <a:pPr lvl="1"/>
            <a:r>
              <a:rPr lang="en-US" altLang="zh-CN" sz="2400" dirty="0" smtClean="0"/>
              <a:t>Other replica copy from leader as followers</a:t>
            </a:r>
          </a:p>
          <a:p>
            <a:r>
              <a:rPr lang="en-US" altLang="zh-CN" sz="2600" dirty="0" smtClean="0"/>
              <a:t>How to allocate replica to different brokers</a:t>
            </a:r>
            <a:r>
              <a:rPr lang="en-US" altLang="zh-CN" sz="2600" dirty="0"/>
              <a:t>?</a:t>
            </a:r>
            <a:endParaRPr lang="en-US" altLang="zh-CN" sz="2600" dirty="0" smtClean="0"/>
          </a:p>
          <a:p>
            <a:pPr lvl="1"/>
            <a:r>
              <a:rPr lang="en-US" altLang="zh-CN" sz="2400" dirty="0" smtClean="0"/>
              <a:t>Sort all brokers (n) and Partitions</a:t>
            </a:r>
          </a:p>
          <a:p>
            <a:pPr lvl="1"/>
            <a:r>
              <a:rPr lang="en-US" altLang="zh-CN" sz="2400" dirty="0" err="1" smtClean="0"/>
              <a:t>i-th</a:t>
            </a:r>
            <a:r>
              <a:rPr lang="en-US" altLang="zh-CN" sz="2400" dirty="0" smtClean="0"/>
              <a:t> partition place to (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mod n)-</a:t>
            </a:r>
            <a:r>
              <a:rPr lang="en-US" altLang="zh-CN" sz="2400" dirty="0" err="1" smtClean="0"/>
              <a:t>th</a:t>
            </a:r>
            <a:r>
              <a:rPr lang="en-US" altLang="zh-CN" sz="2400" dirty="0" smtClean="0"/>
              <a:t> broker</a:t>
            </a:r>
          </a:p>
          <a:p>
            <a:pPr lvl="1"/>
            <a:r>
              <a:rPr lang="en-US" altLang="zh-CN" sz="2400" dirty="0" smtClean="0"/>
              <a:t>j-</a:t>
            </a:r>
            <a:r>
              <a:rPr lang="en-US" altLang="zh-CN" sz="2400" dirty="0" err="1" smtClean="0"/>
              <a:t>th</a:t>
            </a:r>
            <a:r>
              <a:rPr lang="en-US" altLang="zh-CN" sz="2400" dirty="0" smtClean="0"/>
              <a:t> replica of </a:t>
            </a:r>
            <a:r>
              <a:rPr lang="en-US" altLang="zh-CN" sz="2400" dirty="0" err="1" smtClean="0"/>
              <a:t>i-th</a:t>
            </a:r>
            <a:r>
              <a:rPr lang="en-US" altLang="zh-CN" sz="2400" dirty="0" smtClean="0"/>
              <a:t> partition place to ((</a:t>
            </a:r>
            <a:r>
              <a:rPr lang="en-US" altLang="zh-CN" sz="2400" dirty="0" err="1" smtClean="0"/>
              <a:t>i+j</a:t>
            </a:r>
            <a:r>
              <a:rPr lang="en-US" altLang="zh-CN" sz="2400" dirty="0" smtClean="0"/>
              <a:t>)mod n)-</a:t>
            </a:r>
            <a:r>
              <a:rPr lang="en-US" altLang="zh-CN" sz="2400" dirty="0" err="1" smtClean="0"/>
              <a:t>th</a:t>
            </a:r>
            <a:r>
              <a:rPr lang="en-US" altLang="zh-CN" sz="2400" dirty="0" smtClean="0"/>
              <a:t> broker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4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2015.cnblogs.com/blog/897247/201610/897247-20161012131406546-20276394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37" y="1579838"/>
            <a:ext cx="6487220" cy="52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8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How to </a:t>
            </a:r>
            <a:r>
              <a:rPr lang="en-US" altLang="zh-CN" sz="2800" dirty="0" err="1" smtClean="0"/>
              <a:t>determin</a:t>
            </a:r>
            <a:r>
              <a:rPr lang="en-US" altLang="zh-CN" sz="2800" dirty="0" smtClean="0"/>
              <a:t> if a Broker is alive?</a:t>
            </a:r>
          </a:p>
          <a:p>
            <a:pPr lvl="1"/>
            <a:r>
              <a:rPr lang="en-US" altLang="zh-CN" sz="2600" dirty="0" smtClean="0"/>
              <a:t>Leader keep a list of “In-sync replica”</a:t>
            </a:r>
          </a:p>
          <a:p>
            <a:pPr lvl="1"/>
            <a:r>
              <a:rPr lang="en-US" altLang="zh-CN" sz="2600" dirty="0" smtClean="0"/>
              <a:t>If a replica falls behind too much: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remove from ISR</a:t>
            </a:r>
          </a:p>
          <a:p>
            <a:pPr lvl="2"/>
            <a:r>
              <a:rPr lang="en-US" altLang="zh-CN" sz="2400" dirty="0" smtClean="0"/>
              <a:t>Too much: </a:t>
            </a:r>
          </a:p>
          <a:p>
            <a:pPr lvl="3"/>
            <a:r>
              <a:rPr lang="en-US" altLang="zh-CN" sz="2400" dirty="0" smtClean="0"/>
              <a:t>Several message</a:t>
            </a:r>
          </a:p>
          <a:p>
            <a:pPr lvl="3"/>
            <a:r>
              <a:rPr lang="en-US" altLang="zh-CN" sz="2400" dirty="0" smtClean="0"/>
              <a:t>Several time with no fetch request</a:t>
            </a:r>
            <a:endParaRPr lang="en-US" altLang="zh-CN" sz="2400" dirty="0"/>
          </a:p>
          <a:p>
            <a:r>
              <a:rPr lang="en-US" altLang="zh-CN" sz="2800" dirty="0" smtClean="0"/>
              <a:t>Follower’s copy:</a:t>
            </a:r>
          </a:p>
          <a:p>
            <a:pPr lvl="1"/>
            <a:r>
              <a:rPr lang="en-US" altLang="zh-CN" sz="2600" dirty="0" smtClean="0"/>
              <a:t>Neither sync nor </a:t>
            </a:r>
            <a:r>
              <a:rPr lang="en-US" altLang="zh-CN" sz="2600" dirty="0" err="1" smtClean="0"/>
              <a:t>async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Buffered in mem then commit</a:t>
            </a:r>
          </a:p>
        </p:txBody>
      </p:sp>
    </p:spTree>
    <p:extLst>
      <p:ext uri="{BB962C8B-B14F-4D97-AF65-F5344CB8AC3E}">
        <p14:creationId xmlns:p14="http://schemas.microsoft.com/office/powerpoint/2010/main" val="32839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Leader fail, election new leader from ISR</a:t>
            </a:r>
          </a:p>
          <a:p>
            <a:r>
              <a:rPr lang="en-US" altLang="zh-CN" sz="2800" dirty="0" smtClean="0"/>
              <a:t>What if all replicas fail?</a:t>
            </a:r>
          </a:p>
          <a:p>
            <a:pPr lvl="1"/>
            <a:r>
              <a:rPr lang="en-US" altLang="zh-CN" sz="2400" dirty="0" smtClean="0"/>
              <a:t>Wait for the first replica to come back or</a:t>
            </a:r>
          </a:p>
          <a:p>
            <a:pPr lvl="1"/>
            <a:r>
              <a:rPr lang="en-US" altLang="zh-CN" sz="2400" dirty="0" smtClean="0"/>
              <a:t>Choose the first replica as leader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/>
              <a:t>No guarantee </a:t>
            </a:r>
            <a:r>
              <a:rPr lang="en-US" altLang="zh-CN" sz="2400" dirty="0" smtClean="0"/>
              <a:t>now</a:t>
            </a:r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2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61872" y="1828799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Log</a:t>
            </a:r>
          </a:p>
          <a:p>
            <a:pPr lvl="1"/>
            <a:r>
              <a:rPr lang="en-US" altLang="zh-CN" sz="2400" dirty="0" smtClean="0"/>
              <a:t>User activity events</a:t>
            </a:r>
          </a:p>
          <a:p>
            <a:pPr lvl="1"/>
            <a:r>
              <a:rPr lang="en-US" altLang="zh-CN" sz="2400" dirty="0" smtClean="0"/>
              <a:t>Operation metrics</a:t>
            </a:r>
          </a:p>
          <a:p>
            <a:pPr lvl="1"/>
            <a:r>
              <a:rPr lang="en-US" altLang="zh-CN" sz="2400" dirty="0" smtClean="0"/>
              <a:t>System metrics</a:t>
            </a:r>
          </a:p>
          <a:p>
            <a:r>
              <a:rPr lang="en-US" altLang="zh-CN" sz="2800" dirty="0" smtClean="0"/>
              <a:t>Trends in Internet app</a:t>
            </a:r>
          </a:p>
          <a:p>
            <a:pPr lvl="1"/>
            <a:r>
              <a:rPr lang="en-US" altLang="zh-CN" sz="2400" dirty="0" smtClean="0"/>
              <a:t>Activity data ==&gt; part of production data pipeline</a:t>
            </a:r>
          </a:p>
          <a:p>
            <a:pPr lvl="1"/>
            <a:r>
              <a:rPr lang="en-US" altLang="zh-CN" sz="2400" dirty="0" smtClean="0"/>
              <a:t>Log larger than real data!</a:t>
            </a:r>
          </a:p>
        </p:txBody>
      </p:sp>
    </p:spTree>
    <p:extLst>
      <p:ext uri="{BB962C8B-B14F-4D97-AF65-F5344CB8AC3E}">
        <p14:creationId xmlns:p14="http://schemas.microsoft.com/office/powerpoint/2010/main" val="35365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Each broker has a watcher</a:t>
            </a:r>
          </a:p>
          <a:p>
            <a:pPr lvl="1"/>
            <a:r>
              <a:rPr lang="en-US" altLang="zh-CN" sz="2400" dirty="0" smtClean="0"/>
              <a:t>TOO SLOW!</a:t>
            </a:r>
          </a:p>
          <a:p>
            <a:r>
              <a:rPr lang="en-US" altLang="zh-CN" sz="2800" dirty="0" smtClean="0"/>
              <a:t>Kafka Controller on new version</a:t>
            </a:r>
          </a:p>
          <a:p>
            <a:pPr lvl="1"/>
            <a:r>
              <a:rPr lang="en-US" altLang="zh-CN" sz="2400" dirty="0" smtClean="0"/>
              <a:t>Manage replica &amp; partition states</a:t>
            </a:r>
          </a:p>
          <a:p>
            <a:pPr lvl="2"/>
            <a:r>
              <a:rPr lang="en-US" altLang="zh-CN" sz="2000" dirty="0" smtClean="0"/>
              <a:t>Elect new leader</a:t>
            </a:r>
          </a:p>
          <a:p>
            <a:pPr lvl="1"/>
            <a:r>
              <a:rPr lang="en-US" altLang="zh-CN" sz="2400" dirty="0" smtClean="0"/>
              <a:t>Notify brokers when ISR changes</a:t>
            </a:r>
          </a:p>
          <a:p>
            <a:pPr lvl="1"/>
            <a:r>
              <a:rPr lang="en-US" altLang="zh-CN" sz="2400" dirty="0" smtClean="0"/>
              <a:t>Reallocate when topic changes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6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Broker failover</a:t>
            </a:r>
          </a:p>
          <a:p>
            <a:r>
              <a:rPr lang="en-US" altLang="zh-CN" sz="2800" dirty="0" smtClean="0"/>
              <a:t>Topic changes</a:t>
            </a:r>
          </a:p>
          <a:p>
            <a:r>
              <a:rPr lang="en-US" altLang="zh-CN" sz="2800" dirty="0" smtClean="0"/>
              <a:t>Broker starts up</a:t>
            </a:r>
          </a:p>
          <a:p>
            <a:r>
              <a:rPr lang="en-US" altLang="zh-CN" sz="2800" dirty="0" smtClean="0"/>
              <a:t>Controller failover</a:t>
            </a:r>
          </a:p>
          <a:p>
            <a:pPr lvl="1"/>
            <a:r>
              <a:rPr lang="en-US" altLang="zh-CN" sz="2400" dirty="0" smtClean="0"/>
              <a:t>Zookeeper’s strong consistency: controller path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16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Current Messaging System</a:t>
            </a:r>
          </a:p>
          <a:p>
            <a:pPr lvl="1"/>
            <a:r>
              <a:rPr lang="en-US" altLang="zh-CN" sz="2800" dirty="0" smtClean="0"/>
              <a:t>Old ones: NOT fit for log processing!</a:t>
            </a:r>
          </a:p>
          <a:p>
            <a:pPr lvl="2"/>
            <a:r>
              <a:rPr lang="en-US" altLang="zh-CN" sz="2400" dirty="0" smtClean="0"/>
              <a:t>Focus on delivery guarantees, overkill for log</a:t>
            </a:r>
          </a:p>
          <a:p>
            <a:pPr lvl="2"/>
            <a:r>
              <a:rPr lang="en-US" altLang="zh-CN" sz="2400" dirty="0" smtClean="0"/>
              <a:t>Through</a:t>
            </a:r>
            <a:r>
              <a:rPr lang="en-US" altLang="zh-CN" sz="2400" dirty="0" smtClean="0"/>
              <a:t>put is not the main concern</a:t>
            </a:r>
          </a:p>
          <a:p>
            <a:pPr lvl="2"/>
            <a:r>
              <a:rPr lang="en-US" altLang="zh-CN" sz="2400" dirty="0" smtClean="0"/>
              <a:t>Wea</a:t>
            </a:r>
            <a:r>
              <a:rPr lang="en-US" altLang="zh-CN" sz="2400" dirty="0" smtClean="0"/>
              <a:t>k in distribution support</a:t>
            </a:r>
          </a:p>
          <a:p>
            <a:pPr lvl="2"/>
            <a:r>
              <a:rPr lang="en-US" altLang="zh-CN" sz="2400" dirty="0" smtClean="0"/>
              <a:t>Assume immediate consumption </a:t>
            </a:r>
            <a:endParaRPr lang="en-US" altLang="zh-CN" sz="2400" dirty="0" smtClean="0"/>
          </a:p>
          <a:p>
            <a:pPr lvl="2"/>
            <a:endParaRPr lang="en-US" altLang="zh-CN" sz="2800" dirty="0" smtClean="0"/>
          </a:p>
          <a:p>
            <a:pPr lvl="1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43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Kafka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A message system</a:t>
            </a:r>
          </a:p>
          <a:p>
            <a:pPr lvl="1"/>
            <a:r>
              <a:rPr lang="en-US" altLang="zh-CN" sz="2400" dirty="0" smtClean="0"/>
              <a:t>Based on publish/subscribe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 smtClean="0"/>
              <a:t>Access data within O(1)</a:t>
            </a:r>
          </a:p>
          <a:p>
            <a:pPr lvl="1"/>
            <a:r>
              <a:rPr lang="en-US" altLang="zh-CN" sz="2400" dirty="0" smtClean="0"/>
              <a:t>Distributed</a:t>
            </a:r>
          </a:p>
          <a:p>
            <a:pPr lvl="1"/>
            <a:r>
              <a:rPr lang="en-US" altLang="zh-CN" sz="2400" dirty="0" smtClean="0"/>
              <a:t>Scalable</a:t>
            </a:r>
          </a:p>
          <a:p>
            <a:pPr lvl="1"/>
            <a:r>
              <a:rPr lang="en-US" altLang="zh-CN" sz="2400" dirty="0" smtClean="0"/>
              <a:t>High Throughput</a:t>
            </a:r>
          </a:p>
          <a:p>
            <a:pPr lvl="1"/>
            <a:r>
              <a:rPr lang="en-US" altLang="zh-CN" sz="2400" dirty="0" smtClean="0"/>
              <a:t>Online &amp; offline consumption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18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00507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5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Topic: stream of message</a:t>
            </a:r>
          </a:p>
          <a:p>
            <a:r>
              <a:rPr lang="en-US" altLang="zh-CN" sz="2800" dirty="0" smtClean="0"/>
              <a:t>Partition</a:t>
            </a:r>
          </a:p>
          <a:p>
            <a:r>
              <a:rPr lang="en-US" altLang="zh-CN" sz="2800" dirty="0" smtClean="0"/>
              <a:t>Producer: publish message to a topic</a:t>
            </a:r>
          </a:p>
          <a:p>
            <a:r>
              <a:rPr lang="en-US" altLang="zh-CN" sz="2800" dirty="0" smtClean="0"/>
              <a:t>Consumer: subscribe message from a topic</a:t>
            </a:r>
          </a:p>
          <a:p>
            <a:pPr lvl="1"/>
            <a:r>
              <a:rPr lang="en-US" altLang="zh-CN" sz="2600" dirty="0" smtClean="0"/>
              <a:t>Consumer Group</a:t>
            </a:r>
          </a:p>
          <a:p>
            <a:r>
              <a:rPr lang="en-US" altLang="zh-CN" sz="2800" dirty="0" smtClean="0"/>
              <a:t>Broker: store messages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9638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pic>
        <p:nvPicPr>
          <p:cNvPr id="2052" name="Picture 4" descr="https://images2015.cnblogs.com/blog/595328/201611/595328-20161113230555670-35330082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3" y="1953313"/>
            <a:ext cx="8083965" cy="41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Like a queue</a:t>
            </a:r>
          </a:p>
          <a:p>
            <a:r>
              <a:rPr lang="en-US" altLang="zh-CN" sz="2800" dirty="0" smtClean="0"/>
              <a:t>Divide into </a:t>
            </a:r>
            <a:r>
              <a:rPr lang="en-US" altLang="zh-CN" sz="2800" b="1" dirty="0" smtClean="0"/>
              <a:t>partition</a:t>
            </a:r>
            <a:r>
              <a:rPr lang="en-US" altLang="zh-CN" sz="2800" dirty="0" smtClean="0"/>
              <a:t> physically</a:t>
            </a:r>
          </a:p>
          <a:p>
            <a:pPr lvl="1"/>
            <a:r>
              <a:rPr lang="en-US" altLang="zh-CN" sz="2400" dirty="0" smtClean="0"/>
              <a:t>High throughput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 smtClean="0"/>
          </a:p>
          <a:p>
            <a:endParaRPr lang="en-US" altLang="zh-CN" sz="2600" dirty="0" smtClean="0"/>
          </a:p>
        </p:txBody>
      </p:sp>
      <p:pic>
        <p:nvPicPr>
          <p:cNvPr id="3076" name="Picture 4" descr="âkafka topic partition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4" y="3234829"/>
            <a:ext cx="8617155" cy="348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81" name="墨迹 3080"/>
              <p14:cNvContentPartPr/>
              <p14:nvPr/>
            </p14:nvContentPartPr>
            <p14:xfrm>
              <a:off x="7920360" y="4158540"/>
              <a:ext cx="1844640" cy="933120"/>
            </p14:xfrm>
          </p:contentPart>
        </mc:Choice>
        <mc:Fallback xmlns="">
          <p:pic>
            <p:nvPicPr>
              <p:cNvPr id="3081" name="墨迹 308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6960" y="4138380"/>
                <a:ext cx="18936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96" name="墨迹 3095"/>
              <p14:cNvContentPartPr/>
              <p14:nvPr/>
            </p14:nvContentPartPr>
            <p14:xfrm>
              <a:off x="7987320" y="3048540"/>
              <a:ext cx="2074680" cy="1158120"/>
            </p14:xfrm>
          </p:contentPart>
        </mc:Choice>
        <mc:Fallback xmlns="">
          <p:pic>
            <p:nvPicPr>
              <p:cNvPr id="3096" name="墨迹 30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8960" y="3031980"/>
                <a:ext cx="211464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1311</TotalTime>
  <Words>2438</Words>
  <Application>Microsoft Office PowerPoint</Application>
  <PresentationFormat>宽屏</PresentationFormat>
  <Paragraphs>520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Arial</vt:lpstr>
      <vt:lpstr>Consolas</vt:lpstr>
      <vt:lpstr>Wingdings</vt:lpstr>
      <vt:lpstr>Wingdings 2</vt:lpstr>
      <vt:lpstr>View</vt:lpstr>
      <vt:lpstr> </vt:lpstr>
      <vt:lpstr> </vt:lpstr>
      <vt:lpstr>Motivation</vt:lpstr>
      <vt:lpstr>Motivation</vt:lpstr>
      <vt:lpstr>Kafka</vt:lpstr>
      <vt:lpstr>Architecture</vt:lpstr>
      <vt:lpstr>Architecture</vt:lpstr>
      <vt:lpstr>Architecture</vt:lpstr>
      <vt:lpstr>Topic</vt:lpstr>
      <vt:lpstr>Partition</vt:lpstr>
      <vt:lpstr>Partition</vt:lpstr>
      <vt:lpstr>Producer</vt:lpstr>
      <vt:lpstr>Consumer</vt:lpstr>
      <vt:lpstr>Consumer</vt:lpstr>
      <vt:lpstr>Consumer</vt:lpstr>
      <vt:lpstr>Consumer</vt:lpstr>
      <vt:lpstr>Design</vt:lpstr>
      <vt:lpstr>Zookeeper</vt:lpstr>
      <vt:lpstr>Zookeeper</vt:lpstr>
      <vt:lpstr>Zookeeper</vt:lpstr>
      <vt:lpstr>Rebalance</vt:lpstr>
      <vt:lpstr>Rebalance</vt:lpstr>
      <vt:lpstr>Guarantee</vt:lpstr>
      <vt:lpstr>Guarantee</vt:lpstr>
      <vt:lpstr>Evaluation</vt:lpstr>
      <vt:lpstr>Replica</vt:lpstr>
      <vt:lpstr>Replica</vt:lpstr>
      <vt:lpstr>Replica</vt:lpstr>
      <vt:lpstr>Replica</vt:lpstr>
      <vt:lpstr>Controller</vt:lpstr>
      <vt:lpstr>Controller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Song Xiaoniu</dc:creator>
  <cp:lastModifiedBy>Song Xiaoniu</cp:lastModifiedBy>
  <cp:revision>58</cp:revision>
  <dcterms:created xsi:type="dcterms:W3CDTF">2018-04-25T05:39:10Z</dcterms:created>
  <dcterms:modified xsi:type="dcterms:W3CDTF">2018-04-26T04:50:25Z</dcterms:modified>
</cp:coreProperties>
</file>