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3" r:id="rId2"/>
    <p:sldId id="674" r:id="rId3"/>
    <p:sldId id="293" r:id="rId4"/>
    <p:sldId id="321" r:id="rId5"/>
    <p:sldId id="292" r:id="rId6"/>
    <p:sldId id="699" r:id="rId7"/>
    <p:sldId id="323" r:id="rId8"/>
    <p:sldId id="316" r:id="rId9"/>
    <p:sldId id="697" r:id="rId10"/>
    <p:sldId id="313" r:id="rId11"/>
    <p:sldId id="318" r:id="rId12"/>
    <p:sldId id="309" r:id="rId13"/>
    <p:sldId id="302" r:id="rId14"/>
    <p:sldId id="696" r:id="rId15"/>
    <p:sldId id="304" r:id="rId16"/>
    <p:sldId id="305" r:id="rId17"/>
    <p:sldId id="306" r:id="rId18"/>
    <p:sldId id="695" r:id="rId19"/>
    <p:sldId id="689" r:id="rId20"/>
    <p:sldId id="700" r:id="rId21"/>
    <p:sldId id="702" r:id="rId22"/>
    <p:sldId id="691" r:id="rId23"/>
    <p:sldId id="694" r:id="rId2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6AD8E"/>
    <a:srgbClr val="CC99FF"/>
    <a:srgbClr val="FF7F00"/>
    <a:srgbClr val="C63D00"/>
    <a:srgbClr val="99FF99"/>
    <a:srgbClr val="A38ACB"/>
    <a:srgbClr val="0066FF"/>
    <a:srgbClr val="543795"/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84178" autoAdjust="0"/>
  </p:normalViewPr>
  <p:slideViewPr>
    <p:cSldViewPr snapToGrid="0" showGuides="1">
      <p:cViewPr varScale="1">
        <p:scale>
          <a:sx n="135" d="100"/>
          <a:sy n="135" d="100"/>
        </p:scale>
        <p:origin x="448" y="176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1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金泽文" userId="9745bfeb-88d4-4cc5-b1a9-311e0753f31e" providerId="ADAL" clId="{F66A0DD7-74E8-BD4A-AA2A-28C6A9AF0A97}"/>
    <pc:docChg chg="undo redo custSel addSld delSld modSld sldOrd modMainMaster">
      <pc:chgData name="金泽文" userId="9745bfeb-88d4-4cc5-b1a9-311e0753f31e" providerId="ADAL" clId="{F66A0DD7-74E8-BD4A-AA2A-28C6A9AF0A97}" dt="2019-06-26T07:45:44.137" v="1291"/>
      <pc:docMkLst>
        <pc:docMk/>
      </pc:docMkLst>
      <pc:sldChg chg="addSp delSp modSp add delAnim modAnim">
        <pc:chgData name="金泽文" userId="9745bfeb-88d4-4cc5-b1a9-311e0753f31e" providerId="ADAL" clId="{F66A0DD7-74E8-BD4A-AA2A-28C6A9AF0A97}" dt="2019-06-26T07:42:06.389" v="1268"/>
        <pc:sldMkLst>
          <pc:docMk/>
          <pc:sldMk cId="441641106" sldId="292"/>
        </pc:sldMkLst>
        <pc:spChg chg="mod">
          <ac:chgData name="金泽文" userId="9745bfeb-88d4-4cc5-b1a9-311e0753f31e" providerId="ADAL" clId="{F66A0DD7-74E8-BD4A-AA2A-28C6A9AF0A97}" dt="2019-06-26T03:51:13.048" v="122" actId="14100"/>
          <ac:spMkLst>
            <pc:docMk/>
            <pc:sldMk cId="441641106" sldId="292"/>
            <ac:spMk id="3" creationId="{1363056E-2008-904A-9D1F-0428211AF491}"/>
          </ac:spMkLst>
        </pc:spChg>
        <pc:spChg chg="del mod">
          <ac:chgData name="金泽文" userId="9745bfeb-88d4-4cc5-b1a9-311e0753f31e" providerId="ADAL" clId="{F66A0DD7-74E8-BD4A-AA2A-28C6A9AF0A97}" dt="2019-06-26T03:50:27.762" v="113"/>
          <ac:spMkLst>
            <pc:docMk/>
            <pc:sldMk cId="441641106" sldId="292"/>
            <ac:spMk id="4" creationId="{2A9D99CB-7428-FA4F-A6F9-5345EC3E4D40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41641106" sldId="292"/>
            <ac:spMk id="10" creationId="{A94D1BA4-1A96-FD48-BC43-A3434E68FEA7}"/>
          </ac:spMkLst>
        </pc:spChg>
        <pc:spChg chg="mod">
          <ac:chgData name="金泽文" userId="9745bfeb-88d4-4cc5-b1a9-311e0753f31e" providerId="ADAL" clId="{F66A0DD7-74E8-BD4A-AA2A-28C6A9AF0A97}" dt="2019-06-26T03:51:13.048" v="122" actId="14100"/>
          <ac:spMkLst>
            <pc:docMk/>
            <pc:sldMk cId="441641106" sldId="292"/>
            <ac:spMk id="17" creationId="{50373DC9-0B3B-244C-80F3-5993323E633F}"/>
          </ac:spMkLst>
        </pc:spChg>
        <pc:spChg chg="mod">
          <ac:chgData name="金泽文" userId="9745bfeb-88d4-4cc5-b1a9-311e0753f31e" providerId="ADAL" clId="{F66A0DD7-74E8-BD4A-AA2A-28C6A9AF0A97}" dt="2019-06-26T03:51:13.048" v="122" actId="14100"/>
          <ac:spMkLst>
            <pc:docMk/>
            <pc:sldMk cId="441641106" sldId="292"/>
            <ac:spMk id="18" creationId="{1118165E-E805-754B-B011-8E30D56D1D6B}"/>
          </ac:spMkLst>
        </pc:spChg>
        <pc:spChg chg="mod">
          <ac:chgData name="金泽文" userId="9745bfeb-88d4-4cc5-b1a9-311e0753f31e" providerId="ADAL" clId="{F66A0DD7-74E8-BD4A-AA2A-28C6A9AF0A97}" dt="2019-06-26T03:51:13.048" v="122" actId="14100"/>
          <ac:spMkLst>
            <pc:docMk/>
            <pc:sldMk cId="441641106" sldId="292"/>
            <ac:spMk id="19" creationId="{EB5B3FC7-0906-2842-8BC6-F626A358501D}"/>
          </ac:spMkLst>
        </pc:spChg>
        <pc:spChg chg="mod">
          <ac:chgData name="金泽文" userId="9745bfeb-88d4-4cc5-b1a9-311e0753f31e" providerId="ADAL" clId="{F66A0DD7-74E8-BD4A-AA2A-28C6A9AF0A97}" dt="2019-06-26T03:51:13.048" v="122" actId="14100"/>
          <ac:spMkLst>
            <pc:docMk/>
            <pc:sldMk cId="441641106" sldId="292"/>
            <ac:spMk id="20" creationId="{7BE68BE9-09BA-B347-8875-52D7C259BF29}"/>
          </ac:spMkLst>
        </pc:spChg>
        <pc:spChg chg="add del mod">
          <ac:chgData name="金泽文" userId="9745bfeb-88d4-4cc5-b1a9-311e0753f31e" providerId="ADAL" clId="{F66A0DD7-74E8-BD4A-AA2A-28C6A9AF0A97}" dt="2019-06-26T03:50:00.779" v="101"/>
          <ac:spMkLst>
            <pc:docMk/>
            <pc:sldMk cId="441641106" sldId="292"/>
            <ac:spMk id="21" creationId="{EEC9C944-DE41-C94F-BA0A-01D77CA70D8E}"/>
          </ac:spMkLst>
        </pc:spChg>
        <pc:spChg chg="add mod">
          <ac:chgData name="金泽文" userId="9745bfeb-88d4-4cc5-b1a9-311e0753f31e" providerId="ADAL" clId="{F66A0DD7-74E8-BD4A-AA2A-28C6A9AF0A97}" dt="2019-06-26T03:51:23.734" v="124" actId="1076"/>
          <ac:spMkLst>
            <pc:docMk/>
            <pc:sldMk cId="441641106" sldId="292"/>
            <ac:spMk id="22" creationId="{A7C709EF-A063-C047-9F44-621CD0F7B254}"/>
          </ac:spMkLst>
        </pc:spChg>
        <pc:spChg chg="add del mod">
          <ac:chgData name="金泽文" userId="9745bfeb-88d4-4cc5-b1a9-311e0753f31e" providerId="ADAL" clId="{F66A0DD7-74E8-BD4A-AA2A-28C6A9AF0A97}" dt="2019-06-26T03:50:57.784" v="120"/>
          <ac:spMkLst>
            <pc:docMk/>
            <pc:sldMk cId="441641106" sldId="292"/>
            <ac:spMk id="23" creationId="{C9DD5883-71AB-3E4D-A806-70B8EF5CE08D}"/>
          </ac:spMkLst>
        </pc:spChg>
        <pc:spChg chg="add">
          <ac:chgData name="金泽文" userId="9745bfeb-88d4-4cc5-b1a9-311e0753f31e" providerId="ADAL" clId="{F66A0DD7-74E8-BD4A-AA2A-28C6A9AF0A97}" dt="2019-06-26T03:51:14.293" v="123"/>
          <ac:spMkLst>
            <pc:docMk/>
            <pc:sldMk cId="441641106" sldId="292"/>
            <ac:spMk id="24" creationId="{830F055D-D226-E842-B499-77A661914F92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41641106" sldId="292"/>
            <ac:spMk id="25" creationId="{7CC18650-22F0-B940-8BE4-FE325D88C15A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41641106" sldId="292"/>
            <ac:spMk id="26" creationId="{D318AEDE-4A54-D248-BD26-8E161A3D0DF4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41641106" sldId="292"/>
            <ac:spMk id="27" creationId="{7D6F28C4-A43A-F844-AC44-696E9870AF38}"/>
          </ac:spMkLst>
        </pc:spChg>
        <pc:grpChg chg="mod">
          <ac:chgData name="金泽文" userId="9745bfeb-88d4-4cc5-b1a9-311e0753f31e" providerId="ADAL" clId="{F66A0DD7-74E8-BD4A-AA2A-28C6A9AF0A97}" dt="2019-06-26T03:51:13.048" v="122" actId="14100"/>
          <ac:grpSpMkLst>
            <pc:docMk/>
            <pc:sldMk cId="441641106" sldId="292"/>
            <ac:grpSpMk id="14" creationId="{22BB17DE-8BF2-F648-8192-8FDBD231A390}"/>
          </ac:grpSpMkLst>
        </pc:grpChg>
        <pc:grpChg chg="mod">
          <ac:chgData name="金泽文" userId="9745bfeb-88d4-4cc5-b1a9-311e0753f31e" providerId="ADAL" clId="{F66A0DD7-74E8-BD4A-AA2A-28C6A9AF0A97}" dt="2019-06-26T03:51:13.048" v="122" actId="14100"/>
          <ac:grpSpMkLst>
            <pc:docMk/>
            <pc:sldMk cId="441641106" sldId="292"/>
            <ac:grpSpMk id="15" creationId="{32AD6248-52F2-E544-8E35-71EF6A2BBB46}"/>
          </ac:grpSpMkLst>
        </pc:grpChg>
        <pc:grpChg chg="mod">
          <ac:chgData name="金泽文" userId="9745bfeb-88d4-4cc5-b1a9-311e0753f31e" providerId="ADAL" clId="{F66A0DD7-74E8-BD4A-AA2A-28C6A9AF0A97}" dt="2019-06-26T03:51:13.048" v="122" actId="14100"/>
          <ac:grpSpMkLst>
            <pc:docMk/>
            <pc:sldMk cId="441641106" sldId="292"/>
            <ac:grpSpMk id="16" creationId="{3773E4FD-9769-7C40-BF19-ADF23B90CFA9}"/>
          </ac:grpSpMkLst>
        </pc:grpChg>
        <pc:picChg chg="mod">
          <ac:chgData name="金泽文" userId="9745bfeb-88d4-4cc5-b1a9-311e0753f31e" providerId="ADAL" clId="{F66A0DD7-74E8-BD4A-AA2A-28C6A9AF0A97}" dt="2019-06-26T03:51:13.048" v="122" actId="14100"/>
          <ac:picMkLst>
            <pc:docMk/>
            <pc:sldMk cId="441641106" sldId="292"/>
            <ac:picMk id="6" creationId="{7ABFD9AD-088B-B14A-A9DE-2E60DFBBADBA}"/>
          </ac:picMkLst>
        </pc:picChg>
        <pc:picChg chg="mod">
          <ac:chgData name="金泽文" userId="9745bfeb-88d4-4cc5-b1a9-311e0753f31e" providerId="ADAL" clId="{F66A0DD7-74E8-BD4A-AA2A-28C6A9AF0A97}" dt="2019-06-26T03:51:13.048" v="122" actId="14100"/>
          <ac:picMkLst>
            <pc:docMk/>
            <pc:sldMk cId="441641106" sldId="292"/>
            <ac:picMk id="7" creationId="{005E7A8B-F7E4-BE46-97A6-42172517540C}"/>
          </ac:picMkLst>
        </pc:pic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2094219318" sldId="293"/>
        </pc:sldMkLst>
        <pc:spChg chg="mod">
          <ac:chgData name="金泽文" userId="9745bfeb-88d4-4cc5-b1a9-311e0753f31e" providerId="ADAL" clId="{F66A0DD7-74E8-BD4A-AA2A-28C6A9AF0A97}" dt="2019-06-26T03:30:53.568" v="80" actId="1076"/>
          <ac:spMkLst>
            <pc:docMk/>
            <pc:sldMk cId="2094219318" sldId="293"/>
            <ac:spMk id="4" creationId="{D15350D3-769B-F045-8EB6-360D9EDEC258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094219318" sldId="293"/>
            <ac:spMk id="5" creationId="{94D224B0-1516-1E46-9694-DAFCE57BD4BF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094219318" sldId="293"/>
            <ac:spMk id="7" creationId="{77D8391C-FAEA-514B-81D3-FFBB0E63F36D}"/>
          </ac:spMkLst>
        </pc:spChg>
        <pc:spChg chg="mod">
          <ac:chgData name="金泽文" userId="9745bfeb-88d4-4cc5-b1a9-311e0753f31e" providerId="ADAL" clId="{F66A0DD7-74E8-BD4A-AA2A-28C6A9AF0A97}" dt="2019-06-26T06:18:25.404" v="155" actId="1076"/>
          <ac:spMkLst>
            <pc:docMk/>
            <pc:sldMk cId="2094219318" sldId="293"/>
            <ac:spMk id="14" creationId="{A5223017-26F6-D844-9627-C7B3BBCA3FD4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094219318" sldId="293"/>
            <ac:spMk id="15" creationId="{81F4A4B7-6093-7840-A4AE-37712F6B5512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094219318" sldId="293"/>
            <ac:spMk id="16" creationId="{48B57812-3611-AD41-BB9A-E66885C485FE}"/>
          </ac:spMkLst>
        </pc:spChg>
        <pc:spChg chg="mod">
          <ac:chgData name="金泽文" userId="9745bfeb-88d4-4cc5-b1a9-311e0753f31e" providerId="ADAL" clId="{F66A0DD7-74E8-BD4A-AA2A-28C6A9AF0A97}" dt="2019-06-26T06:18:20.576" v="154" actId="1076"/>
          <ac:spMkLst>
            <pc:docMk/>
            <pc:sldMk cId="2094219318" sldId="293"/>
            <ac:spMk id="17" creationId="{EF03BA94-6B65-EF48-A14C-B4A25E912644}"/>
          </ac:spMkLst>
        </pc:spChg>
        <pc:spChg chg="mod">
          <ac:chgData name="金泽文" userId="9745bfeb-88d4-4cc5-b1a9-311e0753f31e" providerId="ADAL" clId="{F66A0DD7-74E8-BD4A-AA2A-28C6A9AF0A97}" dt="2019-06-26T03:30:53.568" v="80" actId="1076"/>
          <ac:spMkLst>
            <pc:docMk/>
            <pc:sldMk cId="2094219318" sldId="293"/>
            <ac:spMk id="21" creationId="{6EB0C777-ABB6-5143-B04C-B5D942A7CCAE}"/>
          </ac:spMkLst>
        </pc:spChg>
        <pc:spChg chg="mod">
          <ac:chgData name="金泽文" userId="9745bfeb-88d4-4cc5-b1a9-311e0753f31e" providerId="ADAL" clId="{F66A0DD7-74E8-BD4A-AA2A-28C6A9AF0A97}" dt="2019-06-26T03:30:53.568" v="80" actId="1076"/>
          <ac:spMkLst>
            <pc:docMk/>
            <pc:sldMk cId="2094219318" sldId="293"/>
            <ac:spMk id="23" creationId="{DE0F75E4-76D7-934C-BC11-931123E7ACDB}"/>
          </ac:spMkLst>
        </pc:spChg>
        <pc:grpChg chg="mod">
          <ac:chgData name="金泽文" userId="9745bfeb-88d4-4cc5-b1a9-311e0753f31e" providerId="ADAL" clId="{F66A0DD7-74E8-BD4A-AA2A-28C6A9AF0A97}" dt="2019-06-26T03:30:53.568" v="80" actId="1076"/>
          <ac:grpSpMkLst>
            <pc:docMk/>
            <pc:sldMk cId="2094219318" sldId="293"/>
            <ac:grpSpMk id="3" creationId="{74FA3D73-BCA5-0140-A433-9C034A48D91F}"/>
          </ac:grpSpMkLst>
        </pc:grpChg>
        <pc:grpChg chg="mod">
          <ac:chgData name="金泽文" userId="9745bfeb-88d4-4cc5-b1a9-311e0753f31e" providerId="ADAL" clId="{F66A0DD7-74E8-BD4A-AA2A-28C6A9AF0A97}" dt="2019-06-26T03:30:53.568" v="80" actId="1076"/>
          <ac:grpSpMkLst>
            <pc:docMk/>
            <pc:sldMk cId="2094219318" sldId="293"/>
            <ac:grpSpMk id="20" creationId="{03BE27A5-51B9-E64F-86D4-296CB0FB4B64}"/>
          </ac:grpSpMkLst>
        </pc:grpChg>
        <pc:picChg chg="mod">
          <ac:chgData name="金泽文" userId="9745bfeb-88d4-4cc5-b1a9-311e0753f31e" providerId="ADAL" clId="{F66A0DD7-74E8-BD4A-AA2A-28C6A9AF0A97}" dt="2019-06-26T03:30:53.568" v="80" actId="1076"/>
          <ac:picMkLst>
            <pc:docMk/>
            <pc:sldMk cId="2094219318" sldId="293"/>
            <ac:picMk id="6" creationId="{1BBF269B-14E4-9E47-9B3E-043E6281F709}"/>
          </ac:picMkLst>
        </pc:picChg>
      </pc:sldChg>
      <pc:sldChg chg="addSp delSp modSp add modAnim modNotesTx">
        <pc:chgData name="金泽文" userId="9745bfeb-88d4-4cc5-b1a9-311e0753f31e" providerId="ADAL" clId="{F66A0DD7-74E8-BD4A-AA2A-28C6A9AF0A97}" dt="2019-06-26T07:42:06.389" v="1268"/>
        <pc:sldMkLst>
          <pc:docMk/>
          <pc:sldMk cId="1202167320" sldId="302"/>
        </pc:sldMkLst>
        <pc:spChg chg="mod">
          <ac:chgData name="金泽文" userId="9745bfeb-88d4-4cc5-b1a9-311e0753f31e" providerId="ADAL" clId="{F66A0DD7-74E8-BD4A-AA2A-28C6A9AF0A97}" dt="2019-06-26T03:45:50.171" v="92" actId="27636"/>
          <ac:spMkLst>
            <pc:docMk/>
            <pc:sldMk cId="1202167320" sldId="302"/>
            <ac:spMk id="2" creationId="{1D626879-CB38-1942-8EE9-939A50B50594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202167320" sldId="302"/>
            <ac:spMk id="3" creationId="{7A42C80B-A0B6-284A-870F-733E6C9E3CE5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202167320" sldId="302"/>
            <ac:spMk id="4" creationId="{90F2F79E-A763-9E4A-9D8D-259124A60FE8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202167320" sldId="302"/>
            <ac:spMk id="5" creationId="{A611870C-421A-7544-8512-744ADDFA7814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202167320" sldId="302"/>
            <ac:spMk id="6" creationId="{9178A5FF-2445-AD40-BF20-20FCAD68A1AB}"/>
          </ac:spMkLst>
        </pc:spChg>
        <pc:spChg chg="mod">
          <ac:chgData name="金泽文" userId="9745bfeb-88d4-4cc5-b1a9-311e0753f31e" providerId="ADAL" clId="{F66A0DD7-74E8-BD4A-AA2A-28C6A9AF0A97}" dt="2019-06-26T06:34:29.993" v="207" actId="20577"/>
          <ac:spMkLst>
            <pc:docMk/>
            <pc:sldMk cId="1202167320" sldId="302"/>
            <ac:spMk id="15" creationId="{742D8D1B-0B17-8F41-B4A4-720A1CD95338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1300446924" sldId="304"/>
        </pc:sldMkLst>
        <pc:spChg chg="mod">
          <ac:chgData name="金泽文" userId="9745bfeb-88d4-4cc5-b1a9-311e0753f31e" providerId="ADAL" clId="{F66A0DD7-74E8-BD4A-AA2A-28C6A9AF0A97}" dt="2019-06-26T03:45:50.206" v="93" actId="27636"/>
          <ac:spMkLst>
            <pc:docMk/>
            <pc:sldMk cId="1300446924" sldId="304"/>
            <ac:spMk id="2" creationId="{CB8E5026-1F0E-0849-873E-423FCBC42F2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300446924" sldId="304"/>
            <ac:spMk id="5" creationId="{5CD87922-4D29-5645-8FB5-F41E916A8A4B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300446924" sldId="304"/>
            <ac:spMk id="7" creationId="{EB24EF15-3AAB-E148-801D-072CE343EB71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300446924" sldId="304"/>
            <ac:spMk id="8" creationId="{E959CFAE-1B4B-CE4B-9056-48B2DA49F0DD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300446924" sldId="304"/>
            <ac:spMk id="9" creationId="{B883107C-BACB-7743-9F02-45E93684FF52}"/>
          </ac:spMkLst>
        </pc:spChg>
      </pc:sldChg>
      <pc:sldChg chg="addSp delSp modSp add modNotesTx">
        <pc:chgData name="金泽文" userId="9745bfeb-88d4-4cc5-b1a9-311e0753f31e" providerId="ADAL" clId="{F66A0DD7-74E8-BD4A-AA2A-28C6A9AF0A97}" dt="2019-06-26T07:42:06.389" v="1268"/>
        <pc:sldMkLst>
          <pc:docMk/>
          <pc:sldMk cId="3160254949" sldId="305"/>
        </pc:sldMkLst>
        <pc:spChg chg="mod">
          <ac:chgData name="金泽文" userId="9745bfeb-88d4-4cc5-b1a9-311e0753f31e" providerId="ADAL" clId="{F66A0DD7-74E8-BD4A-AA2A-28C6A9AF0A97}" dt="2019-06-26T03:45:50.243" v="94" actId="27636"/>
          <ac:spMkLst>
            <pc:docMk/>
            <pc:sldMk cId="3160254949" sldId="305"/>
            <ac:spMk id="2" creationId="{B874D7B4-2492-924E-85A5-24EFFE4D1501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3160254949" sldId="305"/>
            <ac:spMk id="4" creationId="{4CC5AE18-161C-E849-9F33-4FBA42CFDE4A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3160254949" sldId="305"/>
            <ac:spMk id="9" creationId="{5DDB1FF2-52C8-3844-81E7-E7034722FC2B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3160254949" sldId="305"/>
            <ac:spMk id="10" creationId="{BC9FEA81-B1A2-3B4D-A063-31F9F4B0D27C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3160254949" sldId="305"/>
            <ac:spMk id="11" creationId="{6AD01E0C-FB2B-FC4C-B231-8570A68C8D4B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669631209" sldId="306"/>
        </pc:sldMkLst>
        <pc:spChg chg="mod">
          <ac:chgData name="金泽文" userId="9745bfeb-88d4-4cc5-b1a9-311e0753f31e" providerId="ADAL" clId="{F66A0DD7-74E8-BD4A-AA2A-28C6A9AF0A97}" dt="2019-06-26T03:45:50.324" v="95" actId="27636"/>
          <ac:spMkLst>
            <pc:docMk/>
            <pc:sldMk cId="669631209" sldId="306"/>
            <ac:spMk id="2" creationId="{149B3551-B354-4F44-B6BA-C916F67054E3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669631209" sldId="306"/>
            <ac:spMk id="4" creationId="{CC47E904-EBA6-D242-9A7E-BAC7EA7E2E4C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669631209" sldId="306"/>
            <ac:spMk id="7" creationId="{3F253C5E-E636-4B4B-9E47-A7B360276658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669631209" sldId="306"/>
            <ac:spMk id="8" creationId="{58503651-E8D3-2046-8AB9-42531114D0A8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669631209" sldId="306"/>
            <ac:spMk id="9" creationId="{84E83433-FC37-264C-95BF-39C58301066E}"/>
          </ac:spMkLst>
        </pc:spChg>
      </pc:sldChg>
      <pc:sldChg chg="addSp delSp modSp add modAnim">
        <pc:chgData name="金泽文" userId="9745bfeb-88d4-4cc5-b1a9-311e0753f31e" providerId="ADAL" clId="{F66A0DD7-74E8-BD4A-AA2A-28C6A9AF0A97}" dt="2019-06-26T07:42:06.389" v="1268"/>
        <pc:sldMkLst>
          <pc:docMk/>
          <pc:sldMk cId="1007753989" sldId="309"/>
        </pc:sldMkLst>
        <pc:spChg chg="mod">
          <ac:chgData name="金泽文" userId="9745bfeb-88d4-4cc5-b1a9-311e0753f31e" providerId="ADAL" clId="{F66A0DD7-74E8-BD4A-AA2A-28C6A9AF0A97}" dt="2019-06-26T03:45:50.136" v="91" actId="27636"/>
          <ac:spMkLst>
            <pc:docMk/>
            <pc:sldMk cId="1007753989" sldId="309"/>
            <ac:spMk id="2" creationId="{4A50985A-FA3E-034E-AEDF-536D71BB5CDD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007753989" sldId="309"/>
            <ac:spMk id="4" creationId="{1E36D5FF-E35D-3747-BF30-468CF8CF40BC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007753989" sldId="309"/>
            <ac:spMk id="5" creationId="{A484D96F-6F5E-5B47-A391-CB38FFDE3DBD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007753989" sldId="309"/>
            <ac:spMk id="7" creationId="{3CA0730D-7CA2-6941-96EA-DB28140DD18D}"/>
          </ac:spMkLst>
        </pc:spChg>
        <pc:spChg chg="mod">
          <ac:chgData name="金泽文" userId="9745bfeb-88d4-4cc5-b1a9-311e0753f31e" providerId="ADAL" clId="{F66A0DD7-74E8-BD4A-AA2A-28C6A9AF0A97}" dt="2019-06-26T04:09:02.205" v="140" actId="1076"/>
          <ac:spMkLst>
            <pc:docMk/>
            <pc:sldMk cId="1007753989" sldId="309"/>
            <ac:spMk id="8" creationId="{D6FC2C6B-1A43-DC4B-9EFD-2E44193BB409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007753989" sldId="309"/>
            <ac:spMk id="13" creationId="{8B17B675-6957-1241-AD5B-50DCA88FAD7C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1655627354" sldId="313"/>
        </pc:sldMkLst>
        <pc:spChg chg="mod">
          <ac:chgData name="金泽文" userId="9745bfeb-88d4-4cc5-b1a9-311e0753f31e" providerId="ADAL" clId="{F66A0DD7-74E8-BD4A-AA2A-28C6A9AF0A97}" dt="2019-06-26T03:45:50.048" v="89" actId="27636"/>
          <ac:spMkLst>
            <pc:docMk/>
            <pc:sldMk cId="1655627354" sldId="313"/>
            <ac:spMk id="2" creationId="{D76C5164-3366-1D4F-AE2E-9F363391F44E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655627354" sldId="313"/>
            <ac:spMk id="16" creationId="{0371C4F9-47D4-854B-A632-0407CB5FC8A1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655627354" sldId="313"/>
            <ac:spMk id="17" creationId="{A3734E0D-88B2-214A-8284-2DC64143540D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655627354" sldId="313"/>
            <ac:spMk id="18" creationId="{EC89AB21-BD95-734F-AF5B-9A66191842EB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655627354" sldId="313"/>
            <ac:spMk id="19" creationId="{66CB92F2-C5A1-7A47-AADA-90835E8EB4D3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703222153" sldId="316"/>
        </pc:sldMkLst>
        <pc:spChg chg="mod">
          <ac:chgData name="金泽文" userId="9745bfeb-88d4-4cc5-b1a9-311e0753f31e" providerId="ADAL" clId="{F66A0DD7-74E8-BD4A-AA2A-28C6A9AF0A97}" dt="2019-06-26T03:58:55.753" v="138" actId="20577"/>
          <ac:spMkLst>
            <pc:docMk/>
            <pc:sldMk cId="703222153" sldId="316"/>
            <ac:spMk id="2" creationId="{1B2B2506-6B9A-634B-8D40-899446FE1BBC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703222153" sldId="316"/>
            <ac:spMk id="7" creationId="{B4AE5DEF-4DC7-5542-BAC4-9797A1004C98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703222153" sldId="316"/>
            <ac:spMk id="8" creationId="{252EF6BA-BAA2-C84D-9255-276D6F812A85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703222153" sldId="316"/>
            <ac:spMk id="9" creationId="{87B4AEA1-277F-F140-87B8-3DCD4B0BB418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703222153" sldId="316"/>
            <ac:spMk id="10" creationId="{1E7DB91F-343E-334B-982D-86F9D9B93D06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2395394022" sldId="317"/>
        </pc:sldMkLst>
        <pc:spChg chg="mod">
          <ac:chgData name="金泽文" userId="9745bfeb-88d4-4cc5-b1a9-311e0753f31e" providerId="ADAL" clId="{F66A0DD7-74E8-BD4A-AA2A-28C6A9AF0A97}" dt="2019-06-26T03:45:50.044" v="88" actId="27636"/>
          <ac:spMkLst>
            <pc:docMk/>
            <pc:sldMk cId="2395394022" sldId="317"/>
            <ac:spMk id="2" creationId="{1B2B2506-6B9A-634B-8D40-899446FE1BBC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395394022" sldId="317"/>
            <ac:spMk id="6" creationId="{162389DC-82A3-084B-91D2-9F014BB41ED7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395394022" sldId="317"/>
            <ac:spMk id="7" creationId="{2E3C59F9-613C-FE41-BD75-6C360CED474F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395394022" sldId="317"/>
            <ac:spMk id="8" creationId="{AD72E601-9E9D-D84A-8FF2-64C928FC11AE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395394022" sldId="317"/>
            <ac:spMk id="9" creationId="{7DC233D0-3032-C942-A9E6-EA8FD5E94858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4291500911" sldId="318"/>
        </pc:sldMkLst>
        <pc:spChg chg="mod">
          <ac:chgData name="金泽文" userId="9745bfeb-88d4-4cc5-b1a9-311e0753f31e" providerId="ADAL" clId="{F66A0DD7-74E8-BD4A-AA2A-28C6A9AF0A97}" dt="2019-06-26T03:45:50.117" v="90" actId="27636"/>
          <ac:spMkLst>
            <pc:docMk/>
            <pc:sldMk cId="4291500911" sldId="318"/>
            <ac:spMk id="2" creationId="{A6E67EE5-4678-404B-9BD8-2A70F28EE7E1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291500911" sldId="318"/>
            <ac:spMk id="4" creationId="{9AF41A1F-E1A3-6B42-8504-A350AC84DB26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291500911" sldId="318"/>
            <ac:spMk id="6" creationId="{83EC4EBC-3EF8-B542-84C8-1ABC54F8E4EF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291500911" sldId="318"/>
            <ac:spMk id="7" creationId="{CDEB755A-D61A-2441-9F4A-D57BDF6605E9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291500911" sldId="318"/>
            <ac:spMk id="10" creationId="{081A195E-2EB9-854F-9E63-00BF0BDD56C4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1136919232" sldId="321"/>
        </pc:sldMkLst>
        <pc:spChg chg="mod">
          <ac:chgData name="金泽文" userId="9745bfeb-88d4-4cc5-b1a9-311e0753f31e" providerId="ADAL" clId="{F66A0DD7-74E8-BD4A-AA2A-28C6A9AF0A97}" dt="2019-06-26T03:26:38.413" v="76" actId="27636"/>
          <ac:spMkLst>
            <pc:docMk/>
            <pc:sldMk cId="1136919232" sldId="321"/>
            <ac:spMk id="2" creationId="{C5320C77-8341-4844-8BB5-DDE52A4076C5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136919232" sldId="321"/>
            <ac:spMk id="4" creationId="{F0B40D40-3048-0E4A-88FB-4FFD5A483D8A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136919232" sldId="321"/>
            <ac:spMk id="6" creationId="{314C4668-E88F-1041-92DD-DE47B25E5EA8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136919232" sldId="321"/>
            <ac:spMk id="11" creationId="{701D2CA9-A6B3-3646-AB39-3F8ECF9B727A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136919232" sldId="321"/>
            <ac:spMk id="14" creationId="{C577CE94-9EED-AF40-BD53-E32A8CD0FD5E}"/>
          </ac:spMkLst>
        </pc:spChg>
        <pc:spChg chg="mod">
          <ac:chgData name="金泽文" userId="9745bfeb-88d4-4cc5-b1a9-311e0753f31e" providerId="ADAL" clId="{F66A0DD7-74E8-BD4A-AA2A-28C6A9AF0A97}" dt="2019-06-26T06:59:33.980" v="669" actId="20577"/>
          <ac:spMkLst>
            <pc:docMk/>
            <pc:sldMk cId="1136919232" sldId="321"/>
            <ac:spMk id="19" creationId="{F98B0CC0-83FB-E64A-BDF4-2204E96D2D52}"/>
          </ac:spMkLst>
        </pc:spChg>
        <pc:spChg chg="add del">
          <ac:chgData name="金泽文" userId="9745bfeb-88d4-4cc5-b1a9-311e0753f31e" providerId="ADAL" clId="{F66A0DD7-74E8-BD4A-AA2A-28C6A9AF0A97}" dt="2019-06-26T07:35:29.009" v="1262"/>
          <ac:spMkLst>
            <pc:docMk/>
            <pc:sldMk cId="1136919232" sldId="321"/>
            <ac:spMk id="20" creationId="{495195F4-5D97-4640-B676-C6F2EA91F721}"/>
          </ac:spMkLst>
        </pc:spChg>
        <pc:spChg chg="add del">
          <ac:chgData name="金泽文" userId="9745bfeb-88d4-4cc5-b1a9-311e0753f31e" providerId="ADAL" clId="{F66A0DD7-74E8-BD4A-AA2A-28C6A9AF0A97}" dt="2019-06-26T07:35:29.009" v="1262"/>
          <ac:spMkLst>
            <pc:docMk/>
            <pc:sldMk cId="1136919232" sldId="321"/>
            <ac:spMk id="21" creationId="{0C020609-74B3-CE49-9183-5685402F3023}"/>
          </ac:spMkLst>
        </pc:spChg>
        <pc:grpChg chg="mod">
          <ac:chgData name="金泽文" userId="9745bfeb-88d4-4cc5-b1a9-311e0753f31e" providerId="ADAL" clId="{F66A0DD7-74E8-BD4A-AA2A-28C6A9AF0A97}" dt="2019-06-26T03:29:31.144" v="77" actId="1076"/>
          <ac:grpSpMkLst>
            <pc:docMk/>
            <pc:sldMk cId="1136919232" sldId="321"/>
            <ac:grpSpMk id="10" creationId="{D8287B35-30E5-2645-A1DB-9AAB8396213F}"/>
          </ac:grpSpMkLst>
        </pc:grpChg>
        <pc:grpChg chg="mod">
          <ac:chgData name="金泽文" userId="9745bfeb-88d4-4cc5-b1a9-311e0753f31e" providerId="ADAL" clId="{F66A0DD7-74E8-BD4A-AA2A-28C6A9AF0A97}" dt="2019-06-26T03:29:31.144" v="77" actId="1076"/>
          <ac:grpSpMkLst>
            <pc:docMk/>
            <pc:sldMk cId="1136919232" sldId="321"/>
            <ac:grpSpMk id="17" creationId="{A8A92C2C-D198-1744-88DA-2EBEA7CD23DB}"/>
          </ac:grpSpMkLst>
        </pc:grpChg>
        <pc:picChg chg="mod">
          <ac:chgData name="金泽文" userId="9745bfeb-88d4-4cc5-b1a9-311e0753f31e" providerId="ADAL" clId="{F66A0DD7-74E8-BD4A-AA2A-28C6A9AF0A97}" dt="2019-06-26T03:29:31.144" v="77" actId="1076"/>
          <ac:picMkLst>
            <pc:docMk/>
            <pc:sldMk cId="1136919232" sldId="321"/>
            <ac:picMk id="18" creationId="{5CDA4A52-9A15-A947-AD6B-718F826A156C}"/>
          </ac:picMkLst>
        </pc:picChg>
      </pc:sldChg>
      <pc:sldChg chg="addSp delSp modSp add delAnim modNotesTx">
        <pc:chgData name="金泽文" userId="9745bfeb-88d4-4cc5-b1a9-311e0753f31e" providerId="ADAL" clId="{F66A0DD7-74E8-BD4A-AA2A-28C6A9AF0A97}" dt="2019-06-26T07:42:06.389" v="1268"/>
        <pc:sldMkLst>
          <pc:docMk/>
          <pc:sldMk cId="4077991845" sldId="323"/>
        </pc:sldMkLst>
        <pc:spChg chg="mod">
          <ac:chgData name="金泽文" userId="9745bfeb-88d4-4cc5-b1a9-311e0753f31e" providerId="ADAL" clId="{F66A0DD7-74E8-BD4A-AA2A-28C6A9AF0A97}" dt="2019-06-26T03:45:49.917" v="86" actId="27636"/>
          <ac:spMkLst>
            <pc:docMk/>
            <pc:sldMk cId="4077991845" sldId="323"/>
            <ac:spMk id="2" creationId="{ECFE5C79-FB37-7B49-84A9-FA49BA0F1CE4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077991845" sldId="323"/>
            <ac:spMk id="3" creationId="{C69E3AEE-C6DB-7E4C-9CF8-34E094E516A1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077991845" sldId="323"/>
            <ac:spMk id="4" creationId="{D4330BCD-157C-1942-86F0-CD1B549C81EC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077991845" sldId="323"/>
            <ac:spMk id="10" creationId="{BC7C1812-BA2B-FE4A-86E6-616938A74586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077991845" sldId="323"/>
            <ac:spMk id="13" creationId="{362D63DD-1F65-7E4B-A445-E01D2B478E1D}"/>
          </ac:spMkLst>
        </pc:spChg>
        <pc:picChg chg="del">
          <ac:chgData name="金泽文" userId="9745bfeb-88d4-4cc5-b1a9-311e0753f31e" providerId="ADAL" clId="{F66A0DD7-74E8-BD4A-AA2A-28C6A9AF0A97}" dt="2019-06-26T06:28:12.227" v="163" actId="478"/>
          <ac:picMkLst>
            <pc:docMk/>
            <pc:sldMk cId="4077991845" sldId="323"/>
            <ac:picMk id="27" creationId="{D233AD83-EBF2-7F4B-8CD9-9FBFB56E7C89}"/>
          </ac:picMkLst>
        </pc:picChg>
        <pc:picChg chg="del">
          <ac:chgData name="金泽文" userId="9745bfeb-88d4-4cc5-b1a9-311e0753f31e" providerId="ADAL" clId="{F66A0DD7-74E8-BD4A-AA2A-28C6A9AF0A97}" dt="2019-06-26T06:28:13.868" v="164" actId="478"/>
          <ac:picMkLst>
            <pc:docMk/>
            <pc:sldMk cId="4077991845" sldId="323"/>
            <ac:picMk id="28" creationId="{404EC9F1-C13C-9E4A-9E83-10F1C8D41246}"/>
          </ac:picMkLst>
        </pc:picChg>
      </pc:sldChg>
      <pc:sldChg chg="addSp delSp modSp">
        <pc:chgData name="金泽文" userId="9745bfeb-88d4-4cc5-b1a9-311e0753f31e" providerId="ADAL" clId="{F66A0DD7-74E8-BD4A-AA2A-28C6A9AF0A97}" dt="2019-06-26T02:36:15.316" v="37" actId="313"/>
        <pc:sldMkLst>
          <pc:docMk/>
          <pc:sldMk cId="82017535" sldId="483"/>
        </pc:sldMkLst>
        <pc:spChg chg="mod">
          <ac:chgData name="金泽文" userId="9745bfeb-88d4-4cc5-b1a9-311e0753f31e" providerId="ADAL" clId="{F66A0DD7-74E8-BD4A-AA2A-28C6A9AF0A97}" dt="2019-06-26T02:35:17.754" v="22" actId="20577"/>
          <ac:spMkLst>
            <pc:docMk/>
            <pc:sldMk cId="82017535" sldId="483"/>
            <ac:spMk id="4" creationId="{C52312A8-65C7-BB41-9A64-CDF26F742BB4}"/>
          </ac:spMkLst>
        </pc:spChg>
        <pc:spChg chg="add mod">
          <ac:chgData name="金泽文" userId="9745bfeb-88d4-4cc5-b1a9-311e0753f31e" providerId="ADAL" clId="{F66A0DD7-74E8-BD4A-AA2A-28C6A9AF0A97}" dt="2019-06-26T02:36:15.316" v="37" actId="313"/>
          <ac:spMkLst>
            <pc:docMk/>
            <pc:sldMk cId="82017535" sldId="483"/>
            <ac:spMk id="5" creationId="{C1513DF0-7212-FA4E-8B59-36EA4803437E}"/>
          </ac:spMkLst>
        </pc:spChg>
        <pc:spChg chg="del">
          <ac:chgData name="金泽文" userId="9745bfeb-88d4-4cc5-b1a9-311e0753f31e" providerId="ADAL" clId="{F66A0DD7-74E8-BD4A-AA2A-28C6A9AF0A97}" dt="2019-06-26T02:35:59.520" v="23" actId="478"/>
          <ac:spMkLst>
            <pc:docMk/>
            <pc:sldMk cId="82017535" sldId="483"/>
            <ac:spMk id="14" creationId="{00000000-0000-0000-0000-000000000000}"/>
          </ac:spMkLst>
        </pc:spChg>
      </pc:sldChg>
      <pc:sldChg chg="addSp delSp modSp del">
        <pc:chgData name="金泽文" userId="9745bfeb-88d4-4cc5-b1a9-311e0753f31e" providerId="ADAL" clId="{F66A0DD7-74E8-BD4A-AA2A-28C6A9AF0A97}" dt="2019-06-26T06:12:28.034" v="151" actId="2696"/>
        <pc:sldMkLst>
          <pc:docMk/>
          <pc:sldMk cId="865178537" sldId="602"/>
        </pc:sldMkLst>
        <pc:spChg chg="add del mod">
          <ac:chgData name="金泽文" userId="9745bfeb-88d4-4cc5-b1a9-311e0753f31e" providerId="ADAL" clId="{F66A0DD7-74E8-BD4A-AA2A-28C6A9AF0A97}" dt="2019-06-26T02:59:20.885" v="40"/>
          <ac:spMkLst>
            <pc:docMk/>
            <pc:sldMk cId="865178537" sldId="602"/>
            <ac:spMk id="4" creationId="{2A77D1D3-2BB5-4C40-AD02-3F6BD73F1DE6}"/>
          </ac:spMkLst>
        </pc:spChg>
        <pc:spChg chg="del">
          <ac:chgData name="金泽文" userId="9745bfeb-88d4-4cc5-b1a9-311e0753f31e" providerId="ADAL" clId="{F66A0DD7-74E8-BD4A-AA2A-28C6A9AF0A97}" dt="2019-06-26T03:24:51.049" v="44" actId="478"/>
          <ac:spMkLst>
            <pc:docMk/>
            <pc:sldMk cId="865178537" sldId="602"/>
            <ac:spMk id="19" creationId="{6CEE701B-B2F1-6449-8F88-AB8F734CFC07}"/>
          </ac:spMkLst>
        </pc:spChg>
      </pc:sldChg>
      <pc:sldChg chg="del">
        <pc:chgData name="金泽文" userId="9745bfeb-88d4-4cc5-b1a9-311e0753f31e" providerId="ADAL" clId="{F66A0DD7-74E8-BD4A-AA2A-28C6A9AF0A97}" dt="2019-06-26T03:24:59.712" v="47" actId="2696"/>
        <pc:sldMkLst>
          <pc:docMk/>
          <pc:sldMk cId="2177176510" sldId="604"/>
        </pc:sldMkLst>
      </pc:sldChg>
      <pc:sldChg chg="del">
        <pc:chgData name="金泽文" userId="9745bfeb-88d4-4cc5-b1a9-311e0753f31e" providerId="ADAL" clId="{F66A0DD7-74E8-BD4A-AA2A-28C6A9AF0A97}" dt="2019-06-26T03:25:03.668" v="53" actId="2696"/>
        <pc:sldMkLst>
          <pc:docMk/>
          <pc:sldMk cId="1579000852" sldId="610"/>
        </pc:sldMkLst>
      </pc:sldChg>
      <pc:sldChg chg="del">
        <pc:chgData name="金泽文" userId="9745bfeb-88d4-4cc5-b1a9-311e0753f31e" providerId="ADAL" clId="{F66A0DD7-74E8-BD4A-AA2A-28C6A9AF0A97}" dt="2019-06-26T02:34:33.107" v="14" actId="2696"/>
        <pc:sldMkLst>
          <pc:docMk/>
          <pc:sldMk cId="1394754268" sldId="611"/>
        </pc:sldMkLst>
      </pc:sldChg>
      <pc:sldChg chg="del">
        <pc:chgData name="金泽文" userId="9745bfeb-88d4-4cc5-b1a9-311e0753f31e" providerId="ADAL" clId="{F66A0DD7-74E8-BD4A-AA2A-28C6A9AF0A97}" dt="2019-06-26T02:34:32.143" v="13" actId="2696"/>
        <pc:sldMkLst>
          <pc:docMk/>
          <pc:sldMk cId="375376258" sldId="615"/>
        </pc:sldMkLst>
      </pc:sldChg>
      <pc:sldChg chg="del">
        <pc:chgData name="金泽文" userId="9745bfeb-88d4-4cc5-b1a9-311e0753f31e" providerId="ADAL" clId="{F66A0DD7-74E8-BD4A-AA2A-28C6A9AF0A97}" dt="2019-06-26T02:34:31.761" v="12" actId="2696"/>
        <pc:sldMkLst>
          <pc:docMk/>
          <pc:sldMk cId="3720381099" sldId="622"/>
        </pc:sldMkLst>
      </pc:sldChg>
      <pc:sldChg chg="del">
        <pc:chgData name="金泽文" userId="9745bfeb-88d4-4cc5-b1a9-311e0753f31e" providerId="ADAL" clId="{F66A0DD7-74E8-BD4A-AA2A-28C6A9AF0A97}" dt="2019-06-26T02:34:26.765" v="1" actId="2696"/>
        <pc:sldMkLst>
          <pc:docMk/>
          <pc:sldMk cId="2220500960" sldId="625"/>
        </pc:sldMkLst>
      </pc:sldChg>
      <pc:sldChg chg="del">
        <pc:chgData name="金泽文" userId="9745bfeb-88d4-4cc5-b1a9-311e0753f31e" providerId="ADAL" clId="{F66A0DD7-74E8-BD4A-AA2A-28C6A9AF0A97}" dt="2019-06-26T03:25:06.014" v="56" actId="2696"/>
        <pc:sldMkLst>
          <pc:docMk/>
          <pc:sldMk cId="939116364" sldId="633"/>
        </pc:sldMkLst>
      </pc:sldChg>
      <pc:sldChg chg="del">
        <pc:chgData name="金泽文" userId="9745bfeb-88d4-4cc5-b1a9-311e0753f31e" providerId="ADAL" clId="{F66A0DD7-74E8-BD4A-AA2A-28C6A9AF0A97}" dt="2019-06-26T02:34:30.656" v="9" actId="2696"/>
        <pc:sldMkLst>
          <pc:docMk/>
          <pc:sldMk cId="4210398842" sldId="655"/>
        </pc:sldMkLst>
      </pc:sldChg>
      <pc:sldChg chg="del">
        <pc:chgData name="金泽文" userId="9745bfeb-88d4-4cc5-b1a9-311e0753f31e" providerId="ADAL" clId="{F66A0DD7-74E8-BD4A-AA2A-28C6A9AF0A97}" dt="2019-06-26T02:34:28.811" v="7" actId="2696"/>
        <pc:sldMkLst>
          <pc:docMk/>
          <pc:sldMk cId="3930790966" sldId="657"/>
        </pc:sldMkLst>
      </pc:sldChg>
      <pc:sldChg chg="del">
        <pc:chgData name="金泽文" userId="9745bfeb-88d4-4cc5-b1a9-311e0753f31e" providerId="ADAL" clId="{F66A0DD7-74E8-BD4A-AA2A-28C6A9AF0A97}" dt="2019-06-26T02:34:27.061" v="2" actId="2696"/>
        <pc:sldMkLst>
          <pc:docMk/>
          <pc:sldMk cId="2047598230" sldId="662"/>
        </pc:sldMkLst>
      </pc:sldChg>
      <pc:sldChg chg="del">
        <pc:chgData name="金泽文" userId="9745bfeb-88d4-4cc5-b1a9-311e0753f31e" providerId="ADAL" clId="{F66A0DD7-74E8-BD4A-AA2A-28C6A9AF0A97}" dt="2019-06-26T07:35:15.486" v="1260" actId="2696"/>
        <pc:sldMkLst>
          <pc:docMk/>
          <pc:sldMk cId="2734285585" sldId="673"/>
        </pc:sldMkLst>
      </pc:sldChg>
      <pc:sldChg chg="addSp delSp modSp ord">
        <pc:chgData name="金泽文" userId="9745bfeb-88d4-4cc5-b1a9-311e0753f31e" providerId="ADAL" clId="{F66A0DD7-74E8-BD4A-AA2A-28C6A9AF0A97}" dt="2019-06-26T07:42:06.389" v="1268"/>
        <pc:sldMkLst>
          <pc:docMk/>
          <pc:sldMk cId="4143017488" sldId="674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4143017488" sldId="674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143017488" sldId="674"/>
            <ac:spMk id="3" creationId="{BE0F2497-0C32-4648-938E-F99A78FCADCA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143017488" sldId="674"/>
            <ac:spMk id="4" creationId="{C1818B1F-AFA5-4049-BE33-8270420A614E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143017488" sldId="674"/>
            <ac:spMk id="5" creationId="{E2F13DF7-F2EF-484E-BE75-2CDA8F202226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143017488" sldId="674"/>
            <ac:spMk id="6" creationId="{42972069-A49A-C04C-9018-12B3199BC8D9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4143017488" sldId="674"/>
            <ac:spMk id="40" creationId="{014CABD3-2B5D-C146-9D21-63CB769F4603}"/>
          </ac:spMkLst>
        </pc:spChg>
        <pc:spChg chg="mod">
          <ac:chgData name="金泽文" userId="9745bfeb-88d4-4cc5-b1a9-311e0753f31e" providerId="ADAL" clId="{F66A0DD7-74E8-BD4A-AA2A-28C6A9AF0A97}" dt="2019-06-26T06:40:28.875" v="556" actId="20577"/>
          <ac:spMkLst>
            <pc:docMk/>
            <pc:sldMk cId="4143017488" sldId="674"/>
            <ac:spMk id="41" creationId="{BD0D5BB3-1685-D949-BFF4-BA29BB74B660}"/>
          </ac:spMkLst>
        </pc:spChg>
        <pc:spChg chg="mod">
          <ac:chgData name="金泽文" userId="9745bfeb-88d4-4cc5-b1a9-311e0753f31e" providerId="ADAL" clId="{F66A0DD7-74E8-BD4A-AA2A-28C6A9AF0A97}" dt="2019-06-26T06:45:22.431" v="581" actId="404"/>
          <ac:spMkLst>
            <pc:docMk/>
            <pc:sldMk cId="4143017488" sldId="674"/>
            <ac:spMk id="44" creationId="{00000000-0000-0000-0000-000000000000}"/>
          </ac:spMkLst>
        </pc:spChg>
        <pc:spChg chg="mod">
          <ac:chgData name="金泽文" userId="9745bfeb-88d4-4cc5-b1a9-311e0753f31e" providerId="ADAL" clId="{F66A0DD7-74E8-BD4A-AA2A-28C6A9AF0A97}" dt="2019-06-26T06:40:32.449" v="562" actId="20577"/>
          <ac:spMkLst>
            <pc:docMk/>
            <pc:sldMk cId="4143017488" sldId="674"/>
            <ac:spMk id="60" creationId="{00000000-0000-0000-0000-000000000000}"/>
          </ac:spMkLst>
        </pc:spChg>
        <pc:spChg chg="del">
          <ac:chgData name="金泽文" userId="9745bfeb-88d4-4cc5-b1a9-311e0753f31e" providerId="ADAL" clId="{F66A0DD7-74E8-BD4A-AA2A-28C6A9AF0A97}" dt="2019-06-26T06:40:57.753" v="564" actId="478"/>
          <ac:spMkLst>
            <pc:docMk/>
            <pc:sldMk cId="4143017488" sldId="674"/>
            <ac:spMk id="68" creationId="{A90BE869-2B24-B148-8E24-41E63419C4AD}"/>
          </ac:spMkLst>
        </pc:spChg>
        <pc:spChg chg="del">
          <ac:chgData name="金泽文" userId="9745bfeb-88d4-4cc5-b1a9-311e0753f31e" providerId="ADAL" clId="{F66A0DD7-74E8-BD4A-AA2A-28C6A9AF0A97}" dt="2019-06-26T06:40:57.753" v="564" actId="478"/>
          <ac:spMkLst>
            <pc:docMk/>
            <pc:sldMk cId="4143017488" sldId="674"/>
            <ac:spMk id="74" creationId="{ECB20F7D-F5DC-EC41-B22F-14C2E1190B46}"/>
          </ac:spMkLst>
        </pc:spChg>
        <pc:spChg chg="del">
          <ac:chgData name="金泽文" userId="9745bfeb-88d4-4cc5-b1a9-311e0753f31e" providerId="ADAL" clId="{F66A0DD7-74E8-BD4A-AA2A-28C6A9AF0A97}" dt="2019-06-26T06:40:57.753" v="564" actId="478"/>
          <ac:spMkLst>
            <pc:docMk/>
            <pc:sldMk cId="4143017488" sldId="674"/>
            <ac:spMk id="75" creationId="{701A82B7-94EE-4348-80B3-878602B88464}"/>
          </ac:spMkLst>
        </pc:spChg>
        <pc:grpChg chg="del">
          <ac:chgData name="金泽文" userId="9745bfeb-88d4-4cc5-b1a9-311e0753f31e" providerId="ADAL" clId="{F66A0DD7-74E8-BD4A-AA2A-28C6A9AF0A97}" dt="2019-06-26T06:40:57.753" v="564" actId="478"/>
          <ac:grpSpMkLst>
            <pc:docMk/>
            <pc:sldMk cId="4143017488" sldId="674"/>
            <ac:grpSpMk id="49" creationId="{8140EF4F-2681-D448-912B-22F96D41495E}"/>
          </ac:grpSpMkLst>
        </pc:grpChg>
      </pc:sldChg>
      <pc:sldChg chg="del">
        <pc:chgData name="金泽文" userId="9745bfeb-88d4-4cc5-b1a9-311e0753f31e" providerId="ADAL" clId="{F66A0DD7-74E8-BD4A-AA2A-28C6A9AF0A97}" dt="2019-06-26T02:34:31.085" v="10" actId="2696"/>
        <pc:sldMkLst>
          <pc:docMk/>
          <pc:sldMk cId="3877729729" sldId="677"/>
        </pc:sldMkLst>
      </pc:sldChg>
      <pc:sldChg chg="del">
        <pc:chgData name="金泽文" userId="9745bfeb-88d4-4cc5-b1a9-311e0753f31e" providerId="ADAL" clId="{F66A0DD7-74E8-BD4A-AA2A-28C6A9AF0A97}" dt="2019-06-26T02:34:34.242" v="15" actId="2696"/>
        <pc:sldMkLst>
          <pc:docMk/>
          <pc:sldMk cId="2491713941" sldId="678"/>
        </pc:sldMkLst>
      </pc:sldChg>
      <pc:sldChg chg="del">
        <pc:chgData name="金泽文" userId="9745bfeb-88d4-4cc5-b1a9-311e0753f31e" providerId="ADAL" clId="{F66A0DD7-74E8-BD4A-AA2A-28C6A9AF0A97}" dt="2019-06-26T02:34:31.432" v="11" actId="2696"/>
        <pc:sldMkLst>
          <pc:docMk/>
          <pc:sldMk cId="3240701501" sldId="679"/>
        </pc:sldMkLst>
      </pc:sldChg>
      <pc:sldChg chg="del">
        <pc:chgData name="金泽文" userId="9745bfeb-88d4-4cc5-b1a9-311e0753f31e" providerId="ADAL" clId="{F66A0DD7-74E8-BD4A-AA2A-28C6A9AF0A97}" dt="2019-06-26T02:34:29.182" v="8" actId="2696"/>
        <pc:sldMkLst>
          <pc:docMk/>
          <pc:sldMk cId="528185336" sldId="680"/>
        </pc:sldMkLst>
      </pc:sldChg>
      <pc:sldChg chg="del">
        <pc:chgData name="金泽文" userId="9745bfeb-88d4-4cc5-b1a9-311e0753f31e" providerId="ADAL" clId="{F66A0DD7-74E8-BD4A-AA2A-28C6A9AF0A97}" dt="2019-06-26T02:34:26.401" v="0" actId="2696"/>
        <pc:sldMkLst>
          <pc:docMk/>
          <pc:sldMk cId="3141403052" sldId="681"/>
        </pc:sldMkLst>
      </pc:sldChg>
      <pc:sldChg chg="del">
        <pc:chgData name="金泽文" userId="9745bfeb-88d4-4cc5-b1a9-311e0753f31e" providerId="ADAL" clId="{F66A0DD7-74E8-BD4A-AA2A-28C6A9AF0A97}" dt="2019-06-26T03:25:17.887" v="71" actId="2696"/>
        <pc:sldMkLst>
          <pc:docMk/>
          <pc:sldMk cId="472213326" sldId="683"/>
        </pc:sldMkLst>
      </pc:sldChg>
      <pc:sldChg chg="addSp delSp modSp">
        <pc:chgData name="金泽文" userId="9745bfeb-88d4-4cc5-b1a9-311e0753f31e" providerId="ADAL" clId="{F66A0DD7-74E8-BD4A-AA2A-28C6A9AF0A97}" dt="2019-06-26T07:42:06.389" v="1268"/>
        <pc:sldMkLst>
          <pc:docMk/>
          <pc:sldMk cId="1926868667" sldId="689"/>
        </pc:sldMkLst>
        <pc:spChg chg="mod">
          <ac:chgData name="金泽文" userId="9745bfeb-88d4-4cc5-b1a9-311e0753f31e" providerId="ADAL" clId="{F66A0DD7-74E8-BD4A-AA2A-28C6A9AF0A97}" dt="2019-06-26T07:00:01.990" v="683" actId="113"/>
          <ac:spMkLst>
            <pc:docMk/>
            <pc:sldMk cId="1926868667" sldId="689"/>
            <ac:spMk id="2" creationId="{10299596-398E-FC4C-ACF8-1A178A17B909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926868667" sldId="689"/>
            <ac:spMk id="3" creationId="{2FCCA1AE-FED1-F84E-A1AB-FB56FEC7D2F4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926868667" sldId="689"/>
            <ac:spMk id="4" creationId="{D78BA832-3FB5-D046-B468-E47A7A996B1C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926868667" sldId="689"/>
            <ac:spMk id="5" creationId="{CB3ECB2A-E00F-2A4A-B7C3-376B6B56667D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926868667" sldId="689"/>
            <ac:spMk id="6" creationId="{8FB169CC-5D99-5649-944D-C2E39083F4CB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926868667" sldId="689"/>
            <ac:spMk id="7" creationId="{F184F467-ABB5-E54F-9108-9BCB06C1FA67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926868667" sldId="689"/>
            <ac:spMk id="8" creationId="{8D7ABC33-0245-C545-BF89-3835F5FA93EF}"/>
          </ac:spMkLst>
        </pc:spChg>
        <pc:spChg chg="mod">
          <ac:chgData name="金泽文" userId="9745bfeb-88d4-4cc5-b1a9-311e0753f31e" providerId="ADAL" clId="{F66A0DD7-74E8-BD4A-AA2A-28C6A9AF0A97}" dt="2019-06-26T07:05:33.084" v="835" actId="20577"/>
          <ac:spMkLst>
            <pc:docMk/>
            <pc:sldMk cId="1926868667" sldId="689"/>
            <ac:spMk id="18" creationId="{9B9BB49A-34CD-A849-B88E-35E01B32B048}"/>
          </ac:spMkLst>
        </pc:spChg>
      </pc:sldChg>
      <pc:sldChg chg="addSp delSp modSp">
        <pc:chgData name="金泽文" userId="9745bfeb-88d4-4cc5-b1a9-311e0753f31e" providerId="ADAL" clId="{F66A0DD7-74E8-BD4A-AA2A-28C6A9AF0A97}" dt="2019-06-26T07:42:06.389" v="1268"/>
        <pc:sldMkLst>
          <pc:docMk/>
          <pc:sldMk cId="1681347983" sldId="691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681347983" sldId="691"/>
            <ac:spMk id="2" creationId="{D8CCC8BC-0B83-EC40-8953-D8D252BCEDCF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681347983" sldId="691"/>
            <ac:spMk id="3" creationId="{532DF76A-2123-4240-874C-FB1910887C68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681347983" sldId="691"/>
            <ac:spMk id="4" creationId="{B36C2130-3556-C642-B3C7-BAE4653BFDFF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681347983" sldId="691"/>
            <ac:spMk id="5" creationId="{BD85BDDD-5F01-CD4C-A193-672EEEE223A5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681347983" sldId="691"/>
            <ac:spMk id="6" creationId="{77021D6F-8116-1E46-8983-0374E87AD372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681347983" sldId="691"/>
            <ac:spMk id="7" creationId="{27348DF0-C819-D94C-AB5F-A77153B3C9F0}"/>
          </ac:spMkLst>
        </pc:spChg>
      </pc:sldChg>
      <pc:sldChg chg="modSp add del">
        <pc:chgData name="金泽文" userId="9745bfeb-88d4-4cc5-b1a9-311e0753f31e" providerId="ADAL" clId="{F66A0DD7-74E8-BD4A-AA2A-28C6A9AF0A97}" dt="2019-06-26T06:44:50.898" v="571" actId="2696"/>
        <pc:sldMkLst>
          <pc:docMk/>
          <pc:sldMk cId="943906349" sldId="692"/>
        </pc:sldMkLst>
        <pc:spChg chg="mod">
          <ac:chgData name="金泽文" userId="9745bfeb-88d4-4cc5-b1a9-311e0753f31e" providerId="ADAL" clId="{F66A0DD7-74E8-BD4A-AA2A-28C6A9AF0A97}" dt="2019-06-26T06:12:19.258" v="150" actId="20577"/>
          <ac:spMkLst>
            <pc:docMk/>
            <pc:sldMk cId="943906349" sldId="692"/>
            <ac:spMk id="2" creationId="{9983F425-AB98-1245-96E4-18B71633A131}"/>
          </ac:spMkLst>
        </pc:spChg>
      </pc:sldChg>
      <pc:sldChg chg="modSp add del">
        <pc:chgData name="金泽文" userId="9745bfeb-88d4-4cc5-b1a9-311e0753f31e" providerId="ADAL" clId="{F66A0DD7-74E8-BD4A-AA2A-28C6A9AF0A97}" dt="2019-06-26T06:44:51.511" v="572" actId="2696"/>
        <pc:sldMkLst>
          <pc:docMk/>
          <pc:sldMk cId="2872484165" sldId="693"/>
        </pc:sldMkLst>
        <pc:spChg chg="mod">
          <ac:chgData name="金泽文" userId="9745bfeb-88d4-4cc5-b1a9-311e0753f31e" providerId="ADAL" clId="{F66A0DD7-74E8-BD4A-AA2A-28C6A9AF0A97}" dt="2019-06-26T03:45:47.411" v="84" actId="27636"/>
          <ac:spMkLst>
            <pc:docMk/>
            <pc:sldMk cId="2872484165" sldId="693"/>
            <ac:spMk id="2" creationId="{D059D73A-0A79-0840-8485-BC5A6DB474B5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2003256354" sldId="694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2003256354" sldId="694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003256354" sldId="694"/>
            <ac:spMk id="3" creationId="{96E3E5D5-19AE-8641-9B39-8B6AB83D6472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003256354" sldId="694"/>
            <ac:spMk id="4" creationId="{C9FC4DB8-6E56-0F4C-9335-352A17D42CF1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003256354" sldId="694"/>
            <ac:spMk id="5" creationId="{417A031C-70A8-3942-81FA-551689FE9D67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003256354" sldId="694"/>
            <ac:spMk id="6" creationId="{700C003F-605A-8945-AB20-1A6D946CDD8C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2003256354" sldId="694"/>
            <ac:spMk id="40" creationId="{014CABD3-2B5D-C146-9D21-63CB769F4603}"/>
          </ac:spMkLst>
        </pc:spChg>
      </pc:sldChg>
      <pc:sldChg chg="del">
        <pc:chgData name="金泽文" userId="9745bfeb-88d4-4cc5-b1a9-311e0753f31e" providerId="ADAL" clId="{F66A0DD7-74E8-BD4A-AA2A-28C6A9AF0A97}" dt="2019-06-26T02:34:28.077" v="5" actId="2696"/>
        <pc:sldMkLst>
          <pc:docMk/>
          <pc:sldMk cId="3325139834" sldId="694"/>
        </pc:sldMkLst>
      </pc:sldChg>
      <pc:sldChg chg="del">
        <pc:chgData name="金泽文" userId="9745bfeb-88d4-4cc5-b1a9-311e0753f31e" providerId="ADAL" clId="{F66A0DD7-74E8-BD4A-AA2A-28C6A9AF0A97}" dt="2019-06-26T02:34:28.727" v="6" actId="2696"/>
        <pc:sldMkLst>
          <pc:docMk/>
          <pc:sldMk cId="356677373" sldId="695"/>
        </pc:sldMkLst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1031434912" sldId="695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031434912" sldId="695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031434912" sldId="695"/>
            <ac:spMk id="3" creationId="{17F54B4A-0EA7-0D40-A918-FEA5E08EB2F0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031434912" sldId="695"/>
            <ac:spMk id="4" creationId="{6CD2B67A-7A38-2C42-8BFB-E71DC0EF15B3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031434912" sldId="695"/>
            <ac:spMk id="5" creationId="{D89FC1E8-6838-1644-8B93-94727342B08D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031434912" sldId="695"/>
            <ac:spMk id="6" creationId="{035F0AF9-3EEE-9147-BF77-F9BE990BB85A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031434912" sldId="695"/>
            <ac:spMk id="40" creationId="{014CABD3-2B5D-C146-9D21-63CB769F4603}"/>
          </ac:spMkLst>
        </pc:spChg>
        <pc:spChg chg="mod">
          <ac:chgData name="金泽文" userId="9745bfeb-88d4-4cc5-b1a9-311e0753f31e" providerId="ADAL" clId="{F66A0DD7-74E8-BD4A-AA2A-28C6A9AF0A97}" dt="2019-06-26T06:45:37.847" v="584" actId="404"/>
          <ac:spMkLst>
            <pc:docMk/>
            <pc:sldMk cId="1031434912" sldId="695"/>
            <ac:spMk id="44" creationId="{00000000-0000-0000-0000-000000000000}"/>
          </ac:spMkLst>
        </pc:spChg>
        <pc:spChg chg="mod">
          <ac:chgData name="金泽文" userId="9745bfeb-88d4-4cc5-b1a9-311e0753f31e" providerId="ADAL" clId="{F66A0DD7-74E8-BD4A-AA2A-28C6A9AF0A97}" dt="2019-06-26T06:42:23.239" v="566" actId="207"/>
          <ac:spMkLst>
            <pc:docMk/>
            <pc:sldMk cId="1031434912" sldId="695"/>
            <ac:spMk id="88" creationId="{00000000-0000-0000-0000-000000000000}"/>
          </ac:spMkLst>
        </pc:spChg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693925946" sldId="696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693925946" sldId="696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693925946" sldId="696"/>
            <ac:spMk id="3" creationId="{D6976800-82B7-3741-A057-D2336258A5E4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693925946" sldId="696"/>
            <ac:spMk id="4" creationId="{D570EBAC-98AC-1240-9904-DB5542BD1FBA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693925946" sldId="696"/>
            <ac:spMk id="5" creationId="{A613C018-D156-3B4B-85D4-5C7E11B8367D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693925946" sldId="696"/>
            <ac:spMk id="6" creationId="{4E602B2D-FDA6-394A-8799-A27846D24DE1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693925946" sldId="696"/>
            <ac:spMk id="40" creationId="{014CABD3-2B5D-C146-9D21-63CB769F4603}"/>
          </ac:spMkLst>
        </pc:spChg>
        <pc:spChg chg="mod">
          <ac:chgData name="金泽文" userId="9745bfeb-88d4-4cc5-b1a9-311e0753f31e" providerId="ADAL" clId="{F66A0DD7-74E8-BD4A-AA2A-28C6A9AF0A97}" dt="2019-06-26T06:45:33.314" v="583" actId="404"/>
          <ac:spMkLst>
            <pc:docMk/>
            <pc:sldMk cId="693925946" sldId="696"/>
            <ac:spMk id="44" creationId="{00000000-0000-0000-0000-000000000000}"/>
          </ac:spMkLst>
        </pc:spChg>
        <pc:spChg chg="mod">
          <ac:chgData name="金泽文" userId="9745bfeb-88d4-4cc5-b1a9-311e0753f31e" providerId="ADAL" clId="{F66A0DD7-74E8-BD4A-AA2A-28C6A9AF0A97}" dt="2019-06-26T06:42:34.177" v="568" actId="207"/>
          <ac:spMkLst>
            <pc:docMk/>
            <pc:sldMk cId="693925946" sldId="696"/>
            <ac:spMk id="73" creationId="{786534D0-0241-1742-B1A1-7D483899569A}"/>
          </ac:spMkLst>
        </pc:spChg>
      </pc:sldChg>
      <pc:sldChg chg="del">
        <pc:chgData name="金泽文" userId="9745bfeb-88d4-4cc5-b1a9-311e0753f31e" providerId="ADAL" clId="{F66A0DD7-74E8-BD4A-AA2A-28C6A9AF0A97}" dt="2019-06-26T02:34:27.414" v="3" actId="2696"/>
        <pc:sldMkLst>
          <pc:docMk/>
          <pc:sldMk cId="2603219121" sldId="696"/>
        </pc:sldMkLst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1261531897" sldId="697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261531897" sldId="697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261531897" sldId="697"/>
            <ac:spMk id="3" creationId="{CE2401B1-A8AE-7541-85B0-ACF160FBE361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261531897" sldId="697"/>
            <ac:spMk id="4" creationId="{F585BB18-635A-194D-91CD-2AE9524531C2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261531897" sldId="697"/>
            <ac:spMk id="5" creationId="{06018FFF-E710-7E4F-9532-B37198953BB3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261531897" sldId="697"/>
            <ac:spMk id="6" creationId="{F8C4FA09-BF5A-9947-9FFA-B33A5E35EB94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261531897" sldId="697"/>
            <ac:spMk id="40" creationId="{014CABD3-2B5D-C146-9D21-63CB769F4603}"/>
          </ac:spMkLst>
        </pc:spChg>
        <pc:spChg chg="mod">
          <ac:chgData name="金泽文" userId="9745bfeb-88d4-4cc5-b1a9-311e0753f31e" providerId="ADAL" clId="{F66A0DD7-74E8-BD4A-AA2A-28C6A9AF0A97}" dt="2019-06-26T06:45:26.372" v="582" actId="404"/>
          <ac:spMkLst>
            <pc:docMk/>
            <pc:sldMk cId="1261531897" sldId="697"/>
            <ac:spMk id="44" creationId="{00000000-0000-0000-0000-000000000000}"/>
          </ac:spMkLst>
        </pc:spChg>
        <pc:spChg chg="mod">
          <ac:chgData name="金泽文" userId="9745bfeb-88d4-4cc5-b1a9-311e0753f31e" providerId="ADAL" clId="{F66A0DD7-74E8-BD4A-AA2A-28C6A9AF0A97}" dt="2019-06-26T06:44:37.621" v="570" actId="207"/>
          <ac:spMkLst>
            <pc:docMk/>
            <pc:sldMk cId="1261531897" sldId="697"/>
            <ac:spMk id="60" creationId="{00000000-0000-0000-0000-000000000000}"/>
          </ac:spMkLst>
        </pc:spChg>
      </pc:sldChg>
      <pc:sldChg chg="delSp modSp del">
        <pc:chgData name="金泽文" userId="9745bfeb-88d4-4cc5-b1a9-311e0753f31e" providerId="ADAL" clId="{F66A0DD7-74E8-BD4A-AA2A-28C6A9AF0A97}" dt="2019-06-26T03:24:56.548" v="45" actId="2696"/>
        <pc:sldMkLst>
          <pc:docMk/>
          <pc:sldMk cId="1761489608" sldId="697"/>
        </pc:sldMkLst>
        <pc:spChg chg="del mod">
          <ac:chgData name="金泽文" userId="9745bfeb-88d4-4cc5-b1a9-311e0753f31e" providerId="ADAL" clId="{F66A0DD7-74E8-BD4A-AA2A-28C6A9AF0A97}" dt="2019-06-26T03:24:49.418" v="43" actId="478"/>
          <ac:spMkLst>
            <pc:docMk/>
            <pc:sldMk cId="1761489608" sldId="697"/>
            <ac:spMk id="19" creationId="{6CEE701B-B2F1-6449-8F88-AB8F734CFC07}"/>
          </ac:spMkLst>
        </pc:spChg>
      </pc:sldChg>
      <pc:sldChg chg="modSp add del">
        <pc:chgData name="金泽文" userId="9745bfeb-88d4-4cc5-b1a9-311e0753f31e" providerId="ADAL" clId="{F66A0DD7-74E8-BD4A-AA2A-28C6A9AF0A97}" dt="2019-06-26T06:48:49.649" v="647" actId="2696"/>
        <pc:sldMkLst>
          <pc:docMk/>
          <pc:sldMk cId="1034175833" sldId="698"/>
        </pc:sldMkLst>
        <pc:spChg chg="mod">
          <ac:chgData name="金泽文" userId="9745bfeb-88d4-4cc5-b1a9-311e0753f31e" providerId="ADAL" clId="{F66A0DD7-74E8-BD4A-AA2A-28C6A9AF0A97}" dt="2019-06-26T06:44:53.557" v="574" actId="27636"/>
          <ac:spMkLst>
            <pc:docMk/>
            <pc:sldMk cId="1034175833" sldId="698"/>
            <ac:spMk id="2" creationId="{499A39A1-3DD0-C744-9099-7710369C719F}"/>
          </ac:spMkLst>
        </pc:spChg>
      </pc:sldChg>
      <pc:sldChg chg="delSp del">
        <pc:chgData name="金泽文" userId="9745bfeb-88d4-4cc5-b1a9-311e0753f31e" providerId="ADAL" clId="{F66A0DD7-74E8-BD4A-AA2A-28C6A9AF0A97}" dt="2019-06-26T03:24:57.220" v="46" actId="2696"/>
        <pc:sldMkLst>
          <pc:docMk/>
          <pc:sldMk cId="1047863695" sldId="698"/>
        </pc:sldMkLst>
        <pc:spChg chg="del">
          <ac:chgData name="金泽文" userId="9745bfeb-88d4-4cc5-b1a9-311e0753f31e" providerId="ADAL" clId="{F66A0DD7-74E8-BD4A-AA2A-28C6A9AF0A97}" dt="2019-06-26T03:24:46.152" v="41" actId="478"/>
          <ac:spMkLst>
            <pc:docMk/>
            <pc:sldMk cId="1047863695" sldId="698"/>
            <ac:spMk id="19" creationId="{6CEE701B-B2F1-6449-8F88-AB8F734CFC07}"/>
          </ac:spMkLst>
        </pc:spChg>
      </pc:sldChg>
      <pc:sldChg chg="del">
        <pc:chgData name="金泽文" userId="9745bfeb-88d4-4cc5-b1a9-311e0753f31e" providerId="ADAL" clId="{F66A0DD7-74E8-BD4A-AA2A-28C6A9AF0A97}" dt="2019-06-26T03:25:02.103" v="51" actId="2696"/>
        <pc:sldMkLst>
          <pc:docMk/>
          <pc:sldMk cId="1761018121" sldId="699"/>
        </pc:sldMkLst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4233553908" sldId="699"/>
        </pc:sldMkLst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4233553908" sldId="699"/>
            <ac:spMk id="2" creationId="{33703A43-17C4-2940-9451-D6A35B39CBB9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233553908" sldId="699"/>
            <ac:spMk id="3" creationId="{8B3A24CA-6CCF-9A4D-BDCE-193462A4D93D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4233553908" sldId="699"/>
            <ac:spMk id="4" creationId="{C0925D3C-AA38-4C40-999D-F76547F483E0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233553908" sldId="699"/>
            <ac:spMk id="5" creationId="{B46DA301-F27A-FF46-AD93-B67DCA280AD4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4233553908" sldId="699"/>
            <ac:spMk id="6" creationId="{BC82E38E-CAEC-F147-A3C9-3CEB39C0F8FB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4233553908" sldId="699"/>
            <ac:spMk id="40" creationId="{014CABD3-2B5D-C146-9D21-63CB769F4603}"/>
          </ac:spMkLst>
        </pc:spChg>
        <pc:spChg chg="mod">
          <ac:chgData name="金泽文" userId="9745bfeb-88d4-4cc5-b1a9-311e0753f31e" providerId="ADAL" clId="{F66A0DD7-74E8-BD4A-AA2A-28C6A9AF0A97}" dt="2019-06-26T06:44:58.488" v="576" actId="207"/>
          <ac:spMkLst>
            <pc:docMk/>
            <pc:sldMk cId="4233553908" sldId="699"/>
            <ac:spMk id="41" creationId="{BD0D5BB3-1685-D949-BFF4-BA29BB74B660}"/>
          </ac:spMkLst>
        </pc:spChg>
        <pc:spChg chg="mod">
          <ac:chgData name="金泽文" userId="9745bfeb-88d4-4cc5-b1a9-311e0753f31e" providerId="ADAL" clId="{F66A0DD7-74E8-BD4A-AA2A-28C6A9AF0A97}" dt="2019-06-26T06:45:18.159" v="580" actId="404"/>
          <ac:spMkLst>
            <pc:docMk/>
            <pc:sldMk cId="4233553908" sldId="699"/>
            <ac:spMk id="44" creationId="{00000000-0000-0000-0000-000000000000}"/>
          </ac:spMkLst>
        </pc:spChg>
      </pc:sldChg>
      <pc:sldChg chg="addSp delSp modSp add modNotesTx">
        <pc:chgData name="金泽文" userId="9745bfeb-88d4-4cc5-b1a9-311e0753f31e" providerId="ADAL" clId="{F66A0DD7-74E8-BD4A-AA2A-28C6A9AF0A97}" dt="2019-06-26T07:42:06.389" v="1268"/>
        <pc:sldMkLst>
          <pc:docMk/>
          <pc:sldMk cId="1128883320" sldId="700"/>
        </pc:sldMkLst>
        <pc:spChg chg="mod">
          <ac:chgData name="金泽文" userId="9745bfeb-88d4-4cc5-b1a9-311e0753f31e" providerId="ADAL" clId="{F66A0DD7-74E8-BD4A-AA2A-28C6A9AF0A97}" dt="2019-06-26T07:16:15.129" v="849" actId="20577"/>
          <ac:spMkLst>
            <pc:docMk/>
            <pc:sldMk cId="1128883320" sldId="700"/>
            <ac:spMk id="2" creationId="{10299596-398E-FC4C-ACF8-1A178A17B909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128883320" sldId="700"/>
            <ac:spMk id="3" creationId="{2FCCA1AE-FED1-F84E-A1AB-FB56FEC7D2F4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128883320" sldId="700"/>
            <ac:spMk id="4" creationId="{7828EE48-7935-C14B-875B-81D4223663F9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1128883320" sldId="700"/>
            <ac:spMk id="5" creationId="{CB3ECB2A-E00F-2A4A-B7C3-376B6B56667D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1128883320" sldId="700"/>
            <ac:spMk id="6" creationId="{E8F1641C-5DFE-484C-A9A1-5268508C66E9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128883320" sldId="700"/>
            <ac:spMk id="7" creationId="{1949D619-640D-4441-9CFF-3C840B2F86E4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1128883320" sldId="700"/>
            <ac:spMk id="8" creationId="{E852CC68-F2B1-7641-A7D4-01FAE96A4C48}"/>
          </ac:spMkLst>
        </pc:spChg>
        <pc:spChg chg="mod">
          <ac:chgData name="金泽文" userId="9745bfeb-88d4-4cc5-b1a9-311e0753f31e" providerId="ADAL" clId="{F66A0DD7-74E8-BD4A-AA2A-28C6A9AF0A97}" dt="2019-06-26T07:31:32.278" v="1033" actId="20577"/>
          <ac:spMkLst>
            <pc:docMk/>
            <pc:sldMk cId="1128883320" sldId="700"/>
            <ac:spMk id="18" creationId="{9B9BB49A-34CD-A849-B88E-35E01B32B048}"/>
          </ac:spMkLst>
        </pc:spChg>
      </pc:sldChg>
      <pc:sldChg chg="del">
        <pc:chgData name="金泽文" userId="9745bfeb-88d4-4cc5-b1a9-311e0753f31e" providerId="ADAL" clId="{F66A0DD7-74E8-BD4A-AA2A-28C6A9AF0A97}" dt="2019-06-26T03:25:04.236" v="54" actId="2696"/>
        <pc:sldMkLst>
          <pc:docMk/>
          <pc:sldMk cId="4164417119" sldId="700"/>
        </pc:sldMkLst>
      </pc:sldChg>
      <pc:sldChg chg="addSp delSp modSp add">
        <pc:chgData name="金泽文" userId="9745bfeb-88d4-4cc5-b1a9-311e0753f31e" providerId="ADAL" clId="{F66A0DD7-74E8-BD4A-AA2A-28C6A9AF0A97}" dt="2019-06-26T07:42:06.389" v="1268"/>
        <pc:sldMkLst>
          <pc:docMk/>
          <pc:sldMk cId="2201740617" sldId="701"/>
        </pc:sldMkLst>
        <pc:spChg chg="mod">
          <ac:chgData name="金泽文" userId="9745bfeb-88d4-4cc5-b1a9-311e0753f31e" providerId="ADAL" clId="{F66A0DD7-74E8-BD4A-AA2A-28C6A9AF0A97}" dt="2019-06-26T07:31:27.552" v="1031" actId="20577"/>
          <ac:spMkLst>
            <pc:docMk/>
            <pc:sldMk cId="2201740617" sldId="701"/>
            <ac:spMk id="2" creationId="{C762D2BB-27E2-B448-919A-1A781A606218}"/>
          </ac:spMkLst>
        </pc:spChg>
        <pc:spChg chg="mod">
          <ac:chgData name="金泽文" userId="9745bfeb-88d4-4cc5-b1a9-311e0753f31e" providerId="ADAL" clId="{F66A0DD7-74E8-BD4A-AA2A-28C6A9AF0A97}" dt="2019-06-26T07:31:42.103" v="1037" actId="20577"/>
          <ac:spMkLst>
            <pc:docMk/>
            <pc:sldMk cId="2201740617" sldId="701"/>
            <ac:spMk id="3" creationId="{FCCF2D3D-9617-8C48-9031-E667C8B2C04A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2201740617" sldId="701"/>
            <ac:spMk id="4" creationId="{54E817B9-6C5B-864E-AB55-D4E569A539D4}"/>
          </ac:spMkLst>
        </pc:spChg>
        <pc:spChg chg="del">
          <ac:chgData name="金泽文" userId="9745bfeb-88d4-4cc5-b1a9-311e0753f31e" providerId="ADAL" clId="{F66A0DD7-74E8-BD4A-AA2A-28C6A9AF0A97}" dt="2019-06-26T07:35:29.009" v="1262"/>
          <ac:spMkLst>
            <pc:docMk/>
            <pc:sldMk cId="2201740617" sldId="701"/>
            <ac:spMk id="5" creationId="{FF0CF7A0-1E86-9C41-A64A-9BEC47BE6D8C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201740617" sldId="701"/>
            <ac:spMk id="6" creationId="{E7B28DBE-EA14-F345-A5A9-A40290710A13}"/>
          </ac:spMkLst>
        </pc:spChg>
        <pc:spChg chg="add del mod">
          <ac:chgData name="金泽文" userId="9745bfeb-88d4-4cc5-b1a9-311e0753f31e" providerId="ADAL" clId="{F66A0DD7-74E8-BD4A-AA2A-28C6A9AF0A97}" dt="2019-06-26T07:36:13.533" v="1264"/>
          <ac:spMkLst>
            <pc:docMk/>
            <pc:sldMk cId="2201740617" sldId="701"/>
            <ac:spMk id="7" creationId="{6CC1A5D3-1EBE-6546-BEF7-483E74F03EAC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201740617" sldId="701"/>
            <ac:spMk id="8" creationId="{2816266E-E322-7946-B982-F2975395CB6A}"/>
          </ac:spMkLst>
        </pc:spChg>
        <pc:spChg chg="add mod">
          <ac:chgData name="金泽文" userId="9745bfeb-88d4-4cc5-b1a9-311e0753f31e" providerId="ADAL" clId="{F66A0DD7-74E8-BD4A-AA2A-28C6A9AF0A97}" dt="2019-06-26T07:42:06.389" v="1268"/>
          <ac:spMkLst>
            <pc:docMk/>
            <pc:sldMk cId="2201740617" sldId="701"/>
            <ac:spMk id="9" creationId="{3A5B59E9-8C56-584F-9230-C6152D3A9A13}"/>
          </ac:spMkLst>
        </pc:spChg>
      </pc:sldChg>
      <pc:sldChg chg="del">
        <pc:chgData name="金泽文" userId="9745bfeb-88d4-4cc5-b1a9-311e0753f31e" providerId="ADAL" clId="{F66A0DD7-74E8-BD4A-AA2A-28C6A9AF0A97}" dt="2019-06-26T03:25:05.319" v="55" actId="2696"/>
        <pc:sldMkLst>
          <pc:docMk/>
          <pc:sldMk cId="2767287077" sldId="701"/>
        </pc:sldMkLst>
      </pc:sldChg>
      <pc:sldChg chg="modSp add ord">
        <pc:chgData name="金泽文" userId="9745bfeb-88d4-4cc5-b1a9-311e0753f31e" providerId="ADAL" clId="{F66A0DD7-74E8-BD4A-AA2A-28C6A9AF0A97}" dt="2019-06-26T07:42:54.412" v="1283" actId="20577"/>
        <pc:sldMkLst>
          <pc:docMk/>
          <pc:sldMk cId="4190910460" sldId="702"/>
        </pc:sldMkLst>
        <pc:spChg chg="mod">
          <ac:chgData name="金泽文" userId="9745bfeb-88d4-4cc5-b1a9-311e0753f31e" providerId="ADAL" clId="{F66A0DD7-74E8-BD4A-AA2A-28C6A9AF0A97}" dt="2019-06-26T07:42:54.412" v="1283" actId="20577"/>
          <ac:spMkLst>
            <pc:docMk/>
            <pc:sldMk cId="4190910460" sldId="702"/>
            <ac:spMk id="5" creationId="{C1513DF0-7212-FA4E-8B59-36EA4803437E}"/>
          </ac:spMkLst>
        </pc:spChg>
      </pc:sldChg>
      <pc:sldChg chg="del">
        <pc:chgData name="金泽文" userId="9745bfeb-88d4-4cc5-b1a9-311e0753f31e" providerId="ADAL" clId="{F66A0DD7-74E8-BD4A-AA2A-28C6A9AF0A97}" dt="2019-06-26T03:25:06.476" v="57" actId="2696"/>
        <pc:sldMkLst>
          <pc:docMk/>
          <pc:sldMk cId="3819274752" sldId="707"/>
        </pc:sldMkLst>
      </pc:sldChg>
      <pc:sldChg chg="del">
        <pc:chgData name="金泽文" userId="9745bfeb-88d4-4cc5-b1a9-311e0753f31e" providerId="ADAL" clId="{F66A0DD7-74E8-BD4A-AA2A-28C6A9AF0A97}" dt="2019-06-26T03:25:10.398" v="67" actId="2696"/>
        <pc:sldMkLst>
          <pc:docMk/>
          <pc:sldMk cId="3761615463" sldId="718"/>
        </pc:sldMkLst>
      </pc:sldChg>
      <pc:sldChg chg="del">
        <pc:chgData name="金泽文" userId="9745bfeb-88d4-4cc5-b1a9-311e0753f31e" providerId="ADAL" clId="{F66A0DD7-74E8-BD4A-AA2A-28C6A9AF0A97}" dt="2019-06-26T03:25:01.064" v="49" actId="2696"/>
        <pc:sldMkLst>
          <pc:docMk/>
          <pc:sldMk cId="506763976" sldId="721"/>
        </pc:sldMkLst>
      </pc:sldChg>
      <pc:sldChg chg="del">
        <pc:chgData name="金泽文" userId="9745bfeb-88d4-4cc5-b1a9-311e0753f31e" providerId="ADAL" clId="{F66A0DD7-74E8-BD4A-AA2A-28C6A9AF0A97}" dt="2019-06-26T02:34:27.968" v="4" actId="2696"/>
        <pc:sldMkLst>
          <pc:docMk/>
          <pc:sldMk cId="3657091687" sldId="722"/>
        </pc:sldMkLst>
      </pc:sldChg>
      <pc:sldChg chg="del">
        <pc:chgData name="金泽文" userId="9745bfeb-88d4-4cc5-b1a9-311e0753f31e" providerId="ADAL" clId="{F66A0DD7-74E8-BD4A-AA2A-28C6A9AF0A97}" dt="2019-06-26T03:25:19.511" v="72" actId="2696"/>
        <pc:sldMkLst>
          <pc:docMk/>
          <pc:sldMk cId="2487754928" sldId="727"/>
        </pc:sldMkLst>
      </pc:sldChg>
      <pc:sldChg chg="del">
        <pc:chgData name="金泽文" userId="9745bfeb-88d4-4cc5-b1a9-311e0753f31e" providerId="ADAL" clId="{F66A0DD7-74E8-BD4A-AA2A-28C6A9AF0A97}" dt="2019-06-26T03:25:21.135" v="73" actId="2696"/>
        <pc:sldMkLst>
          <pc:docMk/>
          <pc:sldMk cId="2409405687" sldId="728"/>
        </pc:sldMkLst>
      </pc:sldChg>
      <pc:sldChg chg="del">
        <pc:chgData name="金泽文" userId="9745bfeb-88d4-4cc5-b1a9-311e0753f31e" providerId="ADAL" clId="{F66A0DD7-74E8-BD4A-AA2A-28C6A9AF0A97}" dt="2019-06-26T03:25:09.746" v="65" actId="2696"/>
        <pc:sldMkLst>
          <pc:docMk/>
          <pc:sldMk cId="318015190" sldId="730"/>
        </pc:sldMkLst>
      </pc:sldChg>
      <pc:sldChg chg="del">
        <pc:chgData name="金泽文" userId="9745bfeb-88d4-4cc5-b1a9-311e0753f31e" providerId="ADAL" clId="{F66A0DD7-74E8-BD4A-AA2A-28C6A9AF0A97}" dt="2019-06-26T03:25:12.626" v="70" actId="2696"/>
        <pc:sldMkLst>
          <pc:docMk/>
          <pc:sldMk cId="3494425147" sldId="734"/>
        </pc:sldMkLst>
      </pc:sldChg>
      <pc:sldChg chg="del">
        <pc:chgData name="金泽文" userId="9745bfeb-88d4-4cc5-b1a9-311e0753f31e" providerId="ADAL" clId="{F66A0DD7-74E8-BD4A-AA2A-28C6A9AF0A97}" dt="2019-06-26T03:25:11.138" v="69" actId="2696"/>
        <pc:sldMkLst>
          <pc:docMk/>
          <pc:sldMk cId="457765321" sldId="735"/>
        </pc:sldMkLst>
      </pc:sldChg>
      <pc:sldChg chg="del">
        <pc:chgData name="金泽文" userId="9745bfeb-88d4-4cc5-b1a9-311e0753f31e" providerId="ADAL" clId="{F66A0DD7-74E8-BD4A-AA2A-28C6A9AF0A97}" dt="2019-06-26T03:25:10.775" v="68" actId="2696"/>
        <pc:sldMkLst>
          <pc:docMk/>
          <pc:sldMk cId="1285236568" sldId="736"/>
        </pc:sldMkLst>
      </pc:sldChg>
      <pc:sldChg chg="del">
        <pc:chgData name="金泽文" userId="9745bfeb-88d4-4cc5-b1a9-311e0753f31e" providerId="ADAL" clId="{F66A0DD7-74E8-BD4A-AA2A-28C6A9AF0A97}" dt="2019-06-26T03:25:08.782" v="62" actId="2696"/>
        <pc:sldMkLst>
          <pc:docMk/>
          <pc:sldMk cId="3174609508" sldId="737"/>
        </pc:sldMkLst>
      </pc:sldChg>
      <pc:sldChg chg="del">
        <pc:chgData name="金泽文" userId="9745bfeb-88d4-4cc5-b1a9-311e0753f31e" providerId="ADAL" clId="{F66A0DD7-74E8-BD4A-AA2A-28C6A9AF0A97}" dt="2019-06-26T03:25:02.673" v="52" actId="2696"/>
        <pc:sldMkLst>
          <pc:docMk/>
          <pc:sldMk cId="516091513" sldId="741"/>
        </pc:sldMkLst>
      </pc:sldChg>
      <pc:sldChg chg="del">
        <pc:chgData name="金泽文" userId="9745bfeb-88d4-4cc5-b1a9-311e0753f31e" providerId="ADAL" clId="{F66A0DD7-74E8-BD4A-AA2A-28C6A9AF0A97}" dt="2019-06-26T03:25:07.123" v="58" actId="2696"/>
        <pc:sldMkLst>
          <pc:docMk/>
          <pc:sldMk cId="2023294110" sldId="743"/>
        </pc:sldMkLst>
      </pc:sldChg>
      <pc:sldChg chg="del">
        <pc:chgData name="金泽文" userId="9745bfeb-88d4-4cc5-b1a9-311e0753f31e" providerId="ADAL" clId="{F66A0DD7-74E8-BD4A-AA2A-28C6A9AF0A97}" dt="2019-06-26T03:25:07.503" v="59" actId="2696"/>
        <pc:sldMkLst>
          <pc:docMk/>
          <pc:sldMk cId="4209850597" sldId="744"/>
        </pc:sldMkLst>
      </pc:sldChg>
      <pc:sldChg chg="del">
        <pc:chgData name="金泽文" userId="9745bfeb-88d4-4cc5-b1a9-311e0753f31e" providerId="ADAL" clId="{F66A0DD7-74E8-BD4A-AA2A-28C6A9AF0A97}" dt="2019-06-26T03:25:08.454" v="61" actId="2696"/>
        <pc:sldMkLst>
          <pc:docMk/>
          <pc:sldMk cId="1927516258" sldId="745"/>
        </pc:sldMkLst>
      </pc:sldChg>
      <pc:sldChg chg="del">
        <pc:chgData name="金泽文" userId="9745bfeb-88d4-4cc5-b1a9-311e0753f31e" providerId="ADAL" clId="{F66A0DD7-74E8-BD4A-AA2A-28C6A9AF0A97}" dt="2019-06-26T03:25:08.102" v="60" actId="2696"/>
        <pc:sldMkLst>
          <pc:docMk/>
          <pc:sldMk cId="2459638923" sldId="746"/>
        </pc:sldMkLst>
      </pc:sldChg>
      <pc:sldChg chg="del">
        <pc:chgData name="金泽文" userId="9745bfeb-88d4-4cc5-b1a9-311e0753f31e" providerId="ADAL" clId="{F66A0DD7-74E8-BD4A-AA2A-28C6A9AF0A97}" dt="2019-06-26T03:25:10.048" v="66" actId="2696"/>
        <pc:sldMkLst>
          <pc:docMk/>
          <pc:sldMk cId="3765893611" sldId="747"/>
        </pc:sldMkLst>
      </pc:sldChg>
      <pc:sldChg chg="del">
        <pc:chgData name="金泽文" userId="9745bfeb-88d4-4cc5-b1a9-311e0753f31e" providerId="ADAL" clId="{F66A0DD7-74E8-BD4A-AA2A-28C6A9AF0A97}" dt="2019-06-26T03:25:09.107" v="63" actId="2696"/>
        <pc:sldMkLst>
          <pc:docMk/>
          <pc:sldMk cId="3825428741" sldId="748"/>
        </pc:sldMkLst>
      </pc:sldChg>
      <pc:sldChg chg="del">
        <pc:chgData name="金泽文" userId="9745bfeb-88d4-4cc5-b1a9-311e0753f31e" providerId="ADAL" clId="{F66A0DD7-74E8-BD4A-AA2A-28C6A9AF0A97}" dt="2019-06-26T03:25:09.411" v="64" actId="2696"/>
        <pc:sldMkLst>
          <pc:docMk/>
          <pc:sldMk cId="2160275858" sldId="749"/>
        </pc:sldMkLst>
      </pc:sldChg>
      <pc:sldChg chg="del">
        <pc:chgData name="金泽文" userId="9745bfeb-88d4-4cc5-b1a9-311e0753f31e" providerId="ADAL" clId="{F66A0DD7-74E8-BD4A-AA2A-28C6A9AF0A97}" dt="2019-06-26T03:25:00.469" v="48" actId="2696"/>
        <pc:sldMkLst>
          <pc:docMk/>
          <pc:sldMk cId="3872715617" sldId="750"/>
        </pc:sldMkLst>
      </pc:sldChg>
      <pc:sldChg chg="del">
        <pc:chgData name="金泽文" userId="9745bfeb-88d4-4cc5-b1a9-311e0753f31e" providerId="ADAL" clId="{F66A0DD7-74E8-BD4A-AA2A-28C6A9AF0A97}" dt="2019-06-26T03:25:01.624" v="50" actId="2696"/>
        <pc:sldMkLst>
          <pc:docMk/>
          <pc:sldMk cId="1160941871" sldId="751"/>
        </pc:sldMkLst>
      </pc:sldChg>
      <pc:sldMasterChg chg="addSp delSp modSp modSldLayout">
        <pc:chgData name="金泽文" userId="9745bfeb-88d4-4cc5-b1a9-311e0753f31e" providerId="ADAL" clId="{F66A0DD7-74E8-BD4A-AA2A-28C6A9AF0A97}" dt="2019-06-26T07:45:44.137" v="1291"/>
        <pc:sldMasterMkLst>
          <pc:docMk/>
          <pc:sldMasterMk cId="3548691759" sldId="2147483648"/>
        </pc:sldMasterMkLst>
        <pc:spChg chg="add del mod">
          <ac:chgData name="金泽文" userId="9745bfeb-88d4-4cc5-b1a9-311e0753f31e" providerId="ADAL" clId="{F66A0DD7-74E8-BD4A-AA2A-28C6A9AF0A97}" dt="2019-06-26T07:41:25.026" v="1266"/>
          <ac:spMkLst>
            <pc:docMk/>
            <pc:sldMasterMk cId="3548691759" sldId="2147483648"/>
            <ac:spMk id="6" creationId="{3981B17F-8A13-1448-8868-C3BC2220CCA7}"/>
          </ac:spMkLst>
        </pc:spChg>
        <pc:spChg chg="add mod">
          <ac:chgData name="金泽文" userId="9745bfeb-88d4-4cc5-b1a9-311e0753f31e" providerId="ADAL" clId="{F66A0DD7-74E8-BD4A-AA2A-28C6A9AF0A97}" dt="2019-06-26T07:41:30.650" v="1267"/>
          <ac:spMkLst>
            <pc:docMk/>
            <pc:sldMasterMk cId="3548691759" sldId="2147483648"/>
            <ac:spMk id="7" creationId="{53F735B6-25BF-E24C-8021-F56C945E4565}"/>
          </ac:spMkLst>
        </pc:spChg>
        <pc:sldLayoutChg chg="addSp">
          <pc:chgData name="金泽文" userId="9745bfeb-88d4-4cc5-b1a9-311e0753f31e" providerId="ADAL" clId="{F66A0DD7-74E8-BD4A-AA2A-28C6A9AF0A97}" dt="2019-06-26T07:45:44.137" v="1291"/>
          <pc:sldLayoutMkLst>
            <pc:docMk/>
            <pc:sldMasterMk cId="3548691759" sldId="2147483648"/>
            <pc:sldLayoutMk cId="1874704796" sldId="2147483649"/>
          </pc:sldLayoutMkLst>
          <pc:spChg chg="add">
            <ac:chgData name="金泽文" userId="9745bfeb-88d4-4cc5-b1a9-311e0753f31e" providerId="ADAL" clId="{F66A0DD7-74E8-BD4A-AA2A-28C6A9AF0A97}" dt="2019-06-26T07:45:44.137" v="1291"/>
            <ac:spMkLst>
              <pc:docMk/>
              <pc:sldMasterMk cId="3548691759" sldId="2147483648"/>
              <pc:sldLayoutMk cId="1874704796" sldId="2147483649"/>
              <ac:spMk id="8" creationId="{EA56CB70-2049-FB4C-B84B-1CEDCC6D1A29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18.587" v="1284"/>
          <pc:sldLayoutMkLst>
            <pc:docMk/>
            <pc:sldMasterMk cId="3548691759" sldId="2147483648"/>
            <pc:sldLayoutMk cId="1550046852" sldId="2147483650"/>
          </pc:sldLayoutMkLst>
          <pc:spChg chg="add">
            <ac:chgData name="金泽文" userId="9745bfeb-88d4-4cc5-b1a9-311e0753f31e" providerId="ADAL" clId="{F66A0DD7-74E8-BD4A-AA2A-28C6A9AF0A97}" dt="2019-06-26T07:45:18.587" v="1284"/>
            <ac:spMkLst>
              <pc:docMk/>
              <pc:sldMasterMk cId="3548691759" sldId="2147483648"/>
              <pc:sldLayoutMk cId="1550046852" sldId="2147483650"/>
              <ac:spMk id="11" creationId="{0ACF5C9A-C292-6E45-A6E8-6ADAFE80642D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21.895" v="1285"/>
          <pc:sldLayoutMkLst>
            <pc:docMk/>
            <pc:sldMasterMk cId="3548691759" sldId="2147483648"/>
            <pc:sldLayoutMk cId="2379095626" sldId="2147483652"/>
          </pc:sldLayoutMkLst>
          <pc:spChg chg="add">
            <ac:chgData name="金泽文" userId="9745bfeb-88d4-4cc5-b1a9-311e0753f31e" providerId="ADAL" clId="{F66A0DD7-74E8-BD4A-AA2A-28C6A9AF0A97}" dt="2019-06-26T07:45:21.895" v="1285"/>
            <ac:spMkLst>
              <pc:docMk/>
              <pc:sldMasterMk cId="3548691759" sldId="2147483648"/>
              <pc:sldLayoutMk cId="2379095626" sldId="2147483652"/>
              <ac:spMk id="11" creationId="{738C0814-07F4-454D-B449-64669555DA85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25.170" v="1286"/>
          <pc:sldLayoutMkLst>
            <pc:docMk/>
            <pc:sldMasterMk cId="3548691759" sldId="2147483648"/>
            <pc:sldLayoutMk cId="105224546" sldId="2147483655"/>
          </pc:sldLayoutMkLst>
          <pc:spChg chg="add">
            <ac:chgData name="金泽文" userId="9745bfeb-88d4-4cc5-b1a9-311e0753f31e" providerId="ADAL" clId="{F66A0DD7-74E8-BD4A-AA2A-28C6A9AF0A97}" dt="2019-06-26T07:45:25.170" v="1286"/>
            <ac:spMkLst>
              <pc:docMk/>
              <pc:sldMasterMk cId="3548691759" sldId="2147483648"/>
              <pc:sldLayoutMk cId="105224546" sldId="2147483655"/>
              <ac:spMk id="5" creationId="{E89C49A9-F69D-5740-A528-286324243F20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26.757" v="1287"/>
          <pc:sldLayoutMkLst>
            <pc:docMk/>
            <pc:sldMasterMk cId="3548691759" sldId="2147483648"/>
            <pc:sldLayoutMk cId="1202878509" sldId="2147483656"/>
          </pc:sldLayoutMkLst>
          <pc:spChg chg="add">
            <ac:chgData name="金泽文" userId="9745bfeb-88d4-4cc5-b1a9-311e0753f31e" providerId="ADAL" clId="{F66A0DD7-74E8-BD4A-AA2A-28C6A9AF0A97}" dt="2019-06-26T07:45:26.757" v="1287"/>
            <ac:spMkLst>
              <pc:docMk/>
              <pc:sldMasterMk cId="3548691759" sldId="2147483648"/>
              <pc:sldLayoutMk cId="1202878509" sldId="2147483656"/>
              <ac:spMk id="8" creationId="{5AAFBA15-0752-0745-B8ED-71704CE31FDC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27.956" v="1288"/>
          <pc:sldLayoutMkLst>
            <pc:docMk/>
            <pc:sldMasterMk cId="3548691759" sldId="2147483648"/>
            <pc:sldLayoutMk cId="2297728316" sldId="2147483657"/>
          </pc:sldLayoutMkLst>
          <pc:spChg chg="add">
            <ac:chgData name="金泽文" userId="9745bfeb-88d4-4cc5-b1a9-311e0753f31e" providerId="ADAL" clId="{F66A0DD7-74E8-BD4A-AA2A-28C6A9AF0A97}" dt="2019-06-26T07:45:27.956" v="1288"/>
            <ac:spMkLst>
              <pc:docMk/>
              <pc:sldMasterMk cId="3548691759" sldId="2147483648"/>
              <pc:sldLayoutMk cId="2297728316" sldId="2147483657"/>
              <ac:spMk id="8" creationId="{343544BE-28A2-964C-9A8D-0C6EC655EC0C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29.915" v="1289"/>
          <pc:sldLayoutMkLst>
            <pc:docMk/>
            <pc:sldMasterMk cId="3548691759" sldId="2147483648"/>
            <pc:sldLayoutMk cId="1865588680" sldId="2147483658"/>
          </pc:sldLayoutMkLst>
          <pc:spChg chg="add">
            <ac:chgData name="金泽文" userId="9745bfeb-88d4-4cc5-b1a9-311e0753f31e" providerId="ADAL" clId="{F66A0DD7-74E8-BD4A-AA2A-28C6A9AF0A97}" dt="2019-06-26T07:45:29.915" v="1289"/>
            <ac:spMkLst>
              <pc:docMk/>
              <pc:sldMasterMk cId="3548691759" sldId="2147483648"/>
              <pc:sldLayoutMk cId="1865588680" sldId="2147483658"/>
              <ac:spMk id="7" creationId="{326A5754-443E-7745-8DF0-9A562E8988C9}"/>
            </ac:spMkLst>
          </pc:spChg>
        </pc:sldLayoutChg>
        <pc:sldLayoutChg chg="addSp">
          <pc:chgData name="金泽文" userId="9745bfeb-88d4-4cc5-b1a9-311e0753f31e" providerId="ADAL" clId="{F66A0DD7-74E8-BD4A-AA2A-28C6A9AF0A97}" dt="2019-06-26T07:45:31.070" v="1290"/>
          <pc:sldLayoutMkLst>
            <pc:docMk/>
            <pc:sldMasterMk cId="3548691759" sldId="2147483648"/>
            <pc:sldLayoutMk cId="2117159971" sldId="2147483659"/>
          </pc:sldLayoutMkLst>
          <pc:spChg chg="add">
            <ac:chgData name="金泽文" userId="9745bfeb-88d4-4cc5-b1a9-311e0753f31e" providerId="ADAL" clId="{F66A0DD7-74E8-BD4A-AA2A-28C6A9AF0A97}" dt="2019-06-26T07:45:31.070" v="1290"/>
            <ac:spMkLst>
              <pc:docMk/>
              <pc:sldMasterMk cId="3548691759" sldId="2147483648"/>
              <pc:sldLayoutMk cId="2117159971" sldId="2147483659"/>
              <ac:spMk id="7" creationId="{E54880B2-6838-1142-AD3E-E09B44AD413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621BE1C-2B74-9A40-9DF0-728A15992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BB94-385C-8E4C-A9A4-C464D4C065B7}" type="datetimeFigureOut">
              <a:rPr kumimoji="1" lang="zh-CN" altLang="en-US" smtClean="0"/>
              <a:t>2019/6/26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</a:t>
            </a:r>
            <a:r>
              <a:rPr lang="en-US" altLang="zh-CN" dirty="0"/>
              <a:t>,</a:t>
            </a:r>
            <a:r>
              <a:rPr lang="zh-CN" altLang="en-US" dirty="0"/>
              <a:t>我叫金泽文</a:t>
            </a:r>
            <a:r>
              <a:rPr lang="en-US" altLang="zh-CN" dirty="0"/>
              <a:t>,</a:t>
            </a:r>
            <a:r>
              <a:rPr lang="zh-CN" altLang="en-US" dirty="0"/>
              <a:t>今天跟大家分享的是</a:t>
            </a:r>
            <a:r>
              <a:rPr lang="en-US" altLang="zh-CN" dirty="0"/>
              <a:t>Eurosys19</a:t>
            </a:r>
            <a:r>
              <a:rPr lang="zh-CN" altLang="en-US" dirty="0"/>
              <a:t>的一篇</a:t>
            </a:r>
            <a:r>
              <a:rPr lang="en-US" altLang="zh-CN" dirty="0"/>
              <a:t>paper</a:t>
            </a:r>
          </a:p>
          <a:p>
            <a:r>
              <a:rPr lang="en-US" altLang="zh-CN" dirty="0"/>
              <a:t>GrandSLAm</a:t>
            </a:r>
          </a:p>
          <a:p>
            <a:r>
              <a:rPr lang="zh-CN" altLang="en-US" dirty="0"/>
              <a:t>这是一个运行时系统</a:t>
            </a:r>
            <a:r>
              <a:rPr lang="en-US" altLang="zh-CN" dirty="0"/>
              <a:t>,</a:t>
            </a:r>
            <a:r>
              <a:rPr lang="zh-CN" altLang="en-US" dirty="0"/>
              <a:t>负责的是微服务执行架构下的任务调度</a:t>
            </a:r>
            <a:r>
              <a:rPr lang="en-US" altLang="zh-CN" dirty="0"/>
              <a:t>,</a:t>
            </a:r>
            <a:r>
              <a:rPr lang="zh-CN" altLang="en-US" dirty="0"/>
              <a:t>目的是为了满足</a:t>
            </a:r>
            <a:r>
              <a:rPr lang="en-US" altLang="zh-CN" dirty="0"/>
              <a:t>SLA</a:t>
            </a:r>
            <a:r>
              <a:rPr lang="zh-CN" altLang="en-US" dirty="0"/>
              <a:t>的同时达到高吞吐</a:t>
            </a:r>
            <a:endParaRPr lang="en-US" altLang="zh-CN" dirty="0"/>
          </a:p>
          <a:p>
            <a:r>
              <a:rPr lang="zh-CN" altLang="en-US" dirty="0"/>
              <a:t>这里面的</a:t>
            </a:r>
            <a:r>
              <a:rPr lang="en-US" altLang="zh-CN" dirty="0"/>
              <a:t>SLA</a:t>
            </a:r>
            <a:r>
              <a:rPr lang="zh-CN" altLang="en-US" dirty="0"/>
              <a:t>是什么意思呢</a:t>
            </a:r>
            <a:r>
              <a:rPr lang="en-US" altLang="zh-CN" dirty="0"/>
              <a:t>?</a:t>
            </a:r>
            <a:r>
              <a:rPr lang="zh-CN" altLang="en-US" dirty="0"/>
              <a:t>全称是</a:t>
            </a:r>
            <a:r>
              <a:rPr lang="en-US" altLang="zh-CN" dirty="0"/>
              <a:t>Service-Level-Agreement,</a:t>
            </a:r>
            <a:r>
              <a:rPr lang="zh-CN" altLang="en-US" dirty="0"/>
              <a:t>即服务级别协议</a:t>
            </a:r>
            <a:endParaRPr lang="en-US" altLang="zh-CN" dirty="0"/>
          </a:p>
          <a:p>
            <a:r>
              <a:rPr lang="zh-CN" altLang="en-US" dirty="0"/>
              <a:t>我们在这里可以理解为需要保证任务的执行时间</a:t>
            </a:r>
            <a:r>
              <a:rPr lang="en-US" altLang="zh-CN" dirty="0"/>
              <a:t>,</a:t>
            </a:r>
            <a:r>
              <a:rPr lang="zh-CN" altLang="en-US" dirty="0"/>
              <a:t>或者</a:t>
            </a:r>
            <a:r>
              <a:rPr lang="en-US" altLang="zh-CN" dirty="0"/>
              <a:t>latency.</a:t>
            </a:r>
            <a:r>
              <a:rPr lang="zh-CN" altLang="en-US" dirty="0"/>
              <a:t>这是一个偏向软件的概念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这篇</a:t>
            </a:r>
            <a:r>
              <a:rPr lang="en-US" altLang="zh-CN" dirty="0"/>
              <a:t>paper</a:t>
            </a:r>
            <a:r>
              <a:rPr lang="zh-CN" altLang="en-US" dirty="0"/>
              <a:t>提出了一个模型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他们以图像识别为例</a:t>
            </a:r>
            <a:r>
              <a:rPr lang="en-US" altLang="zh-CN" dirty="0"/>
              <a:t>,</a:t>
            </a:r>
            <a:r>
              <a:rPr lang="zh-CN" altLang="en-US" dirty="0"/>
              <a:t>提炼出了这一类</a:t>
            </a:r>
            <a:r>
              <a:rPr lang="en-US" altLang="zh-CN" dirty="0"/>
              <a:t>job</a:t>
            </a:r>
            <a:r>
              <a:rPr lang="zh-CN" altLang="en-US" dirty="0"/>
              <a:t>的三个影响</a:t>
            </a:r>
            <a:r>
              <a:rPr lang="en-US" altLang="zh-CN" dirty="0"/>
              <a:t>latency</a:t>
            </a:r>
            <a:r>
              <a:rPr lang="zh-CN" altLang="en-US" dirty="0"/>
              <a:t>的因素</a:t>
            </a:r>
            <a:endParaRPr lang="en-US" altLang="zh-CN" dirty="0"/>
          </a:p>
          <a:p>
            <a:r>
              <a:rPr lang="zh-CN" altLang="en-US" dirty="0"/>
              <a:t>分别是</a:t>
            </a:r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degree,</a:t>
            </a:r>
            <a:r>
              <a:rPr lang="zh-CN" altLang="en-US" dirty="0"/>
              <a:t>也就是每个</a:t>
            </a:r>
            <a:r>
              <a:rPr lang="en-US" altLang="zh-CN" dirty="0"/>
              <a:t>batch</a:t>
            </a:r>
            <a:r>
              <a:rPr lang="zh-CN" altLang="en-US" dirty="0"/>
              <a:t>中的请求数</a:t>
            </a:r>
            <a:r>
              <a:rPr lang="en-US" altLang="zh-CN" dirty="0"/>
              <a:t>;</a:t>
            </a:r>
            <a:r>
              <a:rPr lang="zh-CN" altLang="en-US" dirty="0"/>
              <a:t>输入大小</a:t>
            </a:r>
            <a:r>
              <a:rPr lang="en-US" altLang="zh-CN" dirty="0"/>
              <a:t>,</a:t>
            </a:r>
            <a:r>
              <a:rPr lang="zh-CN" altLang="en-US" dirty="0"/>
              <a:t>针对的是图片的大小</a:t>
            </a:r>
            <a:r>
              <a:rPr lang="en-US" altLang="zh-CN" dirty="0"/>
              <a:t>,</a:t>
            </a:r>
            <a:r>
              <a:rPr lang="zh-CN" altLang="en-US" dirty="0"/>
              <a:t>还有一个因素是</a:t>
            </a:r>
            <a:r>
              <a:rPr lang="en-US" altLang="zh-CN" dirty="0"/>
              <a:t>queueing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3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这里</a:t>
            </a:r>
            <a:r>
              <a:rPr lang="en-US" altLang="zh-CN" dirty="0"/>
              <a:t>,</a:t>
            </a:r>
            <a:r>
              <a:rPr lang="zh-CN" altLang="en-US" dirty="0"/>
              <a:t>迟到的时间也是可以向后</a:t>
            </a:r>
            <a:r>
              <a:rPr lang="en-US" altLang="zh-CN" dirty="0"/>
              <a:t>forward</a:t>
            </a:r>
            <a:r>
              <a:rPr lang="zh-CN" altLang="en-US" dirty="0"/>
              <a:t>的</a:t>
            </a:r>
            <a:r>
              <a:rPr lang="en-US" altLang="zh-CN" dirty="0"/>
              <a:t>,</a:t>
            </a:r>
            <a:r>
              <a:rPr lang="zh-CN" altLang="en-US" dirty="0"/>
              <a:t>因为如果不是</a:t>
            </a:r>
            <a:r>
              <a:rPr lang="en-US" altLang="zh-CN" dirty="0"/>
              <a:t>leftover</a:t>
            </a:r>
            <a:r>
              <a:rPr lang="zh-CN" altLang="en-US" dirty="0"/>
              <a:t>而是亏欠了一点的话</a:t>
            </a:r>
            <a:r>
              <a:rPr lang="en-US" altLang="zh-CN" dirty="0"/>
              <a:t>,</a:t>
            </a:r>
            <a:r>
              <a:rPr lang="zh-CN" altLang="en-US" dirty="0"/>
              <a:t>向后传就可以更容易保证整体</a:t>
            </a:r>
            <a:r>
              <a:rPr lang="en-US" altLang="zh-CN" dirty="0"/>
              <a:t>SLA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这是今天报告的五个部分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首先我来简单的</a:t>
            </a:r>
            <a:r>
              <a:rPr lang="en-US" altLang="zh-CN" dirty="0"/>
              <a:t>,</a:t>
            </a:r>
            <a:r>
              <a:rPr lang="zh-CN" altLang="en-US" dirty="0"/>
              <a:t>简单的介绍一下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Computing?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07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这里为什么</a:t>
            </a:r>
            <a:r>
              <a:rPr lang="en-US" altLang="zh-CN" dirty="0"/>
              <a:t>WL1</a:t>
            </a:r>
            <a:r>
              <a:rPr lang="zh-CN" altLang="en-US" dirty="0"/>
              <a:t>的</a:t>
            </a:r>
            <a:r>
              <a:rPr lang="en-US" altLang="zh-CN" dirty="0"/>
              <a:t>BR</a:t>
            </a:r>
            <a:r>
              <a:rPr lang="zh-CN" altLang="en-US" dirty="0"/>
              <a:t>比</a:t>
            </a:r>
            <a:r>
              <a:rPr lang="en-US" altLang="zh-CN" dirty="0"/>
              <a:t>B</a:t>
            </a:r>
            <a:r>
              <a:rPr lang="zh-CN" altLang="en-US" dirty="0"/>
              <a:t>高呢</a:t>
            </a:r>
            <a:r>
              <a:rPr lang="en-US" altLang="zh-CN" dirty="0"/>
              <a:t>?</a:t>
            </a:r>
            <a:r>
              <a:rPr lang="zh-CN" altLang="en-US" dirty="0"/>
              <a:t>我也不清楚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9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这是今天报告的五个部分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首先我来简单的</a:t>
            </a:r>
            <a:r>
              <a:rPr lang="en-US" altLang="zh-CN" dirty="0"/>
              <a:t>,</a:t>
            </a:r>
            <a:r>
              <a:rPr lang="zh-CN" altLang="en-US" dirty="0"/>
              <a:t>简单的介绍一下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Computing?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4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pessimistic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的时候就上锁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这样其他人写的时候必须等到所有读锁都被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才可以写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缺点就是在冲突的时候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写操作需要等到所有读操作结束才可以进行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,latency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会比较高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这是今天分享的五个部分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先看一下</a:t>
            </a:r>
            <a:r>
              <a:rPr lang="en-US" altLang="zh-CN" dirty="0"/>
              <a:t>background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703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pessimistic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的时候就上锁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这样其他人写的时候必须等到所有读锁都被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才可以写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缺点就是在冲突的时候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写操作需要等到所有读操作结束才可以进行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,latency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会比较高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但是同一种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不能差太多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,SQL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不好分辨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的种类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不像图像输入的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啊什么的数值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语义不好表示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所以只能当做一类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5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</a:t>
            </a:r>
            <a:r>
              <a:rPr lang="en-US" altLang="zh-CN" dirty="0"/>
              <a:t>,</a:t>
            </a:r>
            <a:r>
              <a:rPr lang="zh-CN" altLang="en-US" dirty="0"/>
              <a:t>我叫金泽文</a:t>
            </a:r>
            <a:r>
              <a:rPr lang="en-US" altLang="zh-CN" dirty="0"/>
              <a:t>,</a:t>
            </a:r>
            <a:r>
              <a:rPr lang="zh-CN" altLang="en-US" dirty="0"/>
              <a:t>指导老师是李诚老师</a:t>
            </a:r>
            <a:endParaRPr lang="en-US" altLang="zh-CN" dirty="0"/>
          </a:p>
          <a:p>
            <a:r>
              <a:rPr lang="zh-CN" altLang="en-US" dirty="0"/>
              <a:t>我的毕设是 基于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来实现分布式应用的一次探索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37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这是今天报告的五个部分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首先我来简单的</a:t>
            </a:r>
            <a:r>
              <a:rPr lang="en-US" altLang="zh-CN" dirty="0"/>
              <a:t>,</a:t>
            </a:r>
            <a:r>
              <a:rPr lang="zh-CN" altLang="en-US" dirty="0"/>
              <a:t>简单的介绍一下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Computing?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99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目前</a:t>
            </a:r>
            <a:r>
              <a:rPr lang="en-US" altLang="zh-CN" dirty="0"/>
              <a:t>,</a:t>
            </a:r>
            <a:r>
              <a:rPr lang="zh-CN" altLang="en-US" dirty="0"/>
              <a:t>微服务这个概念在云计算</a:t>
            </a:r>
            <a:r>
              <a:rPr lang="en-US" altLang="zh-CN" dirty="0"/>
              <a:t>,</a:t>
            </a:r>
            <a:r>
              <a:rPr lang="zh-CN" altLang="en-US" dirty="0"/>
              <a:t>在数据中心里面越来越常见</a:t>
            </a:r>
            <a:r>
              <a:rPr lang="en-US" altLang="zh-CN" dirty="0"/>
              <a:t>.</a:t>
            </a:r>
            <a:r>
              <a:rPr lang="zh-CN" altLang="en-US" dirty="0"/>
              <a:t>这是一个采用微服务的图像识别的例子</a:t>
            </a:r>
            <a:r>
              <a:rPr lang="en-US" altLang="zh-CN" dirty="0"/>
              <a:t>.</a:t>
            </a:r>
          </a:p>
          <a:p>
            <a:pPr marL="228600" indent="-228600">
              <a:buAutoNum type="arabicPeriod"/>
            </a:pPr>
            <a:r>
              <a:rPr lang="zh-CN" altLang="en-US" dirty="0"/>
              <a:t>采用了下面</a:t>
            </a:r>
            <a:r>
              <a:rPr lang="en-US" altLang="zh-CN" dirty="0"/>
              <a:t>4</a:t>
            </a:r>
            <a:r>
              <a:rPr lang="zh-CN" altLang="en-US" dirty="0"/>
              <a:t>个微服务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这个微服务呢</a:t>
            </a:r>
            <a:r>
              <a:rPr lang="en-US" altLang="zh-CN" dirty="0"/>
              <a:t>,</a:t>
            </a:r>
            <a:r>
              <a:rPr lang="zh-CN" altLang="en-US" dirty="0"/>
              <a:t>可以理解为一个执行模块</a:t>
            </a:r>
            <a:r>
              <a:rPr lang="en-US" altLang="zh-CN" dirty="0"/>
              <a:t>,</a:t>
            </a:r>
            <a:r>
              <a:rPr lang="zh-CN" altLang="en-US" dirty="0"/>
              <a:t>可以通过</a:t>
            </a:r>
            <a:r>
              <a:rPr lang="en-US" altLang="zh-CN" dirty="0"/>
              <a:t>RPC</a:t>
            </a:r>
            <a:r>
              <a:rPr lang="zh-CN" altLang="en-US" dirty="0"/>
              <a:t>的方式来调用</a:t>
            </a:r>
            <a:r>
              <a:rPr lang="en-US" altLang="zh-CN" dirty="0"/>
              <a:t>.</a:t>
            </a:r>
          </a:p>
          <a:p>
            <a:pPr marL="228600" indent="-228600">
              <a:buAutoNum type="arabicPeriod"/>
            </a:pPr>
            <a:r>
              <a:rPr lang="zh-CN" altLang="en-US" dirty="0"/>
              <a:t>下面这个是</a:t>
            </a:r>
            <a:r>
              <a:rPr lang="en-US" altLang="zh-CN" dirty="0"/>
              <a:t>...</a:t>
            </a:r>
            <a:r>
              <a:rPr lang="zh-CN" altLang="en-US" dirty="0"/>
              <a:t>的应用</a:t>
            </a:r>
            <a:r>
              <a:rPr lang="en-US" altLang="zh-CN" dirty="0"/>
              <a:t>,</a:t>
            </a:r>
            <a:r>
              <a:rPr lang="zh-CN" altLang="en-US" dirty="0"/>
              <a:t>用的是这</a:t>
            </a:r>
            <a:r>
              <a:rPr lang="en-US" altLang="zh-CN" dirty="0"/>
              <a:t>3</a:t>
            </a:r>
            <a:r>
              <a:rPr lang="zh-CN" altLang="en-US" dirty="0"/>
              <a:t>个微服务</a:t>
            </a:r>
            <a:r>
              <a:rPr lang="en-US" altLang="zh-CN" dirty="0"/>
              <a:t>,</a:t>
            </a:r>
            <a:r>
              <a:rPr lang="zh-CN" altLang="en-US" dirty="0"/>
              <a:t>从这张图可以看出来</a:t>
            </a:r>
            <a:r>
              <a:rPr lang="en-US" altLang="zh-CN" dirty="0"/>
              <a:t>,</a:t>
            </a:r>
            <a:r>
              <a:rPr lang="zh-CN" altLang="en-US" dirty="0"/>
              <a:t>绿色的两个微服务其实是一样的</a:t>
            </a:r>
            <a:r>
              <a:rPr lang="en-US" altLang="zh-CN" dirty="0"/>
              <a:t>.</a:t>
            </a:r>
            <a:r>
              <a:rPr lang="zh-CN" altLang="en-US" dirty="0"/>
              <a:t>如果每个应用的开发部署都弄一个新的模块</a:t>
            </a:r>
            <a:r>
              <a:rPr lang="en-US" altLang="zh-CN" dirty="0"/>
              <a:t>,</a:t>
            </a:r>
            <a:r>
              <a:rPr lang="zh-CN" altLang="en-US" dirty="0"/>
              <a:t>那效率或很低</a:t>
            </a:r>
            <a:r>
              <a:rPr lang="en-US" altLang="zh-CN" dirty="0"/>
              <a:t>,</a:t>
            </a:r>
            <a:r>
              <a:rPr lang="zh-CN" altLang="en-US" dirty="0"/>
              <a:t>资源利用率也会低</a:t>
            </a:r>
            <a:r>
              <a:rPr lang="en-US" altLang="zh-C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之前在数据中心里的应用可能都是完全不共享的</a:t>
            </a:r>
            <a:r>
              <a:rPr lang="en-US" altLang="zh-CN" dirty="0"/>
              <a:t>,</a:t>
            </a:r>
            <a:r>
              <a:rPr lang="zh-CN" altLang="en-US" dirty="0"/>
              <a:t>自成一体的</a:t>
            </a:r>
            <a:r>
              <a:rPr lang="en-US" altLang="zh-CN" dirty="0"/>
              <a:t>.</a:t>
            </a:r>
            <a:r>
              <a:rPr lang="zh-CN" altLang="en-US" dirty="0"/>
              <a:t>但是在现在的数据中心里面</a:t>
            </a:r>
            <a:r>
              <a:rPr lang="en-US" altLang="zh-CN" dirty="0"/>
              <a:t>,</a:t>
            </a:r>
            <a:r>
              <a:rPr lang="zh-CN" altLang="en-US" dirty="0"/>
              <a:t>完全可以把每个应用分成多个模块或者微服务</a:t>
            </a:r>
            <a:r>
              <a:rPr lang="en-US" altLang="zh-CN" dirty="0"/>
              <a:t>,</a:t>
            </a:r>
            <a:r>
              <a:rPr lang="zh-CN" altLang="en-US" dirty="0"/>
              <a:t>然后共享一些共同的微服务</a:t>
            </a:r>
            <a:r>
              <a:rPr lang="en-US" altLang="zh-CN" dirty="0"/>
              <a:t>,</a:t>
            </a:r>
            <a:r>
              <a:rPr lang="zh-CN" altLang="en-US" dirty="0"/>
              <a:t>这样就可以提高资源的利用率</a:t>
            </a:r>
            <a:r>
              <a:rPr lang="en-US" altLang="zh-CN" dirty="0"/>
              <a:t>,</a:t>
            </a:r>
            <a:r>
              <a:rPr lang="zh-CN" altLang="en-US" dirty="0"/>
              <a:t>同时</a:t>
            </a:r>
            <a:r>
              <a:rPr lang="en-US" altLang="zh-CN" dirty="0"/>
              <a:t>,</a:t>
            </a:r>
            <a:r>
              <a:rPr lang="zh-CN" altLang="en-US" dirty="0"/>
              <a:t>提高开发部署的效率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下面看一下</a:t>
            </a:r>
            <a:r>
              <a:rPr lang="en-US" altLang="zh-CN" dirty="0"/>
              <a:t>AI&amp;ML</a:t>
            </a:r>
            <a:r>
              <a:rPr lang="zh-CN" altLang="en-US" dirty="0"/>
              <a:t>相关的微服务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为了提高吞吐量</a:t>
            </a:r>
            <a:r>
              <a:rPr lang="en-US" altLang="zh-CN" dirty="0"/>
              <a:t>,</a:t>
            </a:r>
            <a:r>
              <a:rPr lang="zh-CN" altLang="en-US" dirty="0"/>
              <a:t>可以采用</a:t>
            </a:r>
            <a:r>
              <a:rPr lang="en-US" altLang="zh-CN" dirty="0"/>
              <a:t>batch</a:t>
            </a:r>
            <a:r>
              <a:rPr lang="zh-CN" altLang="en-US" dirty="0"/>
              <a:t>的方式来一次处理多给请求</a:t>
            </a:r>
            <a:endParaRPr lang="en-US" altLang="zh-CN" dirty="0"/>
          </a:p>
          <a:p>
            <a:r>
              <a:rPr lang="zh-CN" altLang="en-US" dirty="0"/>
              <a:t>并且一个</a:t>
            </a:r>
            <a:r>
              <a:rPr lang="en-US" altLang="zh-CN" dirty="0"/>
              <a:t>batch</a:t>
            </a:r>
            <a:r>
              <a:rPr lang="zh-CN" altLang="en-US" dirty="0"/>
              <a:t>里面可以同时处理来自不同应用的请求</a:t>
            </a:r>
            <a:r>
              <a:rPr lang="en-US" altLang="zh-CN" dirty="0"/>
              <a:t>.</a:t>
            </a:r>
            <a:r>
              <a:rPr lang="zh-CN" altLang="en-US" dirty="0"/>
              <a:t>比如对于一个识别猫的微服务</a:t>
            </a:r>
            <a:endParaRPr lang="en-US" altLang="zh-CN" dirty="0"/>
          </a:p>
          <a:p>
            <a:r>
              <a:rPr lang="zh-CN" altLang="en-US" dirty="0"/>
              <a:t>可以</a:t>
            </a:r>
            <a:r>
              <a:rPr lang="en-US" altLang="zh-CN" dirty="0"/>
              <a:t>batch</a:t>
            </a:r>
            <a:r>
              <a:rPr lang="zh-CN" altLang="en-US" dirty="0"/>
              <a:t>不同应用的请求</a:t>
            </a:r>
            <a:endParaRPr lang="en-US" altLang="zh-CN" dirty="0"/>
          </a:p>
          <a:p>
            <a:r>
              <a:rPr lang="zh-CN" altLang="en-US" dirty="0"/>
              <a:t>下面的</a:t>
            </a:r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呢</a:t>
            </a:r>
            <a:r>
              <a:rPr lang="en-US" altLang="zh-CN" dirty="0"/>
              <a:t>,</a:t>
            </a:r>
            <a:r>
              <a:rPr lang="zh-CN" altLang="en-US" dirty="0"/>
              <a:t>表示的是一个</a:t>
            </a:r>
            <a:r>
              <a:rPr lang="en-US" altLang="zh-CN" dirty="0"/>
              <a:t>batch</a:t>
            </a:r>
            <a:r>
              <a:rPr lang="zh-CN" altLang="en-US" dirty="0"/>
              <a:t>里面请求的数量</a:t>
            </a:r>
            <a:r>
              <a:rPr lang="en-US" altLang="zh-CN" dirty="0"/>
              <a:t>,</a:t>
            </a:r>
            <a:r>
              <a:rPr lang="zh-CN" altLang="en-US" dirty="0"/>
              <a:t>后面的模型会用到</a:t>
            </a:r>
            <a:r>
              <a:rPr lang="en-US" altLang="zh-C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以上呢</a:t>
            </a:r>
            <a:r>
              <a:rPr lang="en-US" altLang="zh-CN" dirty="0"/>
              <a:t>,</a:t>
            </a:r>
            <a:r>
              <a:rPr lang="zh-CN" altLang="en-US" dirty="0"/>
              <a:t>是应用微服务的背景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这篇</a:t>
            </a:r>
            <a:r>
              <a:rPr lang="en-US" altLang="zh-CN" dirty="0"/>
              <a:t>paper</a:t>
            </a:r>
            <a:r>
              <a:rPr lang="zh-CN" altLang="en-US" dirty="0"/>
              <a:t>呢</a:t>
            </a:r>
            <a:r>
              <a:rPr lang="en-US" altLang="zh-CN" dirty="0"/>
              <a:t>,</a:t>
            </a:r>
            <a:r>
              <a:rPr lang="zh-CN" altLang="en-US" dirty="0"/>
              <a:t>基于这样的背景</a:t>
            </a:r>
            <a:r>
              <a:rPr lang="en-US" altLang="zh-CN" dirty="0"/>
              <a:t>,</a:t>
            </a:r>
            <a:r>
              <a:rPr lang="zh-CN" altLang="en-US" dirty="0"/>
              <a:t>得到了一些新的</a:t>
            </a:r>
            <a:r>
              <a:rPr lang="en-US" altLang="zh-CN" dirty="0"/>
              <a:t>observation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3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目前共享微服务的情况下面有一些新的问题</a:t>
            </a:r>
            <a:r>
              <a:rPr lang="en-US" altLang="zh-CN" dirty="0"/>
              <a:t>:SLA</a:t>
            </a:r>
            <a:r>
              <a:rPr lang="zh-CN" altLang="en-US" dirty="0"/>
              <a:t>可能会被破坏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比如在前面这个例子里面</a:t>
            </a:r>
            <a:r>
              <a:rPr lang="en-US" altLang="zh-CN" dirty="0"/>
              <a:t>,</a:t>
            </a:r>
            <a:r>
              <a:rPr lang="zh-CN" altLang="en-US" dirty="0"/>
              <a:t>两个</a:t>
            </a:r>
            <a:r>
              <a:rPr lang="en-US" altLang="zh-CN" dirty="0"/>
              <a:t>app</a:t>
            </a:r>
            <a:r>
              <a:rPr lang="zh-CN" altLang="en-US" dirty="0"/>
              <a:t>共享了两个微服务</a:t>
            </a:r>
            <a:r>
              <a:rPr lang="en-US" altLang="zh-CN" dirty="0"/>
              <a:t>,</a:t>
            </a:r>
            <a:r>
              <a:rPr lang="zh-CN" altLang="en-US" dirty="0"/>
              <a:t>我们把每个微服务的执行阶段看成一个</a:t>
            </a:r>
            <a:r>
              <a:rPr lang="en-US" altLang="zh-CN" dirty="0"/>
              <a:t>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那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和</a:t>
            </a:r>
            <a:r>
              <a:rPr lang="en-US" altLang="zh-CN" dirty="0"/>
              <a:t>3</a:t>
            </a:r>
            <a:r>
              <a:rPr lang="zh-CN" altLang="en-US" dirty="0"/>
              <a:t>就是共享的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这个图可能有点小</a:t>
            </a:r>
            <a:r>
              <a:rPr lang="en-US" altLang="zh-CN" dirty="0"/>
              <a:t>,</a:t>
            </a:r>
            <a:r>
              <a:rPr lang="zh-CN" altLang="en-US" dirty="0"/>
              <a:t>大家可以看</a:t>
            </a:r>
            <a:r>
              <a:rPr lang="en-US" altLang="zh-CN" dirty="0"/>
              <a:t>paper</a:t>
            </a:r>
            <a:r>
              <a:rPr lang="zh-CN" altLang="en-US" dirty="0"/>
              <a:t>的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蓝色是共享时的</a:t>
            </a:r>
            <a:r>
              <a:rPr lang="en-US" altLang="zh-CN" dirty="0"/>
              <a:t>latency,</a:t>
            </a:r>
            <a:r>
              <a:rPr lang="zh-CN" altLang="en-US" dirty="0"/>
              <a:t>屎黄色是独占的</a:t>
            </a:r>
            <a:r>
              <a:rPr lang="en-US" altLang="zh-CN" dirty="0"/>
              <a:t>latency,</a:t>
            </a:r>
            <a:r>
              <a:rPr lang="zh-CN" altLang="en-US" dirty="0"/>
              <a:t>发现共享的时候也没有违背</a:t>
            </a:r>
            <a:r>
              <a:rPr lang="en-US" altLang="zh-CN" dirty="0"/>
              <a:t>SLA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但是对于</a:t>
            </a:r>
            <a:r>
              <a:rPr lang="en-US" altLang="zh-CN" dirty="0"/>
              <a:t>IPA</a:t>
            </a:r>
            <a:r>
              <a:rPr lang="zh-CN" altLang="en-US" dirty="0"/>
              <a:t>这个应用</a:t>
            </a:r>
            <a:r>
              <a:rPr lang="en-US" altLang="zh-CN" dirty="0"/>
              <a:t>,</a:t>
            </a:r>
            <a:r>
              <a:rPr lang="zh-CN" altLang="en-US" dirty="0"/>
              <a:t>共享的时候红色部分</a:t>
            </a:r>
            <a:r>
              <a:rPr lang="en-US" altLang="zh-CN" dirty="0"/>
              <a:t>,</a:t>
            </a:r>
            <a:r>
              <a:rPr lang="zh-CN" altLang="en-US" dirty="0"/>
              <a:t>却是违背了</a:t>
            </a:r>
            <a:r>
              <a:rPr lang="en-US" altLang="zh-CN" dirty="0"/>
              <a:t>SLA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所以</a:t>
            </a:r>
            <a:r>
              <a:rPr lang="en-US" altLang="zh-CN" dirty="0"/>
              <a:t>,</a:t>
            </a:r>
            <a:r>
              <a:rPr lang="zh-CN" altLang="en-US" dirty="0"/>
              <a:t>共享会带来违背</a:t>
            </a:r>
            <a:r>
              <a:rPr lang="en-US" altLang="zh-CN" dirty="0"/>
              <a:t>SLA</a:t>
            </a:r>
            <a:r>
              <a:rPr lang="zh-CN" altLang="en-US" dirty="0"/>
              <a:t>的风险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</a:t>
            </a:r>
            <a:r>
              <a:rPr lang="en-US" altLang="zh-CN" dirty="0"/>
              <a:t>1</a:t>
            </a:r>
            <a:r>
              <a:rPr lang="zh-CN" altLang="en-US" dirty="0"/>
              <a:t>个观察</a:t>
            </a:r>
            <a:r>
              <a:rPr lang="en-US" altLang="zh-CN" dirty="0"/>
              <a:t>,</a:t>
            </a:r>
            <a:r>
              <a:rPr lang="zh-CN" altLang="en-US" dirty="0"/>
              <a:t>下面是在微服务下面的另一个观察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那么怎么解决呢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paper</a:t>
            </a:r>
            <a:r>
              <a:rPr lang="zh-CN" altLang="en-US" dirty="0"/>
              <a:t>中发现</a:t>
            </a:r>
            <a:r>
              <a:rPr lang="en-US" altLang="zh-CN" dirty="0"/>
              <a:t>,</a:t>
            </a:r>
            <a:r>
              <a:rPr lang="zh-CN" altLang="en-US" dirty="0"/>
              <a:t>我们在微服务架构中</a:t>
            </a:r>
            <a:r>
              <a:rPr lang="en-US" altLang="zh-CN" dirty="0"/>
              <a:t>,</a:t>
            </a:r>
            <a:r>
              <a:rPr lang="zh-CN" altLang="en-US" dirty="0"/>
              <a:t>可以测量不同</a:t>
            </a:r>
            <a:r>
              <a:rPr lang="en-US" altLang="zh-CN" dirty="0"/>
              <a:t>stage</a:t>
            </a:r>
            <a:r>
              <a:rPr lang="zh-CN" altLang="en-US" dirty="0"/>
              <a:t>的</a:t>
            </a:r>
            <a:r>
              <a:rPr lang="en-US" altLang="zh-CN" dirty="0"/>
              <a:t>latency,</a:t>
            </a:r>
            <a:r>
              <a:rPr lang="zh-CN" altLang="en-US" dirty="0"/>
              <a:t>这里叫做</a:t>
            </a:r>
            <a:r>
              <a:rPr lang="en-US" altLang="zh-CN" dirty="0"/>
              <a:t>slack,</a:t>
            </a:r>
            <a:r>
              <a:rPr lang="zh-CN" altLang="en-US" dirty="0"/>
              <a:t>一个</a:t>
            </a:r>
            <a:r>
              <a:rPr lang="en-US" altLang="zh-CN" dirty="0"/>
              <a:t>stage</a:t>
            </a:r>
            <a:r>
              <a:rPr lang="zh-CN" altLang="en-US" dirty="0"/>
              <a:t>的允许的</a:t>
            </a:r>
            <a:r>
              <a:rPr lang="en-US" altLang="zh-CN" dirty="0"/>
              <a:t>latency</a:t>
            </a:r>
            <a:r>
              <a:rPr lang="zh-CN" altLang="en-US" dirty="0"/>
              <a:t>叫做</a:t>
            </a:r>
            <a:r>
              <a:rPr lang="en-US" altLang="zh-CN" dirty="0"/>
              <a:t>slack,</a:t>
            </a:r>
          </a:p>
          <a:p>
            <a:endParaRPr lang="en-US" dirty="0"/>
          </a:p>
          <a:p>
            <a:r>
              <a:rPr lang="zh-CN" altLang="en-US" dirty="0"/>
              <a:t>之前的工作呢</a:t>
            </a:r>
            <a:r>
              <a:rPr lang="en-US" altLang="zh-CN" dirty="0"/>
              <a:t>,</a:t>
            </a:r>
            <a:r>
              <a:rPr lang="zh-CN" altLang="en-US" dirty="0"/>
              <a:t>要么是没有意识到不同</a:t>
            </a:r>
            <a:r>
              <a:rPr lang="en-US" altLang="zh-CN" dirty="0"/>
              <a:t>stage</a:t>
            </a:r>
            <a:r>
              <a:rPr lang="zh-CN" altLang="en-US" dirty="0"/>
              <a:t>之间的</a:t>
            </a:r>
            <a:r>
              <a:rPr lang="en-US" altLang="zh-CN" dirty="0"/>
              <a:t>latency</a:t>
            </a:r>
            <a:r>
              <a:rPr lang="zh-CN" altLang="en-US" dirty="0"/>
              <a:t>差异</a:t>
            </a:r>
            <a:r>
              <a:rPr lang="en-US" altLang="zh-CN" dirty="0"/>
              <a:t>,</a:t>
            </a:r>
            <a:r>
              <a:rPr lang="zh-CN" altLang="en-US" dirty="0"/>
              <a:t>采用的方式是后面提到的</a:t>
            </a:r>
            <a:r>
              <a:rPr lang="en-US" altLang="zh-CN" dirty="0"/>
              <a:t>ED,</a:t>
            </a:r>
            <a:r>
              <a:rPr lang="zh-CN" altLang="en-US" dirty="0"/>
              <a:t>每个</a:t>
            </a:r>
            <a:r>
              <a:rPr lang="en-US" altLang="zh-CN" dirty="0"/>
              <a:t>stage</a:t>
            </a:r>
            <a:r>
              <a:rPr lang="zh-CN" altLang="en-US" dirty="0"/>
              <a:t>均分</a:t>
            </a:r>
            <a:r>
              <a:rPr lang="en-US" altLang="zh-CN" dirty="0"/>
              <a:t>SLA.</a:t>
            </a:r>
          </a:p>
          <a:p>
            <a:r>
              <a:rPr lang="zh-CN" altLang="en-US" dirty="0"/>
              <a:t>要么就是忽略多个</a:t>
            </a:r>
            <a:r>
              <a:rPr lang="en-US" altLang="zh-CN" dirty="0"/>
              <a:t>stage</a:t>
            </a:r>
            <a:r>
              <a:rPr lang="zh-CN" altLang="en-US" dirty="0"/>
              <a:t>的存在</a:t>
            </a:r>
            <a:r>
              <a:rPr lang="en-US" altLang="zh-CN" dirty="0"/>
              <a:t>,</a:t>
            </a:r>
            <a:r>
              <a:rPr lang="zh-CN" altLang="en-US" dirty="0"/>
              <a:t>都当做一个</a:t>
            </a:r>
            <a:r>
              <a:rPr lang="en-US" altLang="zh-CN" dirty="0"/>
              <a:t>stage,</a:t>
            </a:r>
            <a:r>
              <a:rPr lang="zh-CN" altLang="en-US" dirty="0"/>
              <a:t>用了</a:t>
            </a:r>
            <a:r>
              <a:rPr lang="en-US" altLang="zh-CN" dirty="0"/>
              <a:t>EDF,</a:t>
            </a:r>
            <a:r>
              <a:rPr lang="zh-CN" altLang="en-US" dirty="0"/>
              <a:t>选剩下的时间最少的那个先执行</a:t>
            </a:r>
            <a:endParaRPr lang="en-US" altLang="zh-CN" dirty="0"/>
          </a:p>
          <a:p>
            <a:r>
              <a:rPr lang="zh-CN" altLang="en-US" dirty="0"/>
              <a:t>那么怎么划分好</a:t>
            </a:r>
            <a:r>
              <a:rPr lang="en-US" altLang="zh-CN" dirty="0"/>
              <a:t>slack</a:t>
            </a:r>
            <a:r>
              <a:rPr lang="zh-CN" altLang="en-US" dirty="0"/>
              <a:t>呢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接下来就是这篇</a:t>
            </a:r>
            <a:r>
              <a:rPr lang="en-US" altLang="zh-CN" dirty="0"/>
              <a:t>paper</a:t>
            </a:r>
            <a:r>
              <a:rPr lang="zh-CN" altLang="en-US" dirty="0"/>
              <a:t>的</a:t>
            </a:r>
            <a:r>
              <a:rPr lang="en-US" altLang="zh-CN" dirty="0"/>
              <a:t>design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1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36E33899-9F37-074D-AE37-FE4BB7171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E7BC-9B83-2E48-BDE4-DFBF2D9582D8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EA2A7876-EF45-9141-A0E5-1B954734D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8" name="灯片编号占位符 6">
            <a:extLst>
              <a:ext uri="{FF2B5EF4-FFF2-40B4-BE49-F238E27FC236}">
                <a16:creationId xmlns:a16="http://schemas.microsoft.com/office/drawing/2014/main" id="{EA56CB70-2049-FB4C-B84B-1CEDCC6D1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CD06ED99-1597-934D-8F58-0F59B258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01C9-BE25-1C45-8CCD-15B946EC7457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7EC21AB-2327-9C4D-B09F-38D8BF218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6A5754-443E-7745-8DF0-9A562E898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FDE5C85A-7DCB-6844-81FD-3B078284D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06D1-DA2E-E848-ACA1-A514D7D5CF65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3B1238F-8251-984E-B16D-C25D7BDB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880B2-6838-1142-AD3E-E09B44AD4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CN" altLang="en-US" sz="1200" dirty="0"/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9879B4D2-0B84-0545-A4A5-E27103AA7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6E9F-E214-3741-9C0C-949C4BA55563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EBDA84E2-5B1A-8A45-A1B1-DBCC0A66E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0ACF5C9A-C292-6E45-A6E8-6ADAFE806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CN" altLang="en-US" sz="1200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A0CB2DB-5681-D44D-A1BB-3E37D7599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A70C-CB52-C84E-9A03-21E6B8C0060E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B4A52E0-03F5-AC4F-B47B-0CA41676C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61EBC237-FA0F-9A4A-8F6E-2B40FBDF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29CE-978D-A740-A179-FA7DF6670D51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39556EB5-C35A-494D-B6A0-CDECEDAD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738C0814-07F4-454D-B449-64669555D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D414E9A7-7610-8B41-8635-493B40E6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FB40-F035-1D49-8A9B-99DC9E2931B3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9328052E-7F11-B742-98E2-7182098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718A432-C124-3448-A23C-416C01DCE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DD2B-BD4E-9049-9DA6-3F3DBE1F9574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93AD6335-3687-C143-8A70-E951F240D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51EDCC-5ADA-AB4B-A7A9-078DF1CCB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5622C-894A-9142-8E2B-36899C107E3C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892047A-1179-E241-AA53-DD74A19BA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E89C49A9-F69D-5740-A528-286324243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9AF60EA-2BE5-4342-A121-719B15E0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34F5-5C8A-9F4F-A5EF-9885BF4FA519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154A57CE-0A58-D049-83E2-29025D900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8" name="灯片编号占位符 6">
            <a:extLst>
              <a:ext uri="{FF2B5EF4-FFF2-40B4-BE49-F238E27FC236}">
                <a16:creationId xmlns:a16="http://schemas.microsoft.com/office/drawing/2014/main" id="{5AAFBA15-0752-0745-B8ED-71704CE31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8813824-A9C2-2D42-BB9B-4F476402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A731-8CB2-DB4E-974E-FA618E6093C0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F3C14A22-40F4-A04F-A87A-22ADE58E5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8" name="灯片编号占位符 6">
            <a:extLst>
              <a:ext uri="{FF2B5EF4-FFF2-40B4-BE49-F238E27FC236}">
                <a16:creationId xmlns:a16="http://schemas.microsoft.com/office/drawing/2014/main" id="{343544BE-28A2-964C-9A8D-0C6EC655E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BDA3-984E-6A43-9FD2-C7D0517456B6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F735B6-25BF-E24C-8021-F56C945E4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.jpg"/><Relationship Id="rId5" Type="http://schemas.openxmlformats.org/officeDocument/2006/relationships/image" Target="../media/image22.emf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2312A8-65C7-BB41-9A64-CDF26F742BB4}"/>
              </a:ext>
            </a:extLst>
          </p:cNvPr>
          <p:cNvSpPr/>
          <p:nvPr/>
        </p:nvSpPr>
        <p:spPr>
          <a:xfrm>
            <a:off x="766992" y="1291549"/>
            <a:ext cx="1065785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GrandSLAm: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Guaranteeing SLAs for Jobs in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Microservices Execution Frameworks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513DF0-7212-FA4E-8B59-36EA4803437E}"/>
              </a:ext>
            </a:extLst>
          </p:cNvPr>
          <p:cNvSpPr txBox="1"/>
          <p:nvPr/>
        </p:nvSpPr>
        <p:spPr>
          <a:xfrm>
            <a:off x="4353221" y="3824965"/>
            <a:ext cx="34853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EuroSys’19</a:t>
            </a:r>
          </a:p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King.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5164-3366-1D4F-AE2E-9F363391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Predicting The Execution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4267-803B-CF44-BC91-01AA3418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study: image recognition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0521C-F4A7-FB4D-9995-43DC9B1E814A}"/>
              </a:ext>
            </a:extLst>
          </p:cNvPr>
          <p:cNvSpPr/>
          <p:nvPr/>
        </p:nvSpPr>
        <p:spPr>
          <a:xfrm>
            <a:off x="6307751" y="2630507"/>
            <a:ext cx="2726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128x128 dimension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9B3818-BD51-5540-B181-3EACBBE6C607}"/>
              </a:ext>
            </a:extLst>
          </p:cNvPr>
          <p:cNvGrpSpPr/>
          <p:nvPr/>
        </p:nvGrpSpPr>
        <p:grpSpPr>
          <a:xfrm>
            <a:off x="1866029" y="2135852"/>
            <a:ext cx="4606286" cy="2164820"/>
            <a:chOff x="369949" y="4376481"/>
            <a:chExt cx="4606286" cy="2164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E7F231-86F5-9F42-A49F-8DD93902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49" y="4376481"/>
              <a:ext cx="2267187" cy="15861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4738C4-5302-C044-8D8C-A6825FF51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1937" y="4376481"/>
              <a:ext cx="2274298" cy="15861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F6E343-CF95-F641-AE01-73A7FB8A2954}"/>
                </a:ext>
              </a:extLst>
            </p:cNvPr>
            <p:cNvSpPr/>
            <p:nvPr/>
          </p:nvSpPr>
          <p:spPr>
            <a:xfrm>
              <a:off x="3839086" y="5894970"/>
              <a:ext cx="4971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➊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4636A-4F51-4242-90B9-1AC84F0899BD}"/>
              </a:ext>
            </a:extLst>
          </p:cNvPr>
          <p:cNvGrpSpPr/>
          <p:nvPr/>
        </p:nvGrpSpPr>
        <p:grpSpPr>
          <a:xfrm>
            <a:off x="6643935" y="2135852"/>
            <a:ext cx="2267186" cy="2132840"/>
            <a:chOff x="5147855" y="4376481"/>
            <a:chExt cx="2267186" cy="21328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6D8445-EAE9-7243-BBB0-FA8671CB6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7855" y="4376481"/>
              <a:ext cx="2267186" cy="160486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078EC1-A651-FB40-8D96-8D596F91616A}"/>
                </a:ext>
              </a:extLst>
            </p:cNvPr>
            <p:cNvSpPr/>
            <p:nvPr/>
          </p:nvSpPr>
          <p:spPr>
            <a:xfrm>
              <a:off x="6279083" y="5862990"/>
              <a:ext cx="561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➋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539B9-D25F-3544-AB5C-DA1EC141E4C8}"/>
              </a:ext>
            </a:extLst>
          </p:cNvPr>
          <p:cNvGrpSpPr/>
          <p:nvPr/>
        </p:nvGrpSpPr>
        <p:grpSpPr>
          <a:xfrm>
            <a:off x="9082741" y="2282981"/>
            <a:ext cx="1353862" cy="1985711"/>
            <a:chOff x="7586661" y="4523609"/>
            <a:chExt cx="1353862" cy="19857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5FFD67-06AE-9F46-8253-590CF502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661" y="4523609"/>
              <a:ext cx="1353862" cy="138361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E42CF4-B2C4-EA40-8D69-14DFEC621878}"/>
                </a:ext>
              </a:extLst>
            </p:cNvPr>
            <p:cNvSpPr/>
            <p:nvPr/>
          </p:nvSpPr>
          <p:spPr>
            <a:xfrm>
              <a:off x="8079101" y="5862989"/>
              <a:ext cx="561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➌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Text Box 51">
            <a:extLst>
              <a:ext uri="{FF2B5EF4-FFF2-40B4-BE49-F238E27FC236}">
                <a16:creationId xmlns:a16="http://schemas.microsoft.com/office/drawing/2014/main" id="{46F884F9-B3BA-0141-8B98-B7BCD95D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537" y="2259132"/>
            <a:ext cx="8348262" cy="954107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build a simple performance model for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&amp; ML microservices based on these observations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CB1DE-7C0C-094E-B9C8-5A84B3FB2BAB}"/>
              </a:ext>
            </a:extLst>
          </p:cNvPr>
          <p:cNvSpPr txBox="1"/>
          <p:nvPr/>
        </p:nvSpPr>
        <p:spPr>
          <a:xfrm>
            <a:off x="2483771" y="4351376"/>
            <a:ext cx="722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Time of Completion =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</a:t>
            </a:r>
            <a:endParaRPr lang="en-US" sz="2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3FE552-B619-264F-BDD3-99FAE1220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720776" y="4351376"/>
            <a:ext cx="1452728" cy="7449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3960D03-DF95-9743-A731-3367C44F6977}"/>
              </a:ext>
            </a:extLst>
          </p:cNvPr>
          <p:cNvGrpSpPr/>
          <p:nvPr/>
        </p:nvGrpSpPr>
        <p:grpSpPr>
          <a:xfrm>
            <a:off x="5815524" y="4021009"/>
            <a:ext cx="2108123" cy="381000"/>
            <a:chOff x="4291523" y="4021009"/>
            <a:chExt cx="2108123" cy="381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4C403A-89CC-7246-A9CC-4296A0C18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78552">
              <a:off x="4291523" y="4021009"/>
              <a:ext cx="1016000" cy="381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28B3BC2-401B-5941-ABF6-DBBA42C5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347287">
              <a:off x="5815446" y="4080846"/>
              <a:ext cx="584200" cy="1778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9012DE-C106-EF4B-A80A-B55EC76E4146}"/>
              </a:ext>
            </a:extLst>
          </p:cNvPr>
          <p:cNvSpPr txBox="1"/>
          <p:nvPr/>
        </p:nvSpPr>
        <p:spPr>
          <a:xfrm>
            <a:off x="4849186" y="5136250"/>
            <a:ext cx="470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a linear regression model</a:t>
            </a:r>
            <a:endParaRPr lang="en-US" sz="2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C7943D-DAD1-454D-8F23-ECE3CFEA0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277" y="3823399"/>
            <a:ext cx="7184359" cy="214720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日期占位符 17">
            <a:extLst>
              <a:ext uri="{FF2B5EF4-FFF2-40B4-BE49-F238E27FC236}">
                <a16:creationId xmlns:a16="http://schemas.microsoft.com/office/drawing/2014/main" id="{EC89AB21-BD95-734F-AF5B-9A66191842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831171-4ED0-C246-9724-C8E30C1B3A21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9" name="页脚占位符 18">
            <a:extLst>
              <a:ext uri="{FF2B5EF4-FFF2-40B4-BE49-F238E27FC236}">
                <a16:creationId xmlns:a16="http://schemas.microsoft.com/office/drawing/2014/main" id="{66CB92F2-C5A1-7A47-AADA-90835E8E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5" name="灯片编号占位符 6">
            <a:extLst>
              <a:ext uri="{FF2B5EF4-FFF2-40B4-BE49-F238E27FC236}">
                <a16:creationId xmlns:a16="http://schemas.microsoft.com/office/drawing/2014/main" id="{F0BFB780-ED65-8246-832C-AA18E4025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918B0DE-5826-C44F-B8C6-32515A6C4B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8F0C9DB-87B9-AA4B-8C72-CA20ECB97D7D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56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AC94FC-1682-224E-97B4-5E005A2BF14A}"/>
              </a:ext>
            </a:extLst>
          </p:cNvPr>
          <p:cNvGrpSpPr/>
          <p:nvPr/>
        </p:nvGrpSpPr>
        <p:grpSpPr>
          <a:xfrm>
            <a:off x="2009541" y="2619438"/>
            <a:ext cx="4826642" cy="3021497"/>
            <a:chOff x="1381774" y="2904051"/>
            <a:chExt cx="4826642" cy="3021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568695-E7CA-C848-B0E1-379F21AE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061" y="2904051"/>
              <a:ext cx="4120342" cy="27291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34EE1A-6A88-7D46-A894-0F6F0C80B7D4}"/>
                </a:ext>
              </a:extLst>
            </p:cNvPr>
            <p:cNvSpPr txBox="1"/>
            <p:nvPr/>
          </p:nvSpPr>
          <p:spPr>
            <a:xfrm>
              <a:off x="1381774" y="5617771"/>
              <a:ext cx="4826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App: Pose Estimation for Sign Language (4 microservices)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E67EE5-4678-404B-9BD8-2A70F28E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Microservice Stage Slack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3996-820D-F648-B058-7241321D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slacks are </a:t>
            </a:r>
            <a:r>
              <a:rPr lang="en-US" dirty="0">
                <a:solidFill>
                  <a:srgbClr val="FF0000"/>
                </a:solidFill>
              </a:rPr>
              <a:t>proportionally</a:t>
            </a:r>
            <a:r>
              <a:rPr lang="en-US" dirty="0"/>
              <a:t> allocated from the end-to-end latency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BB8A4C67-E314-5243-AE5F-6746387D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589" y="3824249"/>
            <a:ext cx="3564871" cy="646331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of slack does not vary much across batch sizes.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EB755A-D61A-2441-9F4A-D57BDF6605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655C3C-71A8-1044-9E7E-3D56F27C3B88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081A195E-2EB9-854F-9E63-00BF0BDD5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EF6BDDC9-5412-E44D-AE45-49A70B5E8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4B8D454-1878-CA44-B1CF-CC73A8AE0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E3116B2-2517-7349-BB8B-A2C0749F98AC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15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EA472-DF63-5045-9B56-1641D2FC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34" y="3214440"/>
            <a:ext cx="6888359" cy="249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0985A-FA3E-034E-AEDF-536D71BB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Slack based Request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70033-11E9-6A46-9F9A-DFE1AB8D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Prioritizing the execution with lower slack</a:t>
            </a:r>
          </a:p>
          <a:p>
            <a:r>
              <a:rPr lang="en-US" dirty="0"/>
              <a:t>Dynamically batching requests based on slack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FC2C6B-1A43-DC4B-9EFD-2E44193BB409}"/>
              </a:ext>
            </a:extLst>
          </p:cNvPr>
          <p:cNvSpPr/>
          <p:nvPr/>
        </p:nvSpPr>
        <p:spPr>
          <a:xfrm>
            <a:off x="6372723" y="4152183"/>
            <a:ext cx="2586221" cy="342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335E9-38C2-8043-B961-EC57FBBFB5CF}"/>
              </a:ext>
            </a:extLst>
          </p:cNvPr>
          <p:cNvSpPr/>
          <p:nvPr/>
        </p:nvSpPr>
        <p:spPr>
          <a:xfrm>
            <a:off x="6285997" y="4534545"/>
            <a:ext cx="3808178" cy="149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79A20-3E67-024E-9015-25D6EABA2874}"/>
              </a:ext>
            </a:extLst>
          </p:cNvPr>
          <p:cNvSpPr txBox="1"/>
          <p:nvPr/>
        </p:nvSpPr>
        <p:spPr>
          <a:xfrm>
            <a:off x="8697326" y="287889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7F6D2-9967-E34F-B495-003B175560CE}"/>
              </a:ext>
            </a:extLst>
          </p:cNvPr>
          <p:cNvSpPr txBox="1"/>
          <p:nvPr/>
        </p:nvSpPr>
        <p:spPr>
          <a:xfrm>
            <a:off x="6123413" y="2906663"/>
            <a:ext cx="44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08D455-FFA8-F34D-8022-A9ABDFF4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25" t="38499" r="8638" b="49527"/>
          <a:stretch/>
        </p:blipFill>
        <p:spPr>
          <a:xfrm>
            <a:off x="8217689" y="3358985"/>
            <a:ext cx="381435" cy="298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2F795-C89D-C84C-BA2E-B28113C60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54" t="38499" r="14314" b="49527"/>
          <a:stretch/>
        </p:blipFill>
        <p:spPr>
          <a:xfrm>
            <a:off x="7491352" y="3358332"/>
            <a:ext cx="339725" cy="298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BD38A-E352-F544-90FA-2B9E6B0B7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09" t="38499" r="19819" b="49527"/>
          <a:stretch/>
        </p:blipFill>
        <p:spPr>
          <a:xfrm>
            <a:off x="8615663" y="3350518"/>
            <a:ext cx="342465" cy="298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42C394-941C-BC46-9A53-AA42C394C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57" t="38499" r="25347" b="49527"/>
          <a:stretch/>
        </p:blipFill>
        <p:spPr>
          <a:xfrm>
            <a:off x="7850414" y="3354615"/>
            <a:ext cx="351055" cy="298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739FB-232B-DD4D-AF46-BB8E6EF57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63" t="38499" r="30871" b="49527"/>
          <a:stretch/>
        </p:blipFill>
        <p:spPr>
          <a:xfrm>
            <a:off x="7104740" y="3354615"/>
            <a:ext cx="335185" cy="2985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192A3D-1FB4-6F41-860E-92BDF6A5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38499" r="36340" b="49527"/>
          <a:stretch/>
        </p:blipFill>
        <p:spPr>
          <a:xfrm>
            <a:off x="6371912" y="3351312"/>
            <a:ext cx="321629" cy="298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B91239-9BAA-8C44-83AC-1A73BD0AB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45" t="38499" r="41567" b="49527"/>
          <a:stretch/>
        </p:blipFill>
        <p:spPr>
          <a:xfrm>
            <a:off x="6738124" y="3353652"/>
            <a:ext cx="343558" cy="298570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A0730D-7CA2-6941-96EA-DB28140DD1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3FBC1C-3EA9-FF47-A1DE-BC048C1C4917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8B17B675-6957-1241-AD5B-50DCA88FA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0" name="灯片编号占位符 6">
            <a:extLst>
              <a:ext uri="{FF2B5EF4-FFF2-40B4-BE49-F238E27FC236}">
                <a16:creationId xmlns:a16="http://schemas.microsoft.com/office/drawing/2014/main" id="{D3AF912C-397E-5840-8372-35E735C96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46406A1-211F-1D44-A2DB-5104B3B4E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9B57CB2-C665-AF49-92F4-4BA02E31A13C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77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L -0.06406 0.11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5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L 0.03125 0.1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6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0.0608 0.11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57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03411 0.1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7037E-7 L -0.00243 0.1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173 0.122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1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278 L -0.00347 0.12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2D8D1B-0B17-8F41-B4A4-720A1CD9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03" y="1374019"/>
            <a:ext cx="7886700" cy="53474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Unused slack can be utilized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can increase the overall request slack in the later stages of execution</a:t>
            </a:r>
          </a:p>
          <a:p>
            <a:pPr lvl="1"/>
            <a:r>
              <a:rPr lang="en-US" dirty="0"/>
              <a:t>higher sharing degrees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</a:p>
          <a:p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suitable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Leftover</a:t>
            </a:r>
            <a:r>
              <a:rPr lang="zh-CN" altLang="en-US" dirty="0"/>
              <a:t> </a:t>
            </a:r>
            <a:r>
              <a:rPr lang="en-US" altLang="zh-CN" dirty="0"/>
              <a:t>Slack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pPr lvl="1"/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guarantee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SLA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26879-CB38-1942-8EE9-939A50B5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Slack Forwarding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2D47B-3D87-5C48-97E9-9576101A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58" y="2170379"/>
            <a:ext cx="4165600" cy="219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8E743E-CF31-7042-8E77-E71E2EBD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403" y="3859479"/>
            <a:ext cx="2400300" cy="101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EC24B-5079-D140-80E6-672862D7B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03" y="3794049"/>
            <a:ext cx="1524000" cy="7493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1870C-421A-7544-8512-744ADDFA78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334F9A-E633-1D40-B907-AEE149B79391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78A5FF-2445-AD40-BF20-20FCAD68A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0DED14E9-11F2-404C-B55B-32C8A6D87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A329AE6-B6EA-7042-BEB1-7202C91487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533D9-88C3-7244-871E-6CBF6A02CDE8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21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4031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Background: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microservices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3C018-D156-3B4B-85D4-5C7E11B83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EDB856-32FD-6848-B36A-547146B67328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602B2D-FDA6-394A-8799-A27846D24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40" name="灯片编号占位符 6">
            <a:extLst>
              <a:ext uri="{FF2B5EF4-FFF2-40B4-BE49-F238E27FC236}">
                <a16:creationId xmlns:a16="http://schemas.microsoft.com/office/drawing/2014/main" id="{22825973-8535-2A4A-B1B2-DDBBA0EFC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392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5026-1F0E-0849-873E-423FCBC4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7F39-51AC-7648-8D64-2C40587E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Experimental platforms</a:t>
            </a:r>
          </a:p>
          <a:p>
            <a:pPr lvl="1"/>
            <a:r>
              <a:rPr lang="en-US" sz="1800" dirty="0"/>
              <a:t>CPU: Intel Xeon E5-2630, E3-1420</a:t>
            </a:r>
          </a:p>
          <a:p>
            <a:pPr lvl="1"/>
            <a:r>
              <a:rPr lang="en-US" sz="1800" dirty="0"/>
              <a:t>GPU: Nvidia GTX Titan X, GTX 1080</a:t>
            </a:r>
          </a:p>
          <a:p>
            <a:pPr lvl="1"/>
            <a:r>
              <a:rPr lang="en-US" sz="1800" dirty="0"/>
              <a:t>Each microservice run on a docker container</a:t>
            </a:r>
          </a:p>
          <a:p>
            <a:endParaRPr lang="en-US" sz="400" dirty="0"/>
          </a:p>
          <a:p>
            <a:r>
              <a:rPr lang="en-US" sz="2000" dirty="0"/>
              <a:t>Applications used (implemented on TensorFlow)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400" dirty="0"/>
          </a:p>
          <a:p>
            <a:endParaRPr lang="en-US" sz="400" dirty="0"/>
          </a:p>
          <a:p>
            <a:r>
              <a:rPr lang="en-US" sz="2000" dirty="0"/>
              <a:t>Three workload scenarios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89F5E-D1E5-3D49-878F-F567E4CE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34" y="3124201"/>
            <a:ext cx="4142131" cy="1938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44A03-062B-C943-8B7C-5E29A3C8B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39" y="5583712"/>
            <a:ext cx="4604922" cy="772638"/>
          </a:xfrm>
          <a:prstGeom prst="rect">
            <a:avLst/>
          </a:prstGeom>
        </p:spPr>
      </p:pic>
      <p:sp>
        <p:nvSpPr>
          <p:cNvPr id="8" name="日期占位符 7">
            <a:extLst>
              <a:ext uri="{FF2B5EF4-FFF2-40B4-BE49-F238E27FC236}">
                <a16:creationId xmlns:a16="http://schemas.microsoft.com/office/drawing/2014/main" id="{E959CFAE-1B4B-CE4B-9056-48B2DA49F0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838512-BBA9-7D42-90C9-3FA90E8E1EF0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B883107C-BACB-7743-9F02-45E93684F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54EF4CCC-55E7-C74A-8E6A-BC6989BF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D9678F-90FA-9045-9898-72745D5FB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6F35737-2127-1041-81AB-8A09CDF3CC39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44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D7B4-2492-924E-85A5-24EFFE4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SLA: Latency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7803-AEA4-E646-AC08-7145B72E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GrandSLAm</a:t>
            </a:r>
            <a:r>
              <a:rPr lang="en-US" dirty="0"/>
              <a:t> improves percentage of requests that violate SLA</a:t>
            </a:r>
          </a:p>
          <a:p>
            <a:pPr lvl="1"/>
            <a:r>
              <a:rPr lang="en-US" dirty="0"/>
              <a:t>Baseline: Executes requests in a FIFO fashion without sharing the microservices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D2AFB-756D-FE40-BFC3-95B7FEBB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87" y="3295232"/>
            <a:ext cx="6953481" cy="2360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5C8EB7-15AD-114E-ACEE-60AD9FA04273}"/>
              </a:ext>
            </a:extLst>
          </p:cNvPr>
          <p:cNvSpPr/>
          <p:nvPr/>
        </p:nvSpPr>
        <p:spPr>
          <a:xfrm>
            <a:off x="3718238" y="3905879"/>
            <a:ext cx="1136359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6EEF-3010-B645-A4DD-C0664E124B47}"/>
              </a:ext>
            </a:extLst>
          </p:cNvPr>
          <p:cNvSpPr/>
          <p:nvPr/>
        </p:nvSpPr>
        <p:spPr>
          <a:xfrm>
            <a:off x="5727446" y="3905880"/>
            <a:ext cx="1373788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9BF91-C571-F549-8604-B40B602698CB}"/>
              </a:ext>
            </a:extLst>
          </p:cNvPr>
          <p:cNvSpPr/>
          <p:nvPr/>
        </p:nvSpPr>
        <p:spPr>
          <a:xfrm>
            <a:off x="7737374" y="3906523"/>
            <a:ext cx="1222938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BC9FEA81-B1A2-3B4D-A063-31F9F4B0D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A51C35-0C06-B747-B29E-1A792D4A5322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6AD01E0C-FB2B-FC4C-B231-8570A68C8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2" name="灯片编号占位符 6">
            <a:extLst>
              <a:ext uri="{FF2B5EF4-FFF2-40B4-BE49-F238E27FC236}">
                <a16:creationId xmlns:a16="http://schemas.microsoft.com/office/drawing/2014/main" id="{91799A18-E78A-5144-B20A-06923B2BC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4BD69DB-1CE5-D646-8F9F-650F7D8A0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26606A7-8C80-F74B-BF75-BDCA4355DFC3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02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3551-B354-4F44-B6BA-C916F670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Utilization: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28E1-5812-7D44-89BC-65D15AC4F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ED: Equally Division</a:t>
            </a:r>
          </a:p>
          <a:p>
            <a:r>
              <a:rPr lang="en-US" dirty="0"/>
              <a:t>EDF: Earliest Deadline First</a:t>
            </a:r>
          </a:p>
          <a:p>
            <a:r>
              <a:rPr lang="en-US" dirty="0"/>
              <a:t>Batch size: 30, 50, DYN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A984E-08A8-B441-ABB1-E2315674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85" y="3287205"/>
            <a:ext cx="6415430" cy="2716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966756-DDCA-C140-8EEB-A37F9A310219}"/>
              </a:ext>
            </a:extLst>
          </p:cNvPr>
          <p:cNvSpPr/>
          <p:nvPr/>
        </p:nvSpPr>
        <p:spPr>
          <a:xfrm>
            <a:off x="3757846" y="4203131"/>
            <a:ext cx="1944539" cy="1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B7725-EED8-1840-B3EC-1706DCE15158}"/>
              </a:ext>
            </a:extLst>
          </p:cNvPr>
          <p:cNvSpPr/>
          <p:nvPr/>
        </p:nvSpPr>
        <p:spPr>
          <a:xfrm>
            <a:off x="6823003" y="4203130"/>
            <a:ext cx="1944539" cy="1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58503651-E8D3-2046-8AB9-42531114D0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1278FE-91F8-ED43-9F89-03A5E024F482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4E83433-FC37-264C-95BF-39C583010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C15F2A2D-552D-244D-BD97-5FEDDA7E6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15C959A-CFEA-8F45-AD86-492F2A255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D2D753C-A227-E144-BA7A-6BBCA5A9678A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96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4031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Background: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microservices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9FC1E8-6838-1644-8B93-94727342B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4663A1-0B6F-3A46-98A8-83CA598F8522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5F0AF9-3EEE-9147-BF77-F9BE990BB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40" name="灯片编号占位符 6">
            <a:extLst>
              <a:ext uri="{FF2B5EF4-FFF2-40B4-BE49-F238E27FC236}">
                <a16:creationId xmlns:a16="http://schemas.microsoft.com/office/drawing/2014/main" id="{67028DA1-0FB8-BE48-B5EB-E4FD39C43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43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99596-398E-FC4C-ACF8-1A178A17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Contributions</a:t>
            </a:r>
            <a:endParaRPr kumimoji="1" lang="zh-CN" altLang="en-US" sz="2800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9B9BB49A-34CD-A849-B88E-35E01B32B048}"/>
              </a:ext>
            </a:extLst>
          </p:cNvPr>
          <p:cNvSpPr txBox="1">
            <a:spLocks/>
          </p:cNvSpPr>
          <p:nvPr/>
        </p:nvSpPr>
        <p:spPr>
          <a:xfrm>
            <a:off x="990600" y="13662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Analysis of microservice execution scenarios.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Accurate estimation of completion time at individual microservice stages,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especially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AI&amp;ML.(a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Guarantee end-to-end SLAs by exploiting stage level SLAs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throughput.</a:t>
            </a:r>
            <a:endParaRPr kumimoji="1" lang="en" altLang="zh-CN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84F467-ABB5-E54F-9108-9BCB06C1F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C3B59A-0F4D-4942-A446-8183E2417BBC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7ABC33-0245-C545-BF89-3835F5FA9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9FB9FAB-A6C2-314F-BDC0-8E6A70A6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BCD45B-63CF-EA45-8889-F48C03776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8B1BD7-6768-E74F-BBCD-5E23945BE151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68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F13DF7-F2EF-484E-BE75-2CDA8F2022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B9DC2C-2109-9647-8EA2-AE15C133DC2D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72069-A49A-C04C-9018-12B3199B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40" name="灯片编号占位符 6">
            <a:extLst>
              <a:ext uri="{FF2B5EF4-FFF2-40B4-BE49-F238E27FC236}">
                <a16:creationId xmlns:a16="http://schemas.microsoft.com/office/drawing/2014/main" id="{B2F4015B-2B37-8149-A9BA-B39B1280C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301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99596-398E-FC4C-ACF8-1A178A17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Limitations</a:t>
            </a:r>
            <a:endParaRPr kumimoji="1" lang="zh-CN" altLang="en-US" sz="2800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9B9BB49A-34CD-A849-B88E-35E01B32B048}"/>
              </a:ext>
            </a:extLst>
          </p:cNvPr>
          <p:cNvSpPr txBox="1">
            <a:spLocks/>
          </p:cNvSpPr>
          <p:nvPr/>
        </p:nvSpPr>
        <p:spPr>
          <a:xfrm>
            <a:off x="990600" y="13662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Many typos in the paper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Suitable only for jobs like AI&amp;ML(for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accuracy)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9D619-640D-4441-9CFF-3C840B2F86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9F878D-F914-1C42-AFEA-53FF148C9BF6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52CC68-F2B1-7641-A7D4-01FAE96A4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AA4C8032-65E3-4043-BFC6-28A496813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369EBA-4B72-2C4B-A7BD-58668E603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9352368-0B72-EF49-821F-5FAD0ADF8486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888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2312A8-65C7-BB41-9A64-CDF26F742BB4}"/>
              </a:ext>
            </a:extLst>
          </p:cNvPr>
          <p:cNvSpPr/>
          <p:nvPr/>
        </p:nvSpPr>
        <p:spPr>
          <a:xfrm>
            <a:off x="766992" y="1291549"/>
            <a:ext cx="1065785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GrandSLAm: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Guaranteeing SLAs for Jobs in 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Microservices Execution Frameworks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513DF0-7212-FA4E-8B59-36EA4803437E}"/>
              </a:ext>
            </a:extLst>
          </p:cNvPr>
          <p:cNvSpPr txBox="1"/>
          <p:nvPr/>
        </p:nvSpPr>
        <p:spPr>
          <a:xfrm>
            <a:off x="4353221" y="3824965"/>
            <a:ext cx="34853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Thanks</a:t>
            </a: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EuroSys’19</a:t>
            </a:r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King.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</a:p>
        </p:txBody>
      </p:sp>
    </p:spTree>
    <p:extLst>
      <p:ext uri="{BB962C8B-B14F-4D97-AF65-F5344CB8AC3E}">
        <p14:creationId xmlns:p14="http://schemas.microsoft.com/office/powerpoint/2010/main" val="41909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7021D6F-8116-1E46-8983-0374E87AD3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5695F-0EC3-8548-A463-FB0659429EF6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7348DF0-C819-D94C-AB5F-A77153B3C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34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4676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Background: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microservices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grpSp>
        <p:nvGrpSpPr>
          <p:cNvPr id="49" name="Group 21">
            <a:extLst>
              <a:ext uri="{FF2B5EF4-FFF2-40B4-BE49-F238E27FC236}">
                <a16:creationId xmlns:a16="http://schemas.microsoft.com/office/drawing/2014/main" id="{8140EF4F-2681-D448-912B-22F96D41495E}"/>
              </a:ext>
            </a:extLst>
          </p:cNvPr>
          <p:cNvGrpSpPr>
            <a:grpSpLocks/>
          </p:cNvGrpSpPr>
          <p:nvPr/>
        </p:nvGrpSpPr>
        <p:grpSpPr bwMode="auto">
          <a:xfrm>
            <a:off x="1445220" y="5806680"/>
            <a:ext cx="762000" cy="665163"/>
            <a:chOff x="3174" y="2656"/>
            <a:chExt cx="1549" cy="1351"/>
          </a:xfrm>
        </p:grpSpPr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8EECC39C-7DF2-1E4E-BAB1-C5D7C0BBB3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00CD3517-1593-E74B-A6BA-DD5F61425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AutoShape 24">
              <a:extLst>
                <a:ext uri="{FF2B5EF4-FFF2-40B4-BE49-F238E27FC236}">
                  <a16:creationId xmlns:a16="http://schemas.microsoft.com/office/drawing/2014/main" id="{E788DBD0-4003-734B-88AD-CEEF63341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Line 28">
            <a:extLst>
              <a:ext uri="{FF2B5EF4-FFF2-40B4-BE49-F238E27FC236}">
                <a16:creationId xmlns:a16="http://schemas.microsoft.com/office/drawing/2014/main" id="{A90BE869-2B24-B148-8E24-41E63419C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820" y="6416282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ECB20F7D-F5DC-EC41-B22F-14C2E1190B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40199" y="5905109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id="{701A82B7-94EE-4348-80B3-878602B88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304" y="5882885"/>
            <a:ext cx="2729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Appendix: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backup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7A031C-70A8-3942-81FA-551689FE9D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B46CA5-8C96-E946-8FEF-2CDC50842C8A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0C003F-605A-8945-AB20-1A6D946CD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2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5C79-FB37-7B49-84A9-FA49BA0F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Building Applications with Microservices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BE27A5-51B9-E64F-86D4-296CB0FB4B64}"/>
              </a:ext>
            </a:extLst>
          </p:cNvPr>
          <p:cNvGrpSpPr/>
          <p:nvPr/>
        </p:nvGrpSpPr>
        <p:grpSpPr>
          <a:xfrm>
            <a:off x="2165668" y="1730918"/>
            <a:ext cx="8077063" cy="1114543"/>
            <a:chOff x="622212" y="2295121"/>
            <a:chExt cx="8077063" cy="11145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DC805A-1043-4A49-A871-3546CE71CC9A}"/>
                </a:ext>
              </a:extLst>
            </p:cNvPr>
            <p:cNvGrpSpPr/>
            <p:nvPr/>
          </p:nvGrpSpPr>
          <p:grpSpPr>
            <a:xfrm>
              <a:off x="1197219" y="2295121"/>
              <a:ext cx="7502056" cy="599752"/>
              <a:chOff x="1197219" y="2295121"/>
              <a:chExt cx="7502056" cy="59975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582182A-953C-EC43-A3C0-45DD91527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219" y="2342827"/>
                <a:ext cx="7502056" cy="508959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EEE2E2D-ACDA-6948-B626-26F8FE770FCE}"/>
                  </a:ext>
                </a:extLst>
              </p:cNvPr>
              <p:cNvSpPr/>
              <p:nvPr/>
            </p:nvSpPr>
            <p:spPr>
              <a:xfrm>
                <a:off x="1600749" y="2295121"/>
                <a:ext cx="6631388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223017-26F6-D844-9627-C7B3BBCA3FD4}"/>
                </a:ext>
              </a:extLst>
            </p:cNvPr>
            <p:cNvSpPr txBox="1"/>
            <p:nvPr/>
          </p:nvSpPr>
          <p:spPr>
            <a:xfrm>
              <a:off x="622212" y="3040332"/>
              <a:ext cx="351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App: Image query (4 microservices)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EB0C777-ABB6-5143-B04C-B5D942A7CCAE}"/>
              </a:ext>
            </a:extLst>
          </p:cNvPr>
          <p:cNvSpPr/>
          <p:nvPr/>
        </p:nvSpPr>
        <p:spPr>
          <a:xfrm>
            <a:off x="4975624" y="1730918"/>
            <a:ext cx="3343882" cy="290938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F269B-14E4-9E47-9B3E-043E6281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063" y="1758429"/>
            <a:ext cx="629612" cy="6296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FA3D73-BCA5-0140-A433-9C034A48D91F}"/>
              </a:ext>
            </a:extLst>
          </p:cNvPr>
          <p:cNvGrpSpPr/>
          <p:nvPr/>
        </p:nvGrpSpPr>
        <p:grpSpPr>
          <a:xfrm>
            <a:off x="2165668" y="3958831"/>
            <a:ext cx="6898563" cy="1199015"/>
            <a:chOff x="622211" y="4523034"/>
            <a:chExt cx="6898563" cy="11990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35159E-7384-0C4C-AEC8-7F6C196894D1}"/>
                </a:ext>
              </a:extLst>
            </p:cNvPr>
            <p:cNvGrpSpPr/>
            <p:nvPr/>
          </p:nvGrpSpPr>
          <p:grpSpPr>
            <a:xfrm>
              <a:off x="622211" y="4604758"/>
              <a:ext cx="6898563" cy="1117291"/>
              <a:chOff x="622211" y="3859351"/>
              <a:chExt cx="6898563" cy="111729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3F5526D-D82E-2B48-9FE3-E9D2C93C3A26}"/>
                  </a:ext>
                </a:extLst>
              </p:cNvPr>
              <p:cNvGrpSpPr/>
              <p:nvPr/>
            </p:nvGrpSpPr>
            <p:grpSpPr>
              <a:xfrm>
                <a:off x="1266245" y="3859351"/>
                <a:ext cx="6254529" cy="599752"/>
                <a:chOff x="877791" y="3847425"/>
                <a:chExt cx="6254529" cy="59975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9004A0B7-84FA-1847-86A7-D73045530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7791" y="3871638"/>
                  <a:ext cx="6254529" cy="492400"/>
                </a:xfrm>
                <a:prstGeom prst="rect">
                  <a:avLst/>
                </a:prstGeom>
              </p:spPr>
            </p:pic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B1FE7CB0-739C-174C-9059-6BA98C81561F}"/>
                    </a:ext>
                  </a:extLst>
                </p:cNvPr>
                <p:cNvSpPr/>
                <p:nvPr/>
              </p:nvSpPr>
              <p:spPr>
                <a:xfrm>
                  <a:off x="1256306" y="3847425"/>
                  <a:ext cx="5216056" cy="59975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3BA94-6B65-EF48-A14C-B4A25E912644}"/>
                  </a:ext>
                </a:extLst>
              </p:cNvPr>
              <p:cNvSpPr txBox="1"/>
              <p:nvPr/>
            </p:nvSpPr>
            <p:spPr>
              <a:xfrm>
                <a:off x="622211" y="4607310"/>
                <a:ext cx="5029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App: Intelligent personal assistant (3 microservices)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20B3F0-F198-2A4E-AF0C-2BD0AB31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211" y="4523034"/>
              <a:ext cx="704273" cy="70427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5350D3-769B-F045-8EB6-360D9EDEC258}"/>
              </a:ext>
            </a:extLst>
          </p:cNvPr>
          <p:cNvSpPr txBox="1"/>
          <p:nvPr/>
        </p:nvSpPr>
        <p:spPr>
          <a:xfrm>
            <a:off x="5132031" y="1277230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Duplicated microservices</a:t>
            </a:r>
          </a:p>
        </p:txBody>
      </p:sp>
      <p:sp>
        <p:nvSpPr>
          <p:cNvPr id="23" name="Text Box 51">
            <a:extLst>
              <a:ext uri="{FF2B5EF4-FFF2-40B4-BE49-F238E27FC236}">
                <a16:creationId xmlns:a16="http://schemas.microsoft.com/office/drawing/2014/main" id="{DE0F75E4-76D7-934C-BC11-931123E7A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838" y="2769723"/>
            <a:ext cx="3544484" cy="65402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Resource Utilization</a:t>
            </a:r>
            <a:endParaRPr lang="en-US" altLang="ko-KR" sz="2400" u="sng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ko-KR" altLang="en-US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日期占位符 14">
            <a:extLst>
              <a:ext uri="{FF2B5EF4-FFF2-40B4-BE49-F238E27FC236}">
                <a16:creationId xmlns:a16="http://schemas.microsoft.com/office/drawing/2014/main" id="{81F4A4B7-6093-7840-A4AE-37712F6B55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CF503-2BC6-834E-8795-59D3F875E67C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48B57812-3611-AD41-BB9A-E66885C48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2" name="灯片编号占位符 6">
            <a:extLst>
              <a:ext uri="{FF2B5EF4-FFF2-40B4-BE49-F238E27FC236}">
                <a16:creationId xmlns:a16="http://schemas.microsoft.com/office/drawing/2014/main" id="{06D6B945-F543-514B-B74D-CA0BB4BF6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3E4990B-0082-1348-B944-81E35F9911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D1506EF-826E-114F-91D2-3E1A6A6B3D9E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942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0C77-8341-4844-8BB5-DDE52A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Microservices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A92C2C-D198-1744-88DA-2EBEA7CD23DB}"/>
              </a:ext>
            </a:extLst>
          </p:cNvPr>
          <p:cNvGrpSpPr/>
          <p:nvPr/>
        </p:nvGrpSpPr>
        <p:grpSpPr>
          <a:xfrm>
            <a:off x="2101335" y="1740644"/>
            <a:ext cx="8131668" cy="657124"/>
            <a:chOff x="567607" y="2295121"/>
            <a:chExt cx="8131668" cy="65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7A746C-0B6E-2145-BBE4-D38AFE718D95}"/>
                </a:ext>
              </a:extLst>
            </p:cNvPr>
            <p:cNvGrpSpPr/>
            <p:nvPr/>
          </p:nvGrpSpPr>
          <p:grpSpPr>
            <a:xfrm>
              <a:off x="1197219" y="2295121"/>
              <a:ext cx="7502056" cy="599752"/>
              <a:chOff x="1197219" y="2295121"/>
              <a:chExt cx="7502056" cy="59975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2BF50B-AA8D-ED40-A661-756694D32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219" y="2342827"/>
                <a:ext cx="7502056" cy="508959"/>
              </a:xfrm>
              <a:prstGeom prst="rect">
                <a:avLst/>
              </a:prstGeom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25FE7-EDEE-E142-B72F-A84781CCFAC8}"/>
                  </a:ext>
                </a:extLst>
              </p:cNvPr>
              <p:cNvSpPr/>
              <p:nvPr/>
            </p:nvSpPr>
            <p:spPr>
              <a:xfrm>
                <a:off x="1600749" y="2295121"/>
                <a:ext cx="6631388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18AD08-8F66-F546-9D75-EC9A8816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607" y="2322633"/>
              <a:ext cx="629612" cy="62961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287B35-30E5-2645-A1DB-9AAB8396213F}"/>
              </a:ext>
            </a:extLst>
          </p:cNvPr>
          <p:cNvGrpSpPr/>
          <p:nvPr/>
        </p:nvGrpSpPr>
        <p:grpSpPr>
          <a:xfrm>
            <a:off x="2155940" y="3968558"/>
            <a:ext cx="6898563" cy="704273"/>
            <a:chOff x="622211" y="4523034"/>
            <a:chExt cx="6898563" cy="7042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328652-3222-6A41-B9C9-36773A0AA02C}"/>
                </a:ext>
              </a:extLst>
            </p:cNvPr>
            <p:cNvGrpSpPr/>
            <p:nvPr/>
          </p:nvGrpSpPr>
          <p:grpSpPr>
            <a:xfrm>
              <a:off x="1266245" y="4604758"/>
              <a:ext cx="6254529" cy="599752"/>
              <a:chOff x="877791" y="3847425"/>
              <a:chExt cx="6254529" cy="59975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6A690F2-3865-CB44-A803-B24633771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791" y="3871638"/>
                <a:ext cx="6254529" cy="492400"/>
              </a:xfrm>
              <a:prstGeom prst="rect">
                <a:avLst/>
              </a:prstGeom>
            </p:spPr>
          </p:pic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7C4430DB-363A-CB4C-9AD1-0789C946C005}"/>
                  </a:ext>
                </a:extLst>
              </p:cNvPr>
              <p:cNvSpPr/>
              <p:nvPr/>
            </p:nvSpPr>
            <p:spPr>
              <a:xfrm>
                <a:off x="1256306" y="3847425"/>
                <a:ext cx="5216056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F3BE6C-6B19-7C48-AE08-790AFAA1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211" y="4523034"/>
              <a:ext cx="704273" cy="70427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DA4A52-9A15-A947-AD6B-718F826A1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988" y="2073486"/>
            <a:ext cx="7931481" cy="2532897"/>
          </a:xfrm>
          <a:prstGeom prst="rect">
            <a:avLst/>
          </a:prstGeom>
        </p:spPr>
      </p:pic>
      <p:sp>
        <p:nvSpPr>
          <p:cNvPr id="19" name="Text Box 51">
            <a:extLst>
              <a:ext uri="{FF2B5EF4-FFF2-40B4-BE49-F238E27FC236}">
                <a16:creationId xmlns:a16="http://schemas.microsoft.com/office/drawing/2014/main" id="{F98B0CC0-83FB-E64A-BDF4-2204E96D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763" y="4928660"/>
            <a:ext cx="7573856" cy="954107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microservices can improve resource utilization</a:t>
            </a:r>
            <a:r>
              <a: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701D2CA9-A6B3-3646-AB39-3F8ECF9B72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4E4E5C-D519-1244-8A71-3D996FF0BF82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C577CE94-9EED-AF40-BD53-E32A8CD0F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0" name="灯片编号占位符 6">
            <a:extLst>
              <a:ext uri="{FF2B5EF4-FFF2-40B4-BE49-F238E27FC236}">
                <a16:creationId xmlns:a16="http://schemas.microsoft.com/office/drawing/2014/main" id="{B5CEDAB2-DE1C-4E49-917F-8E3393E99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F9ADC9D-7103-944D-AA76-7DD9E5276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8FDF86C-6600-B54A-B31A-A76FA534C561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69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1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-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571B-E889-494A-87AA-AE490AE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Approach in AI &amp; ML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056E-2008-904A-9D1F-0428211A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32"/>
            <a:ext cx="9210878" cy="4647018"/>
          </a:xfrm>
        </p:spPr>
        <p:txBody>
          <a:bodyPr/>
          <a:lstStyle/>
          <a:p>
            <a:r>
              <a:rPr lang="en-US" dirty="0"/>
              <a:t>Batching multiple requests</a:t>
            </a:r>
            <a:endParaRPr lang="en-US" baseline="30000" dirty="0"/>
          </a:p>
          <a:p>
            <a:pPr lvl="1"/>
            <a:endParaRPr lang="en-US" dirty="0"/>
          </a:p>
          <a:p>
            <a:r>
              <a:rPr lang="en-US" dirty="0"/>
              <a:t>Requests belonging to the different applications can be composed into a single batch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FD9AD-088B-B14A-A9DE-2E60DFBB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08" y="4176503"/>
            <a:ext cx="302077" cy="797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E7A8B-F7E4-BE46-97A6-42172517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68792" y="4176500"/>
            <a:ext cx="302077" cy="7975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BB17DE-8BF2-F648-8192-8FDBD231A390}"/>
              </a:ext>
            </a:extLst>
          </p:cNvPr>
          <p:cNvGrpSpPr/>
          <p:nvPr/>
        </p:nvGrpSpPr>
        <p:grpSpPr>
          <a:xfrm>
            <a:off x="4227045" y="4243625"/>
            <a:ext cx="1074470" cy="1068934"/>
            <a:chOff x="1368842" y="3865471"/>
            <a:chExt cx="920002" cy="10689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71563D-5DF4-9B44-BF5F-A08297C4A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842" y="3865471"/>
              <a:ext cx="920002" cy="6632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58CA2-348B-004B-9AC7-8B3806A1454C}"/>
                </a:ext>
              </a:extLst>
            </p:cNvPr>
            <p:cNvSpPr txBox="1"/>
            <p:nvPr/>
          </p:nvSpPr>
          <p:spPr>
            <a:xfrm>
              <a:off x="1449491" y="459585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D6248-52F2-E544-8E35-71EF6A2BBB46}"/>
              </a:ext>
            </a:extLst>
          </p:cNvPr>
          <p:cNvGrpSpPr/>
          <p:nvPr/>
        </p:nvGrpSpPr>
        <p:grpSpPr>
          <a:xfrm>
            <a:off x="5227945" y="4243625"/>
            <a:ext cx="1049481" cy="1068934"/>
            <a:chOff x="2358198" y="3865471"/>
            <a:chExt cx="898605" cy="1068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CBAAEF-45D3-5444-867C-2A07D760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8198" y="3865471"/>
              <a:ext cx="898605" cy="6632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BE2A54-ED1A-A04B-8A86-DAF037089B97}"/>
                </a:ext>
              </a:extLst>
            </p:cNvPr>
            <p:cNvSpPr txBox="1"/>
            <p:nvPr/>
          </p:nvSpPr>
          <p:spPr>
            <a:xfrm>
              <a:off x="2418213" y="4595851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3E4FD-9769-7C40-BF19-ADF23B90CFA9}"/>
              </a:ext>
            </a:extLst>
          </p:cNvPr>
          <p:cNvGrpSpPr/>
          <p:nvPr/>
        </p:nvGrpSpPr>
        <p:grpSpPr>
          <a:xfrm>
            <a:off x="6204613" y="4243625"/>
            <a:ext cx="1032822" cy="1068935"/>
            <a:chOff x="3326157" y="3865470"/>
            <a:chExt cx="884341" cy="10689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18A369-1525-3742-A0D2-65D4FA3F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157" y="3865470"/>
              <a:ext cx="884341" cy="6632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D593C-975A-DE4A-A3B2-9429C58CFDA9}"/>
                </a:ext>
              </a:extLst>
            </p:cNvPr>
            <p:cNvSpPr txBox="1"/>
            <p:nvPr/>
          </p:nvSpPr>
          <p:spPr>
            <a:xfrm>
              <a:off x="3378636" y="459585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C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7C709EF-A063-C047-9F44-621CD0F7B254}"/>
              </a:ext>
            </a:extLst>
          </p:cNvPr>
          <p:cNvSpPr/>
          <p:nvPr/>
        </p:nvSpPr>
        <p:spPr>
          <a:xfrm>
            <a:off x="4867153" y="1375286"/>
            <a:ext cx="597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[1] </a:t>
            </a:r>
            <a:endParaRPr lang="zh-CN" altLang="en-US" dirty="0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830F055D-D226-E842-B499-77A661914F92}"/>
              </a:ext>
            </a:extLst>
          </p:cNvPr>
          <p:cNvSpPr txBox="1"/>
          <p:nvPr/>
        </p:nvSpPr>
        <p:spPr>
          <a:xfrm>
            <a:off x="1946916" y="5899964"/>
            <a:ext cx="8302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ea typeface="Heiti SC Medium" pitchFamily="2" charset="-128"/>
              </a:rPr>
              <a:t>[1]</a:t>
            </a:r>
            <a:r>
              <a:rPr kumimoji="1" lang="zh-CN" altLang="en-US" sz="1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ea typeface="Heiti SC Medium" pitchFamily="2" charset="-128"/>
              </a:rPr>
              <a:t> </a:t>
            </a:r>
            <a:r>
              <a:rPr kumimoji="1" lang="en-US" altLang="zh-CN" sz="1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ea typeface="Heiti SC Medium" pitchFamily="2" charset="-128"/>
              </a:rPr>
              <a:t>[Djinn and Tonic: DNN as a Service and Its Implications for Future Warehouse Scale Computers, ISCA 15]</a:t>
            </a:r>
          </a:p>
        </p:txBody>
      </p:sp>
      <p:sp>
        <p:nvSpPr>
          <p:cNvPr id="26" name="日期占位符 25">
            <a:extLst>
              <a:ext uri="{FF2B5EF4-FFF2-40B4-BE49-F238E27FC236}">
                <a16:creationId xmlns:a16="http://schemas.microsoft.com/office/drawing/2014/main" id="{D318AEDE-4A54-D248-BD26-8E161A3D0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3E1CCF-20A4-B548-BDEA-BE6841115143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27" name="页脚占位符 26">
            <a:extLst>
              <a:ext uri="{FF2B5EF4-FFF2-40B4-BE49-F238E27FC236}">
                <a16:creationId xmlns:a16="http://schemas.microsoft.com/office/drawing/2014/main" id="{7D6F28C4-A43A-F844-AC44-696E9870A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3" name="灯片编号占位符 6">
            <a:extLst>
              <a:ext uri="{FF2B5EF4-FFF2-40B4-BE49-F238E27FC236}">
                <a16:creationId xmlns:a16="http://schemas.microsoft.com/office/drawing/2014/main" id="{3FA76BC5-761A-0241-9BC2-1954661FC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A5FC070-D3B9-5947-9470-0BFDFD398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B3C1B21F-D0B8-9446-B8BD-BDA7366E46A3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16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059 -3.7037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3.7037E-6 L 0.2125 -3.7037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6DA301-F27A-FF46-AD93-B67DCA280A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C9572B-8A5C-194D-B9FC-DB2E222E7F19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82E38E-CAEC-F147-A3C9-3CEB39C0F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40" name="灯片编号占位符 6">
            <a:extLst>
              <a:ext uri="{FF2B5EF4-FFF2-40B4-BE49-F238E27FC236}">
                <a16:creationId xmlns:a16="http://schemas.microsoft.com/office/drawing/2014/main" id="{CF86811C-A422-C644-8B9B-CB9F47C4E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35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5C79-FB37-7B49-84A9-FA49BA0F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Sharing Microservices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1B4AA-DD53-534A-8F53-1ECC0CD8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163" y="3037400"/>
            <a:ext cx="5003030" cy="15977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6B2657-B205-C94E-AA69-C014E644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403" y="1308307"/>
            <a:ext cx="4309598" cy="1560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6C1E6-34EF-8041-A1C1-83A31EB10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147" y="4911364"/>
            <a:ext cx="4458111" cy="16165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596164-E57C-1A40-9D53-2533AA96E9E8}"/>
              </a:ext>
            </a:extLst>
          </p:cNvPr>
          <p:cNvSpPr txBox="1"/>
          <p:nvPr/>
        </p:nvSpPr>
        <p:spPr>
          <a:xfrm>
            <a:off x="1736562" y="1498758"/>
            <a:ext cx="192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query </a:t>
            </a:r>
          </a:p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microservices)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5F1A3-214D-4E44-95C7-BD7A01320A58}"/>
              </a:ext>
            </a:extLst>
          </p:cNvPr>
          <p:cNvSpPr txBox="1"/>
          <p:nvPr/>
        </p:nvSpPr>
        <p:spPr>
          <a:xfrm>
            <a:off x="1524001" y="5046693"/>
            <a:ext cx="301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Intelligent personal assistant </a:t>
            </a:r>
          </a:p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microservices)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D29C35F0-6BE4-B640-9C4B-FBC4086A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54" y="3092243"/>
            <a:ext cx="7722296" cy="1023357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Sharing microservices can improve resource utilization, but the SLA can be violated sometimes</a:t>
            </a:r>
            <a:endParaRPr lang="en-US" altLang="ko-KR" sz="2400" u="sng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ko-KR" altLang="en-US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CECA48-F4B3-144B-A026-E0171BF175C9}"/>
              </a:ext>
            </a:extLst>
          </p:cNvPr>
          <p:cNvGrpSpPr/>
          <p:nvPr/>
        </p:nvGrpSpPr>
        <p:grpSpPr>
          <a:xfrm>
            <a:off x="7912020" y="1348457"/>
            <a:ext cx="2423871" cy="1270208"/>
            <a:chOff x="6388019" y="1348457"/>
            <a:chExt cx="2423871" cy="12702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1FBBE0-52A6-7046-9DB7-CBE3F496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8019" y="1964228"/>
              <a:ext cx="584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C142E5-8078-7B4B-A268-ACD27588AEC7}"/>
                </a:ext>
              </a:extLst>
            </p:cNvPr>
            <p:cNvSpPr txBox="1"/>
            <p:nvPr/>
          </p:nvSpPr>
          <p:spPr>
            <a:xfrm>
              <a:off x="6972219" y="2249333"/>
              <a:ext cx="183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Disallow sharing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1D32FF-A40B-CA46-BA5C-23759B90E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385684">
              <a:off x="6516901" y="1411957"/>
              <a:ext cx="584200" cy="457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9699FF-2B9D-F94F-9E26-E4B3EC3C7F9E}"/>
                </a:ext>
              </a:extLst>
            </p:cNvPr>
            <p:cNvSpPr txBox="1"/>
            <p:nvPr/>
          </p:nvSpPr>
          <p:spPr>
            <a:xfrm>
              <a:off x="7120621" y="1358124"/>
              <a:ext cx="1543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Allow sharing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A6B22-AB69-1444-B7F6-93E56D06F2CB}"/>
              </a:ext>
            </a:extLst>
          </p:cNvPr>
          <p:cNvGrpSpPr/>
          <p:nvPr/>
        </p:nvGrpSpPr>
        <p:grpSpPr>
          <a:xfrm>
            <a:off x="7270668" y="5333793"/>
            <a:ext cx="2902005" cy="820896"/>
            <a:chOff x="5746667" y="5333793"/>
            <a:chExt cx="2902005" cy="8208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826A1C-4E19-FA46-AA3D-0AF08CEB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1716" y="5333793"/>
              <a:ext cx="1066800" cy="2159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5B5996-6A69-DA41-AE07-FC6F8EACBF66}"/>
                </a:ext>
              </a:extLst>
            </p:cNvPr>
            <p:cNvSpPr txBox="1"/>
            <p:nvPr/>
          </p:nvSpPr>
          <p:spPr>
            <a:xfrm>
              <a:off x="6838516" y="5339001"/>
              <a:ext cx="1543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Allow sharing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532D93-54F5-304D-BAFC-8FD95242182B}"/>
                </a:ext>
              </a:extLst>
            </p:cNvPr>
            <p:cNvSpPr txBox="1"/>
            <p:nvPr/>
          </p:nvSpPr>
          <p:spPr>
            <a:xfrm>
              <a:off x="6809001" y="5785357"/>
              <a:ext cx="183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Disallow sharing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0BA4B-DAD1-0B44-97F6-68F7BC90B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6667" y="5669762"/>
              <a:ext cx="1168400" cy="292100"/>
            </a:xfrm>
            <a:prstGeom prst="rect">
              <a:avLst/>
            </a:prstGeom>
          </p:spPr>
        </p:pic>
      </p:grp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BC7C1812-BA2B-FE4A-86E6-616938A745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222180-DCCE-F64C-AF0C-59C635DB1BEE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362D63DD-1F65-7E4B-A445-E01D2B478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2" name="灯片编号占位符 6">
            <a:extLst>
              <a:ext uri="{FF2B5EF4-FFF2-40B4-BE49-F238E27FC236}">
                <a16:creationId xmlns:a16="http://schemas.microsoft.com/office/drawing/2014/main" id="{3D506BFA-88EB-514E-B522-F6D70819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5649D1D-7407-5F4F-81CB-7B5CEDD6B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B7105E3E-F636-D144-AC1C-E528E766BD4D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7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2506-6B9A-634B-8D40-899446FE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Latency Aware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EA39-42A9-EA4A-BA4F-903D3CD2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necessary condition?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DDB8F-85FD-5745-8F18-A8643C8C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33" y="2229129"/>
            <a:ext cx="7931481" cy="25328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66FACF-70E2-7B43-A8E8-EB56F4E2BC96}"/>
              </a:ext>
            </a:extLst>
          </p:cNvPr>
          <p:cNvGrpSpPr/>
          <p:nvPr/>
        </p:nvGrpSpPr>
        <p:grpSpPr>
          <a:xfrm>
            <a:off x="2458446" y="4598012"/>
            <a:ext cx="7255653" cy="328027"/>
            <a:chOff x="932567" y="2166893"/>
            <a:chExt cx="7255653" cy="328027"/>
          </a:xfrm>
          <a:solidFill>
            <a:schemeClr val="bg1"/>
          </a:solidFill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76EE3D-7312-604C-A228-69F7846635D1}"/>
                </a:ext>
              </a:extLst>
            </p:cNvPr>
            <p:cNvCxnSpPr/>
            <p:nvPr/>
          </p:nvCxnSpPr>
          <p:spPr>
            <a:xfrm>
              <a:off x="932567" y="2494920"/>
              <a:ext cx="2010469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2C294F-49C3-F146-AB45-C5AF1C15DA1E}"/>
                </a:ext>
              </a:extLst>
            </p:cNvPr>
            <p:cNvCxnSpPr>
              <a:cxnSpLocks/>
            </p:cNvCxnSpPr>
            <p:nvPr/>
          </p:nvCxnSpPr>
          <p:spPr>
            <a:xfrm>
              <a:off x="2992490" y="2494920"/>
              <a:ext cx="1906514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82C50E-5640-1F45-A5A9-B01F85E276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9004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D2193E-690C-674A-BA69-E30027C979B1}"/>
                </a:ext>
              </a:extLst>
            </p:cNvPr>
            <p:cNvCxnSpPr>
              <a:cxnSpLocks/>
            </p:cNvCxnSpPr>
            <p:nvPr/>
          </p:nvCxnSpPr>
          <p:spPr>
            <a:xfrm>
              <a:off x="6571367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EF4E3-4C7B-4F44-B544-90E3A6E119A3}"/>
                </a:ext>
              </a:extLst>
            </p:cNvPr>
            <p:cNvSpPr txBox="1"/>
            <p:nvPr/>
          </p:nvSpPr>
          <p:spPr>
            <a:xfrm>
              <a:off x="1466357" y="2166893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4CFF6-A616-5346-99BF-A171FFCF4CEC}"/>
                </a:ext>
              </a:extLst>
            </p:cNvPr>
            <p:cNvSpPr txBox="1"/>
            <p:nvPr/>
          </p:nvSpPr>
          <p:spPr>
            <a:xfrm>
              <a:off x="3417279" y="2168369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45D7B6-D0FD-2344-87EB-631D4B927D6C}"/>
                </a:ext>
              </a:extLst>
            </p:cNvPr>
            <p:cNvSpPr txBox="1"/>
            <p:nvPr/>
          </p:nvSpPr>
          <p:spPr>
            <a:xfrm>
              <a:off x="5197873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DE2173-7AEA-9B45-811D-C1CDE418E189}"/>
                </a:ext>
              </a:extLst>
            </p:cNvPr>
            <p:cNvSpPr txBox="1"/>
            <p:nvPr/>
          </p:nvSpPr>
          <p:spPr>
            <a:xfrm>
              <a:off x="6908349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D835FA-AC75-CE4C-B1CA-DCDAAE79C96C}"/>
              </a:ext>
            </a:extLst>
          </p:cNvPr>
          <p:cNvGrpSpPr/>
          <p:nvPr/>
        </p:nvGrpSpPr>
        <p:grpSpPr>
          <a:xfrm>
            <a:off x="2458446" y="5054384"/>
            <a:ext cx="7255653" cy="370358"/>
            <a:chOff x="944172" y="5453218"/>
            <a:chExt cx="7255653" cy="37035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AC281F-2ED5-734D-9954-53B3269246CD}"/>
                </a:ext>
              </a:extLst>
            </p:cNvPr>
            <p:cNvCxnSpPr>
              <a:cxnSpLocks/>
            </p:cNvCxnSpPr>
            <p:nvPr/>
          </p:nvCxnSpPr>
          <p:spPr>
            <a:xfrm>
              <a:off x="944172" y="5821582"/>
              <a:ext cx="72556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/>
                <p:nvPr/>
              </p:nvSpPr>
              <p:spPr>
                <a:xfrm>
                  <a:off x="3166675" y="5453218"/>
                  <a:ext cx="3644011" cy="370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Latency</a:t>
                  </a:r>
                  <a:r>
                    <a:rPr lang="en-US" i="1" baseline="-250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end</a:t>
                  </a:r>
                  <a:r>
                    <a:rPr lang="en-US" i="1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-to-end </a:t>
                  </a:r>
                  <a14:m>
                    <m:oMath xmlns:m="http://schemas.openxmlformats.org/officeDocument/2006/math">
                      <m:r>
                        <a:rPr lang="pt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𝑆𝑙𝑎𝑐𝑘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𝑠𝑡𝑎𝑔𝑒</m:t>
                              </m:r>
                              <m:r>
                                <a:rPr lang="en-US" b="1" baseline="-2500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𝐢</m:t>
                              </m:r>
                            </m:e>
                          </m:d>
                        </m:e>
                      </m:nary>
                    </m:oMath>
                  </a14:m>
                  <a:endPara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675" y="5453218"/>
                  <a:ext cx="3644011" cy="370358"/>
                </a:xfrm>
                <a:prstGeom prst="rect">
                  <a:avLst/>
                </a:prstGeom>
                <a:blipFill>
                  <a:blip r:embed="rId4"/>
                  <a:stretch>
                    <a:fillRect l="-1042" t="-103226" b="-15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5310F65-F7BF-1E41-B710-109018A2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916254" y="4546526"/>
            <a:ext cx="1162915" cy="596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684784-3FCC-D945-916F-20F83C6639F6}"/>
              </a:ext>
            </a:extLst>
          </p:cNvPr>
          <p:cNvSpPr txBox="1"/>
          <p:nvPr/>
        </p:nvSpPr>
        <p:spPr>
          <a:xfrm>
            <a:off x="2532979" y="5736273"/>
            <a:ext cx="67766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maximum amount of time, a request can spend at the stage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94B8AF-1666-2E4A-9A50-1AF9E8443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104010" y="5298590"/>
            <a:ext cx="787400" cy="19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0DC134-A175-654D-A7B2-AFF93492B967}"/>
              </a:ext>
            </a:extLst>
          </p:cNvPr>
          <p:cNvSpPr/>
          <p:nvPr/>
        </p:nvSpPr>
        <p:spPr>
          <a:xfrm>
            <a:off x="6322941" y="5032868"/>
            <a:ext cx="2002018" cy="36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87B4AEA1-277F-F140-87B8-3DCD4B0BB4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28C45-AFE1-E945-B16B-130002C26E3F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1E7DB91F-343E-334B-982D-86F9D9B9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28" name="灯片编号占位符 6">
            <a:extLst>
              <a:ext uri="{FF2B5EF4-FFF2-40B4-BE49-F238E27FC236}">
                <a16:creationId xmlns:a16="http://schemas.microsoft.com/office/drawing/2014/main" id="{F0E8EA3F-C03C-7E4A-8F3F-830E8F09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1479D77-4E7A-2D4E-96E0-4A790A425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A2D6EA7-810A-7A41-9DBB-8889A3508E0A}"/>
              </a:ext>
            </a:extLst>
          </p:cNvPr>
          <p:cNvSpPr/>
          <p:nvPr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F8600FC9-767E-FC4F-B5BD-62636BBFCF1F}"/>
              </a:ext>
            </a:extLst>
          </p:cNvPr>
          <p:cNvGrpSpPr/>
          <p:nvPr/>
        </p:nvGrpSpPr>
        <p:grpSpPr>
          <a:xfrm>
            <a:off x="1752164" y="5090053"/>
            <a:ext cx="8668215" cy="1725701"/>
            <a:chOff x="304800" y="3273278"/>
            <a:chExt cx="8668215" cy="1725701"/>
          </a:xfrm>
        </p:grpSpPr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287D44C2-D8D2-064B-9298-D2C504B66F12}"/>
                </a:ext>
              </a:extLst>
            </p:cNvPr>
            <p:cNvSpPr/>
            <p:nvPr/>
          </p:nvSpPr>
          <p:spPr>
            <a:xfrm>
              <a:off x="304800" y="3273278"/>
              <a:ext cx="8668215" cy="1725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Box 51">
              <a:extLst>
                <a:ext uri="{FF2B5EF4-FFF2-40B4-BE49-F238E27FC236}">
                  <a16:creationId xmlns:a16="http://schemas.microsoft.com/office/drawing/2014/main" id="{B911A120-B68B-F54C-A6EA-392712C9B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76" y="3658545"/>
              <a:ext cx="8586432" cy="954107"/>
            </a:xfrm>
            <a:prstGeom prst="rect">
              <a:avLst/>
            </a:prstGeom>
            <a:solidFill>
              <a:srgbClr val="000080">
                <a:alpha val="90000"/>
              </a:srgb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Goal: Accurately estimate completion time for any given request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get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</a:t>
              </a:r>
              <a:r>
                <a:rPr lang="zh-CN" alt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2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3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6"/>
            <a:ext cx="4031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Background: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microservices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599" y="14667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3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599" y="23811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1" y="3174857"/>
            <a:ext cx="762001" cy="665163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3" y="325106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599" y="32732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7"/>
            <a:ext cx="762000" cy="665163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599" y="418768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1" y="4969403"/>
            <a:ext cx="762001" cy="665163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3" y="5045606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9" y="506783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86534D0-0241-1742-B1A1-7D483899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4" y="4165462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0D5BB3-1685-D949-BFF4-BA29BB74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00" y="2358886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018FFF-E710-7E4F-9532-B37198953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6CC3F-0CA9-6341-974A-1F8EB1E1E8A7}" type="datetime1">
              <a:rPr lang="zh-CN" altLang="en-US" smtClean="0"/>
              <a:t>2019/6/26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C4FA09-BF5A-9947-9FFA-B33A5E35E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Reading Group - King.Zevin</a:t>
            </a:r>
            <a:endParaRPr lang="zh-CN" altLang="en-US" dirty="0"/>
          </a:p>
        </p:txBody>
      </p:sp>
      <p:sp>
        <p:nvSpPr>
          <p:cNvPr id="40" name="灯片编号占位符 6">
            <a:extLst>
              <a:ext uri="{FF2B5EF4-FFF2-40B4-BE49-F238E27FC236}">
                <a16:creationId xmlns:a16="http://schemas.microsoft.com/office/drawing/2014/main" id="{504BE01A-3715-6D4F-BF54-2D386C312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714-7868-F440-8006-15AD408CA63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153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21402</TotalTime>
  <Words>1755</Words>
  <Application>Microsoft Macintosh PowerPoint</Application>
  <PresentationFormat>宽屏</PresentationFormat>
  <Paragraphs>327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华康俪金黑W8(P)</vt:lpstr>
      <vt:lpstr>华文新魏</vt:lpstr>
      <vt:lpstr>宋体</vt:lpstr>
      <vt:lpstr>微软雅黑</vt:lpstr>
      <vt:lpstr>Heiti SC Medium</vt:lpstr>
      <vt:lpstr>Arial</vt:lpstr>
      <vt:lpstr>Calibri</vt:lpstr>
      <vt:lpstr>Cambria Math</vt:lpstr>
      <vt:lpstr>Gill Sans MT</vt:lpstr>
      <vt:lpstr>Helvetica</vt:lpstr>
      <vt:lpstr>Tahoma</vt:lpstr>
      <vt:lpstr>Times New Roman</vt:lpstr>
      <vt:lpstr>Office 主题</vt:lpstr>
      <vt:lpstr>PowerPoint 演示文稿</vt:lpstr>
      <vt:lpstr>Outline</vt:lpstr>
      <vt:lpstr>Building Applications with Microservices</vt:lpstr>
      <vt:lpstr>Sharing Microservices</vt:lpstr>
      <vt:lpstr>Approach in AI &amp; ML Microservices</vt:lpstr>
      <vt:lpstr>Outline</vt:lpstr>
      <vt:lpstr>Impact of Sharing Microservices</vt:lpstr>
      <vt:lpstr>Latency Aware Sharing</vt:lpstr>
      <vt:lpstr>Outline</vt:lpstr>
      <vt:lpstr>Towards Predicting The Execution Time</vt:lpstr>
      <vt:lpstr>Calculating Microservice Stage Slack</vt:lpstr>
      <vt:lpstr>Stage Slack based Request Handling</vt:lpstr>
      <vt:lpstr>Slack Forwarding</vt:lpstr>
      <vt:lpstr>Outline</vt:lpstr>
      <vt:lpstr>Evaluation</vt:lpstr>
      <vt:lpstr>SLA: Latency Violation</vt:lpstr>
      <vt:lpstr>Utilization: Throughput</vt:lpstr>
      <vt:lpstr>Outline</vt:lpstr>
      <vt:lpstr>Contributions</vt:lpstr>
      <vt:lpstr>Limitations</vt:lpstr>
      <vt:lpstr>PowerPoint 演示文稿</vt:lpstr>
      <vt:lpstr>PowerPoint 演示文稿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金泽文</cp:lastModifiedBy>
  <cp:revision>681</cp:revision>
  <cp:lastPrinted>2018-07-10T14:59:54Z</cp:lastPrinted>
  <dcterms:created xsi:type="dcterms:W3CDTF">2013-05-07T11:05:13Z</dcterms:created>
  <dcterms:modified xsi:type="dcterms:W3CDTF">2019-06-26T13:22:51Z</dcterms:modified>
</cp:coreProperties>
</file>