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544" r:id="rId3"/>
    <p:sldId id="569" r:id="rId4"/>
    <p:sldId id="568" r:id="rId5"/>
    <p:sldId id="549" r:id="rId6"/>
    <p:sldId id="551" r:id="rId7"/>
    <p:sldId id="550" r:id="rId8"/>
    <p:sldId id="552" r:id="rId9"/>
    <p:sldId id="546" r:id="rId10"/>
    <p:sldId id="553" r:id="rId11"/>
    <p:sldId id="557" r:id="rId12"/>
    <p:sldId id="559" r:id="rId13"/>
    <p:sldId id="561" r:id="rId14"/>
    <p:sldId id="562" r:id="rId15"/>
    <p:sldId id="563" r:id="rId16"/>
    <p:sldId id="564" r:id="rId17"/>
    <p:sldId id="567" r:id="rId18"/>
    <p:sldId id="570" r:id="rId19"/>
    <p:sldId id="571" r:id="rId20"/>
    <p:sldId id="547" r:id="rId21"/>
    <p:sldId id="555" r:id="rId22"/>
    <p:sldId id="556" r:id="rId23"/>
    <p:sldId id="572" r:id="rId24"/>
    <p:sldId id="573" r:id="rId25"/>
    <p:sldId id="289" r:id="rId26"/>
    <p:sldId id="325" r:id="rId27"/>
    <p:sldId id="291" r:id="rId28"/>
    <p:sldId id="292" r:id="rId29"/>
    <p:sldId id="293" r:id="rId30"/>
    <p:sldId id="294" r:id="rId31"/>
    <p:sldId id="574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5" r:id="rId40"/>
    <p:sldId id="307" r:id="rId41"/>
    <p:sldId id="306" r:id="rId42"/>
    <p:sldId id="308" r:id="rId43"/>
    <p:sldId id="309" r:id="rId44"/>
    <p:sldId id="311" r:id="rId45"/>
    <p:sldId id="312" r:id="rId46"/>
    <p:sldId id="310" r:id="rId47"/>
    <p:sldId id="548" r:id="rId48"/>
    <p:sldId id="313" r:id="rId49"/>
    <p:sldId id="315" r:id="rId50"/>
    <p:sldId id="316" r:id="rId51"/>
    <p:sldId id="326" r:id="rId52"/>
    <p:sldId id="327" r:id="rId53"/>
    <p:sldId id="328" r:id="rId54"/>
    <p:sldId id="317" r:id="rId55"/>
    <p:sldId id="318" r:id="rId56"/>
    <p:sldId id="329" r:id="rId57"/>
    <p:sldId id="330" r:id="rId58"/>
    <p:sldId id="331" r:id="rId59"/>
    <p:sldId id="319" r:id="rId60"/>
    <p:sldId id="320" r:id="rId61"/>
    <p:sldId id="332" r:id="rId62"/>
    <p:sldId id="333" r:id="rId63"/>
    <p:sldId id="321" r:id="rId64"/>
    <p:sldId id="322" r:id="rId65"/>
    <p:sldId id="334" r:id="rId66"/>
    <p:sldId id="335" r:id="rId67"/>
    <p:sldId id="323" r:id="rId68"/>
    <p:sldId id="575" r:id="rId69"/>
    <p:sldId id="576" r:id="rId70"/>
    <p:sldId id="295" r:id="rId71"/>
  </p:sldIdLst>
  <p:sldSz cx="12192000" cy="6858000"/>
  <p:notesSz cx="6858000" cy="9144000"/>
  <p:defaultTextStyle>
    <a:lvl1pPr marL="0" lvl="0" algn="l" defTabSz="914400">
      <a:defRPr sz="1800" kern="1200">
        <a:solidFill>
          <a:schemeClr val="tx1"/>
        </a:solidFill>
        <a:latin typeface="Times New Roman" panose="02020603050405020304"/>
        <a:ea typeface="微软雅黑" panose="020B0503020204020204" charset="-122"/>
      </a:defRPr>
    </a:lvl1pPr>
    <a:lvl2pPr marL="457200" lvl="1" algn="l" defTabSz="914400">
      <a:defRPr sz="1800" kern="1200">
        <a:solidFill>
          <a:schemeClr val="tx1"/>
        </a:solidFill>
        <a:latin typeface="Times New Roman" panose="02020603050405020304"/>
        <a:ea typeface="微软雅黑" panose="020B0503020204020204" charset="-122"/>
      </a:defRPr>
    </a:lvl2pPr>
    <a:lvl3pPr marL="914400" lvl="2" algn="l" defTabSz="914400">
      <a:defRPr sz="1800" kern="1200">
        <a:solidFill>
          <a:schemeClr val="tx1"/>
        </a:solidFill>
        <a:latin typeface="Times New Roman" panose="02020603050405020304"/>
        <a:ea typeface="微软雅黑" panose="020B0503020204020204" charset="-122"/>
      </a:defRPr>
    </a:lvl3pPr>
    <a:lvl4pPr marL="1371600" lvl="3" algn="l" defTabSz="914400">
      <a:defRPr sz="1800" kern="1200">
        <a:solidFill>
          <a:schemeClr val="tx1"/>
        </a:solidFill>
        <a:latin typeface="Times New Roman" panose="02020603050405020304"/>
        <a:ea typeface="微软雅黑" panose="020B0503020204020204" charset="-122"/>
      </a:defRPr>
    </a:lvl4pPr>
    <a:lvl5pPr marL="1828800" lvl="4" algn="l" defTabSz="914400">
      <a:defRPr sz="1800" kern="1200">
        <a:solidFill>
          <a:schemeClr val="tx1"/>
        </a:solidFill>
        <a:latin typeface="Times New Roman" panose="02020603050405020304"/>
        <a:ea typeface="微软雅黑" panose="020B0503020204020204" charset="-122"/>
      </a:defRPr>
    </a:lvl5pPr>
    <a:lvl6pPr marL="2286000" lvl="5" algn="l" defTabSz="914400">
      <a:defRPr sz="1800" kern="1200">
        <a:solidFill>
          <a:schemeClr val="tx1"/>
        </a:solidFill>
        <a:latin typeface="Times New Roman" panose="02020603050405020304"/>
        <a:ea typeface="微软雅黑" panose="020B0503020204020204" charset="-122"/>
      </a:defRPr>
    </a:lvl6pPr>
    <a:lvl7pPr marL="2743200" lvl="6" algn="l" defTabSz="914400">
      <a:defRPr sz="1800" kern="1200">
        <a:solidFill>
          <a:schemeClr val="tx1"/>
        </a:solidFill>
        <a:latin typeface="Times New Roman" panose="02020603050405020304"/>
        <a:ea typeface="微软雅黑" panose="020B0503020204020204" charset="-122"/>
      </a:defRPr>
    </a:lvl7pPr>
    <a:lvl8pPr marL="3200400" lvl="7" algn="l" defTabSz="914400">
      <a:defRPr sz="1800" kern="1200">
        <a:solidFill>
          <a:schemeClr val="tx1"/>
        </a:solidFill>
        <a:latin typeface="Times New Roman" panose="02020603050405020304"/>
        <a:ea typeface="微软雅黑" panose="020B0503020204020204" charset="-122"/>
      </a:defRPr>
    </a:lvl8pPr>
    <a:lvl9pPr marL="3657600" lvl="8" algn="l" defTabSz="914400">
      <a:defRPr sz="1800" kern="1200">
        <a:solidFill>
          <a:schemeClr val="tx1"/>
        </a:solidFill>
        <a:latin typeface="Times New Roman" panose="02020603050405020304"/>
        <a:ea typeface="微软雅黑" panose="020B0503020204020204" charset="-122"/>
      </a:defRPr>
    </a:lvl9pPr>
  </p:defaultTextStyle>
  <p:extLst>
    <p:ext uri="{521415D9-36F7-43E2-AB2F-B90AF26B5E84}">
      <p14:sectionLst xmlns:p14="http://schemas.microsoft.com/office/powerpoint/2010/main">
        <p14:section name="默认节" id="{90DC4139-0BDF-48D6-BDE9-553A30A57BC2}">
          <p14:sldIdLst>
            <p14:sldId id="256"/>
            <p14:sldId id="544"/>
            <p14:sldId id="569"/>
            <p14:sldId id="568"/>
            <p14:sldId id="549"/>
            <p14:sldId id="551"/>
            <p14:sldId id="550"/>
            <p14:sldId id="552"/>
            <p14:sldId id="546"/>
            <p14:sldId id="553"/>
            <p14:sldId id="557"/>
            <p14:sldId id="559"/>
            <p14:sldId id="561"/>
            <p14:sldId id="562"/>
            <p14:sldId id="563"/>
            <p14:sldId id="564"/>
            <p14:sldId id="567"/>
            <p14:sldId id="570"/>
            <p14:sldId id="571"/>
            <p14:sldId id="547"/>
            <p14:sldId id="555"/>
            <p14:sldId id="556"/>
            <p14:sldId id="572"/>
            <p14:sldId id="573"/>
            <p14:sldId id="289"/>
            <p14:sldId id="325"/>
            <p14:sldId id="291"/>
            <p14:sldId id="292"/>
            <p14:sldId id="293"/>
            <p14:sldId id="294"/>
            <p14:sldId id="574"/>
            <p14:sldId id="296"/>
            <p14:sldId id="297"/>
            <p14:sldId id="298"/>
            <p14:sldId id="299"/>
            <p14:sldId id="300"/>
            <p14:sldId id="301"/>
            <p14:sldId id="302"/>
            <p14:sldId id="305"/>
            <p14:sldId id="307"/>
            <p14:sldId id="306"/>
            <p14:sldId id="308"/>
            <p14:sldId id="309"/>
            <p14:sldId id="311"/>
            <p14:sldId id="312"/>
            <p14:sldId id="310"/>
            <p14:sldId id="548"/>
            <p14:sldId id="313"/>
            <p14:sldId id="315"/>
            <p14:sldId id="316"/>
            <p14:sldId id="326"/>
            <p14:sldId id="327"/>
            <p14:sldId id="328"/>
            <p14:sldId id="317"/>
            <p14:sldId id="318"/>
            <p14:sldId id="329"/>
            <p14:sldId id="330"/>
            <p14:sldId id="331"/>
            <p14:sldId id="319"/>
            <p14:sldId id="320"/>
            <p14:sldId id="332"/>
            <p14:sldId id="333"/>
            <p14:sldId id="321"/>
            <p14:sldId id="322"/>
            <p14:sldId id="334"/>
            <p14:sldId id="335"/>
            <p14:sldId id="323"/>
            <p14:sldId id="575"/>
            <p14:sldId id="576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0" autoAdjust="0"/>
    <p:restoredTop sz="71885" autoAdjust="0"/>
  </p:normalViewPr>
  <p:slideViewPr>
    <p:cSldViewPr snapToGrid="0">
      <p:cViewPr varScale="1">
        <p:scale>
          <a:sx n="74" d="100"/>
          <a:sy n="74" d="100"/>
        </p:scale>
        <p:origin x="978" y="54"/>
      </p:cViewPr>
      <p:guideLst/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28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DF109-19AB-4039-ADCC-39A13804F2D3}" type="datetime1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03514-FDC0-44D6-B946-07E371C319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3375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674F-E567-AA4B-8C16-788D7CE21C4F}" type="slidenum">
              <a:rPr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06B29F2-FAE5-49C6-A39A-4EEE1904369F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因为</a:t>
            </a:r>
            <a:r>
              <a:rPr lang="en-US" altLang="zh-CN" dirty="0"/>
              <a:t>A0</a:t>
            </a:r>
            <a:r>
              <a:rPr lang="zh-CN" altLang="en-US" dirty="0"/>
              <a:t>待会还要用到，所</a:t>
            </a:r>
            <a:r>
              <a:rPr lang="en-US" altLang="zh-CN" dirty="0"/>
              <a:t>,</a:t>
            </a:r>
            <a:r>
              <a:rPr lang="zh-CN" altLang="en-US" dirty="0"/>
              <a:t>以不会移动它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0466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2944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5221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9899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6707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4335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5567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GA</a:t>
            </a:r>
            <a:r>
              <a:rPr lang="zh-CN" altLang="en-US" dirty="0"/>
              <a:t>算法生成多种调度和内存分配方案</a:t>
            </a:r>
            <a:endParaRPr lang="en-US" altLang="zh-CN" dirty="0"/>
          </a:p>
          <a:p>
            <a:r>
              <a:rPr lang="en-US" altLang="zh-CN" dirty="0"/>
              <a:t>Swap planner</a:t>
            </a:r>
            <a:r>
              <a:rPr lang="zh-CN" altLang="en-US" dirty="0"/>
              <a:t>：决定</a:t>
            </a:r>
            <a:r>
              <a:rPr lang="en-US" altLang="zh-CN" dirty="0"/>
              <a:t>swap</a:t>
            </a:r>
            <a:r>
              <a:rPr lang="zh-CN" altLang="en-US" dirty="0"/>
              <a:t>的方案</a:t>
            </a:r>
            <a:endParaRPr lang="en-US" altLang="zh-CN" dirty="0"/>
          </a:p>
          <a:p>
            <a:r>
              <a:rPr lang="en-US" altLang="zh-CN" dirty="0"/>
              <a:t>Simulator</a:t>
            </a:r>
            <a:r>
              <a:rPr lang="zh-CN" altLang="en-US" dirty="0"/>
              <a:t>模拟运行得出每个方案的运行时间</a:t>
            </a:r>
            <a:endParaRPr lang="en-US" altLang="zh-CN" dirty="0"/>
          </a:p>
          <a:p>
            <a:r>
              <a:rPr lang="zh-CN" altLang="en-US" dirty="0"/>
              <a:t>最后找到最优解给到</a:t>
            </a:r>
            <a:r>
              <a:rPr lang="en-US" altLang="zh-CN" dirty="0"/>
              <a:t>GPU</a:t>
            </a:r>
            <a:r>
              <a:rPr lang="zh-CN" altLang="en-US" dirty="0"/>
              <a:t>去执行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6762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Upon encountering memory pressure when adding a tensor of size s</a:t>
            </a:r>
          </a:p>
          <a:p>
            <a:endParaRPr lang="en-US" altLang="zh-CN" dirty="0"/>
          </a:p>
          <a:p>
            <a:r>
              <a:rPr lang="en-US" altLang="zh-CN" dirty="0"/>
              <a:t>A8</a:t>
            </a:r>
            <a:r>
              <a:rPr lang="zh-CN" altLang="en-US" dirty="0"/>
              <a:t>需要去向</a:t>
            </a:r>
            <a:r>
              <a:rPr lang="en-US" altLang="zh-CN" dirty="0"/>
              <a:t>memory pool</a:t>
            </a:r>
            <a:r>
              <a:rPr lang="zh-CN" altLang="en-US" dirty="0"/>
              <a:t>去请求空间</a:t>
            </a:r>
            <a:endParaRPr lang="en-US" altLang="zh-CN" dirty="0"/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原文中没有讲过这个</a:t>
            </a:r>
            <a:r>
              <a:rPr lang="en-US" altLang="zh-CN" sz="1200" b="1" dirty="0"/>
              <a:t>θ</a:t>
            </a:r>
            <a:r>
              <a:rPr lang="zh-CN" altLang="en-US" sz="1200" b="0" dirty="0"/>
              <a:t>是否是人为设定的，不过按我的理解，其实不应该是个固定值，它的具体值应该取决于要做</a:t>
            </a:r>
            <a:r>
              <a:rPr lang="en-US" altLang="zh-CN" sz="1200" b="0" dirty="0"/>
              <a:t>swap</a:t>
            </a:r>
            <a:r>
              <a:rPr lang="zh-CN" altLang="en-US" sz="1200" b="0" dirty="0"/>
              <a:t>的</a:t>
            </a:r>
            <a:r>
              <a:rPr lang="en-US" altLang="zh-CN" sz="1200" b="0" dirty="0"/>
              <a:t>tensor</a:t>
            </a:r>
            <a:r>
              <a:rPr lang="zh-CN" altLang="en-US" sz="1200" b="0" dirty="0"/>
              <a:t>大小</a:t>
            </a:r>
          </a:p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3855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通过将</a:t>
            </a:r>
            <a:r>
              <a:rPr lang="en-US" altLang="zh-CN" dirty="0"/>
              <a:t>swap in </a:t>
            </a:r>
            <a:r>
              <a:rPr lang="zh-CN" altLang="en-US" dirty="0"/>
              <a:t>和 </a:t>
            </a:r>
            <a:r>
              <a:rPr lang="en-US" altLang="zh-CN" dirty="0"/>
              <a:t>out</a:t>
            </a:r>
            <a:r>
              <a:rPr lang="zh-CN" altLang="en-US" dirty="0"/>
              <a:t>作为算子插入到流图里面，并通过加入控制流来描述执行次序</a:t>
            </a:r>
            <a:endParaRPr lang="en-US" altLang="zh-CN" dirty="0"/>
          </a:p>
          <a:p>
            <a:r>
              <a:rPr lang="en-US" altLang="zh-CN" dirty="0" err="1"/>
              <a:t>Swapadvisor</a:t>
            </a:r>
            <a:r>
              <a:rPr lang="zh-CN" altLang="en-US" dirty="0"/>
              <a:t>在</a:t>
            </a:r>
            <a:r>
              <a:rPr lang="en-US" altLang="zh-CN" dirty="0" err="1"/>
              <a:t>gpu</a:t>
            </a:r>
            <a:r>
              <a:rPr lang="zh-CN" altLang="en-US" dirty="0"/>
              <a:t>中启用了三条流，流中的任务可以并行的执行，只要算子满足依赖条件，就会被放到相应的流中去执行</a:t>
            </a: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6908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1374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GA</a:t>
            </a:r>
            <a:r>
              <a:rPr lang="zh-CN" altLang="en-US" dirty="0"/>
              <a:t>算法生成多种调度和内存分配方案</a:t>
            </a:r>
            <a:endParaRPr lang="en-US" altLang="zh-CN" dirty="0"/>
          </a:p>
          <a:p>
            <a:r>
              <a:rPr lang="en-US" altLang="zh-CN" dirty="0"/>
              <a:t>Swap planner</a:t>
            </a:r>
            <a:r>
              <a:rPr lang="zh-CN" altLang="en-US" dirty="0"/>
              <a:t>：决定</a:t>
            </a:r>
            <a:r>
              <a:rPr lang="en-US" altLang="zh-CN" dirty="0"/>
              <a:t>swap</a:t>
            </a:r>
            <a:r>
              <a:rPr lang="zh-CN" altLang="en-US" dirty="0"/>
              <a:t>的方案</a:t>
            </a:r>
            <a:endParaRPr lang="en-US" altLang="zh-CN" dirty="0"/>
          </a:p>
          <a:p>
            <a:r>
              <a:rPr lang="en-US" altLang="zh-CN" dirty="0"/>
              <a:t>Simulator</a:t>
            </a:r>
            <a:r>
              <a:rPr lang="zh-CN" altLang="en-US" dirty="0"/>
              <a:t>模拟运行得出每个方案的运行时间</a:t>
            </a:r>
            <a:endParaRPr lang="en-US" altLang="zh-CN" dirty="0"/>
          </a:p>
          <a:p>
            <a:r>
              <a:rPr lang="zh-CN" altLang="en-US" dirty="0"/>
              <a:t>最后找到最优解给到</a:t>
            </a:r>
            <a:r>
              <a:rPr lang="en-US" altLang="zh-CN" dirty="0"/>
              <a:t>GPU</a:t>
            </a:r>
            <a:r>
              <a:rPr lang="zh-CN" altLang="en-US" dirty="0"/>
              <a:t>去执行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7911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前面都好理解，怎么对染色体做交叉变异呢？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25</a:t>
            </a:fld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1CAD599-DC0F-4F73-A7AE-D4484646B687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页眉占位符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3338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这东西与</a:t>
            </a:r>
            <a:r>
              <a:rPr lang="en-US" altLang="zh-CN" dirty="0"/>
              <a:t>Scheduling</a:t>
            </a:r>
            <a:r>
              <a:rPr lang="zh-CN" altLang="en-US" dirty="0"/>
              <a:t>或者</a:t>
            </a:r>
            <a:r>
              <a:rPr lang="en-US" altLang="zh-CN" dirty="0"/>
              <a:t>memory allocation</a:t>
            </a:r>
            <a:r>
              <a:rPr lang="zh-CN" altLang="en-US" dirty="0"/>
              <a:t>完全不沾边；</a:t>
            </a:r>
            <a:endParaRPr lang="en-US" altLang="zh-CN" dirty="0"/>
          </a:p>
          <a:p>
            <a:r>
              <a:rPr lang="zh-CN" altLang="en-US" dirty="0"/>
              <a:t>对于</a:t>
            </a:r>
            <a:r>
              <a:rPr lang="en-US" altLang="zh-CN" dirty="0"/>
              <a:t>Scheduling</a:t>
            </a:r>
            <a:r>
              <a:rPr lang="zh-CN" altLang="en-US" dirty="0"/>
              <a:t>和</a:t>
            </a:r>
            <a:r>
              <a:rPr lang="en-US" altLang="zh-CN" dirty="0"/>
              <a:t>memory allocation</a:t>
            </a:r>
            <a:r>
              <a:rPr lang="zh-CN" altLang="en-US" dirty="0"/>
              <a:t>怎么做交叉？</a:t>
            </a: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9550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28988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38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9733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39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1753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用</a:t>
            </a:r>
            <a:r>
              <a:rPr lang="en-US" altLang="zh-CN" dirty="0"/>
              <a:t>CLS</a:t>
            </a:r>
            <a:r>
              <a:rPr lang="zh-CN" altLang="en-US" dirty="0"/>
              <a:t>和</a:t>
            </a:r>
            <a:r>
              <a:rPr lang="en-US" altLang="zh-CN" dirty="0"/>
              <a:t>CNT</a:t>
            </a:r>
            <a:r>
              <a:rPr lang="zh-CN" altLang="en-US" dirty="0"/>
              <a:t>即可表示</a:t>
            </a:r>
            <a:r>
              <a:rPr lang="en-US" altLang="zh-CN" dirty="0"/>
              <a:t>Memory Allocation</a:t>
            </a: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40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1676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41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9127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这个我觉得是硬凑的一个方法，</a:t>
            </a:r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44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089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48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3145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72665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49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9507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51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39522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52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6336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53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5281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68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107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1308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250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4292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069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9641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93A6A2-FF31-46FA-B23A-C1721010FAF5}" type="datetime1">
              <a:rPr lang="zh-CN" altLang="en-US" smtClean="0"/>
              <a:t>2021/5/12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814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lvl="0" indent="0" algn="ctr">
              <a:buNone/>
              <a:defRPr sz="2400" baseline="0">
                <a:latin typeface="Gill Sans MT"/>
              </a:defRPr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rPr lang="zh-CN"/>
              <a:t>单击以编辑母版副标题样式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vl="0"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idx="1" hasCustomPrompt="1"/>
          </p:nvPr>
        </p:nvSpPr>
        <p:spPr/>
        <p:txBody>
          <a:bodyPr vert="eaVert"/>
          <a:lstStyle/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 lvl="0"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>
            <a:lvl1pPr lvl="0">
              <a:defRPr sz="4000" b="1" baseline="0">
                <a:solidFill>
                  <a:srgbClr val="543795"/>
                </a:solidFill>
                <a:latin typeface="Gill Sans MT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>
            <a:lvl1pPr lvl="0">
              <a:defRPr sz="3200" b="1" baseline="0">
                <a:latin typeface="Gill Sans MT"/>
              </a:defRPr>
            </a:lvl1pPr>
            <a:lvl2pPr lvl="1">
              <a:defRPr sz="2800" b="1" baseline="0">
                <a:latin typeface="楷体" panose="02010609060101010101" charset="-122"/>
                <a:ea typeface="楷体" panose="02010609060101010101" charset="-122"/>
              </a:defRPr>
            </a:lvl2pPr>
            <a:lvl3pPr lvl="2">
              <a:defRPr sz="2400" b="1" baseline="0">
                <a:latin typeface="楷体" panose="02010609060101010101" charset="-122"/>
                <a:ea typeface="楷体" panose="02010609060101010101" charset="-122"/>
              </a:defRPr>
            </a:lvl3pPr>
            <a:lvl4pPr lvl="3">
              <a:defRPr sz="2000" b="1" baseline="0">
                <a:latin typeface="楷体" panose="02010609060101010101" charset="-122"/>
                <a:ea typeface="楷体" panose="02010609060101010101" charset="-122"/>
              </a:defRPr>
            </a:lvl4pPr>
            <a:lvl5pPr lvl="4">
              <a:defRPr sz="2000" b="1" baseline="0">
                <a:latin typeface="楷体" panose="02010609060101010101" charset="-122"/>
                <a:ea typeface="楷体" panose="02010609060101010101" charset="-122"/>
              </a:defRPr>
            </a:lvl5pPr>
          </a:lstStyle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</a:gradFill>
          <a:ln>
            <a:noFill/>
          </a:ln>
        </p:spPr>
        <p:txBody>
          <a:bodyPr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40F7-E705-4754-8F81-4080296FBAF6}" type="datetime1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lvl="0">
              <a:defRPr sz="60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/>
              <a:t>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 lvl="0">
              <a:defRPr>
                <a:latin typeface="Gill Sans MT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 lvl="0">
              <a:defRPr baseline="0">
                <a:latin typeface="Gill Sans MT"/>
              </a:defRPr>
            </a:lvl1pPr>
            <a:lvl2pPr lvl="1">
              <a:defRPr baseline="0">
                <a:latin typeface="Gill Sans MT"/>
              </a:defRPr>
            </a:lvl2pPr>
            <a:lvl3pPr lvl="2">
              <a:defRPr baseline="0">
                <a:latin typeface="Gill Sans MT"/>
              </a:defRPr>
            </a:lvl3pPr>
            <a:lvl4pPr lvl="3">
              <a:defRPr baseline="0">
                <a:latin typeface="Gill Sans MT"/>
              </a:defRPr>
            </a:lvl4pPr>
            <a:lvl5pPr lvl="4">
              <a:defRPr baseline="0">
                <a:latin typeface="Gill Sans MT"/>
              </a:defRPr>
            </a:lvl5pPr>
          </a:lstStyle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 hasCustomPrompt="1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 lvl="0">
              <a:defRPr>
                <a:latin typeface="Gill Sans MT"/>
              </a:defRPr>
            </a:lvl1pPr>
            <a:lvl2pPr lvl="1">
              <a:defRPr>
                <a:latin typeface="Gill Sans MT"/>
              </a:defRPr>
            </a:lvl2pPr>
            <a:lvl3pPr lvl="2">
              <a:defRPr>
                <a:latin typeface="Gill Sans MT"/>
              </a:defRPr>
            </a:lvl3pPr>
            <a:lvl4pPr lvl="3">
              <a:defRPr>
                <a:latin typeface="Gill Sans MT"/>
              </a:defRPr>
            </a:lvl4pPr>
            <a:lvl5pPr lvl="4">
              <a:defRPr>
                <a:latin typeface="Gill Sans MT"/>
              </a:defRPr>
            </a:lvl5pPr>
          </a:lstStyle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</a:gradFill>
          <a:ln>
            <a:noFill/>
          </a:ln>
        </p:spPr>
        <p:txBody>
          <a:bodyPr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 lvl="0"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rPr lang="zh-CN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 hasCustomPrompt="1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3" hasCustomPrompt="1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rPr lang="zh-CN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4" hasCustomPrompt="1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</a:gradFill>
          <a:ln>
            <a:noFill/>
          </a:ln>
        </p:spPr>
        <p:txBody>
          <a:bodyPr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vl="0"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vl="0"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rPr lang="zh-CN"/>
              <a:t>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vl="0"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r>
              <a:rPr lang="zh-CN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22A9D-66B7-4600-BCDC-6F07C0D7ABC5}" type="datetime1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1FD29-422F-4C06-A400-AB8263BE8C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/>
          <a:ea typeface="华康俪金黑W8(P)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Times New Roman" panose="02020603050405020304"/>
          <a:ea typeface="微软雅黑" panose="020B0503020204020204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26963" y="4465009"/>
            <a:ext cx="2938073" cy="1081352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王海权 周泉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2021-5-12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B8D52715-01D0-4234-9FFB-F0B1704C1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7654"/>
            <a:ext cx="11353800" cy="1325563"/>
          </a:xfrm>
        </p:spPr>
        <p:txBody>
          <a:bodyPr/>
          <a:lstStyle/>
          <a:p>
            <a:pPr algn="ctr"/>
            <a:r>
              <a:rPr lang="en-US" altLang="zh-CN" dirty="0" err="1"/>
              <a:t>SwapAdvisor</a:t>
            </a:r>
            <a:r>
              <a:rPr lang="en-US" altLang="zh-CN" dirty="0"/>
              <a:t>: Push Deep Learning Beyond the GPU Memory Limit via Smart Swapping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3A31253-425E-406D-B7F6-D4BE44558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500120"/>
            <a:ext cx="9144001" cy="74709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275A77E-A0F9-46F8-B1B8-94F9A2BB57ED}"/>
              </a:ext>
            </a:extLst>
          </p:cNvPr>
          <p:cNvSpPr txBox="1"/>
          <p:nvPr/>
        </p:nvSpPr>
        <p:spPr>
          <a:xfrm>
            <a:off x="848174" y="593610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ASPLOS’20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1214E-84CD-41EB-B375-D6A31A20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Swapping examples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B40889-5D20-491B-B821-2066D57C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34F3AA2-DE74-4A8D-ABD7-B4F20FF3F5AF}"/>
              </a:ext>
            </a:extLst>
          </p:cNvPr>
          <p:cNvSpPr/>
          <p:nvPr/>
        </p:nvSpPr>
        <p:spPr>
          <a:xfrm>
            <a:off x="976299" y="2600633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2MB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C7115497-852E-4981-B30A-0A350B772897}"/>
              </a:ext>
            </a:extLst>
          </p:cNvPr>
          <p:cNvSpPr/>
          <p:nvPr/>
        </p:nvSpPr>
        <p:spPr>
          <a:xfrm>
            <a:off x="976299" y="3354676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2MB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CFEC6D4-3519-4242-BD31-6AB61B2031E7}"/>
              </a:ext>
            </a:extLst>
          </p:cNvPr>
          <p:cNvSpPr/>
          <p:nvPr/>
        </p:nvSpPr>
        <p:spPr>
          <a:xfrm>
            <a:off x="976299" y="4125034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2MB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E610171-ACAE-4DDD-A80F-608A95AE0A1F}"/>
              </a:ext>
            </a:extLst>
          </p:cNvPr>
          <p:cNvSpPr/>
          <p:nvPr/>
        </p:nvSpPr>
        <p:spPr>
          <a:xfrm>
            <a:off x="972744" y="4894398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2MB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629771D-E12E-47B0-8C5F-A91CA6DC451C}"/>
              </a:ext>
            </a:extLst>
          </p:cNvPr>
          <p:cNvSpPr/>
          <p:nvPr/>
        </p:nvSpPr>
        <p:spPr>
          <a:xfrm>
            <a:off x="969631" y="5664756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2MB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8A9F48F8-AD6E-4EF5-B4C3-D6EA45CA0E47}"/>
              </a:ext>
            </a:extLst>
          </p:cNvPr>
          <p:cNvSpPr txBox="1"/>
          <p:nvPr/>
        </p:nvSpPr>
        <p:spPr>
          <a:xfrm>
            <a:off x="838201" y="1289258"/>
            <a:ext cx="6439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Memory size is 10MB;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A2 and A5 are 2MB. Others are 1MB.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It takes one unit of time to execute an operator or to transmit 1MB data between GPU and CPU.</a:t>
            </a:r>
            <a:endParaRPr lang="zh-CN" altLang="en-US" sz="2000" dirty="0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6E754495-DC12-45E6-81E3-B586E0BC0773}"/>
              </a:ext>
            </a:extLst>
          </p:cNvPr>
          <p:cNvGrpSpPr/>
          <p:nvPr/>
        </p:nvGrpSpPr>
        <p:grpSpPr>
          <a:xfrm>
            <a:off x="6571313" y="1537860"/>
            <a:ext cx="3892193" cy="4981786"/>
            <a:chOff x="6262474" y="1176796"/>
            <a:chExt cx="4830582" cy="5553843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C7D5BD3E-810A-43DF-B738-CA503F6513BC}"/>
                </a:ext>
              </a:extLst>
            </p:cNvPr>
            <p:cNvSpPr/>
            <p:nvPr/>
          </p:nvSpPr>
          <p:spPr>
            <a:xfrm>
              <a:off x="7401727" y="1671570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tx1"/>
                  </a:solidFill>
                </a:rPr>
                <a:t>Concat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D2FCFD2B-9402-4F4C-8CB9-A6858787B917}"/>
                </a:ext>
              </a:extLst>
            </p:cNvPr>
            <p:cNvSpPr/>
            <p:nvPr/>
          </p:nvSpPr>
          <p:spPr>
            <a:xfrm>
              <a:off x="8008827" y="1671570"/>
              <a:ext cx="509667" cy="23932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A5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D28950D9-36C6-40E8-8544-F77DE92A75E7}"/>
                </a:ext>
              </a:extLst>
            </p:cNvPr>
            <p:cNvSpPr/>
            <p:nvPr/>
          </p:nvSpPr>
          <p:spPr>
            <a:xfrm>
              <a:off x="8855772" y="2677890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67652412-ECC4-4F4F-92EC-B5FCACAAD01D}"/>
                </a:ext>
              </a:extLst>
            </p:cNvPr>
            <p:cNvSpPr/>
            <p:nvPr/>
          </p:nvSpPr>
          <p:spPr>
            <a:xfrm>
              <a:off x="9462872" y="2677891"/>
              <a:ext cx="509667" cy="237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A4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F071E965-66DD-4D45-9008-1C2ED56DFB10}"/>
                </a:ext>
              </a:extLst>
            </p:cNvPr>
            <p:cNvSpPr/>
            <p:nvPr/>
          </p:nvSpPr>
          <p:spPr>
            <a:xfrm>
              <a:off x="8855772" y="3914054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Conv3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96B78FCB-1BB2-4AAA-B076-8E58D2EB6BE6}"/>
                </a:ext>
              </a:extLst>
            </p:cNvPr>
            <p:cNvSpPr/>
            <p:nvPr/>
          </p:nvSpPr>
          <p:spPr>
            <a:xfrm>
              <a:off x="9462872" y="3914054"/>
              <a:ext cx="509667" cy="2453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A3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A519C2B6-8780-40C7-8839-4D960D669E24}"/>
                </a:ext>
              </a:extLst>
            </p:cNvPr>
            <p:cNvSpPr/>
            <p:nvPr/>
          </p:nvSpPr>
          <p:spPr>
            <a:xfrm>
              <a:off x="8855772" y="5150218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Conv2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BA2957B7-D5E4-44D1-B44B-9177EDC23D48}"/>
                </a:ext>
              </a:extLst>
            </p:cNvPr>
            <p:cNvSpPr/>
            <p:nvPr/>
          </p:nvSpPr>
          <p:spPr>
            <a:xfrm>
              <a:off x="7401727" y="6042124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Data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556435C7-9144-424D-A5AC-B8C7315C121C}"/>
                </a:ext>
              </a:extLst>
            </p:cNvPr>
            <p:cNvSpPr/>
            <p:nvPr/>
          </p:nvSpPr>
          <p:spPr>
            <a:xfrm>
              <a:off x="8008827" y="6042124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A0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FAAE847A-4E06-41D5-A49C-72C2FFF3E111}"/>
                </a:ext>
              </a:extLst>
            </p:cNvPr>
            <p:cNvSpPr/>
            <p:nvPr/>
          </p:nvSpPr>
          <p:spPr>
            <a:xfrm>
              <a:off x="9462872" y="5150218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A2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0" name="矩形: 圆角 69">
              <a:extLst>
                <a:ext uri="{FF2B5EF4-FFF2-40B4-BE49-F238E27FC236}">
                  <a16:creationId xmlns:a16="http://schemas.microsoft.com/office/drawing/2014/main" id="{0DBB9506-4A85-4DCF-A1FE-24FAA59F536B}"/>
                </a:ext>
              </a:extLst>
            </p:cNvPr>
            <p:cNvSpPr/>
            <p:nvPr/>
          </p:nvSpPr>
          <p:spPr>
            <a:xfrm>
              <a:off x="6262474" y="3914054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Conv1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6E56BCB7-C51A-413E-920F-FFA1BA326A31}"/>
                </a:ext>
              </a:extLst>
            </p:cNvPr>
            <p:cNvSpPr/>
            <p:nvPr/>
          </p:nvSpPr>
          <p:spPr>
            <a:xfrm>
              <a:off x="6869574" y="3914054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A1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8A6679FD-404B-4514-8FD8-9CD605E659B1}"/>
                </a:ext>
              </a:extLst>
            </p:cNvPr>
            <p:cNvSpPr/>
            <p:nvPr/>
          </p:nvSpPr>
          <p:spPr>
            <a:xfrm>
              <a:off x="6262474" y="5027007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W1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C03BFE25-4251-47A1-8EB8-0186550D7A22}"/>
                </a:ext>
              </a:extLst>
            </p:cNvPr>
            <p:cNvSpPr/>
            <p:nvPr/>
          </p:nvSpPr>
          <p:spPr>
            <a:xfrm>
              <a:off x="10579641" y="6288545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W2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08613954-3EBF-41EE-A1A4-41E71080F202}"/>
                </a:ext>
              </a:extLst>
            </p:cNvPr>
            <p:cNvSpPr/>
            <p:nvPr/>
          </p:nvSpPr>
          <p:spPr>
            <a:xfrm>
              <a:off x="10583389" y="4903796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W3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885460F5-7609-4127-A8A2-2EBD5D86B12C}"/>
                </a:ext>
              </a:extLst>
            </p:cNvPr>
            <p:cNvSpPr/>
            <p:nvPr/>
          </p:nvSpPr>
          <p:spPr>
            <a:xfrm>
              <a:off x="10579641" y="3667632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W4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76" name="直接箭头连接符 75">
              <a:extLst>
                <a:ext uri="{FF2B5EF4-FFF2-40B4-BE49-F238E27FC236}">
                  <a16:creationId xmlns:a16="http://schemas.microsoft.com/office/drawing/2014/main" id="{B03CE767-E8FF-421D-830A-7C9378FA5C33}"/>
                </a:ext>
              </a:extLst>
            </p:cNvPr>
            <p:cNvCxnSpPr>
              <a:stCxn id="63" idx="0"/>
              <a:endCxn id="60" idx="2"/>
            </p:cNvCxnSpPr>
            <p:nvPr/>
          </p:nvCxnSpPr>
          <p:spPr>
            <a:xfrm flipH="1" flipV="1">
              <a:off x="8263662" y="2360085"/>
              <a:ext cx="1454044" cy="3178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箭头连接符 76">
              <a:extLst>
                <a:ext uri="{FF2B5EF4-FFF2-40B4-BE49-F238E27FC236}">
                  <a16:creationId xmlns:a16="http://schemas.microsoft.com/office/drawing/2014/main" id="{51F066C4-9A93-441B-958B-09F4F9AEDBA4}"/>
                </a:ext>
              </a:extLst>
            </p:cNvPr>
            <p:cNvCxnSpPr>
              <a:cxnSpLocks/>
              <a:stCxn id="71" idx="0"/>
              <a:endCxn id="60" idx="2"/>
            </p:cNvCxnSpPr>
            <p:nvPr/>
          </p:nvCxnSpPr>
          <p:spPr>
            <a:xfrm flipV="1">
              <a:off x="7124408" y="2360085"/>
              <a:ext cx="1139254" cy="15539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箭头连接符 77">
              <a:extLst>
                <a:ext uri="{FF2B5EF4-FFF2-40B4-BE49-F238E27FC236}">
                  <a16:creationId xmlns:a16="http://schemas.microsoft.com/office/drawing/2014/main" id="{A3152A0C-1661-42E1-81DB-E55E561DA976}"/>
                </a:ext>
              </a:extLst>
            </p:cNvPr>
            <p:cNvCxnSpPr>
              <a:cxnSpLocks/>
              <a:stCxn id="72" idx="0"/>
              <a:endCxn id="70" idx="2"/>
            </p:cNvCxnSpPr>
            <p:nvPr/>
          </p:nvCxnSpPr>
          <p:spPr>
            <a:xfrm flipV="1">
              <a:off x="6517308" y="4602569"/>
              <a:ext cx="607101" cy="4244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A9D8910B-60D9-4D50-8213-54BFB15B4CE3}"/>
                </a:ext>
              </a:extLst>
            </p:cNvPr>
            <p:cNvCxnSpPr>
              <a:cxnSpLocks/>
              <a:stCxn id="68" idx="0"/>
              <a:endCxn id="70" idx="2"/>
            </p:cNvCxnSpPr>
            <p:nvPr/>
          </p:nvCxnSpPr>
          <p:spPr>
            <a:xfrm flipH="1" flipV="1">
              <a:off x="7124409" y="4602569"/>
              <a:ext cx="1139252" cy="14395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3CEE6094-B4E6-41CC-A415-0A747A2B3AA1}"/>
                </a:ext>
              </a:extLst>
            </p:cNvPr>
            <p:cNvCxnSpPr>
              <a:cxnSpLocks/>
              <a:stCxn id="68" idx="0"/>
              <a:endCxn id="66" idx="2"/>
            </p:cNvCxnSpPr>
            <p:nvPr/>
          </p:nvCxnSpPr>
          <p:spPr>
            <a:xfrm flipV="1">
              <a:off x="8263661" y="5838733"/>
              <a:ext cx="1454046" cy="2033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id="{09B6E6F6-E212-43A5-A7F0-D17076FB8218}"/>
                </a:ext>
              </a:extLst>
            </p:cNvPr>
            <p:cNvCxnSpPr>
              <a:cxnSpLocks/>
              <a:stCxn id="73" idx="0"/>
              <a:endCxn id="66" idx="2"/>
            </p:cNvCxnSpPr>
            <p:nvPr/>
          </p:nvCxnSpPr>
          <p:spPr>
            <a:xfrm flipH="1" flipV="1">
              <a:off x="9717707" y="5838733"/>
              <a:ext cx="1116768" cy="4498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639F2402-F05D-4870-9FDB-1C2D229CC0AA}"/>
                </a:ext>
              </a:extLst>
            </p:cNvPr>
            <p:cNvCxnSpPr>
              <a:cxnSpLocks/>
              <a:stCxn id="74" idx="0"/>
              <a:endCxn id="64" idx="2"/>
            </p:cNvCxnSpPr>
            <p:nvPr/>
          </p:nvCxnSpPr>
          <p:spPr>
            <a:xfrm flipH="1" flipV="1">
              <a:off x="9717707" y="4602569"/>
              <a:ext cx="1120516" cy="3012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E1859351-33C6-4101-A0B3-A9EE340646B1}"/>
                </a:ext>
              </a:extLst>
            </p:cNvPr>
            <p:cNvCxnSpPr>
              <a:cxnSpLocks/>
              <a:stCxn id="75" idx="0"/>
              <a:endCxn id="62" idx="2"/>
            </p:cNvCxnSpPr>
            <p:nvPr/>
          </p:nvCxnSpPr>
          <p:spPr>
            <a:xfrm flipH="1" flipV="1">
              <a:off x="9717707" y="3366405"/>
              <a:ext cx="1116768" cy="3012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id="{CF61FA3F-7871-4F51-85CB-E5C810BB8852}"/>
                </a:ext>
              </a:extLst>
            </p:cNvPr>
            <p:cNvCxnSpPr>
              <a:cxnSpLocks/>
              <a:stCxn id="69" idx="0"/>
              <a:endCxn id="64" idx="2"/>
            </p:cNvCxnSpPr>
            <p:nvPr/>
          </p:nvCxnSpPr>
          <p:spPr>
            <a:xfrm flipV="1">
              <a:off x="9717706" y="4602569"/>
              <a:ext cx="1" cy="5476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84">
              <a:extLst>
                <a:ext uri="{FF2B5EF4-FFF2-40B4-BE49-F238E27FC236}">
                  <a16:creationId xmlns:a16="http://schemas.microsoft.com/office/drawing/2014/main" id="{386F1924-6249-40AD-8F79-62D6E997D2DA}"/>
                </a:ext>
              </a:extLst>
            </p:cNvPr>
            <p:cNvCxnSpPr>
              <a:cxnSpLocks/>
              <a:stCxn id="65" idx="0"/>
              <a:endCxn id="62" idx="2"/>
            </p:cNvCxnSpPr>
            <p:nvPr/>
          </p:nvCxnSpPr>
          <p:spPr>
            <a:xfrm flipV="1">
              <a:off x="9717706" y="3366405"/>
              <a:ext cx="1" cy="5476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>
              <a:extLst>
                <a:ext uri="{FF2B5EF4-FFF2-40B4-BE49-F238E27FC236}">
                  <a16:creationId xmlns:a16="http://schemas.microsoft.com/office/drawing/2014/main" id="{2DEA348E-A8B4-4935-980A-2EE88E88E99F}"/>
                </a:ext>
              </a:extLst>
            </p:cNvPr>
            <p:cNvCxnSpPr>
              <a:cxnSpLocks/>
              <a:stCxn id="61" idx="0"/>
            </p:cNvCxnSpPr>
            <p:nvPr/>
          </p:nvCxnSpPr>
          <p:spPr>
            <a:xfrm flipV="1">
              <a:off x="8263661" y="1176796"/>
              <a:ext cx="1" cy="4947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C718018-A92D-4B55-BE59-71305D2402E0}"/>
              </a:ext>
            </a:extLst>
          </p:cNvPr>
          <p:cNvGrpSpPr/>
          <p:nvPr/>
        </p:nvGrpSpPr>
        <p:grpSpPr>
          <a:xfrm>
            <a:off x="3413947" y="2600633"/>
            <a:ext cx="1143868" cy="3861363"/>
            <a:chOff x="971685" y="2600633"/>
            <a:chExt cx="1143868" cy="3861363"/>
          </a:xfrm>
        </p:grpSpPr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7E79E435-020B-405F-8FD4-858D2A7DB3E3}"/>
                </a:ext>
              </a:extLst>
            </p:cNvPr>
            <p:cNvSpPr/>
            <p:nvPr/>
          </p:nvSpPr>
          <p:spPr>
            <a:xfrm>
              <a:off x="976299" y="2600633"/>
              <a:ext cx="1139254" cy="7769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2MB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E2639371-3BEE-4979-BCD9-BE77215C028A}"/>
                </a:ext>
              </a:extLst>
            </p:cNvPr>
            <p:cNvSpPr/>
            <p:nvPr/>
          </p:nvSpPr>
          <p:spPr>
            <a:xfrm>
              <a:off x="976299" y="3354676"/>
              <a:ext cx="1139254" cy="38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1MB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D9566951-00F5-444B-93BA-2D275616AB07}"/>
                </a:ext>
              </a:extLst>
            </p:cNvPr>
            <p:cNvSpPr/>
            <p:nvPr/>
          </p:nvSpPr>
          <p:spPr>
            <a:xfrm>
              <a:off x="976299" y="3742860"/>
              <a:ext cx="1139254" cy="38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1MB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89FABE64-5E1B-414E-8F23-4F035F6D2EF5}"/>
                </a:ext>
              </a:extLst>
            </p:cNvPr>
            <p:cNvSpPr/>
            <p:nvPr/>
          </p:nvSpPr>
          <p:spPr>
            <a:xfrm>
              <a:off x="973992" y="4131660"/>
              <a:ext cx="1139254" cy="38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1MB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B08C9F89-5915-4B1B-9E40-65B36E2004AE}"/>
                </a:ext>
              </a:extLst>
            </p:cNvPr>
            <p:cNvSpPr/>
            <p:nvPr/>
          </p:nvSpPr>
          <p:spPr>
            <a:xfrm>
              <a:off x="973992" y="4519844"/>
              <a:ext cx="1139254" cy="38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1MB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C366FB24-20C6-4A52-9D9B-A1E0DBFB19B5}"/>
                </a:ext>
              </a:extLst>
            </p:cNvPr>
            <p:cNvSpPr/>
            <p:nvPr/>
          </p:nvSpPr>
          <p:spPr>
            <a:xfrm>
              <a:off x="973992" y="4908028"/>
              <a:ext cx="1139254" cy="38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1MB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96BC803C-D3D2-4C97-8518-AEDF4F253B56}"/>
                </a:ext>
              </a:extLst>
            </p:cNvPr>
            <p:cNvSpPr/>
            <p:nvPr/>
          </p:nvSpPr>
          <p:spPr>
            <a:xfrm>
              <a:off x="973992" y="5296212"/>
              <a:ext cx="1139254" cy="38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1MB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53893073-A88C-44BD-B9BC-4EA2FABBC7DC}"/>
                </a:ext>
              </a:extLst>
            </p:cNvPr>
            <p:cNvSpPr/>
            <p:nvPr/>
          </p:nvSpPr>
          <p:spPr>
            <a:xfrm>
              <a:off x="971685" y="5685012"/>
              <a:ext cx="1139254" cy="38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1MB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9363F7F2-FF61-4223-8D94-1D90137CB3CF}"/>
                </a:ext>
              </a:extLst>
            </p:cNvPr>
            <p:cNvSpPr/>
            <p:nvPr/>
          </p:nvSpPr>
          <p:spPr>
            <a:xfrm>
              <a:off x="971685" y="6073196"/>
              <a:ext cx="1139254" cy="38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1MB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1D7BBF44-C09B-489B-ACAC-21A6DEDD2B73}"/>
              </a:ext>
            </a:extLst>
          </p:cNvPr>
          <p:cNvSpPr txBox="1"/>
          <p:nvPr/>
        </p:nvSpPr>
        <p:spPr>
          <a:xfrm>
            <a:off x="507565" y="6519976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Memory allocation1</a:t>
            </a:r>
            <a:endParaRPr lang="zh-CN" altLang="en-US" b="1" dirty="0"/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214A69D5-AECD-40B1-ADEB-35CCA8F95265}"/>
              </a:ext>
            </a:extLst>
          </p:cNvPr>
          <p:cNvSpPr txBox="1"/>
          <p:nvPr/>
        </p:nvSpPr>
        <p:spPr>
          <a:xfrm>
            <a:off x="2974932" y="6522876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Memory allocation2</a:t>
            </a:r>
            <a:endParaRPr lang="zh-CN" altLang="en-US" b="1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DD780FD-C0CC-40DD-84A5-6E0645C1188A}"/>
              </a:ext>
            </a:extLst>
          </p:cNvPr>
          <p:cNvGrpSpPr/>
          <p:nvPr/>
        </p:nvGrpSpPr>
        <p:grpSpPr>
          <a:xfrm>
            <a:off x="9557598" y="1116199"/>
            <a:ext cx="2549662" cy="1309525"/>
            <a:chOff x="5338695" y="3335205"/>
            <a:chExt cx="2549662" cy="1309525"/>
          </a:xfrm>
        </p:grpSpPr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CC97C2E2-BE8E-4E35-80DB-5F13275CFB50}"/>
                </a:ext>
              </a:extLst>
            </p:cNvPr>
            <p:cNvSpPr/>
            <p:nvPr/>
          </p:nvSpPr>
          <p:spPr>
            <a:xfrm>
              <a:off x="5338696" y="3387703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Wi</a:t>
              </a:r>
              <a:endParaRPr lang="zh-CN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8" name="矩形: 圆角 97">
              <a:extLst>
                <a:ext uri="{FF2B5EF4-FFF2-40B4-BE49-F238E27FC236}">
                  <a16:creationId xmlns:a16="http://schemas.microsoft.com/office/drawing/2014/main" id="{C14A2397-F9CB-4981-BD2A-3FEF772B95C0}"/>
                </a:ext>
              </a:extLst>
            </p:cNvPr>
            <p:cNvSpPr/>
            <p:nvPr/>
          </p:nvSpPr>
          <p:spPr>
            <a:xfrm>
              <a:off x="5338698" y="3903011"/>
              <a:ext cx="509666" cy="23932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5F50EDD4-E0DE-40F8-8607-0AE042017AC8}"/>
                </a:ext>
              </a:extLst>
            </p:cNvPr>
            <p:cNvSpPr/>
            <p:nvPr/>
          </p:nvSpPr>
          <p:spPr>
            <a:xfrm>
              <a:off x="5338695" y="4390617"/>
              <a:ext cx="509667" cy="237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Ai</a:t>
              </a:r>
              <a:endParaRPr lang="zh-CN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5CB421A6-2B32-4A18-A454-25F24E6B082F}"/>
                </a:ext>
              </a:extLst>
            </p:cNvPr>
            <p:cNvSpPr txBox="1"/>
            <p:nvPr/>
          </p:nvSpPr>
          <p:spPr>
            <a:xfrm>
              <a:off x="5972448" y="3335205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: parameter</a:t>
              </a:r>
              <a:endParaRPr lang="zh-CN" altLang="en-US" dirty="0"/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8E45534F-AF7B-43F2-94FA-E681240A03A9}"/>
                </a:ext>
              </a:extLst>
            </p:cNvPr>
            <p:cNvSpPr txBox="1"/>
            <p:nvPr/>
          </p:nvSpPr>
          <p:spPr>
            <a:xfrm>
              <a:off x="5972448" y="4275398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: Intermediate data</a:t>
              </a:r>
              <a:endParaRPr lang="zh-CN" altLang="en-US" dirty="0"/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6949CCE1-FCDB-4499-8EF4-ABDE787EF349}"/>
                </a:ext>
              </a:extLst>
            </p:cNvPr>
            <p:cNvSpPr txBox="1"/>
            <p:nvPr/>
          </p:nvSpPr>
          <p:spPr>
            <a:xfrm>
              <a:off x="5972448" y="3838261"/>
              <a:ext cx="11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: Operator</a:t>
              </a:r>
              <a:endParaRPr lang="zh-CN" altLang="en-US" dirty="0"/>
            </a:p>
          </p:txBody>
        </p:sp>
      </p:grp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id="{E2E646FF-8294-49B8-BA41-C48828F1694D}"/>
              </a:ext>
            </a:extLst>
          </p:cNvPr>
          <p:cNvCxnSpPr/>
          <p:nvPr/>
        </p:nvCxnSpPr>
        <p:spPr>
          <a:xfrm flipH="1" flipV="1">
            <a:off x="6214511" y="5090053"/>
            <a:ext cx="526438" cy="119659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A941DD3B-5526-42CE-8ED0-CC2A12BCA8F2}"/>
              </a:ext>
            </a:extLst>
          </p:cNvPr>
          <p:cNvCxnSpPr>
            <a:cxnSpLocks/>
          </p:cNvCxnSpPr>
          <p:nvPr/>
        </p:nvCxnSpPr>
        <p:spPr>
          <a:xfrm flipV="1">
            <a:off x="10587846" y="5102428"/>
            <a:ext cx="489167" cy="122563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0CD97FE0-2A1E-4576-8EE5-BBE6135C1576}"/>
              </a:ext>
            </a:extLst>
          </p:cNvPr>
          <p:cNvSpPr txBox="1"/>
          <p:nvPr/>
        </p:nvSpPr>
        <p:spPr>
          <a:xfrm>
            <a:off x="5342995" y="5664756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Left first</a:t>
            </a:r>
            <a:endParaRPr lang="zh-CN" altLang="en-US" b="1" dirty="0"/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DABDED5F-2D36-42E1-BD38-B84F46149802}"/>
              </a:ext>
            </a:extLst>
          </p:cNvPr>
          <p:cNvSpPr txBox="1"/>
          <p:nvPr/>
        </p:nvSpPr>
        <p:spPr>
          <a:xfrm>
            <a:off x="10885583" y="5664756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Right first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88130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1214E-84CD-41EB-B375-D6A31A20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Swapping example: the left branch first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B40889-5D20-491B-B821-2066D57C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BCA8337-4DCB-44B6-AF81-E98A9660B95D}"/>
              </a:ext>
            </a:extLst>
          </p:cNvPr>
          <p:cNvGrpSpPr/>
          <p:nvPr/>
        </p:nvGrpSpPr>
        <p:grpSpPr>
          <a:xfrm>
            <a:off x="8121445" y="1291195"/>
            <a:ext cx="3892193" cy="4981786"/>
            <a:chOff x="6262474" y="1176796"/>
            <a:chExt cx="4830582" cy="5553843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43FDF1C-9066-4909-98B9-59F9C2485B01}"/>
                </a:ext>
              </a:extLst>
            </p:cNvPr>
            <p:cNvSpPr/>
            <p:nvPr/>
          </p:nvSpPr>
          <p:spPr>
            <a:xfrm>
              <a:off x="7401727" y="1671570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tx1"/>
                  </a:solidFill>
                </a:rPr>
                <a:t>Concat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C717B94-8D6C-495C-B8B5-F8F23EF114CB}"/>
                </a:ext>
              </a:extLst>
            </p:cNvPr>
            <p:cNvSpPr/>
            <p:nvPr/>
          </p:nvSpPr>
          <p:spPr>
            <a:xfrm>
              <a:off x="8008827" y="1671570"/>
              <a:ext cx="509667" cy="23932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A5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6855D282-A1E3-4CC0-9DA7-203A772121B0}"/>
                </a:ext>
              </a:extLst>
            </p:cNvPr>
            <p:cNvSpPr/>
            <p:nvPr/>
          </p:nvSpPr>
          <p:spPr>
            <a:xfrm>
              <a:off x="8855772" y="2677890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5B1B5D5-FBDD-45D4-B6B5-A73CE0874FAE}"/>
                </a:ext>
              </a:extLst>
            </p:cNvPr>
            <p:cNvSpPr/>
            <p:nvPr/>
          </p:nvSpPr>
          <p:spPr>
            <a:xfrm>
              <a:off x="9462872" y="2677891"/>
              <a:ext cx="509667" cy="237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A4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C9E79BEC-1196-4B21-9ABA-5D0EBA4E8A16}"/>
                </a:ext>
              </a:extLst>
            </p:cNvPr>
            <p:cNvSpPr/>
            <p:nvPr/>
          </p:nvSpPr>
          <p:spPr>
            <a:xfrm>
              <a:off x="8855772" y="3914054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Conv3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BE19FAD-A187-4370-886B-D761B33A94AB}"/>
                </a:ext>
              </a:extLst>
            </p:cNvPr>
            <p:cNvSpPr/>
            <p:nvPr/>
          </p:nvSpPr>
          <p:spPr>
            <a:xfrm>
              <a:off x="9462872" y="3914054"/>
              <a:ext cx="509667" cy="2453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A3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8462BC70-A1C7-43E6-B2F7-2A5FE515168F}"/>
                </a:ext>
              </a:extLst>
            </p:cNvPr>
            <p:cNvSpPr/>
            <p:nvPr/>
          </p:nvSpPr>
          <p:spPr>
            <a:xfrm>
              <a:off x="8855772" y="5150218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Conv2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7429F130-3CFA-4528-A2B3-5E858D60221F}"/>
                </a:ext>
              </a:extLst>
            </p:cNvPr>
            <p:cNvSpPr/>
            <p:nvPr/>
          </p:nvSpPr>
          <p:spPr>
            <a:xfrm>
              <a:off x="7401727" y="6042124"/>
              <a:ext cx="1723869" cy="68851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Data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406D369-6905-473F-B26B-480C78F8C81B}"/>
                </a:ext>
              </a:extLst>
            </p:cNvPr>
            <p:cNvSpPr/>
            <p:nvPr/>
          </p:nvSpPr>
          <p:spPr>
            <a:xfrm>
              <a:off x="8008827" y="6042124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A0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09E92A5-9C63-400E-808A-5B933912F8D0}"/>
                </a:ext>
              </a:extLst>
            </p:cNvPr>
            <p:cNvSpPr/>
            <p:nvPr/>
          </p:nvSpPr>
          <p:spPr>
            <a:xfrm>
              <a:off x="9462872" y="5150218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A2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05BB5F58-244F-4966-A33A-92C6BA9E141E}"/>
                </a:ext>
              </a:extLst>
            </p:cNvPr>
            <p:cNvSpPr/>
            <p:nvPr/>
          </p:nvSpPr>
          <p:spPr>
            <a:xfrm>
              <a:off x="6262474" y="3914054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Conv1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181B465-9A12-4F1B-A70C-B7D87F25B261}"/>
                </a:ext>
              </a:extLst>
            </p:cNvPr>
            <p:cNvSpPr/>
            <p:nvPr/>
          </p:nvSpPr>
          <p:spPr>
            <a:xfrm>
              <a:off x="6869574" y="3914054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A1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E78905D-1B0F-4661-BFA0-20338CBF764A}"/>
                </a:ext>
              </a:extLst>
            </p:cNvPr>
            <p:cNvSpPr/>
            <p:nvPr/>
          </p:nvSpPr>
          <p:spPr>
            <a:xfrm>
              <a:off x="6262474" y="5027007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W1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A3860BA-A099-4099-A1DF-0554E6B4B09A}"/>
                </a:ext>
              </a:extLst>
            </p:cNvPr>
            <p:cNvSpPr/>
            <p:nvPr/>
          </p:nvSpPr>
          <p:spPr>
            <a:xfrm>
              <a:off x="10579641" y="6288545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W2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FA6B30B-6426-4D16-9BBA-292272A9175D}"/>
                </a:ext>
              </a:extLst>
            </p:cNvPr>
            <p:cNvSpPr/>
            <p:nvPr/>
          </p:nvSpPr>
          <p:spPr>
            <a:xfrm>
              <a:off x="10583389" y="4903796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W3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0D37AE2-D050-43EC-B34F-0C6EABDB3AA3}"/>
                </a:ext>
              </a:extLst>
            </p:cNvPr>
            <p:cNvSpPr/>
            <p:nvPr/>
          </p:nvSpPr>
          <p:spPr>
            <a:xfrm>
              <a:off x="10579641" y="3667632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W4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C03F3FBC-B921-4010-8B91-35E50C8DA849}"/>
                </a:ext>
              </a:extLst>
            </p:cNvPr>
            <p:cNvCxnSpPr>
              <a:stCxn id="11" idx="0"/>
              <a:endCxn id="8" idx="2"/>
            </p:cNvCxnSpPr>
            <p:nvPr/>
          </p:nvCxnSpPr>
          <p:spPr>
            <a:xfrm flipH="1" flipV="1">
              <a:off x="8263662" y="2360085"/>
              <a:ext cx="1454044" cy="3178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AF95BF90-C8D8-4271-B8DE-7FB6C9DF45F7}"/>
                </a:ext>
              </a:extLst>
            </p:cNvPr>
            <p:cNvCxnSpPr>
              <a:cxnSpLocks/>
              <a:stCxn id="19" idx="0"/>
              <a:endCxn id="8" idx="2"/>
            </p:cNvCxnSpPr>
            <p:nvPr/>
          </p:nvCxnSpPr>
          <p:spPr>
            <a:xfrm flipV="1">
              <a:off x="7124408" y="2360085"/>
              <a:ext cx="1139254" cy="15539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804D3768-21F7-4267-A6D0-D76AC6A5E7E9}"/>
                </a:ext>
              </a:extLst>
            </p:cNvPr>
            <p:cNvCxnSpPr>
              <a:cxnSpLocks/>
              <a:stCxn id="20" idx="0"/>
              <a:endCxn id="18" idx="2"/>
            </p:cNvCxnSpPr>
            <p:nvPr/>
          </p:nvCxnSpPr>
          <p:spPr>
            <a:xfrm flipV="1">
              <a:off x="6517308" y="4602569"/>
              <a:ext cx="607101" cy="4244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ECDB665D-79D0-44FF-9898-95B56ACB5085}"/>
                </a:ext>
              </a:extLst>
            </p:cNvPr>
            <p:cNvCxnSpPr>
              <a:cxnSpLocks/>
              <a:stCxn id="16" idx="0"/>
              <a:endCxn id="18" idx="2"/>
            </p:cNvCxnSpPr>
            <p:nvPr/>
          </p:nvCxnSpPr>
          <p:spPr>
            <a:xfrm flipH="1" flipV="1">
              <a:off x="7124409" y="4602569"/>
              <a:ext cx="1139252" cy="14395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7790C1FE-E186-4E5B-89AA-8FBE8C0CDC0B}"/>
                </a:ext>
              </a:extLst>
            </p:cNvPr>
            <p:cNvCxnSpPr>
              <a:cxnSpLocks/>
              <a:stCxn id="16" idx="0"/>
              <a:endCxn id="14" idx="2"/>
            </p:cNvCxnSpPr>
            <p:nvPr/>
          </p:nvCxnSpPr>
          <p:spPr>
            <a:xfrm flipV="1">
              <a:off x="8263661" y="5838733"/>
              <a:ext cx="1454046" cy="2033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EF7E9543-4EAB-49C8-BC78-D6F82D78A86A}"/>
                </a:ext>
              </a:extLst>
            </p:cNvPr>
            <p:cNvCxnSpPr>
              <a:cxnSpLocks/>
              <a:stCxn id="21" idx="0"/>
              <a:endCxn id="14" idx="2"/>
            </p:cNvCxnSpPr>
            <p:nvPr/>
          </p:nvCxnSpPr>
          <p:spPr>
            <a:xfrm flipH="1" flipV="1">
              <a:off x="9717707" y="5838733"/>
              <a:ext cx="1116768" cy="4498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B39AC149-CD48-488F-8274-739908F51FCB}"/>
                </a:ext>
              </a:extLst>
            </p:cNvPr>
            <p:cNvCxnSpPr>
              <a:cxnSpLocks/>
              <a:stCxn id="22" idx="0"/>
              <a:endCxn id="12" idx="2"/>
            </p:cNvCxnSpPr>
            <p:nvPr/>
          </p:nvCxnSpPr>
          <p:spPr>
            <a:xfrm flipH="1" flipV="1">
              <a:off x="9717707" y="4602569"/>
              <a:ext cx="1120516" cy="3012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C965C2C9-B3CD-41D0-91E3-6B66CDC548F1}"/>
                </a:ext>
              </a:extLst>
            </p:cNvPr>
            <p:cNvCxnSpPr>
              <a:cxnSpLocks/>
              <a:stCxn id="23" idx="0"/>
              <a:endCxn id="10" idx="2"/>
            </p:cNvCxnSpPr>
            <p:nvPr/>
          </p:nvCxnSpPr>
          <p:spPr>
            <a:xfrm flipH="1" flipV="1">
              <a:off x="9717707" y="3366405"/>
              <a:ext cx="1116768" cy="3012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016E7CCD-3AAF-4C92-98BA-0ACCBD928571}"/>
                </a:ext>
              </a:extLst>
            </p:cNvPr>
            <p:cNvCxnSpPr>
              <a:cxnSpLocks/>
              <a:stCxn id="17" idx="0"/>
              <a:endCxn id="12" idx="2"/>
            </p:cNvCxnSpPr>
            <p:nvPr/>
          </p:nvCxnSpPr>
          <p:spPr>
            <a:xfrm flipV="1">
              <a:off x="9717706" y="4602569"/>
              <a:ext cx="1" cy="5476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95213D7B-4B25-47B6-8102-A8B65B0348EF}"/>
                </a:ext>
              </a:extLst>
            </p:cNvPr>
            <p:cNvCxnSpPr>
              <a:cxnSpLocks/>
              <a:stCxn id="13" idx="0"/>
              <a:endCxn id="10" idx="2"/>
            </p:cNvCxnSpPr>
            <p:nvPr/>
          </p:nvCxnSpPr>
          <p:spPr>
            <a:xfrm flipV="1">
              <a:off x="9717706" y="3366405"/>
              <a:ext cx="1" cy="5476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9B8AFB47-6721-43A2-9042-2B264A7A1FCC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8263661" y="1176796"/>
              <a:ext cx="1" cy="4947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28A13ECE-9351-490D-A419-DA17E14153B5}"/>
              </a:ext>
            </a:extLst>
          </p:cNvPr>
          <p:cNvSpPr/>
          <p:nvPr/>
        </p:nvSpPr>
        <p:spPr>
          <a:xfrm>
            <a:off x="4375770" y="4774940"/>
            <a:ext cx="509666" cy="23932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BB692B9-5B03-4C15-9FFA-A1172D2FC52C}"/>
              </a:ext>
            </a:extLst>
          </p:cNvPr>
          <p:cNvSpPr/>
          <p:nvPr/>
        </p:nvSpPr>
        <p:spPr>
          <a:xfrm>
            <a:off x="4375767" y="5262546"/>
            <a:ext cx="509667" cy="2373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C5F8263-0AAA-42F0-9E48-7580258C6720}"/>
              </a:ext>
            </a:extLst>
          </p:cNvPr>
          <p:cNvSpPr txBox="1"/>
          <p:nvPr/>
        </p:nvSpPr>
        <p:spPr>
          <a:xfrm>
            <a:off x="5009520" y="471019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Current Operator</a:t>
            </a:r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34F3AA2-DE74-4A8D-ABD7-B4F20FF3F5AF}"/>
              </a:ext>
            </a:extLst>
          </p:cNvPr>
          <p:cNvSpPr/>
          <p:nvPr/>
        </p:nvSpPr>
        <p:spPr>
          <a:xfrm>
            <a:off x="976299" y="2600633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C7115497-852E-4981-B30A-0A350B772897}"/>
              </a:ext>
            </a:extLst>
          </p:cNvPr>
          <p:cNvSpPr/>
          <p:nvPr/>
        </p:nvSpPr>
        <p:spPr>
          <a:xfrm>
            <a:off x="976299" y="3354676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CFEC6D4-3519-4242-BD31-6AB61B2031E7}"/>
              </a:ext>
            </a:extLst>
          </p:cNvPr>
          <p:cNvSpPr/>
          <p:nvPr/>
        </p:nvSpPr>
        <p:spPr>
          <a:xfrm>
            <a:off x="976299" y="4125034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E610171-ACAE-4DDD-A80F-608A95AE0A1F}"/>
              </a:ext>
            </a:extLst>
          </p:cNvPr>
          <p:cNvSpPr/>
          <p:nvPr/>
        </p:nvSpPr>
        <p:spPr>
          <a:xfrm>
            <a:off x="972744" y="4894398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629771D-E12E-47B0-8C5F-A91CA6DC451C}"/>
              </a:ext>
            </a:extLst>
          </p:cNvPr>
          <p:cNvSpPr/>
          <p:nvPr/>
        </p:nvSpPr>
        <p:spPr>
          <a:xfrm>
            <a:off x="969631" y="5664756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6" name="箭头: 右 45">
            <a:extLst>
              <a:ext uri="{FF2B5EF4-FFF2-40B4-BE49-F238E27FC236}">
                <a16:creationId xmlns:a16="http://schemas.microsoft.com/office/drawing/2014/main" id="{6BAA690C-BB0D-45B9-88FF-0484CA39171F}"/>
              </a:ext>
            </a:extLst>
          </p:cNvPr>
          <p:cNvSpPr/>
          <p:nvPr/>
        </p:nvSpPr>
        <p:spPr>
          <a:xfrm>
            <a:off x="4375766" y="5748172"/>
            <a:ext cx="509667" cy="237348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9475772-8221-4685-BC49-D774E995219E}"/>
              </a:ext>
            </a:extLst>
          </p:cNvPr>
          <p:cNvSpPr txBox="1"/>
          <p:nvPr/>
        </p:nvSpPr>
        <p:spPr>
          <a:xfrm>
            <a:off x="5009520" y="569175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Swap-out</a:t>
            </a:r>
            <a:endParaRPr lang="zh-CN" altLang="en-US" dirty="0"/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C5B89508-130A-4C65-8BF4-5694F118483F}"/>
              </a:ext>
            </a:extLst>
          </p:cNvPr>
          <p:cNvSpPr/>
          <p:nvPr/>
        </p:nvSpPr>
        <p:spPr>
          <a:xfrm rot="10800000">
            <a:off x="4375766" y="6176097"/>
            <a:ext cx="509667" cy="237348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E1CA2D2-5CCF-41BC-86F5-3E2691838F07}"/>
              </a:ext>
            </a:extLst>
          </p:cNvPr>
          <p:cNvSpPr txBox="1"/>
          <p:nvPr/>
        </p:nvSpPr>
        <p:spPr>
          <a:xfrm>
            <a:off x="5009520" y="611968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Swap-in</a:t>
            </a:r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A649687-CA98-436D-B355-A5890FD522FA}"/>
              </a:ext>
            </a:extLst>
          </p:cNvPr>
          <p:cNvSpPr txBox="1"/>
          <p:nvPr/>
        </p:nvSpPr>
        <p:spPr>
          <a:xfrm>
            <a:off x="838200" y="6469203"/>
            <a:ext cx="1473480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GPU memory</a:t>
            </a:r>
            <a:endParaRPr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34570FC-4960-4A9D-A2C0-2A89FA69E7FE}"/>
              </a:ext>
            </a:extLst>
          </p:cNvPr>
          <p:cNvSpPr txBox="1"/>
          <p:nvPr/>
        </p:nvSpPr>
        <p:spPr>
          <a:xfrm>
            <a:off x="2311680" y="6469203"/>
            <a:ext cx="1460656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CPU memory</a:t>
            </a:r>
            <a:endParaRPr lang="zh-CN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B60421B-56BA-4AEB-9425-3D58EC625E23}"/>
              </a:ext>
            </a:extLst>
          </p:cNvPr>
          <p:cNvSpPr/>
          <p:nvPr/>
        </p:nvSpPr>
        <p:spPr>
          <a:xfrm>
            <a:off x="1284424" y="2870451"/>
            <a:ext cx="509667" cy="2373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A0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9D61F00-C802-487E-A04E-070F4166359E}"/>
              </a:ext>
            </a:extLst>
          </p:cNvPr>
          <p:cNvSpPr/>
          <p:nvPr/>
        </p:nvSpPr>
        <p:spPr>
          <a:xfrm>
            <a:off x="2810047" y="3653280"/>
            <a:ext cx="410659" cy="2210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W1</a:t>
            </a:r>
            <a:endParaRPr lang="zh-CN" altLang="en-US" sz="1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箭头: 右 53">
            <a:extLst>
              <a:ext uri="{FF2B5EF4-FFF2-40B4-BE49-F238E27FC236}">
                <a16:creationId xmlns:a16="http://schemas.microsoft.com/office/drawing/2014/main" id="{2FBA3DE5-1539-4E05-A46C-D2D3CEF20553}"/>
              </a:ext>
            </a:extLst>
          </p:cNvPr>
          <p:cNvSpPr/>
          <p:nvPr/>
        </p:nvSpPr>
        <p:spPr>
          <a:xfrm rot="10800000">
            <a:off x="2204947" y="3645059"/>
            <a:ext cx="509667" cy="237348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228B9F1-DCF0-404A-9898-06485FA24A32}"/>
              </a:ext>
            </a:extLst>
          </p:cNvPr>
          <p:cNvSpPr txBox="1"/>
          <p:nvPr/>
        </p:nvSpPr>
        <p:spPr>
          <a:xfrm>
            <a:off x="4272580" y="3575278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Time Step: 1</a:t>
            </a:r>
            <a:endParaRPr lang="zh-CN" altLang="en-US" b="1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7FA34644-9A71-4A32-A02A-6B57929EEEFD}"/>
              </a:ext>
            </a:extLst>
          </p:cNvPr>
          <p:cNvSpPr txBox="1"/>
          <p:nvPr/>
        </p:nvSpPr>
        <p:spPr>
          <a:xfrm>
            <a:off x="838200" y="1289258"/>
            <a:ext cx="8183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Memory size is 10MB;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A2 and A5 are 2MB. Others are 1MB.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It takes one unit of time to execute an operator or to transmit 1MB data between GPU and CPU.</a:t>
            </a:r>
            <a:endParaRPr lang="zh-CN" altLang="en-US" sz="2000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20EDBE89-F817-4D7C-BB48-E0984F8E4090}"/>
              </a:ext>
            </a:extLst>
          </p:cNvPr>
          <p:cNvSpPr txBox="1"/>
          <p:nvPr/>
        </p:nvSpPr>
        <p:spPr>
          <a:xfrm>
            <a:off x="5009520" y="5193995"/>
            <a:ext cx="327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Tensors which are being created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161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1214E-84CD-41EB-B375-D6A31A20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Swapping example: the left branch first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B40889-5D20-491B-B821-2066D57C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5C6F74A-3BFD-41E1-8EB4-0372F77F5D8A}"/>
              </a:ext>
            </a:extLst>
          </p:cNvPr>
          <p:cNvSpPr txBox="1"/>
          <p:nvPr/>
        </p:nvSpPr>
        <p:spPr>
          <a:xfrm>
            <a:off x="5009520" y="5193995"/>
            <a:ext cx="327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Tensors which are being created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BCA8337-4DCB-44B6-AF81-E98A9660B95D}"/>
              </a:ext>
            </a:extLst>
          </p:cNvPr>
          <p:cNvGrpSpPr/>
          <p:nvPr/>
        </p:nvGrpSpPr>
        <p:grpSpPr>
          <a:xfrm>
            <a:off x="8121445" y="1291195"/>
            <a:ext cx="3892193" cy="4981786"/>
            <a:chOff x="6262474" y="1176796"/>
            <a:chExt cx="4830582" cy="5553843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43FDF1C-9066-4909-98B9-59F9C2485B01}"/>
                </a:ext>
              </a:extLst>
            </p:cNvPr>
            <p:cNvSpPr/>
            <p:nvPr/>
          </p:nvSpPr>
          <p:spPr>
            <a:xfrm>
              <a:off x="7401727" y="1671570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tx1"/>
                  </a:solidFill>
                </a:rPr>
                <a:t>Concat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C717B94-8D6C-495C-B8B5-F8F23EF114CB}"/>
                </a:ext>
              </a:extLst>
            </p:cNvPr>
            <p:cNvSpPr/>
            <p:nvPr/>
          </p:nvSpPr>
          <p:spPr>
            <a:xfrm>
              <a:off x="8008827" y="1671570"/>
              <a:ext cx="509667" cy="23932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A5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6855D282-A1E3-4CC0-9DA7-203A772121B0}"/>
                </a:ext>
              </a:extLst>
            </p:cNvPr>
            <p:cNvSpPr/>
            <p:nvPr/>
          </p:nvSpPr>
          <p:spPr>
            <a:xfrm>
              <a:off x="8855772" y="2677890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5B1B5D5-FBDD-45D4-B6B5-A73CE0874FAE}"/>
                </a:ext>
              </a:extLst>
            </p:cNvPr>
            <p:cNvSpPr/>
            <p:nvPr/>
          </p:nvSpPr>
          <p:spPr>
            <a:xfrm>
              <a:off x="9462872" y="2677891"/>
              <a:ext cx="509667" cy="237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A4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C9E79BEC-1196-4B21-9ABA-5D0EBA4E8A16}"/>
                </a:ext>
              </a:extLst>
            </p:cNvPr>
            <p:cNvSpPr/>
            <p:nvPr/>
          </p:nvSpPr>
          <p:spPr>
            <a:xfrm>
              <a:off x="8855772" y="3914054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Conv3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BE19FAD-A187-4370-886B-D761B33A94AB}"/>
                </a:ext>
              </a:extLst>
            </p:cNvPr>
            <p:cNvSpPr/>
            <p:nvPr/>
          </p:nvSpPr>
          <p:spPr>
            <a:xfrm>
              <a:off x="9462872" y="3914054"/>
              <a:ext cx="509667" cy="2453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A3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8462BC70-A1C7-43E6-B2F7-2A5FE515168F}"/>
                </a:ext>
              </a:extLst>
            </p:cNvPr>
            <p:cNvSpPr/>
            <p:nvPr/>
          </p:nvSpPr>
          <p:spPr>
            <a:xfrm>
              <a:off x="8855772" y="5150218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Conv2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7429F130-3CFA-4528-A2B3-5E858D60221F}"/>
                </a:ext>
              </a:extLst>
            </p:cNvPr>
            <p:cNvSpPr/>
            <p:nvPr/>
          </p:nvSpPr>
          <p:spPr>
            <a:xfrm>
              <a:off x="7401727" y="6042124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Data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406D369-6905-473F-B26B-480C78F8C81B}"/>
                </a:ext>
              </a:extLst>
            </p:cNvPr>
            <p:cNvSpPr/>
            <p:nvPr/>
          </p:nvSpPr>
          <p:spPr>
            <a:xfrm>
              <a:off x="8008827" y="6042124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A0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09E92A5-9C63-400E-808A-5B933912F8D0}"/>
                </a:ext>
              </a:extLst>
            </p:cNvPr>
            <p:cNvSpPr/>
            <p:nvPr/>
          </p:nvSpPr>
          <p:spPr>
            <a:xfrm>
              <a:off x="9462872" y="5150218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A2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05BB5F58-244F-4966-A33A-92C6BA9E141E}"/>
                </a:ext>
              </a:extLst>
            </p:cNvPr>
            <p:cNvSpPr/>
            <p:nvPr/>
          </p:nvSpPr>
          <p:spPr>
            <a:xfrm>
              <a:off x="6262474" y="3914054"/>
              <a:ext cx="1723869" cy="688515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Conv1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181B465-9A12-4F1B-A70C-B7D87F25B261}"/>
                </a:ext>
              </a:extLst>
            </p:cNvPr>
            <p:cNvSpPr/>
            <p:nvPr/>
          </p:nvSpPr>
          <p:spPr>
            <a:xfrm>
              <a:off x="6869574" y="3914054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A1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E78905D-1B0F-4661-BFA0-20338CBF764A}"/>
                </a:ext>
              </a:extLst>
            </p:cNvPr>
            <p:cNvSpPr/>
            <p:nvPr/>
          </p:nvSpPr>
          <p:spPr>
            <a:xfrm>
              <a:off x="6262474" y="5027007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W1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A3860BA-A099-4099-A1DF-0554E6B4B09A}"/>
                </a:ext>
              </a:extLst>
            </p:cNvPr>
            <p:cNvSpPr/>
            <p:nvPr/>
          </p:nvSpPr>
          <p:spPr>
            <a:xfrm>
              <a:off x="10579641" y="6288545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W2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FA6B30B-6426-4D16-9BBA-292272A9175D}"/>
                </a:ext>
              </a:extLst>
            </p:cNvPr>
            <p:cNvSpPr/>
            <p:nvPr/>
          </p:nvSpPr>
          <p:spPr>
            <a:xfrm>
              <a:off x="10583389" y="4903796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W3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0D37AE2-D050-43EC-B34F-0C6EABDB3AA3}"/>
                </a:ext>
              </a:extLst>
            </p:cNvPr>
            <p:cNvSpPr/>
            <p:nvPr/>
          </p:nvSpPr>
          <p:spPr>
            <a:xfrm>
              <a:off x="10579641" y="3667632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W4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C03F3FBC-B921-4010-8B91-35E50C8DA849}"/>
                </a:ext>
              </a:extLst>
            </p:cNvPr>
            <p:cNvCxnSpPr>
              <a:stCxn id="11" idx="0"/>
              <a:endCxn id="8" idx="2"/>
            </p:cNvCxnSpPr>
            <p:nvPr/>
          </p:nvCxnSpPr>
          <p:spPr>
            <a:xfrm flipH="1" flipV="1">
              <a:off x="8263662" y="2360085"/>
              <a:ext cx="1454044" cy="3178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AF95BF90-C8D8-4271-B8DE-7FB6C9DF45F7}"/>
                </a:ext>
              </a:extLst>
            </p:cNvPr>
            <p:cNvCxnSpPr>
              <a:cxnSpLocks/>
              <a:stCxn id="19" idx="0"/>
              <a:endCxn id="8" idx="2"/>
            </p:cNvCxnSpPr>
            <p:nvPr/>
          </p:nvCxnSpPr>
          <p:spPr>
            <a:xfrm flipV="1">
              <a:off x="7124408" y="2360085"/>
              <a:ext cx="1139254" cy="15539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804D3768-21F7-4267-A6D0-D76AC6A5E7E9}"/>
                </a:ext>
              </a:extLst>
            </p:cNvPr>
            <p:cNvCxnSpPr>
              <a:cxnSpLocks/>
              <a:stCxn id="20" idx="0"/>
              <a:endCxn id="18" idx="2"/>
            </p:cNvCxnSpPr>
            <p:nvPr/>
          </p:nvCxnSpPr>
          <p:spPr>
            <a:xfrm flipV="1">
              <a:off x="6517308" y="4602569"/>
              <a:ext cx="607101" cy="4244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ECDB665D-79D0-44FF-9898-95B56ACB5085}"/>
                </a:ext>
              </a:extLst>
            </p:cNvPr>
            <p:cNvCxnSpPr>
              <a:cxnSpLocks/>
              <a:stCxn id="16" idx="0"/>
              <a:endCxn id="18" idx="2"/>
            </p:cNvCxnSpPr>
            <p:nvPr/>
          </p:nvCxnSpPr>
          <p:spPr>
            <a:xfrm flipH="1" flipV="1">
              <a:off x="7124409" y="4602569"/>
              <a:ext cx="1139252" cy="14395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7790C1FE-E186-4E5B-89AA-8FBE8C0CDC0B}"/>
                </a:ext>
              </a:extLst>
            </p:cNvPr>
            <p:cNvCxnSpPr>
              <a:cxnSpLocks/>
              <a:stCxn id="16" idx="0"/>
              <a:endCxn id="14" idx="2"/>
            </p:cNvCxnSpPr>
            <p:nvPr/>
          </p:nvCxnSpPr>
          <p:spPr>
            <a:xfrm flipV="1">
              <a:off x="8263661" y="5838733"/>
              <a:ext cx="1454046" cy="2033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EF7E9543-4EAB-49C8-BC78-D6F82D78A86A}"/>
                </a:ext>
              </a:extLst>
            </p:cNvPr>
            <p:cNvCxnSpPr>
              <a:cxnSpLocks/>
              <a:stCxn id="21" idx="0"/>
              <a:endCxn id="14" idx="2"/>
            </p:cNvCxnSpPr>
            <p:nvPr/>
          </p:nvCxnSpPr>
          <p:spPr>
            <a:xfrm flipH="1" flipV="1">
              <a:off x="9717707" y="5838733"/>
              <a:ext cx="1116768" cy="4498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B39AC149-CD48-488F-8274-739908F51FCB}"/>
                </a:ext>
              </a:extLst>
            </p:cNvPr>
            <p:cNvCxnSpPr>
              <a:cxnSpLocks/>
              <a:stCxn id="22" idx="0"/>
              <a:endCxn id="12" idx="2"/>
            </p:cNvCxnSpPr>
            <p:nvPr/>
          </p:nvCxnSpPr>
          <p:spPr>
            <a:xfrm flipH="1" flipV="1">
              <a:off x="9717707" y="4602569"/>
              <a:ext cx="1120516" cy="3012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C965C2C9-B3CD-41D0-91E3-6B66CDC548F1}"/>
                </a:ext>
              </a:extLst>
            </p:cNvPr>
            <p:cNvCxnSpPr>
              <a:cxnSpLocks/>
              <a:stCxn id="23" idx="0"/>
              <a:endCxn id="10" idx="2"/>
            </p:cNvCxnSpPr>
            <p:nvPr/>
          </p:nvCxnSpPr>
          <p:spPr>
            <a:xfrm flipH="1" flipV="1">
              <a:off x="9717707" y="3366405"/>
              <a:ext cx="1116768" cy="3012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016E7CCD-3AAF-4C92-98BA-0ACCBD928571}"/>
                </a:ext>
              </a:extLst>
            </p:cNvPr>
            <p:cNvCxnSpPr>
              <a:cxnSpLocks/>
              <a:stCxn id="17" idx="0"/>
              <a:endCxn id="12" idx="2"/>
            </p:cNvCxnSpPr>
            <p:nvPr/>
          </p:nvCxnSpPr>
          <p:spPr>
            <a:xfrm flipV="1">
              <a:off x="9717706" y="4602569"/>
              <a:ext cx="1" cy="5476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95213D7B-4B25-47B6-8102-A8B65B0348EF}"/>
                </a:ext>
              </a:extLst>
            </p:cNvPr>
            <p:cNvCxnSpPr>
              <a:cxnSpLocks/>
              <a:stCxn id="13" idx="0"/>
              <a:endCxn id="10" idx="2"/>
            </p:cNvCxnSpPr>
            <p:nvPr/>
          </p:nvCxnSpPr>
          <p:spPr>
            <a:xfrm flipV="1">
              <a:off x="9717706" y="3366405"/>
              <a:ext cx="1" cy="5476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9B8AFB47-6721-43A2-9042-2B264A7A1FCC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8263661" y="1176796"/>
              <a:ext cx="1" cy="4947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28A13ECE-9351-490D-A419-DA17E14153B5}"/>
              </a:ext>
            </a:extLst>
          </p:cNvPr>
          <p:cNvSpPr/>
          <p:nvPr/>
        </p:nvSpPr>
        <p:spPr>
          <a:xfrm>
            <a:off x="4375770" y="4774940"/>
            <a:ext cx="509666" cy="23932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BB692B9-5B03-4C15-9FFA-A1172D2FC52C}"/>
              </a:ext>
            </a:extLst>
          </p:cNvPr>
          <p:cNvSpPr/>
          <p:nvPr/>
        </p:nvSpPr>
        <p:spPr>
          <a:xfrm>
            <a:off x="4375767" y="5262546"/>
            <a:ext cx="509667" cy="2373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C5F8263-0AAA-42F0-9E48-7580258C6720}"/>
              </a:ext>
            </a:extLst>
          </p:cNvPr>
          <p:cNvSpPr txBox="1"/>
          <p:nvPr/>
        </p:nvSpPr>
        <p:spPr>
          <a:xfrm>
            <a:off x="5009520" y="471019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Current Operator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C058FC2-07CD-4B7C-B770-8664A30F3FD2}"/>
              </a:ext>
            </a:extLst>
          </p:cNvPr>
          <p:cNvSpPr txBox="1"/>
          <p:nvPr/>
        </p:nvSpPr>
        <p:spPr>
          <a:xfrm>
            <a:off x="838200" y="1289258"/>
            <a:ext cx="8183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Memory size is 10MB;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A2 and A5 are 2MB. Others are 1MB.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It takes one unit of time to execute an operator or to transmit 1MB data between GPU and CPU.</a:t>
            </a:r>
            <a:endParaRPr lang="zh-CN" altLang="en-US" sz="2000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34F3AA2-DE74-4A8D-ABD7-B4F20FF3F5AF}"/>
              </a:ext>
            </a:extLst>
          </p:cNvPr>
          <p:cNvSpPr/>
          <p:nvPr/>
        </p:nvSpPr>
        <p:spPr>
          <a:xfrm>
            <a:off x="976299" y="2600633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C7115497-852E-4981-B30A-0A350B772897}"/>
              </a:ext>
            </a:extLst>
          </p:cNvPr>
          <p:cNvSpPr/>
          <p:nvPr/>
        </p:nvSpPr>
        <p:spPr>
          <a:xfrm>
            <a:off x="976299" y="3354676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CFEC6D4-3519-4242-BD31-6AB61B2031E7}"/>
              </a:ext>
            </a:extLst>
          </p:cNvPr>
          <p:cNvSpPr/>
          <p:nvPr/>
        </p:nvSpPr>
        <p:spPr>
          <a:xfrm>
            <a:off x="976299" y="4125034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E610171-ACAE-4DDD-A80F-608A95AE0A1F}"/>
              </a:ext>
            </a:extLst>
          </p:cNvPr>
          <p:cNvSpPr/>
          <p:nvPr/>
        </p:nvSpPr>
        <p:spPr>
          <a:xfrm>
            <a:off x="972744" y="4894398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629771D-E12E-47B0-8C5F-A91CA6DC451C}"/>
              </a:ext>
            </a:extLst>
          </p:cNvPr>
          <p:cNvSpPr/>
          <p:nvPr/>
        </p:nvSpPr>
        <p:spPr>
          <a:xfrm>
            <a:off x="969631" y="5664756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6" name="箭头: 右 45">
            <a:extLst>
              <a:ext uri="{FF2B5EF4-FFF2-40B4-BE49-F238E27FC236}">
                <a16:creationId xmlns:a16="http://schemas.microsoft.com/office/drawing/2014/main" id="{6BAA690C-BB0D-45B9-88FF-0484CA39171F}"/>
              </a:ext>
            </a:extLst>
          </p:cNvPr>
          <p:cNvSpPr/>
          <p:nvPr/>
        </p:nvSpPr>
        <p:spPr>
          <a:xfrm>
            <a:off x="4375766" y="5748172"/>
            <a:ext cx="509667" cy="237348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9475772-8221-4685-BC49-D774E995219E}"/>
              </a:ext>
            </a:extLst>
          </p:cNvPr>
          <p:cNvSpPr txBox="1"/>
          <p:nvPr/>
        </p:nvSpPr>
        <p:spPr>
          <a:xfrm>
            <a:off x="5009520" y="569175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Swap-out</a:t>
            </a:r>
            <a:endParaRPr lang="zh-CN" altLang="en-US" dirty="0"/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C5B89508-130A-4C65-8BF4-5694F118483F}"/>
              </a:ext>
            </a:extLst>
          </p:cNvPr>
          <p:cNvSpPr/>
          <p:nvPr/>
        </p:nvSpPr>
        <p:spPr>
          <a:xfrm rot="10800000">
            <a:off x="4375766" y="6176097"/>
            <a:ext cx="509667" cy="237348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E1CA2D2-5CCF-41BC-86F5-3E2691838F07}"/>
              </a:ext>
            </a:extLst>
          </p:cNvPr>
          <p:cNvSpPr txBox="1"/>
          <p:nvPr/>
        </p:nvSpPr>
        <p:spPr>
          <a:xfrm>
            <a:off x="5009520" y="611968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Swap-in</a:t>
            </a:r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A649687-CA98-436D-B355-A5890FD522FA}"/>
              </a:ext>
            </a:extLst>
          </p:cNvPr>
          <p:cNvSpPr txBox="1"/>
          <p:nvPr/>
        </p:nvSpPr>
        <p:spPr>
          <a:xfrm>
            <a:off x="838200" y="6469203"/>
            <a:ext cx="1473480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GPU memory</a:t>
            </a:r>
            <a:endParaRPr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34570FC-4960-4A9D-A2C0-2A89FA69E7FE}"/>
              </a:ext>
            </a:extLst>
          </p:cNvPr>
          <p:cNvSpPr txBox="1"/>
          <p:nvPr/>
        </p:nvSpPr>
        <p:spPr>
          <a:xfrm>
            <a:off x="2311680" y="6469203"/>
            <a:ext cx="1460656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CPU memory</a:t>
            </a:r>
            <a:endParaRPr lang="zh-CN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B60421B-56BA-4AEB-9425-3D58EC625E23}"/>
              </a:ext>
            </a:extLst>
          </p:cNvPr>
          <p:cNvSpPr/>
          <p:nvPr/>
        </p:nvSpPr>
        <p:spPr>
          <a:xfrm>
            <a:off x="1284424" y="2870451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A0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9D61F00-C802-487E-A04E-070F4166359E}"/>
              </a:ext>
            </a:extLst>
          </p:cNvPr>
          <p:cNvSpPr/>
          <p:nvPr/>
        </p:nvSpPr>
        <p:spPr>
          <a:xfrm>
            <a:off x="2888933" y="5202216"/>
            <a:ext cx="410659" cy="2210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W2</a:t>
            </a:r>
            <a:endParaRPr lang="zh-CN" altLang="en-US" sz="1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箭头: 右 53">
            <a:extLst>
              <a:ext uri="{FF2B5EF4-FFF2-40B4-BE49-F238E27FC236}">
                <a16:creationId xmlns:a16="http://schemas.microsoft.com/office/drawing/2014/main" id="{2FBA3DE5-1539-4E05-A46C-D2D3CEF20553}"/>
              </a:ext>
            </a:extLst>
          </p:cNvPr>
          <p:cNvSpPr/>
          <p:nvPr/>
        </p:nvSpPr>
        <p:spPr>
          <a:xfrm rot="10800000">
            <a:off x="2283833" y="5193995"/>
            <a:ext cx="509667" cy="237348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228B9F1-DCF0-404A-9898-06485FA24A32}"/>
              </a:ext>
            </a:extLst>
          </p:cNvPr>
          <p:cNvSpPr txBox="1"/>
          <p:nvPr/>
        </p:nvSpPr>
        <p:spPr>
          <a:xfrm>
            <a:off x="4272580" y="3575278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Time Step: 2</a:t>
            </a:r>
            <a:endParaRPr lang="zh-CN" altLang="en-US" b="1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92E9DCEC-2575-4B89-AD63-3DAF0CB14366}"/>
              </a:ext>
            </a:extLst>
          </p:cNvPr>
          <p:cNvSpPr/>
          <p:nvPr/>
        </p:nvSpPr>
        <p:spPr>
          <a:xfrm>
            <a:off x="1289587" y="3633189"/>
            <a:ext cx="509667" cy="23734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W1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811BC279-5351-4E01-BC05-AF59A57A9B69}"/>
              </a:ext>
            </a:extLst>
          </p:cNvPr>
          <p:cNvSpPr/>
          <p:nvPr/>
        </p:nvSpPr>
        <p:spPr>
          <a:xfrm>
            <a:off x="1284423" y="4402016"/>
            <a:ext cx="509667" cy="2373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A1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914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1214E-84CD-41EB-B375-D6A31A20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Swapping example: the left branch first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B40889-5D20-491B-B821-2066D57C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13</a:t>
            </a:fld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BCA8337-4DCB-44B6-AF81-E98A9660B95D}"/>
              </a:ext>
            </a:extLst>
          </p:cNvPr>
          <p:cNvGrpSpPr/>
          <p:nvPr/>
        </p:nvGrpSpPr>
        <p:grpSpPr>
          <a:xfrm>
            <a:off x="8121445" y="1291195"/>
            <a:ext cx="3892193" cy="4981786"/>
            <a:chOff x="6262474" y="1176796"/>
            <a:chExt cx="4830582" cy="5553843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43FDF1C-9066-4909-98B9-59F9C2485B01}"/>
                </a:ext>
              </a:extLst>
            </p:cNvPr>
            <p:cNvSpPr/>
            <p:nvPr/>
          </p:nvSpPr>
          <p:spPr>
            <a:xfrm>
              <a:off x="7401727" y="1671570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tx1"/>
                  </a:solidFill>
                </a:rPr>
                <a:t>Concat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C717B94-8D6C-495C-B8B5-F8F23EF114CB}"/>
                </a:ext>
              </a:extLst>
            </p:cNvPr>
            <p:cNvSpPr/>
            <p:nvPr/>
          </p:nvSpPr>
          <p:spPr>
            <a:xfrm>
              <a:off x="8008827" y="1671570"/>
              <a:ext cx="509667" cy="23932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A5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6855D282-A1E3-4CC0-9DA7-203A772121B0}"/>
                </a:ext>
              </a:extLst>
            </p:cNvPr>
            <p:cNvSpPr/>
            <p:nvPr/>
          </p:nvSpPr>
          <p:spPr>
            <a:xfrm>
              <a:off x="8855772" y="2677890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5B1B5D5-FBDD-45D4-B6B5-A73CE0874FAE}"/>
                </a:ext>
              </a:extLst>
            </p:cNvPr>
            <p:cNvSpPr/>
            <p:nvPr/>
          </p:nvSpPr>
          <p:spPr>
            <a:xfrm>
              <a:off x="9462872" y="2677891"/>
              <a:ext cx="509667" cy="237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A4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C9E79BEC-1196-4B21-9ABA-5D0EBA4E8A16}"/>
                </a:ext>
              </a:extLst>
            </p:cNvPr>
            <p:cNvSpPr/>
            <p:nvPr/>
          </p:nvSpPr>
          <p:spPr>
            <a:xfrm>
              <a:off x="8855772" y="3914054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Conv3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BE19FAD-A187-4370-886B-D761B33A94AB}"/>
                </a:ext>
              </a:extLst>
            </p:cNvPr>
            <p:cNvSpPr/>
            <p:nvPr/>
          </p:nvSpPr>
          <p:spPr>
            <a:xfrm>
              <a:off x="9462872" y="3914054"/>
              <a:ext cx="509667" cy="2453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A3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8462BC70-A1C7-43E6-B2F7-2A5FE515168F}"/>
                </a:ext>
              </a:extLst>
            </p:cNvPr>
            <p:cNvSpPr/>
            <p:nvPr/>
          </p:nvSpPr>
          <p:spPr>
            <a:xfrm>
              <a:off x="8855772" y="5150218"/>
              <a:ext cx="1723869" cy="688515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Conv2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7429F130-3CFA-4528-A2B3-5E858D60221F}"/>
                </a:ext>
              </a:extLst>
            </p:cNvPr>
            <p:cNvSpPr/>
            <p:nvPr/>
          </p:nvSpPr>
          <p:spPr>
            <a:xfrm>
              <a:off x="7401727" y="6042124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Data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406D369-6905-473F-B26B-480C78F8C81B}"/>
                </a:ext>
              </a:extLst>
            </p:cNvPr>
            <p:cNvSpPr/>
            <p:nvPr/>
          </p:nvSpPr>
          <p:spPr>
            <a:xfrm>
              <a:off x="8008827" y="6042124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A0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09E92A5-9C63-400E-808A-5B933912F8D0}"/>
                </a:ext>
              </a:extLst>
            </p:cNvPr>
            <p:cNvSpPr/>
            <p:nvPr/>
          </p:nvSpPr>
          <p:spPr>
            <a:xfrm>
              <a:off x="9462872" y="5150218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A2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05BB5F58-244F-4966-A33A-92C6BA9E141E}"/>
                </a:ext>
              </a:extLst>
            </p:cNvPr>
            <p:cNvSpPr/>
            <p:nvPr/>
          </p:nvSpPr>
          <p:spPr>
            <a:xfrm>
              <a:off x="6262474" y="3914054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Conv1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181B465-9A12-4F1B-A70C-B7D87F25B261}"/>
                </a:ext>
              </a:extLst>
            </p:cNvPr>
            <p:cNvSpPr/>
            <p:nvPr/>
          </p:nvSpPr>
          <p:spPr>
            <a:xfrm>
              <a:off x="6869574" y="3914054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A1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E78905D-1B0F-4661-BFA0-20338CBF764A}"/>
                </a:ext>
              </a:extLst>
            </p:cNvPr>
            <p:cNvSpPr/>
            <p:nvPr/>
          </p:nvSpPr>
          <p:spPr>
            <a:xfrm>
              <a:off x="6262474" y="5027007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W1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A3860BA-A099-4099-A1DF-0554E6B4B09A}"/>
                </a:ext>
              </a:extLst>
            </p:cNvPr>
            <p:cNvSpPr/>
            <p:nvPr/>
          </p:nvSpPr>
          <p:spPr>
            <a:xfrm>
              <a:off x="10579641" y="6288545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W2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FA6B30B-6426-4D16-9BBA-292272A9175D}"/>
                </a:ext>
              </a:extLst>
            </p:cNvPr>
            <p:cNvSpPr/>
            <p:nvPr/>
          </p:nvSpPr>
          <p:spPr>
            <a:xfrm>
              <a:off x="10583389" y="4903796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W3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0D37AE2-D050-43EC-B34F-0C6EABDB3AA3}"/>
                </a:ext>
              </a:extLst>
            </p:cNvPr>
            <p:cNvSpPr/>
            <p:nvPr/>
          </p:nvSpPr>
          <p:spPr>
            <a:xfrm>
              <a:off x="10579641" y="3667632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W4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C03F3FBC-B921-4010-8B91-35E50C8DA849}"/>
                </a:ext>
              </a:extLst>
            </p:cNvPr>
            <p:cNvCxnSpPr>
              <a:stCxn id="11" idx="0"/>
              <a:endCxn id="8" idx="2"/>
            </p:cNvCxnSpPr>
            <p:nvPr/>
          </p:nvCxnSpPr>
          <p:spPr>
            <a:xfrm flipH="1" flipV="1">
              <a:off x="8263662" y="2360085"/>
              <a:ext cx="1454044" cy="3178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AF95BF90-C8D8-4271-B8DE-7FB6C9DF45F7}"/>
                </a:ext>
              </a:extLst>
            </p:cNvPr>
            <p:cNvCxnSpPr>
              <a:cxnSpLocks/>
              <a:stCxn id="19" idx="0"/>
              <a:endCxn id="8" idx="2"/>
            </p:cNvCxnSpPr>
            <p:nvPr/>
          </p:nvCxnSpPr>
          <p:spPr>
            <a:xfrm flipV="1">
              <a:off x="7124408" y="2360085"/>
              <a:ext cx="1139254" cy="15539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804D3768-21F7-4267-A6D0-D76AC6A5E7E9}"/>
                </a:ext>
              </a:extLst>
            </p:cNvPr>
            <p:cNvCxnSpPr>
              <a:cxnSpLocks/>
              <a:stCxn id="20" idx="0"/>
              <a:endCxn id="18" idx="2"/>
            </p:cNvCxnSpPr>
            <p:nvPr/>
          </p:nvCxnSpPr>
          <p:spPr>
            <a:xfrm flipV="1">
              <a:off x="6517308" y="4602569"/>
              <a:ext cx="607101" cy="4244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ECDB665D-79D0-44FF-9898-95B56ACB5085}"/>
                </a:ext>
              </a:extLst>
            </p:cNvPr>
            <p:cNvCxnSpPr>
              <a:cxnSpLocks/>
              <a:stCxn id="16" idx="0"/>
              <a:endCxn id="18" idx="2"/>
            </p:cNvCxnSpPr>
            <p:nvPr/>
          </p:nvCxnSpPr>
          <p:spPr>
            <a:xfrm flipH="1" flipV="1">
              <a:off x="7124409" y="4602569"/>
              <a:ext cx="1139252" cy="14395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7790C1FE-E186-4E5B-89AA-8FBE8C0CDC0B}"/>
                </a:ext>
              </a:extLst>
            </p:cNvPr>
            <p:cNvCxnSpPr>
              <a:cxnSpLocks/>
              <a:stCxn id="16" idx="0"/>
              <a:endCxn id="14" idx="2"/>
            </p:cNvCxnSpPr>
            <p:nvPr/>
          </p:nvCxnSpPr>
          <p:spPr>
            <a:xfrm flipV="1">
              <a:off x="8263661" y="5838733"/>
              <a:ext cx="1454046" cy="2033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EF7E9543-4EAB-49C8-BC78-D6F82D78A86A}"/>
                </a:ext>
              </a:extLst>
            </p:cNvPr>
            <p:cNvCxnSpPr>
              <a:cxnSpLocks/>
              <a:stCxn id="21" idx="0"/>
              <a:endCxn id="14" idx="2"/>
            </p:cNvCxnSpPr>
            <p:nvPr/>
          </p:nvCxnSpPr>
          <p:spPr>
            <a:xfrm flipH="1" flipV="1">
              <a:off x="9717707" y="5838733"/>
              <a:ext cx="1116768" cy="4498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B39AC149-CD48-488F-8274-739908F51FCB}"/>
                </a:ext>
              </a:extLst>
            </p:cNvPr>
            <p:cNvCxnSpPr>
              <a:cxnSpLocks/>
              <a:stCxn id="22" idx="0"/>
              <a:endCxn id="12" idx="2"/>
            </p:cNvCxnSpPr>
            <p:nvPr/>
          </p:nvCxnSpPr>
          <p:spPr>
            <a:xfrm flipH="1" flipV="1">
              <a:off x="9717707" y="4602569"/>
              <a:ext cx="1120516" cy="3012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C965C2C9-B3CD-41D0-91E3-6B66CDC548F1}"/>
                </a:ext>
              </a:extLst>
            </p:cNvPr>
            <p:cNvCxnSpPr>
              <a:cxnSpLocks/>
              <a:stCxn id="23" idx="0"/>
              <a:endCxn id="10" idx="2"/>
            </p:cNvCxnSpPr>
            <p:nvPr/>
          </p:nvCxnSpPr>
          <p:spPr>
            <a:xfrm flipH="1" flipV="1">
              <a:off x="9717707" y="3366405"/>
              <a:ext cx="1116768" cy="3012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016E7CCD-3AAF-4C92-98BA-0ACCBD928571}"/>
                </a:ext>
              </a:extLst>
            </p:cNvPr>
            <p:cNvCxnSpPr>
              <a:cxnSpLocks/>
              <a:stCxn id="17" idx="0"/>
              <a:endCxn id="12" idx="2"/>
            </p:cNvCxnSpPr>
            <p:nvPr/>
          </p:nvCxnSpPr>
          <p:spPr>
            <a:xfrm flipV="1">
              <a:off x="9717706" y="4602569"/>
              <a:ext cx="1" cy="5476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95213D7B-4B25-47B6-8102-A8B65B0348EF}"/>
                </a:ext>
              </a:extLst>
            </p:cNvPr>
            <p:cNvCxnSpPr>
              <a:cxnSpLocks/>
              <a:stCxn id="13" idx="0"/>
              <a:endCxn id="10" idx="2"/>
            </p:cNvCxnSpPr>
            <p:nvPr/>
          </p:nvCxnSpPr>
          <p:spPr>
            <a:xfrm flipV="1">
              <a:off x="9717706" y="3366405"/>
              <a:ext cx="1" cy="5476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9B8AFB47-6721-43A2-9042-2B264A7A1FCC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8263661" y="1176796"/>
              <a:ext cx="1" cy="4947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28A13ECE-9351-490D-A419-DA17E14153B5}"/>
              </a:ext>
            </a:extLst>
          </p:cNvPr>
          <p:cNvSpPr/>
          <p:nvPr/>
        </p:nvSpPr>
        <p:spPr>
          <a:xfrm>
            <a:off x="4375770" y="4774940"/>
            <a:ext cx="509666" cy="23932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BB692B9-5B03-4C15-9FFA-A1172D2FC52C}"/>
              </a:ext>
            </a:extLst>
          </p:cNvPr>
          <p:cNvSpPr/>
          <p:nvPr/>
        </p:nvSpPr>
        <p:spPr>
          <a:xfrm>
            <a:off x="4375767" y="5262546"/>
            <a:ext cx="509667" cy="2373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C5F8263-0AAA-42F0-9E48-7580258C6720}"/>
              </a:ext>
            </a:extLst>
          </p:cNvPr>
          <p:cNvSpPr txBox="1"/>
          <p:nvPr/>
        </p:nvSpPr>
        <p:spPr>
          <a:xfrm>
            <a:off x="5009520" y="471019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Current Operator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C058FC2-07CD-4B7C-B770-8664A30F3FD2}"/>
              </a:ext>
            </a:extLst>
          </p:cNvPr>
          <p:cNvSpPr txBox="1"/>
          <p:nvPr/>
        </p:nvSpPr>
        <p:spPr>
          <a:xfrm>
            <a:off x="838200" y="1289258"/>
            <a:ext cx="8183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Memory size is 10MB;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A2 and A5 are 2MB. Others are 1MB.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It takes one unit of time to execute an operator or to transmit 1MB data between GPU and CPU.</a:t>
            </a:r>
            <a:endParaRPr lang="zh-CN" altLang="en-US" sz="2000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34F3AA2-DE74-4A8D-ABD7-B4F20FF3F5AF}"/>
              </a:ext>
            </a:extLst>
          </p:cNvPr>
          <p:cNvSpPr/>
          <p:nvPr/>
        </p:nvSpPr>
        <p:spPr>
          <a:xfrm>
            <a:off x="976299" y="2600633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C7115497-852E-4981-B30A-0A350B772897}"/>
              </a:ext>
            </a:extLst>
          </p:cNvPr>
          <p:cNvSpPr/>
          <p:nvPr/>
        </p:nvSpPr>
        <p:spPr>
          <a:xfrm>
            <a:off x="976299" y="3354676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CFEC6D4-3519-4242-BD31-6AB61B2031E7}"/>
              </a:ext>
            </a:extLst>
          </p:cNvPr>
          <p:cNvSpPr/>
          <p:nvPr/>
        </p:nvSpPr>
        <p:spPr>
          <a:xfrm>
            <a:off x="976299" y="4125034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E610171-ACAE-4DDD-A80F-608A95AE0A1F}"/>
              </a:ext>
            </a:extLst>
          </p:cNvPr>
          <p:cNvSpPr/>
          <p:nvPr/>
        </p:nvSpPr>
        <p:spPr>
          <a:xfrm>
            <a:off x="972744" y="4894398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629771D-E12E-47B0-8C5F-A91CA6DC451C}"/>
              </a:ext>
            </a:extLst>
          </p:cNvPr>
          <p:cNvSpPr/>
          <p:nvPr/>
        </p:nvSpPr>
        <p:spPr>
          <a:xfrm>
            <a:off x="969631" y="5664756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6" name="箭头: 右 45">
            <a:extLst>
              <a:ext uri="{FF2B5EF4-FFF2-40B4-BE49-F238E27FC236}">
                <a16:creationId xmlns:a16="http://schemas.microsoft.com/office/drawing/2014/main" id="{6BAA690C-BB0D-45B9-88FF-0484CA39171F}"/>
              </a:ext>
            </a:extLst>
          </p:cNvPr>
          <p:cNvSpPr/>
          <p:nvPr/>
        </p:nvSpPr>
        <p:spPr>
          <a:xfrm>
            <a:off x="4375766" y="5748172"/>
            <a:ext cx="509667" cy="237348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9475772-8221-4685-BC49-D774E995219E}"/>
              </a:ext>
            </a:extLst>
          </p:cNvPr>
          <p:cNvSpPr txBox="1"/>
          <p:nvPr/>
        </p:nvSpPr>
        <p:spPr>
          <a:xfrm>
            <a:off x="5009520" y="569175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Swap-out</a:t>
            </a:r>
            <a:endParaRPr lang="zh-CN" altLang="en-US" dirty="0"/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C5B89508-130A-4C65-8BF4-5694F118483F}"/>
              </a:ext>
            </a:extLst>
          </p:cNvPr>
          <p:cNvSpPr/>
          <p:nvPr/>
        </p:nvSpPr>
        <p:spPr>
          <a:xfrm rot="10800000">
            <a:off x="4375766" y="6176097"/>
            <a:ext cx="509667" cy="237348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E1CA2D2-5CCF-41BC-86F5-3E2691838F07}"/>
              </a:ext>
            </a:extLst>
          </p:cNvPr>
          <p:cNvSpPr txBox="1"/>
          <p:nvPr/>
        </p:nvSpPr>
        <p:spPr>
          <a:xfrm>
            <a:off x="5009520" y="611968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Swap-in</a:t>
            </a:r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A649687-CA98-436D-B355-A5890FD522FA}"/>
              </a:ext>
            </a:extLst>
          </p:cNvPr>
          <p:cNvSpPr txBox="1"/>
          <p:nvPr/>
        </p:nvSpPr>
        <p:spPr>
          <a:xfrm>
            <a:off x="838200" y="6469203"/>
            <a:ext cx="1473480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GPU memory</a:t>
            </a:r>
            <a:endParaRPr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34570FC-4960-4A9D-A2C0-2A89FA69E7FE}"/>
              </a:ext>
            </a:extLst>
          </p:cNvPr>
          <p:cNvSpPr txBox="1"/>
          <p:nvPr/>
        </p:nvSpPr>
        <p:spPr>
          <a:xfrm>
            <a:off x="2311680" y="6469203"/>
            <a:ext cx="1460656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CPU memory</a:t>
            </a:r>
            <a:endParaRPr lang="zh-CN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B60421B-56BA-4AEB-9425-3D58EC625E23}"/>
              </a:ext>
            </a:extLst>
          </p:cNvPr>
          <p:cNvSpPr/>
          <p:nvPr/>
        </p:nvSpPr>
        <p:spPr>
          <a:xfrm>
            <a:off x="1284424" y="2870451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A0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箭头: 右 53">
            <a:extLst>
              <a:ext uri="{FF2B5EF4-FFF2-40B4-BE49-F238E27FC236}">
                <a16:creationId xmlns:a16="http://schemas.microsoft.com/office/drawing/2014/main" id="{2FBA3DE5-1539-4E05-A46C-D2D3CEF20553}"/>
              </a:ext>
            </a:extLst>
          </p:cNvPr>
          <p:cNvSpPr/>
          <p:nvPr/>
        </p:nvSpPr>
        <p:spPr>
          <a:xfrm rot="10800000">
            <a:off x="2283832" y="5964182"/>
            <a:ext cx="509667" cy="237348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228B9F1-DCF0-404A-9898-06485FA24A32}"/>
              </a:ext>
            </a:extLst>
          </p:cNvPr>
          <p:cNvSpPr txBox="1"/>
          <p:nvPr/>
        </p:nvSpPr>
        <p:spPr>
          <a:xfrm>
            <a:off x="4272580" y="3575278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Time Step: 3</a:t>
            </a:r>
            <a:endParaRPr lang="zh-CN" altLang="en-US" b="1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811BC279-5351-4E01-BC05-AF59A57A9B69}"/>
              </a:ext>
            </a:extLst>
          </p:cNvPr>
          <p:cNvSpPr/>
          <p:nvPr/>
        </p:nvSpPr>
        <p:spPr>
          <a:xfrm>
            <a:off x="1284423" y="4402016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A1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E8B43FFA-34B2-4731-B6FF-EC5DF2AECC79}"/>
              </a:ext>
            </a:extLst>
          </p:cNvPr>
          <p:cNvSpPr/>
          <p:nvPr/>
        </p:nvSpPr>
        <p:spPr>
          <a:xfrm>
            <a:off x="1283205" y="3639815"/>
            <a:ext cx="509667" cy="2373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A2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箭头: 右 58">
            <a:extLst>
              <a:ext uri="{FF2B5EF4-FFF2-40B4-BE49-F238E27FC236}">
                <a16:creationId xmlns:a16="http://schemas.microsoft.com/office/drawing/2014/main" id="{9E778471-9566-4359-A8B7-6D187E294AB5}"/>
              </a:ext>
            </a:extLst>
          </p:cNvPr>
          <p:cNvSpPr/>
          <p:nvPr/>
        </p:nvSpPr>
        <p:spPr>
          <a:xfrm>
            <a:off x="2311680" y="4402016"/>
            <a:ext cx="509667" cy="237348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6228F24F-3204-4FFD-A6D8-ED186FB7F88B}"/>
              </a:ext>
            </a:extLst>
          </p:cNvPr>
          <p:cNvSpPr/>
          <p:nvPr/>
        </p:nvSpPr>
        <p:spPr>
          <a:xfrm>
            <a:off x="1283205" y="5165999"/>
            <a:ext cx="509667" cy="2373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W2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CEDE5AD5-0EBF-4680-AE11-C4FF6F4267AE}"/>
              </a:ext>
            </a:extLst>
          </p:cNvPr>
          <p:cNvSpPr/>
          <p:nvPr/>
        </p:nvSpPr>
        <p:spPr>
          <a:xfrm>
            <a:off x="2978327" y="5965888"/>
            <a:ext cx="509667" cy="2373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W3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1E1C98BF-3844-4123-AD61-814B88F1AFF9}"/>
              </a:ext>
            </a:extLst>
          </p:cNvPr>
          <p:cNvSpPr txBox="1"/>
          <p:nvPr/>
        </p:nvSpPr>
        <p:spPr>
          <a:xfrm>
            <a:off x="5009520" y="5193995"/>
            <a:ext cx="327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Tensors which are being created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4534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1214E-84CD-41EB-B375-D6A31A20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Swapping example: the left branch first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B40889-5D20-491B-B821-2066D57C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5C6F74A-3BFD-41E1-8EB4-0372F77F5D8A}"/>
              </a:ext>
            </a:extLst>
          </p:cNvPr>
          <p:cNvSpPr txBox="1"/>
          <p:nvPr/>
        </p:nvSpPr>
        <p:spPr>
          <a:xfrm>
            <a:off x="5009520" y="5193995"/>
            <a:ext cx="327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Tensors which are being created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BCA8337-4DCB-44B6-AF81-E98A9660B95D}"/>
              </a:ext>
            </a:extLst>
          </p:cNvPr>
          <p:cNvGrpSpPr/>
          <p:nvPr/>
        </p:nvGrpSpPr>
        <p:grpSpPr>
          <a:xfrm>
            <a:off x="8121445" y="1291195"/>
            <a:ext cx="3892193" cy="4981786"/>
            <a:chOff x="6262474" y="1176796"/>
            <a:chExt cx="4830582" cy="5553843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43FDF1C-9066-4909-98B9-59F9C2485B01}"/>
                </a:ext>
              </a:extLst>
            </p:cNvPr>
            <p:cNvSpPr/>
            <p:nvPr/>
          </p:nvSpPr>
          <p:spPr>
            <a:xfrm>
              <a:off x="7401727" y="1671570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tx1"/>
                  </a:solidFill>
                </a:rPr>
                <a:t>Concat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C717B94-8D6C-495C-B8B5-F8F23EF114CB}"/>
                </a:ext>
              </a:extLst>
            </p:cNvPr>
            <p:cNvSpPr/>
            <p:nvPr/>
          </p:nvSpPr>
          <p:spPr>
            <a:xfrm>
              <a:off x="8008827" y="1671570"/>
              <a:ext cx="509667" cy="23932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A5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6855D282-A1E3-4CC0-9DA7-203A772121B0}"/>
                </a:ext>
              </a:extLst>
            </p:cNvPr>
            <p:cNvSpPr/>
            <p:nvPr/>
          </p:nvSpPr>
          <p:spPr>
            <a:xfrm>
              <a:off x="8855772" y="2677890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5B1B5D5-FBDD-45D4-B6B5-A73CE0874FAE}"/>
                </a:ext>
              </a:extLst>
            </p:cNvPr>
            <p:cNvSpPr/>
            <p:nvPr/>
          </p:nvSpPr>
          <p:spPr>
            <a:xfrm>
              <a:off x="9462872" y="2677891"/>
              <a:ext cx="509667" cy="237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A4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C9E79BEC-1196-4B21-9ABA-5D0EBA4E8A16}"/>
                </a:ext>
              </a:extLst>
            </p:cNvPr>
            <p:cNvSpPr/>
            <p:nvPr/>
          </p:nvSpPr>
          <p:spPr>
            <a:xfrm>
              <a:off x="8855772" y="3914054"/>
              <a:ext cx="1723869" cy="688515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Conv3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BE19FAD-A187-4370-886B-D761B33A94AB}"/>
                </a:ext>
              </a:extLst>
            </p:cNvPr>
            <p:cNvSpPr/>
            <p:nvPr/>
          </p:nvSpPr>
          <p:spPr>
            <a:xfrm>
              <a:off x="9462872" y="3914054"/>
              <a:ext cx="509667" cy="2453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A3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8462BC70-A1C7-43E6-B2F7-2A5FE515168F}"/>
                </a:ext>
              </a:extLst>
            </p:cNvPr>
            <p:cNvSpPr/>
            <p:nvPr/>
          </p:nvSpPr>
          <p:spPr>
            <a:xfrm>
              <a:off x="8855772" y="5150218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Conv2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7429F130-3CFA-4528-A2B3-5E858D60221F}"/>
                </a:ext>
              </a:extLst>
            </p:cNvPr>
            <p:cNvSpPr/>
            <p:nvPr/>
          </p:nvSpPr>
          <p:spPr>
            <a:xfrm>
              <a:off x="7401727" y="6042124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Data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406D369-6905-473F-B26B-480C78F8C81B}"/>
                </a:ext>
              </a:extLst>
            </p:cNvPr>
            <p:cNvSpPr/>
            <p:nvPr/>
          </p:nvSpPr>
          <p:spPr>
            <a:xfrm>
              <a:off x="8008827" y="6042124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A0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09E92A5-9C63-400E-808A-5B933912F8D0}"/>
                </a:ext>
              </a:extLst>
            </p:cNvPr>
            <p:cNvSpPr/>
            <p:nvPr/>
          </p:nvSpPr>
          <p:spPr>
            <a:xfrm>
              <a:off x="9462872" y="5150218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A2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05BB5F58-244F-4966-A33A-92C6BA9E141E}"/>
                </a:ext>
              </a:extLst>
            </p:cNvPr>
            <p:cNvSpPr/>
            <p:nvPr/>
          </p:nvSpPr>
          <p:spPr>
            <a:xfrm>
              <a:off x="6262474" y="3914054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Conv1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181B465-9A12-4F1B-A70C-B7D87F25B261}"/>
                </a:ext>
              </a:extLst>
            </p:cNvPr>
            <p:cNvSpPr/>
            <p:nvPr/>
          </p:nvSpPr>
          <p:spPr>
            <a:xfrm>
              <a:off x="6869574" y="3914054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A1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E78905D-1B0F-4661-BFA0-20338CBF764A}"/>
                </a:ext>
              </a:extLst>
            </p:cNvPr>
            <p:cNvSpPr/>
            <p:nvPr/>
          </p:nvSpPr>
          <p:spPr>
            <a:xfrm>
              <a:off x="6262474" y="5027007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W1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A3860BA-A099-4099-A1DF-0554E6B4B09A}"/>
                </a:ext>
              </a:extLst>
            </p:cNvPr>
            <p:cNvSpPr/>
            <p:nvPr/>
          </p:nvSpPr>
          <p:spPr>
            <a:xfrm>
              <a:off x="10579641" y="6288545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W2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FA6B30B-6426-4D16-9BBA-292272A9175D}"/>
                </a:ext>
              </a:extLst>
            </p:cNvPr>
            <p:cNvSpPr/>
            <p:nvPr/>
          </p:nvSpPr>
          <p:spPr>
            <a:xfrm>
              <a:off x="10583389" y="4903796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W3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0D37AE2-D050-43EC-B34F-0C6EABDB3AA3}"/>
                </a:ext>
              </a:extLst>
            </p:cNvPr>
            <p:cNvSpPr/>
            <p:nvPr/>
          </p:nvSpPr>
          <p:spPr>
            <a:xfrm>
              <a:off x="10579641" y="3667632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W4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C03F3FBC-B921-4010-8B91-35E50C8DA849}"/>
                </a:ext>
              </a:extLst>
            </p:cNvPr>
            <p:cNvCxnSpPr>
              <a:stCxn id="11" idx="0"/>
              <a:endCxn id="8" idx="2"/>
            </p:cNvCxnSpPr>
            <p:nvPr/>
          </p:nvCxnSpPr>
          <p:spPr>
            <a:xfrm flipH="1" flipV="1">
              <a:off x="8263662" y="2360085"/>
              <a:ext cx="1454044" cy="3178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AF95BF90-C8D8-4271-B8DE-7FB6C9DF45F7}"/>
                </a:ext>
              </a:extLst>
            </p:cNvPr>
            <p:cNvCxnSpPr>
              <a:cxnSpLocks/>
              <a:stCxn id="19" idx="0"/>
              <a:endCxn id="8" idx="2"/>
            </p:cNvCxnSpPr>
            <p:nvPr/>
          </p:nvCxnSpPr>
          <p:spPr>
            <a:xfrm flipV="1">
              <a:off x="7124408" y="2360085"/>
              <a:ext cx="1139254" cy="15539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804D3768-21F7-4267-A6D0-D76AC6A5E7E9}"/>
                </a:ext>
              </a:extLst>
            </p:cNvPr>
            <p:cNvCxnSpPr>
              <a:cxnSpLocks/>
              <a:stCxn id="20" idx="0"/>
              <a:endCxn id="18" idx="2"/>
            </p:cNvCxnSpPr>
            <p:nvPr/>
          </p:nvCxnSpPr>
          <p:spPr>
            <a:xfrm flipV="1">
              <a:off x="6517308" y="4602569"/>
              <a:ext cx="607101" cy="4244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ECDB665D-79D0-44FF-9898-95B56ACB5085}"/>
                </a:ext>
              </a:extLst>
            </p:cNvPr>
            <p:cNvCxnSpPr>
              <a:cxnSpLocks/>
              <a:stCxn id="16" idx="0"/>
              <a:endCxn id="18" idx="2"/>
            </p:cNvCxnSpPr>
            <p:nvPr/>
          </p:nvCxnSpPr>
          <p:spPr>
            <a:xfrm flipH="1" flipV="1">
              <a:off x="7124409" y="4602569"/>
              <a:ext cx="1139252" cy="14395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7790C1FE-E186-4E5B-89AA-8FBE8C0CDC0B}"/>
                </a:ext>
              </a:extLst>
            </p:cNvPr>
            <p:cNvCxnSpPr>
              <a:cxnSpLocks/>
              <a:stCxn id="16" idx="0"/>
              <a:endCxn id="14" idx="2"/>
            </p:cNvCxnSpPr>
            <p:nvPr/>
          </p:nvCxnSpPr>
          <p:spPr>
            <a:xfrm flipV="1">
              <a:off x="8263661" y="5838733"/>
              <a:ext cx="1454046" cy="2033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EF7E9543-4EAB-49C8-BC78-D6F82D78A86A}"/>
                </a:ext>
              </a:extLst>
            </p:cNvPr>
            <p:cNvCxnSpPr>
              <a:cxnSpLocks/>
              <a:stCxn id="21" idx="0"/>
              <a:endCxn id="14" idx="2"/>
            </p:cNvCxnSpPr>
            <p:nvPr/>
          </p:nvCxnSpPr>
          <p:spPr>
            <a:xfrm flipH="1" flipV="1">
              <a:off x="9717707" y="5838733"/>
              <a:ext cx="1116768" cy="4498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B39AC149-CD48-488F-8274-739908F51FCB}"/>
                </a:ext>
              </a:extLst>
            </p:cNvPr>
            <p:cNvCxnSpPr>
              <a:cxnSpLocks/>
              <a:stCxn id="22" idx="0"/>
              <a:endCxn id="12" idx="2"/>
            </p:cNvCxnSpPr>
            <p:nvPr/>
          </p:nvCxnSpPr>
          <p:spPr>
            <a:xfrm flipH="1" flipV="1">
              <a:off x="9717707" y="4602569"/>
              <a:ext cx="1120516" cy="3012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C965C2C9-B3CD-41D0-91E3-6B66CDC548F1}"/>
                </a:ext>
              </a:extLst>
            </p:cNvPr>
            <p:cNvCxnSpPr>
              <a:cxnSpLocks/>
              <a:stCxn id="23" idx="0"/>
              <a:endCxn id="10" idx="2"/>
            </p:cNvCxnSpPr>
            <p:nvPr/>
          </p:nvCxnSpPr>
          <p:spPr>
            <a:xfrm flipH="1" flipV="1">
              <a:off x="9717707" y="3366405"/>
              <a:ext cx="1116768" cy="3012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016E7CCD-3AAF-4C92-98BA-0ACCBD928571}"/>
                </a:ext>
              </a:extLst>
            </p:cNvPr>
            <p:cNvCxnSpPr>
              <a:cxnSpLocks/>
              <a:stCxn id="17" idx="0"/>
              <a:endCxn id="12" idx="2"/>
            </p:cNvCxnSpPr>
            <p:nvPr/>
          </p:nvCxnSpPr>
          <p:spPr>
            <a:xfrm flipV="1">
              <a:off x="9717706" y="4602569"/>
              <a:ext cx="1" cy="5476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95213D7B-4B25-47B6-8102-A8B65B0348EF}"/>
                </a:ext>
              </a:extLst>
            </p:cNvPr>
            <p:cNvCxnSpPr>
              <a:cxnSpLocks/>
              <a:stCxn id="13" idx="0"/>
              <a:endCxn id="10" idx="2"/>
            </p:cNvCxnSpPr>
            <p:nvPr/>
          </p:nvCxnSpPr>
          <p:spPr>
            <a:xfrm flipV="1">
              <a:off x="9717706" y="3366405"/>
              <a:ext cx="1" cy="5476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9B8AFB47-6721-43A2-9042-2B264A7A1FCC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8263661" y="1176796"/>
              <a:ext cx="1" cy="4947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28A13ECE-9351-490D-A419-DA17E14153B5}"/>
              </a:ext>
            </a:extLst>
          </p:cNvPr>
          <p:cNvSpPr/>
          <p:nvPr/>
        </p:nvSpPr>
        <p:spPr>
          <a:xfrm>
            <a:off x="4375770" y="4774940"/>
            <a:ext cx="509666" cy="23932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BB692B9-5B03-4C15-9FFA-A1172D2FC52C}"/>
              </a:ext>
            </a:extLst>
          </p:cNvPr>
          <p:cNvSpPr/>
          <p:nvPr/>
        </p:nvSpPr>
        <p:spPr>
          <a:xfrm>
            <a:off x="4375767" y="5262546"/>
            <a:ext cx="509667" cy="2373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C5F8263-0AAA-42F0-9E48-7580258C6720}"/>
              </a:ext>
            </a:extLst>
          </p:cNvPr>
          <p:cNvSpPr txBox="1"/>
          <p:nvPr/>
        </p:nvSpPr>
        <p:spPr>
          <a:xfrm>
            <a:off x="5009520" y="471019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Current Operator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C058FC2-07CD-4B7C-B770-8664A30F3FD2}"/>
              </a:ext>
            </a:extLst>
          </p:cNvPr>
          <p:cNvSpPr txBox="1"/>
          <p:nvPr/>
        </p:nvSpPr>
        <p:spPr>
          <a:xfrm>
            <a:off x="838200" y="1289258"/>
            <a:ext cx="8183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Memory size is 10MB;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A2 and A5 are 2MB. Others are 1MB.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It takes one unit of time to execute an operator or to transmit 1MB data between GPU and CPU.</a:t>
            </a:r>
            <a:endParaRPr lang="zh-CN" altLang="en-US" sz="2000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34F3AA2-DE74-4A8D-ABD7-B4F20FF3F5AF}"/>
              </a:ext>
            </a:extLst>
          </p:cNvPr>
          <p:cNvSpPr/>
          <p:nvPr/>
        </p:nvSpPr>
        <p:spPr>
          <a:xfrm>
            <a:off x="976299" y="2600633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C7115497-852E-4981-B30A-0A350B772897}"/>
              </a:ext>
            </a:extLst>
          </p:cNvPr>
          <p:cNvSpPr/>
          <p:nvPr/>
        </p:nvSpPr>
        <p:spPr>
          <a:xfrm>
            <a:off x="976299" y="3354676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CFEC6D4-3519-4242-BD31-6AB61B2031E7}"/>
              </a:ext>
            </a:extLst>
          </p:cNvPr>
          <p:cNvSpPr/>
          <p:nvPr/>
        </p:nvSpPr>
        <p:spPr>
          <a:xfrm>
            <a:off x="976299" y="4125034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E610171-ACAE-4DDD-A80F-608A95AE0A1F}"/>
              </a:ext>
            </a:extLst>
          </p:cNvPr>
          <p:cNvSpPr/>
          <p:nvPr/>
        </p:nvSpPr>
        <p:spPr>
          <a:xfrm>
            <a:off x="972744" y="4894398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629771D-E12E-47B0-8C5F-A91CA6DC451C}"/>
              </a:ext>
            </a:extLst>
          </p:cNvPr>
          <p:cNvSpPr/>
          <p:nvPr/>
        </p:nvSpPr>
        <p:spPr>
          <a:xfrm>
            <a:off x="969631" y="5664756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6" name="箭头: 右 45">
            <a:extLst>
              <a:ext uri="{FF2B5EF4-FFF2-40B4-BE49-F238E27FC236}">
                <a16:creationId xmlns:a16="http://schemas.microsoft.com/office/drawing/2014/main" id="{6BAA690C-BB0D-45B9-88FF-0484CA39171F}"/>
              </a:ext>
            </a:extLst>
          </p:cNvPr>
          <p:cNvSpPr/>
          <p:nvPr/>
        </p:nvSpPr>
        <p:spPr>
          <a:xfrm>
            <a:off x="4375766" y="5748172"/>
            <a:ext cx="509667" cy="237348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9475772-8221-4685-BC49-D774E995219E}"/>
              </a:ext>
            </a:extLst>
          </p:cNvPr>
          <p:cNvSpPr txBox="1"/>
          <p:nvPr/>
        </p:nvSpPr>
        <p:spPr>
          <a:xfrm>
            <a:off x="5009520" y="569175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Swap-out</a:t>
            </a:r>
            <a:endParaRPr lang="zh-CN" altLang="en-US" dirty="0"/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C5B89508-130A-4C65-8BF4-5694F118483F}"/>
              </a:ext>
            </a:extLst>
          </p:cNvPr>
          <p:cNvSpPr/>
          <p:nvPr/>
        </p:nvSpPr>
        <p:spPr>
          <a:xfrm rot="10800000">
            <a:off x="4375766" y="6176097"/>
            <a:ext cx="509667" cy="237348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E1CA2D2-5CCF-41BC-86F5-3E2691838F07}"/>
              </a:ext>
            </a:extLst>
          </p:cNvPr>
          <p:cNvSpPr txBox="1"/>
          <p:nvPr/>
        </p:nvSpPr>
        <p:spPr>
          <a:xfrm>
            <a:off x="5009520" y="611968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Swap-in</a:t>
            </a:r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A649687-CA98-436D-B355-A5890FD522FA}"/>
              </a:ext>
            </a:extLst>
          </p:cNvPr>
          <p:cNvSpPr txBox="1"/>
          <p:nvPr/>
        </p:nvSpPr>
        <p:spPr>
          <a:xfrm>
            <a:off x="838200" y="6469203"/>
            <a:ext cx="1473480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GPU memory</a:t>
            </a:r>
            <a:endParaRPr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34570FC-4960-4A9D-A2C0-2A89FA69E7FE}"/>
              </a:ext>
            </a:extLst>
          </p:cNvPr>
          <p:cNvSpPr txBox="1"/>
          <p:nvPr/>
        </p:nvSpPr>
        <p:spPr>
          <a:xfrm>
            <a:off x="2311680" y="6469203"/>
            <a:ext cx="1460656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CPU memory</a:t>
            </a:r>
            <a:endParaRPr lang="zh-CN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B60421B-56BA-4AEB-9425-3D58EC625E23}"/>
              </a:ext>
            </a:extLst>
          </p:cNvPr>
          <p:cNvSpPr/>
          <p:nvPr/>
        </p:nvSpPr>
        <p:spPr>
          <a:xfrm>
            <a:off x="1284424" y="2870451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A0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228B9F1-DCF0-404A-9898-06485FA24A32}"/>
              </a:ext>
            </a:extLst>
          </p:cNvPr>
          <p:cNvSpPr txBox="1"/>
          <p:nvPr/>
        </p:nvSpPr>
        <p:spPr>
          <a:xfrm>
            <a:off x="4272580" y="3575278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Time Step: 4</a:t>
            </a:r>
            <a:endParaRPr lang="zh-CN" altLang="en-US" b="1" dirty="0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E8B43FFA-34B2-4731-B6FF-EC5DF2AECC79}"/>
              </a:ext>
            </a:extLst>
          </p:cNvPr>
          <p:cNvSpPr/>
          <p:nvPr/>
        </p:nvSpPr>
        <p:spPr>
          <a:xfrm>
            <a:off x="1283205" y="3639815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A2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CEDE5AD5-0EBF-4680-AE11-C4FF6F4267AE}"/>
              </a:ext>
            </a:extLst>
          </p:cNvPr>
          <p:cNvSpPr/>
          <p:nvPr/>
        </p:nvSpPr>
        <p:spPr>
          <a:xfrm>
            <a:off x="1282416" y="5964182"/>
            <a:ext cx="509667" cy="2373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W3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箭头: 右 55">
            <a:extLst>
              <a:ext uri="{FF2B5EF4-FFF2-40B4-BE49-F238E27FC236}">
                <a16:creationId xmlns:a16="http://schemas.microsoft.com/office/drawing/2014/main" id="{7FAFAC12-2DC5-41FD-81E7-73DF8BA1A384}"/>
              </a:ext>
            </a:extLst>
          </p:cNvPr>
          <p:cNvSpPr/>
          <p:nvPr/>
        </p:nvSpPr>
        <p:spPr>
          <a:xfrm>
            <a:off x="2488586" y="2876483"/>
            <a:ext cx="509667" cy="237348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箭头: 右 59">
            <a:extLst>
              <a:ext uri="{FF2B5EF4-FFF2-40B4-BE49-F238E27FC236}">
                <a16:creationId xmlns:a16="http://schemas.microsoft.com/office/drawing/2014/main" id="{11D23E7D-50E1-4B79-BF1C-F6C2A3E0CA26}"/>
              </a:ext>
            </a:extLst>
          </p:cNvPr>
          <p:cNvSpPr/>
          <p:nvPr/>
        </p:nvSpPr>
        <p:spPr>
          <a:xfrm rot="10800000">
            <a:off x="2409140" y="5143872"/>
            <a:ext cx="509667" cy="237348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53513114-3818-4CDB-BE2F-C3E0245049CE}"/>
              </a:ext>
            </a:extLst>
          </p:cNvPr>
          <p:cNvSpPr/>
          <p:nvPr/>
        </p:nvSpPr>
        <p:spPr>
          <a:xfrm>
            <a:off x="3090253" y="5143872"/>
            <a:ext cx="509667" cy="2373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W4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9EE534D4-B77B-436C-B877-DB38BE8D1956}"/>
              </a:ext>
            </a:extLst>
          </p:cNvPr>
          <p:cNvSpPr/>
          <p:nvPr/>
        </p:nvSpPr>
        <p:spPr>
          <a:xfrm>
            <a:off x="1280423" y="4403801"/>
            <a:ext cx="509667" cy="2373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A3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562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1214E-84CD-41EB-B375-D6A31A20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Swapping example: the left branch first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B40889-5D20-491B-B821-2066D57C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5C6F74A-3BFD-41E1-8EB4-0372F77F5D8A}"/>
              </a:ext>
            </a:extLst>
          </p:cNvPr>
          <p:cNvSpPr txBox="1"/>
          <p:nvPr/>
        </p:nvSpPr>
        <p:spPr>
          <a:xfrm>
            <a:off x="5009520" y="5193995"/>
            <a:ext cx="327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Tensors which are being created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BCA8337-4DCB-44B6-AF81-E98A9660B95D}"/>
              </a:ext>
            </a:extLst>
          </p:cNvPr>
          <p:cNvGrpSpPr/>
          <p:nvPr/>
        </p:nvGrpSpPr>
        <p:grpSpPr>
          <a:xfrm>
            <a:off x="8121445" y="1291195"/>
            <a:ext cx="3892193" cy="4981786"/>
            <a:chOff x="6262474" y="1176796"/>
            <a:chExt cx="4830582" cy="5553843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43FDF1C-9066-4909-98B9-59F9C2485B01}"/>
                </a:ext>
              </a:extLst>
            </p:cNvPr>
            <p:cNvSpPr/>
            <p:nvPr/>
          </p:nvSpPr>
          <p:spPr>
            <a:xfrm>
              <a:off x="7401727" y="1671570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tx1"/>
                  </a:solidFill>
                </a:rPr>
                <a:t>Concat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C717B94-8D6C-495C-B8B5-F8F23EF114CB}"/>
                </a:ext>
              </a:extLst>
            </p:cNvPr>
            <p:cNvSpPr/>
            <p:nvPr/>
          </p:nvSpPr>
          <p:spPr>
            <a:xfrm>
              <a:off x="8008827" y="1671570"/>
              <a:ext cx="509667" cy="23932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A5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6855D282-A1E3-4CC0-9DA7-203A772121B0}"/>
                </a:ext>
              </a:extLst>
            </p:cNvPr>
            <p:cNvSpPr/>
            <p:nvPr/>
          </p:nvSpPr>
          <p:spPr>
            <a:xfrm>
              <a:off x="8855772" y="2677890"/>
              <a:ext cx="1723869" cy="688515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5B1B5D5-FBDD-45D4-B6B5-A73CE0874FAE}"/>
                </a:ext>
              </a:extLst>
            </p:cNvPr>
            <p:cNvSpPr/>
            <p:nvPr/>
          </p:nvSpPr>
          <p:spPr>
            <a:xfrm>
              <a:off x="9462872" y="2677891"/>
              <a:ext cx="509667" cy="237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A4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C9E79BEC-1196-4B21-9ABA-5D0EBA4E8A16}"/>
                </a:ext>
              </a:extLst>
            </p:cNvPr>
            <p:cNvSpPr/>
            <p:nvPr/>
          </p:nvSpPr>
          <p:spPr>
            <a:xfrm>
              <a:off x="8855772" y="3914054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Conv3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BE19FAD-A187-4370-886B-D761B33A94AB}"/>
                </a:ext>
              </a:extLst>
            </p:cNvPr>
            <p:cNvSpPr/>
            <p:nvPr/>
          </p:nvSpPr>
          <p:spPr>
            <a:xfrm>
              <a:off x="9462872" y="3914054"/>
              <a:ext cx="509667" cy="2453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A3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8462BC70-A1C7-43E6-B2F7-2A5FE515168F}"/>
                </a:ext>
              </a:extLst>
            </p:cNvPr>
            <p:cNvSpPr/>
            <p:nvPr/>
          </p:nvSpPr>
          <p:spPr>
            <a:xfrm>
              <a:off x="8855772" y="5150218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Conv2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7429F130-3CFA-4528-A2B3-5E858D60221F}"/>
                </a:ext>
              </a:extLst>
            </p:cNvPr>
            <p:cNvSpPr/>
            <p:nvPr/>
          </p:nvSpPr>
          <p:spPr>
            <a:xfrm>
              <a:off x="7401727" y="6042124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Data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406D369-6905-473F-B26B-480C78F8C81B}"/>
                </a:ext>
              </a:extLst>
            </p:cNvPr>
            <p:cNvSpPr/>
            <p:nvPr/>
          </p:nvSpPr>
          <p:spPr>
            <a:xfrm>
              <a:off x="8008827" y="6042124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A0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09E92A5-9C63-400E-808A-5B933912F8D0}"/>
                </a:ext>
              </a:extLst>
            </p:cNvPr>
            <p:cNvSpPr/>
            <p:nvPr/>
          </p:nvSpPr>
          <p:spPr>
            <a:xfrm>
              <a:off x="9462872" y="5150218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A2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05BB5F58-244F-4966-A33A-92C6BA9E141E}"/>
                </a:ext>
              </a:extLst>
            </p:cNvPr>
            <p:cNvSpPr/>
            <p:nvPr/>
          </p:nvSpPr>
          <p:spPr>
            <a:xfrm>
              <a:off x="6262474" y="3914054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Conv1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181B465-9A12-4F1B-A70C-B7D87F25B261}"/>
                </a:ext>
              </a:extLst>
            </p:cNvPr>
            <p:cNvSpPr/>
            <p:nvPr/>
          </p:nvSpPr>
          <p:spPr>
            <a:xfrm>
              <a:off x="6869574" y="3914054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A1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E78905D-1B0F-4661-BFA0-20338CBF764A}"/>
                </a:ext>
              </a:extLst>
            </p:cNvPr>
            <p:cNvSpPr/>
            <p:nvPr/>
          </p:nvSpPr>
          <p:spPr>
            <a:xfrm>
              <a:off x="6262474" y="5027007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W1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A3860BA-A099-4099-A1DF-0554E6B4B09A}"/>
                </a:ext>
              </a:extLst>
            </p:cNvPr>
            <p:cNvSpPr/>
            <p:nvPr/>
          </p:nvSpPr>
          <p:spPr>
            <a:xfrm>
              <a:off x="10579641" y="6288545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W2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FA6B30B-6426-4D16-9BBA-292272A9175D}"/>
                </a:ext>
              </a:extLst>
            </p:cNvPr>
            <p:cNvSpPr/>
            <p:nvPr/>
          </p:nvSpPr>
          <p:spPr>
            <a:xfrm>
              <a:off x="10583389" y="4903796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W3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0D37AE2-D050-43EC-B34F-0C6EABDB3AA3}"/>
                </a:ext>
              </a:extLst>
            </p:cNvPr>
            <p:cNvSpPr/>
            <p:nvPr/>
          </p:nvSpPr>
          <p:spPr>
            <a:xfrm>
              <a:off x="10579641" y="3667632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W4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C03F3FBC-B921-4010-8B91-35E50C8DA849}"/>
                </a:ext>
              </a:extLst>
            </p:cNvPr>
            <p:cNvCxnSpPr>
              <a:stCxn id="11" idx="0"/>
              <a:endCxn id="8" idx="2"/>
            </p:cNvCxnSpPr>
            <p:nvPr/>
          </p:nvCxnSpPr>
          <p:spPr>
            <a:xfrm flipH="1" flipV="1">
              <a:off x="8263662" y="2360085"/>
              <a:ext cx="1454044" cy="3178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AF95BF90-C8D8-4271-B8DE-7FB6C9DF45F7}"/>
                </a:ext>
              </a:extLst>
            </p:cNvPr>
            <p:cNvCxnSpPr>
              <a:cxnSpLocks/>
              <a:stCxn id="19" idx="0"/>
              <a:endCxn id="8" idx="2"/>
            </p:cNvCxnSpPr>
            <p:nvPr/>
          </p:nvCxnSpPr>
          <p:spPr>
            <a:xfrm flipV="1">
              <a:off x="7124408" y="2360085"/>
              <a:ext cx="1139254" cy="15539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804D3768-21F7-4267-A6D0-D76AC6A5E7E9}"/>
                </a:ext>
              </a:extLst>
            </p:cNvPr>
            <p:cNvCxnSpPr>
              <a:cxnSpLocks/>
              <a:stCxn id="20" idx="0"/>
              <a:endCxn id="18" idx="2"/>
            </p:cNvCxnSpPr>
            <p:nvPr/>
          </p:nvCxnSpPr>
          <p:spPr>
            <a:xfrm flipV="1">
              <a:off x="6517308" y="4602569"/>
              <a:ext cx="607101" cy="4244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ECDB665D-79D0-44FF-9898-95B56ACB5085}"/>
                </a:ext>
              </a:extLst>
            </p:cNvPr>
            <p:cNvCxnSpPr>
              <a:cxnSpLocks/>
              <a:stCxn id="16" idx="0"/>
              <a:endCxn id="18" idx="2"/>
            </p:cNvCxnSpPr>
            <p:nvPr/>
          </p:nvCxnSpPr>
          <p:spPr>
            <a:xfrm flipH="1" flipV="1">
              <a:off x="7124409" y="4602569"/>
              <a:ext cx="1139252" cy="14395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7790C1FE-E186-4E5B-89AA-8FBE8C0CDC0B}"/>
                </a:ext>
              </a:extLst>
            </p:cNvPr>
            <p:cNvCxnSpPr>
              <a:cxnSpLocks/>
              <a:stCxn id="16" idx="0"/>
              <a:endCxn id="14" idx="2"/>
            </p:cNvCxnSpPr>
            <p:nvPr/>
          </p:nvCxnSpPr>
          <p:spPr>
            <a:xfrm flipV="1">
              <a:off x="8263661" y="5838733"/>
              <a:ext cx="1454046" cy="2033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EF7E9543-4EAB-49C8-BC78-D6F82D78A86A}"/>
                </a:ext>
              </a:extLst>
            </p:cNvPr>
            <p:cNvCxnSpPr>
              <a:cxnSpLocks/>
              <a:stCxn id="21" idx="0"/>
              <a:endCxn id="14" idx="2"/>
            </p:cNvCxnSpPr>
            <p:nvPr/>
          </p:nvCxnSpPr>
          <p:spPr>
            <a:xfrm flipH="1" flipV="1">
              <a:off x="9717707" y="5838733"/>
              <a:ext cx="1116768" cy="4498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B39AC149-CD48-488F-8274-739908F51FCB}"/>
                </a:ext>
              </a:extLst>
            </p:cNvPr>
            <p:cNvCxnSpPr>
              <a:cxnSpLocks/>
              <a:stCxn id="22" idx="0"/>
              <a:endCxn id="12" idx="2"/>
            </p:cNvCxnSpPr>
            <p:nvPr/>
          </p:nvCxnSpPr>
          <p:spPr>
            <a:xfrm flipH="1" flipV="1">
              <a:off x="9717707" y="4602569"/>
              <a:ext cx="1120516" cy="3012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C965C2C9-B3CD-41D0-91E3-6B66CDC548F1}"/>
                </a:ext>
              </a:extLst>
            </p:cNvPr>
            <p:cNvCxnSpPr>
              <a:cxnSpLocks/>
              <a:stCxn id="23" idx="0"/>
              <a:endCxn id="10" idx="2"/>
            </p:cNvCxnSpPr>
            <p:nvPr/>
          </p:nvCxnSpPr>
          <p:spPr>
            <a:xfrm flipH="1" flipV="1">
              <a:off x="9717707" y="3366405"/>
              <a:ext cx="1116768" cy="3012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016E7CCD-3AAF-4C92-98BA-0ACCBD928571}"/>
                </a:ext>
              </a:extLst>
            </p:cNvPr>
            <p:cNvCxnSpPr>
              <a:cxnSpLocks/>
              <a:stCxn id="17" idx="0"/>
              <a:endCxn id="12" idx="2"/>
            </p:cNvCxnSpPr>
            <p:nvPr/>
          </p:nvCxnSpPr>
          <p:spPr>
            <a:xfrm flipV="1">
              <a:off x="9717706" y="4602569"/>
              <a:ext cx="1" cy="5476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95213D7B-4B25-47B6-8102-A8B65B0348EF}"/>
                </a:ext>
              </a:extLst>
            </p:cNvPr>
            <p:cNvCxnSpPr>
              <a:cxnSpLocks/>
              <a:stCxn id="13" idx="0"/>
              <a:endCxn id="10" idx="2"/>
            </p:cNvCxnSpPr>
            <p:nvPr/>
          </p:nvCxnSpPr>
          <p:spPr>
            <a:xfrm flipV="1">
              <a:off x="9717706" y="3366405"/>
              <a:ext cx="1" cy="5476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9B8AFB47-6721-43A2-9042-2B264A7A1FCC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8263661" y="1176796"/>
              <a:ext cx="1" cy="4947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28A13ECE-9351-490D-A419-DA17E14153B5}"/>
              </a:ext>
            </a:extLst>
          </p:cNvPr>
          <p:cNvSpPr/>
          <p:nvPr/>
        </p:nvSpPr>
        <p:spPr>
          <a:xfrm>
            <a:off x="4375770" y="4774940"/>
            <a:ext cx="509666" cy="23932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BB692B9-5B03-4C15-9FFA-A1172D2FC52C}"/>
              </a:ext>
            </a:extLst>
          </p:cNvPr>
          <p:cNvSpPr/>
          <p:nvPr/>
        </p:nvSpPr>
        <p:spPr>
          <a:xfrm>
            <a:off x="4375767" y="5262546"/>
            <a:ext cx="509667" cy="2373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C5F8263-0AAA-42F0-9E48-7580258C6720}"/>
              </a:ext>
            </a:extLst>
          </p:cNvPr>
          <p:cNvSpPr txBox="1"/>
          <p:nvPr/>
        </p:nvSpPr>
        <p:spPr>
          <a:xfrm>
            <a:off x="5009520" y="471019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Current Operator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C058FC2-07CD-4B7C-B770-8664A30F3FD2}"/>
              </a:ext>
            </a:extLst>
          </p:cNvPr>
          <p:cNvSpPr txBox="1"/>
          <p:nvPr/>
        </p:nvSpPr>
        <p:spPr>
          <a:xfrm>
            <a:off x="838200" y="1289258"/>
            <a:ext cx="8183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Memory size is 10MB;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A2 and A5 are 2MB. Others are 1MB.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It takes one unit of time to execute an operator or to transmit 1MB data between GPU and CPU.</a:t>
            </a:r>
            <a:endParaRPr lang="zh-CN" altLang="en-US" sz="2000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34F3AA2-DE74-4A8D-ABD7-B4F20FF3F5AF}"/>
              </a:ext>
            </a:extLst>
          </p:cNvPr>
          <p:cNvSpPr/>
          <p:nvPr/>
        </p:nvSpPr>
        <p:spPr>
          <a:xfrm>
            <a:off x="976299" y="2600633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C7115497-852E-4981-B30A-0A350B772897}"/>
              </a:ext>
            </a:extLst>
          </p:cNvPr>
          <p:cNvSpPr/>
          <p:nvPr/>
        </p:nvSpPr>
        <p:spPr>
          <a:xfrm>
            <a:off x="976299" y="3354676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CFEC6D4-3519-4242-BD31-6AB61B2031E7}"/>
              </a:ext>
            </a:extLst>
          </p:cNvPr>
          <p:cNvSpPr/>
          <p:nvPr/>
        </p:nvSpPr>
        <p:spPr>
          <a:xfrm>
            <a:off x="976299" y="4125034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E610171-ACAE-4DDD-A80F-608A95AE0A1F}"/>
              </a:ext>
            </a:extLst>
          </p:cNvPr>
          <p:cNvSpPr/>
          <p:nvPr/>
        </p:nvSpPr>
        <p:spPr>
          <a:xfrm>
            <a:off x="972744" y="4894398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629771D-E12E-47B0-8C5F-A91CA6DC451C}"/>
              </a:ext>
            </a:extLst>
          </p:cNvPr>
          <p:cNvSpPr/>
          <p:nvPr/>
        </p:nvSpPr>
        <p:spPr>
          <a:xfrm>
            <a:off x="969631" y="5664756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6" name="箭头: 右 45">
            <a:extLst>
              <a:ext uri="{FF2B5EF4-FFF2-40B4-BE49-F238E27FC236}">
                <a16:creationId xmlns:a16="http://schemas.microsoft.com/office/drawing/2014/main" id="{6BAA690C-BB0D-45B9-88FF-0484CA39171F}"/>
              </a:ext>
            </a:extLst>
          </p:cNvPr>
          <p:cNvSpPr/>
          <p:nvPr/>
        </p:nvSpPr>
        <p:spPr>
          <a:xfrm>
            <a:off x="4375766" y="5748172"/>
            <a:ext cx="509667" cy="237348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9475772-8221-4685-BC49-D774E995219E}"/>
              </a:ext>
            </a:extLst>
          </p:cNvPr>
          <p:cNvSpPr txBox="1"/>
          <p:nvPr/>
        </p:nvSpPr>
        <p:spPr>
          <a:xfrm>
            <a:off x="5009520" y="569175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Swap-out</a:t>
            </a:r>
            <a:endParaRPr lang="zh-CN" altLang="en-US" dirty="0"/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C5B89508-130A-4C65-8BF4-5694F118483F}"/>
              </a:ext>
            </a:extLst>
          </p:cNvPr>
          <p:cNvSpPr/>
          <p:nvPr/>
        </p:nvSpPr>
        <p:spPr>
          <a:xfrm rot="10800000">
            <a:off x="4375766" y="6176097"/>
            <a:ext cx="509667" cy="237348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E1CA2D2-5CCF-41BC-86F5-3E2691838F07}"/>
              </a:ext>
            </a:extLst>
          </p:cNvPr>
          <p:cNvSpPr txBox="1"/>
          <p:nvPr/>
        </p:nvSpPr>
        <p:spPr>
          <a:xfrm>
            <a:off x="5009520" y="611968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Swap-in</a:t>
            </a:r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A649687-CA98-436D-B355-A5890FD522FA}"/>
              </a:ext>
            </a:extLst>
          </p:cNvPr>
          <p:cNvSpPr txBox="1"/>
          <p:nvPr/>
        </p:nvSpPr>
        <p:spPr>
          <a:xfrm>
            <a:off x="838200" y="6469203"/>
            <a:ext cx="1473480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GPU memory</a:t>
            </a:r>
            <a:endParaRPr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34570FC-4960-4A9D-A2C0-2A89FA69E7FE}"/>
              </a:ext>
            </a:extLst>
          </p:cNvPr>
          <p:cNvSpPr txBox="1"/>
          <p:nvPr/>
        </p:nvSpPr>
        <p:spPr>
          <a:xfrm>
            <a:off x="2311680" y="6469203"/>
            <a:ext cx="1460656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CPU memory</a:t>
            </a:r>
            <a:endParaRPr lang="zh-CN" altLang="en-US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228B9F1-DCF0-404A-9898-06485FA24A32}"/>
              </a:ext>
            </a:extLst>
          </p:cNvPr>
          <p:cNvSpPr txBox="1"/>
          <p:nvPr/>
        </p:nvSpPr>
        <p:spPr>
          <a:xfrm>
            <a:off x="4272580" y="3575278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Time Step: 5</a:t>
            </a:r>
            <a:endParaRPr lang="zh-CN" altLang="en-US" b="1" dirty="0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E8B43FFA-34B2-4731-B6FF-EC5DF2AECC79}"/>
              </a:ext>
            </a:extLst>
          </p:cNvPr>
          <p:cNvSpPr/>
          <p:nvPr/>
        </p:nvSpPr>
        <p:spPr>
          <a:xfrm>
            <a:off x="1283205" y="3639815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A2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箭头: 右 55">
            <a:extLst>
              <a:ext uri="{FF2B5EF4-FFF2-40B4-BE49-F238E27FC236}">
                <a16:creationId xmlns:a16="http://schemas.microsoft.com/office/drawing/2014/main" id="{7FAFAC12-2DC5-41FD-81E7-73DF8BA1A384}"/>
              </a:ext>
            </a:extLst>
          </p:cNvPr>
          <p:cNvSpPr/>
          <p:nvPr/>
        </p:nvSpPr>
        <p:spPr>
          <a:xfrm>
            <a:off x="2352905" y="4403801"/>
            <a:ext cx="509667" cy="237348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53513114-3818-4CDB-BE2F-C3E0245049CE}"/>
              </a:ext>
            </a:extLst>
          </p:cNvPr>
          <p:cNvSpPr/>
          <p:nvPr/>
        </p:nvSpPr>
        <p:spPr>
          <a:xfrm>
            <a:off x="1280422" y="5178993"/>
            <a:ext cx="509667" cy="2373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W4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9EE534D4-B77B-436C-B877-DB38BE8D1956}"/>
              </a:ext>
            </a:extLst>
          </p:cNvPr>
          <p:cNvSpPr/>
          <p:nvPr/>
        </p:nvSpPr>
        <p:spPr>
          <a:xfrm>
            <a:off x="1280423" y="4403801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A3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4EB50412-5760-4D5B-82FA-BAB5EE8BB943}"/>
              </a:ext>
            </a:extLst>
          </p:cNvPr>
          <p:cNvSpPr/>
          <p:nvPr/>
        </p:nvSpPr>
        <p:spPr>
          <a:xfrm>
            <a:off x="1253956" y="5942415"/>
            <a:ext cx="509667" cy="2373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A4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箭头: 右 58">
            <a:extLst>
              <a:ext uri="{FF2B5EF4-FFF2-40B4-BE49-F238E27FC236}">
                <a16:creationId xmlns:a16="http://schemas.microsoft.com/office/drawing/2014/main" id="{A6042CC5-1671-480F-BBBE-C6626BDFA277}"/>
              </a:ext>
            </a:extLst>
          </p:cNvPr>
          <p:cNvSpPr/>
          <p:nvPr/>
        </p:nvSpPr>
        <p:spPr>
          <a:xfrm rot="10800000">
            <a:off x="2356336" y="2876483"/>
            <a:ext cx="509667" cy="237348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1E6A75B9-6F06-4E1C-9BF7-EB3056B9BEE9}"/>
              </a:ext>
            </a:extLst>
          </p:cNvPr>
          <p:cNvSpPr/>
          <p:nvPr/>
        </p:nvSpPr>
        <p:spPr>
          <a:xfrm>
            <a:off x="3106785" y="2876484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A1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154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1214E-84CD-41EB-B375-D6A31A20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Swapping example: the left branch first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B40889-5D20-491B-B821-2066D57C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5C6F74A-3BFD-41E1-8EB4-0372F77F5D8A}"/>
              </a:ext>
            </a:extLst>
          </p:cNvPr>
          <p:cNvSpPr txBox="1"/>
          <p:nvPr/>
        </p:nvSpPr>
        <p:spPr>
          <a:xfrm>
            <a:off x="5009520" y="5193995"/>
            <a:ext cx="327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Tensors which are being created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BCA8337-4DCB-44B6-AF81-E98A9660B95D}"/>
              </a:ext>
            </a:extLst>
          </p:cNvPr>
          <p:cNvGrpSpPr/>
          <p:nvPr/>
        </p:nvGrpSpPr>
        <p:grpSpPr>
          <a:xfrm>
            <a:off x="8121445" y="1291195"/>
            <a:ext cx="3892193" cy="4981786"/>
            <a:chOff x="6262474" y="1176796"/>
            <a:chExt cx="4830582" cy="5553843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43FDF1C-9066-4909-98B9-59F9C2485B01}"/>
                </a:ext>
              </a:extLst>
            </p:cNvPr>
            <p:cNvSpPr/>
            <p:nvPr/>
          </p:nvSpPr>
          <p:spPr>
            <a:xfrm>
              <a:off x="7401727" y="1671570"/>
              <a:ext cx="1723869" cy="688515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tx1"/>
                  </a:solidFill>
                </a:rPr>
                <a:t>Concat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C717B94-8D6C-495C-B8B5-F8F23EF114CB}"/>
                </a:ext>
              </a:extLst>
            </p:cNvPr>
            <p:cNvSpPr/>
            <p:nvPr/>
          </p:nvSpPr>
          <p:spPr>
            <a:xfrm>
              <a:off x="8008826" y="1671570"/>
              <a:ext cx="509667" cy="23932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A5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6855D282-A1E3-4CC0-9DA7-203A772121B0}"/>
                </a:ext>
              </a:extLst>
            </p:cNvPr>
            <p:cNvSpPr/>
            <p:nvPr/>
          </p:nvSpPr>
          <p:spPr>
            <a:xfrm>
              <a:off x="8855772" y="2677890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5B1B5D5-FBDD-45D4-B6B5-A73CE0874FAE}"/>
                </a:ext>
              </a:extLst>
            </p:cNvPr>
            <p:cNvSpPr/>
            <p:nvPr/>
          </p:nvSpPr>
          <p:spPr>
            <a:xfrm>
              <a:off x="9462872" y="2677891"/>
              <a:ext cx="509667" cy="237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A4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C9E79BEC-1196-4B21-9ABA-5D0EBA4E8A16}"/>
                </a:ext>
              </a:extLst>
            </p:cNvPr>
            <p:cNvSpPr/>
            <p:nvPr/>
          </p:nvSpPr>
          <p:spPr>
            <a:xfrm>
              <a:off x="8855772" y="3914054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Conv3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BE19FAD-A187-4370-886B-D761B33A94AB}"/>
                </a:ext>
              </a:extLst>
            </p:cNvPr>
            <p:cNvSpPr/>
            <p:nvPr/>
          </p:nvSpPr>
          <p:spPr>
            <a:xfrm>
              <a:off x="9462872" y="3914054"/>
              <a:ext cx="509667" cy="2453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A3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8462BC70-A1C7-43E6-B2F7-2A5FE515168F}"/>
                </a:ext>
              </a:extLst>
            </p:cNvPr>
            <p:cNvSpPr/>
            <p:nvPr/>
          </p:nvSpPr>
          <p:spPr>
            <a:xfrm>
              <a:off x="8855772" y="5150218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Conv2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7429F130-3CFA-4528-A2B3-5E858D60221F}"/>
                </a:ext>
              </a:extLst>
            </p:cNvPr>
            <p:cNvSpPr/>
            <p:nvPr/>
          </p:nvSpPr>
          <p:spPr>
            <a:xfrm>
              <a:off x="7401727" y="6042124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Data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406D369-6905-473F-B26B-480C78F8C81B}"/>
                </a:ext>
              </a:extLst>
            </p:cNvPr>
            <p:cNvSpPr/>
            <p:nvPr/>
          </p:nvSpPr>
          <p:spPr>
            <a:xfrm>
              <a:off x="8008827" y="6042124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A0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09E92A5-9C63-400E-808A-5B933912F8D0}"/>
                </a:ext>
              </a:extLst>
            </p:cNvPr>
            <p:cNvSpPr/>
            <p:nvPr/>
          </p:nvSpPr>
          <p:spPr>
            <a:xfrm>
              <a:off x="9462873" y="5150218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A2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05BB5F58-244F-4966-A33A-92C6BA9E141E}"/>
                </a:ext>
              </a:extLst>
            </p:cNvPr>
            <p:cNvSpPr/>
            <p:nvPr/>
          </p:nvSpPr>
          <p:spPr>
            <a:xfrm>
              <a:off x="6262474" y="3914054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Conv1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181B465-9A12-4F1B-A70C-B7D87F25B261}"/>
                </a:ext>
              </a:extLst>
            </p:cNvPr>
            <p:cNvSpPr/>
            <p:nvPr/>
          </p:nvSpPr>
          <p:spPr>
            <a:xfrm>
              <a:off x="6869574" y="3914054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A1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E78905D-1B0F-4661-BFA0-20338CBF764A}"/>
                </a:ext>
              </a:extLst>
            </p:cNvPr>
            <p:cNvSpPr/>
            <p:nvPr/>
          </p:nvSpPr>
          <p:spPr>
            <a:xfrm>
              <a:off x="6262474" y="5027007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W1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A3860BA-A099-4099-A1DF-0554E6B4B09A}"/>
                </a:ext>
              </a:extLst>
            </p:cNvPr>
            <p:cNvSpPr/>
            <p:nvPr/>
          </p:nvSpPr>
          <p:spPr>
            <a:xfrm>
              <a:off x="10579641" y="6288545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W2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FA6B30B-6426-4D16-9BBA-292272A9175D}"/>
                </a:ext>
              </a:extLst>
            </p:cNvPr>
            <p:cNvSpPr/>
            <p:nvPr/>
          </p:nvSpPr>
          <p:spPr>
            <a:xfrm>
              <a:off x="10583389" y="4903796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W3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0D37AE2-D050-43EC-B34F-0C6EABDB3AA3}"/>
                </a:ext>
              </a:extLst>
            </p:cNvPr>
            <p:cNvSpPr/>
            <p:nvPr/>
          </p:nvSpPr>
          <p:spPr>
            <a:xfrm>
              <a:off x="10579641" y="3667632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W4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C03F3FBC-B921-4010-8B91-35E50C8DA849}"/>
                </a:ext>
              </a:extLst>
            </p:cNvPr>
            <p:cNvCxnSpPr>
              <a:stCxn id="11" idx="0"/>
              <a:endCxn id="8" idx="2"/>
            </p:cNvCxnSpPr>
            <p:nvPr/>
          </p:nvCxnSpPr>
          <p:spPr>
            <a:xfrm flipH="1" flipV="1">
              <a:off x="8263662" y="2360085"/>
              <a:ext cx="1454044" cy="3178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AF95BF90-C8D8-4271-B8DE-7FB6C9DF45F7}"/>
                </a:ext>
              </a:extLst>
            </p:cNvPr>
            <p:cNvCxnSpPr>
              <a:cxnSpLocks/>
              <a:stCxn id="19" idx="0"/>
              <a:endCxn id="8" idx="2"/>
            </p:cNvCxnSpPr>
            <p:nvPr/>
          </p:nvCxnSpPr>
          <p:spPr>
            <a:xfrm flipV="1">
              <a:off x="7124408" y="2360085"/>
              <a:ext cx="1139254" cy="15539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804D3768-21F7-4267-A6D0-D76AC6A5E7E9}"/>
                </a:ext>
              </a:extLst>
            </p:cNvPr>
            <p:cNvCxnSpPr>
              <a:cxnSpLocks/>
              <a:stCxn id="20" idx="0"/>
              <a:endCxn id="18" idx="2"/>
            </p:cNvCxnSpPr>
            <p:nvPr/>
          </p:nvCxnSpPr>
          <p:spPr>
            <a:xfrm flipV="1">
              <a:off x="6517308" y="4602569"/>
              <a:ext cx="607101" cy="4244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ECDB665D-79D0-44FF-9898-95B56ACB5085}"/>
                </a:ext>
              </a:extLst>
            </p:cNvPr>
            <p:cNvCxnSpPr>
              <a:cxnSpLocks/>
              <a:stCxn id="16" idx="0"/>
              <a:endCxn id="18" idx="2"/>
            </p:cNvCxnSpPr>
            <p:nvPr/>
          </p:nvCxnSpPr>
          <p:spPr>
            <a:xfrm flipH="1" flipV="1">
              <a:off x="7124409" y="4602569"/>
              <a:ext cx="1139252" cy="14395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7790C1FE-E186-4E5B-89AA-8FBE8C0CDC0B}"/>
                </a:ext>
              </a:extLst>
            </p:cNvPr>
            <p:cNvCxnSpPr>
              <a:cxnSpLocks/>
              <a:stCxn id="16" idx="0"/>
              <a:endCxn id="14" idx="2"/>
            </p:cNvCxnSpPr>
            <p:nvPr/>
          </p:nvCxnSpPr>
          <p:spPr>
            <a:xfrm flipV="1">
              <a:off x="8263661" y="5838733"/>
              <a:ext cx="1454046" cy="2033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EF7E9543-4EAB-49C8-BC78-D6F82D78A86A}"/>
                </a:ext>
              </a:extLst>
            </p:cNvPr>
            <p:cNvCxnSpPr>
              <a:cxnSpLocks/>
              <a:stCxn id="21" idx="0"/>
              <a:endCxn id="14" idx="2"/>
            </p:cNvCxnSpPr>
            <p:nvPr/>
          </p:nvCxnSpPr>
          <p:spPr>
            <a:xfrm flipH="1" flipV="1">
              <a:off x="9717707" y="5838733"/>
              <a:ext cx="1116768" cy="4498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B39AC149-CD48-488F-8274-739908F51FCB}"/>
                </a:ext>
              </a:extLst>
            </p:cNvPr>
            <p:cNvCxnSpPr>
              <a:cxnSpLocks/>
              <a:stCxn id="22" idx="0"/>
              <a:endCxn id="12" idx="2"/>
            </p:cNvCxnSpPr>
            <p:nvPr/>
          </p:nvCxnSpPr>
          <p:spPr>
            <a:xfrm flipH="1" flipV="1">
              <a:off x="9717707" y="4602569"/>
              <a:ext cx="1120516" cy="3012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C965C2C9-B3CD-41D0-91E3-6B66CDC548F1}"/>
                </a:ext>
              </a:extLst>
            </p:cNvPr>
            <p:cNvCxnSpPr>
              <a:cxnSpLocks/>
              <a:stCxn id="23" idx="0"/>
              <a:endCxn id="10" idx="2"/>
            </p:cNvCxnSpPr>
            <p:nvPr/>
          </p:nvCxnSpPr>
          <p:spPr>
            <a:xfrm flipH="1" flipV="1">
              <a:off x="9717707" y="3366405"/>
              <a:ext cx="1116768" cy="3012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016E7CCD-3AAF-4C92-98BA-0ACCBD928571}"/>
                </a:ext>
              </a:extLst>
            </p:cNvPr>
            <p:cNvCxnSpPr>
              <a:cxnSpLocks/>
              <a:stCxn id="17" idx="0"/>
              <a:endCxn id="12" idx="2"/>
            </p:cNvCxnSpPr>
            <p:nvPr/>
          </p:nvCxnSpPr>
          <p:spPr>
            <a:xfrm flipV="1">
              <a:off x="9717706" y="4602569"/>
              <a:ext cx="1" cy="5476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95213D7B-4B25-47B6-8102-A8B65B0348EF}"/>
                </a:ext>
              </a:extLst>
            </p:cNvPr>
            <p:cNvCxnSpPr>
              <a:cxnSpLocks/>
              <a:stCxn id="13" idx="0"/>
              <a:endCxn id="10" idx="2"/>
            </p:cNvCxnSpPr>
            <p:nvPr/>
          </p:nvCxnSpPr>
          <p:spPr>
            <a:xfrm flipV="1">
              <a:off x="9717706" y="3366405"/>
              <a:ext cx="1" cy="5476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9B8AFB47-6721-43A2-9042-2B264A7A1FCC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8263661" y="1176796"/>
              <a:ext cx="1" cy="4947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28A13ECE-9351-490D-A419-DA17E14153B5}"/>
              </a:ext>
            </a:extLst>
          </p:cNvPr>
          <p:cNvSpPr/>
          <p:nvPr/>
        </p:nvSpPr>
        <p:spPr>
          <a:xfrm>
            <a:off x="4375770" y="4774940"/>
            <a:ext cx="509666" cy="23932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BB692B9-5B03-4C15-9FFA-A1172D2FC52C}"/>
              </a:ext>
            </a:extLst>
          </p:cNvPr>
          <p:cNvSpPr/>
          <p:nvPr/>
        </p:nvSpPr>
        <p:spPr>
          <a:xfrm>
            <a:off x="4375767" y="5262546"/>
            <a:ext cx="509667" cy="2373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C5F8263-0AAA-42F0-9E48-7580258C6720}"/>
              </a:ext>
            </a:extLst>
          </p:cNvPr>
          <p:cNvSpPr txBox="1"/>
          <p:nvPr/>
        </p:nvSpPr>
        <p:spPr>
          <a:xfrm>
            <a:off x="5009520" y="471019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Current Operator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C058FC2-07CD-4B7C-B770-8664A30F3FD2}"/>
              </a:ext>
            </a:extLst>
          </p:cNvPr>
          <p:cNvSpPr txBox="1"/>
          <p:nvPr/>
        </p:nvSpPr>
        <p:spPr>
          <a:xfrm>
            <a:off x="838200" y="1289258"/>
            <a:ext cx="8183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Memory size is 10MB;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A2 and A5 are 2MB. Others are 1MB.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It takes one unit of time to execute an operator or to transmit 1MB data between GPU and CPU.</a:t>
            </a:r>
            <a:endParaRPr lang="zh-CN" altLang="en-US" sz="2000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34F3AA2-DE74-4A8D-ABD7-B4F20FF3F5AF}"/>
              </a:ext>
            </a:extLst>
          </p:cNvPr>
          <p:cNvSpPr/>
          <p:nvPr/>
        </p:nvSpPr>
        <p:spPr>
          <a:xfrm>
            <a:off x="976299" y="2600633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C7115497-852E-4981-B30A-0A350B772897}"/>
              </a:ext>
            </a:extLst>
          </p:cNvPr>
          <p:cNvSpPr/>
          <p:nvPr/>
        </p:nvSpPr>
        <p:spPr>
          <a:xfrm>
            <a:off x="976299" y="3354676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CFEC6D4-3519-4242-BD31-6AB61B2031E7}"/>
              </a:ext>
            </a:extLst>
          </p:cNvPr>
          <p:cNvSpPr/>
          <p:nvPr/>
        </p:nvSpPr>
        <p:spPr>
          <a:xfrm>
            <a:off x="976299" y="4125034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E610171-ACAE-4DDD-A80F-608A95AE0A1F}"/>
              </a:ext>
            </a:extLst>
          </p:cNvPr>
          <p:cNvSpPr/>
          <p:nvPr/>
        </p:nvSpPr>
        <p:spPr>
          <a:xfrm>
            <a:off x="972744" y="4894398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629771D-E12E-47B0-8C5F-A91CA6DC451C}"/>
              </a:ext>
            </a:extLst>
          </p:cNvPr>
          <p:cNvSpPr/>
          <p:nvPr/>
        </p:nvSpPr>
        <p:spPr>
          <a:xfrm>
            <a:off x="969631" y="5664756"/>
            <a:ext cx="1139254" cy="7769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6" name="箭头: 右 45">
            <a:extLst>
              <a:ext uri="{FF2B5EF4-FFF2-40B4-BE49-F238E27FC236}">
                <a16:creationId xmlns:a16="http://schemas.microsoft.com/office/drawing/2014/main" id="{6BAA690C-BB0D-45B9-88FF-0484CA39171F}"/>
              </a:ext>
            </a:extLst>
          </p:cNvPr>
          <p:cNvSpPr/>
          <p:nvPr/>
        </p:nvSpPr>
        <p:spPr>
          <a:xfrm>
            <a:off x="4375766" y="5748172"/>
            <a:ext cx="509667" cy="237348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9475772-8221-4685-BC49-D774E995219E}"/>
              </a:ext>
            </a:extLst>
          </p:cNvPr>
          <p:cNvSpPr txBox="1"/>
          <p:nvPr/>
        </p:nvSpPr>
        <p:spPr>
          <a:xfrm>
            <a:off x="5009520" y="569175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Swap-out</a:t>
            </a:r>
            <a:endParaRPr lang="zh-CN" altLang="en-US" dirty="0"/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C5B89508-130A-4C65-8BF4-5694F118483F}"/>
              </a:ext>
            </a:extLst>
          </p:cNvPr>
          <p:cNvSpPr/>
          <p:nvPr/>
        </p:nvSpPr>
        <p:spPr>
          <a:xfrm rot="10800000">
            <a:off x="4375766" y="6176097"/>
            <a:ext cx="509667" cy="237348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E1CA2D2-5CCF-41BC-86F5-3E2691838F07}"/>
              </a:ext>
            </a:extLst>
          </p:cNvPr>
          <p:cNvSpPr txBox="1"/>
          <p:nvPr/>
        </p:nvSpPr>
        <p:spPr>
          <a:xfrm>
            <a:off x="5009520" y="611968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Swap-in</a:t>
            </a:r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A649687-CA98-436D-B355-A5890FD522FA}"/>
              </a:ext>
            </a:extLst>
          </p:cNvPr>
          <p:cNvSpPr txBox="1"/>
          <p:nvPr/>
        </p:nvSpPr>
        <p:spPr>
          <a:xfrm>
            <a:off x="838200" y="6469203"/>
            <a:ext cx="1473480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GPU memory</a:t>
            </a:r>
            <a:endParaRPr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34570FC-4960-4A9D-A2C0-2A89FA69E7FE}"/>
              </a:ext>
            </a:extLst>
          </p:cNvPr>
          <p:cNvSpPr txBox="1"/>
          <p:nvPr/>
        </p:nvSpPr>
        <p:spPr>
          <a:xfrm>
            <a:off x="2311680" y="6469203"/>
            <a:ext cx="1460656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CPU memory</a:t>
            </a:r>
            <a:endParaRPr lang="zh-CN" altLang="en-US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228B9F1-DCF0-404A-9898-06485FA24A32}"/>
              </a:ext>
            </a:extLst>
          </p:cNvPr>
          <p:cNvSpPr txBox="1"/>
          <p:nvPr/>
        </p:nvSpPr>
        <p:spPr>
          <a:xfrm>
            <a:off x="4272580" y="3575278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Time Step: 6</a:t>
            </a:r>
            <a:endParaRPr lang="zh-CN" altLang="en-US" b="1" dirty="0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E8B43FFA-34B2-4731-B6FF-EC5DF2AECC79}"/>
              </a:ext>
            </a:extLst>
          </p:cNvPr>
          <p:cNvSpPr/>
          <p:nvPr/>
        </p:nvSpPr>
        <p:spPr>
          <a:xfrm>
            <a:off x="1283205" y="3639815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A2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箭头: 右 55">
            <a:extLst>
              <a:ext uri="{FF2B5EF4-FFF2-40B4-BE49-F238E27FC236}">
                <a16:creationId xmlns:a16="http://schemas.microsoft.com/office/drawing/2014/main" id="{7FAFAC12-2DC5-41FD-81E7-73DF8BA1A384}"/>
              </a:ext>
            </a:extLst>
          </p:cNvPr>
          <p:cNvSpPr/>
          <p:nvPr/>
        </p:nvSpPr>
        <p:spPr>
          <a:xfrm>
            <a:off x="2422459" y="3639815"/>
            <a:ext cx="509667" cy="237348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4EB50412-5760-4D5B-82FA-BAB5EE8BB943}"/>
              </a:ext>
            </a:extLst>
          </p:cNvPr>
          <p:cNvSpPr/>
          <p:nvPr/>
        </p:nvSpPr>
        <p:spPr>
          <a:xfrm>
            <a:off x="1253956" y="5942415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A4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1E6A75B9-6F06-4E1C-9BF7-EB3056B9BEE9}"/>
              </a:ext>
            </a:extLst>
          </p:cNvPr>
          <p:cNvSpPr/>
          <p:nvPr/>
        </p:nvSpPr>
        <p:spPr>
          <a:xfrm>
            <a:off x="1287537" y="2876484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A1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75B6E5D2-3184-4CA4-8D33-56A2121BDD15}"/>
              </a:ext>
            </a:extLst>
          </p:cNvPr>
          <p:cNvSpPr/>
          <p:nvPr/>
        </p:nvSpPr>
        <p:spPr>
          <a:xfrm>
            <a:off x="1253955" y="5192807"/>
            <a:ext cx="509667" cy="23734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A5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47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96BA3F-E4CD-4105-BAAC-0D65CE66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Swapping examples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6D8B0C-6CC2-413B-85E0-3FE63D25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824906D-CBC3-45F4-90C8-8D7240AB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06" y="1149558"/>
            <a:ext cx="11435787" cy="57084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79F6496-C969-4273-B8E1-02BC476DF6CF}"/>
              </a:ext>
            </a:extLst>
          </p:cNvPr>
          <p:cNvSpPr txBox="1"/>
          <p:nvPr/>
        </p:nvSpPr>
        <p:spPr>
          <a:xfrm>
            <a:off x="343383" y="2263455"/>
            <a:ext cx="3973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(a)</a:t>
            </a:r>
            <a:endParaRPr lang="zh-CN" altLang="en-US" sz="12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BA5F6B3-6A50-4FAA-B020-4601AD782B92}"/>
              </a:ext>
            </a:extLst>
          </p:cNvPr>
          <p:cNvSpPr txBox="1"/>
          <p:nvPr/>
        </p:nvSpPr>
        <p:spPr>
          <a:xfrm>
            <a:off x="331809" y="3723601"/>
            <a:ext cx="3973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(b)</a:t>
            </a:r>
            <a:endParaRPr lang="zh-CN" altLang="en-US" sz="12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5900D89-9152-44A6-B821-C4A571FFEE5E}"/>
              </a:ext>
            </a:extLst>
          </p:cNvPr>
          <p:cNvSpPr txBox="1"/>
          <p:nvPr/>
        </p:nvSpPr>
        <p:spPr>
          <a:xfrm>
            <a:off x="333734" y="5172369"/>
            <a:ext cx="3973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(c)</a:t>
            </a:r>
            <a:endParaRPr lang="zh-CN" altLang="en-US" sz="12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B7ECDD0-C769-48C7-8EDE-E859B4DCFF8A}"/>
              </a:ext>
            </a:extLst>
          </p:cNvPr>
          <p:cNvSpPr txBox="1"/>
          <p:nvPr/>
        </p:nvSpPr>
        <p:spPr>
          <a:xfrm>
            <a:off x="322162" y="6653930"/>
            <a:ext cx="3973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(b)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81445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96BA3F-E4CD-4105-BAAC-0D65CE66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Swapping examples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6D8B0C-6CC2-413B-85E0-3FE63D25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824906D-CBC3-45F4-90C8-8D7240AB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06" y="1149558"/>
            <a:ext cx="11435787" cy="57084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79F6496-C969-4273-B8E1-02BC476DF6CF}"/>
              </a:ext>
            </a:extLst>
          </p:cNvPr>
          <p:cNvSpPr txBox="1"/>
          <p:nvPr/>
        </p:nvSpPr>
        <p:spPr>
          <a:xfrm>
            <a:off x="343383" y="2263455"/>
            <a:ext cx="3973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(a)</a:t>
            </a:r>
            <a:endParaRPr lang="zh-CN" altLang="en-US" sz="12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BA5F6B3-6A50-4FAA-B020-4601AD782B92}"/>
              </a:ext>
            </a:extLst>
          </p:cNvPr>
          <p:cNvSpPr txBox="1"/>
          <p:nvPr/>
        </p:nvSpPr>
        <p:spPr>
          <a:xfrm>
            <a:off x="331809" y="3723601"/>
            <a:ext cx="3973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(b)</a:t>
            </a:r>
            <a:endParaRPr lang="zh-CN" altLang="en-US" sz="12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5900D89-9152-44A6-B821-C4A571FFEE5E}"/>
              </a:ext>
            </a:extLst>
          </p:cNvPr>
          <p:cNvSpPr txBox="1"/>
          <p:nvPr/>
        </p:nvSpPr>
        <p:spPr>
          <a:xfrm>
            <a:off x="333734" y="5172369"/>
            <a:ext cx="3973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(c)</a:t>
            </a:r>
            <a:endParaRPr lang="zh-CN" altLang="en-US" sz="12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B7ECDD0-C769-48C7-8EDE-E859B4DCFF8A}"/>
              </a:ext>
            </a:extLst>
          </p:cNvPr>
          <p:cNvSpPr txBox="1"/>
          <p:nvPr/>
        </p:nvSpPr>
        <p:spPr>
          <a:xfrm>
            <a:off x="322162" y="6653930"/>
            <a:ext cx="3973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(b)</a:t>
            </a:r>
            <a:endParaRPr lang="zh-CN" altLang="en-US" sz="1200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E1676D8-C925-48FE-9572-64C82CADBAEB}"/>
              </a:ext>
            </a:extLst>
          </p:cNvPr>
          <p:cNvSpPr/>
          <p:nvPr/>
        </p:nvSpPr>
        <p:spPr>
          <a:xfrm>
            <a:off x="335664" y="3931843"/>
            <a:ext cx="11520669" cy="1525211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3AE5FB2-A03D-4D47-8F52-1EE82DE982C6}"/>
              </a:ext>
            </a:extLst>
          </p:cNvPr>
          <p:cNvSpPr/>
          <p:nvPr/>
        </p:nvSpPr>
        <p:spPr>
          <a:xfrm>
            <a:off x="293224" y="5457055"/>
            <a:ext cx="11520669" cy="140094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BDC185E-8370-4B0E-AB50-DF3B261FE6A5}"/>
              </a:ext>
            </a:extLst>
          </p:cNvPr>
          <p:cNvSpPr/>
          <p:nvPr/>
        </p:nvSpPr>
        <p:spPr>
          <a:xfrm>
            <a:off x="7413674" y="2553286"/>
            <a:ext cx="1814732" cy="1242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847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96BA3F-E4CD-4105-BAAC-0D65CE66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Swapping examples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6D8B0C-6CC2-413B-85E0-3FE63D25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824906D-CBC3-45F4-90C8-8D7240AB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06" y="1149558"/>
            <a:ext cx="11435787" cy="57084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79F6496-C969-4273-B8E1-02BC476DF6CF}"/>
              </a:ext>
            </a:extLst>
          </p:cNvPr>
          <p:cNvSpPr txBox="1"/>
          <p:nvPr/>
        </p:nvSpPr>
        <p:spPr>
          <a:xfrm>
            <a:off x="343383" y="2263455"/>
            <a:ext cx="3973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(a)</a:t>
            </a:r>
            <a:endParaRPr lang="zh-CN" altLang="en-US" sz="12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BA5F6B3-6A50-4FAA-B020-4601AD782B92}"/>
              </a:ext>
            </a:extLst>
          </p:cNvPr>
          <p:cNvSpPr txBox="1"/>
          <p:nvPr/>
        </p:nvSpPr>
        <p:spPr>
          <a:xfrm>
            <a:off x="331809" y="3723601"/>
            <a:ext cx="3973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(b)</a:t>
            </a:r>
            <a:endParaRPr lang="zh-CN" altLang="en-US" sz="12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5900D89-9152-44A6-B821-C4A571FFEE5E}"/>
              </a:ext>
            </a:extLst>
          </p:cNvPr>
          <p:cNvSpPr txBox="1"/>
          <p:nvPr/>
        </p:nvSpPr>
        <p:spPr>
          <a:xfrm>
            <a:off x="333734" y="5172369"/>
            <a:ext cx="3973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(c)</a:t>
            </a:r>
            <a:endParaRPr lang="zh-CN" altLang="en-US" sz="12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B7ECDD0-C769-48C7-8EDE-E859B4DCFF8A}"/>
              </a:ext>
            </a:extLst>
          </p:cNvPr>
          <p:cNvSpPr txBox="1"/>
          <p:nvPr/>
        </p:nvSpPr>
        <p:spPr>
          <a:xfrm>
            <a:off x="322162" y="6653930"/>
            <a:ext cx="3973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(b)</a:t>
            </a:r>
            <a:endParaRPr lang="zh-CN" altLang="en-US" sz="1200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697871-C933-42C5-A825-B807DEC3D27F}"/>
              </a:ext>
            </a:extLst>
          </p:cNvPr>
          <p:cNvSpPr/>
          <p:nvPr/>
        </p:nvSpPr>
        <p:spPr>
          <a:xfrm>
            <a:off x="378106" y="1077312"/>
            <a:ext cx="11520669" cy="1525211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37F7286-4AFD-450A-8E1E-CA5D3ED2F263}"/>
              </a:ext>
            </a:extLst>
          </p:cNvPr>
          <p:cNvSpPr/>
          <p:nvPr/>
        </p:nvSpPr>
        <p:spPr>
          <a:xfrm>
            <a:off x="293224" y="5457055"/>
            <a:ext cx="11520669" cy="140094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39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085B-82F5-DA48-9B5B-9AEB50D7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Outline</a:t>
            </a:r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53D09-97E5-224E-8F5E-540C9730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7190D-DD1D-964C-8F16-F70A14D8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DE1CB258-D57F-094F-AC17-FF41E3B22ED3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1808290"/>
            <a:ext cx="762000" cy="665162"/>
            <a:chOff x="1110" y="2656"/>
            <a:chExt cx="1549" cy="1351"/>
          </a:xfrm>
        </p:grpSpPr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22453FB6-685E-F344-B333-E6B3BF3C23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6ADA8423-2378-A646-8E4C-1BDF33C6C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8064B3AA-949F-6241-B235-43E6282908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Line 11">
            <a:extLst>
              <a:ext uri="{FF2B5EF4-FFF2-40B4-BE49-F238E27FC236}">
                <a16:creationId xmlns:a16="http://schemas.microsoft.com/office/drawing/2014/main" id="{AA57EFEA-C4D4-4047-96E8-C82BC5DD2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2417890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ED78A1E2-071B-EE46-8A16-8F4B411CC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1884490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1041842B-EACB-FB4C-BBE8-9AEF2239DB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1906715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6FE4313A-ADBF-354C-B8E1-499B9FA3A349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2722690"/>
            <a:ext cx="762000" cy="665162"/>
            <a:chOff x="3174" y="2656"/>
            <a:chExt cx="1549" cy="1351"/>
          </a:xfrm>
        </p:grpSpPr>
        <p:sp>
          <p:nvSpPr>
            <p:cNvPr id="14" name="AutoShape 8">
              <a:extLst>
                <a:ext uri="{FF2B5EF4-FFF2-40B4-BE49-F238E27FC236}">
                  <a16:creationId xmlns:a16="http://schemas.microsoft.com/office/drawing/2014/main" id="{9448FA97-6768-AC48-9E4B-74F21B4702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9">
              <a:extLst>
                <a:ext uri="{FF2B5EF4-FFF2-40B4-BE49-F238E27FC236}">
                  <a16:creationId xmlns:a16="http://schemas.microsoft.com/office/drawing/2014/main" id="{0C2AB8FB-ABE8-3646-9D0E-12B966FE1B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A11CEA87-C5F3-2C46-A7CB-48481D4960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Line 14">
            <a:extLst>
              <a:ext uri="{FF2B5EF4-FFF2-40B4-BE49-F238E27FC236}">
                <a16:creationId xmlns:a16="http://schemas.microsoft.com/office/drawing/2014/main" id="{D17DA239-B395-604A-B674-84CE1E417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3332290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0B1E965C-9203-614E-B230-3AB1C9B4E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2798890"/>
            <a:ext cx="4220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Observation and Motivation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5AECE352-4AEE-AE40-8030-C0261E400C6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2821115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20" name="Group 17">
            <a:extLst>
              <a:ext uri="{FF2B5EF4-FFF2-40B4-BE49-F238E27FC236}">
                <a16:creationId xmlns:a16="http://schemas.microsoft.com/office/drawing/2014/main" id="{31CE9C3D-7397-E847-B3AA-62DA5D925F14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3614865"/>
            <a:ext cx="762001" cy="665162"/>
            <a:chOff x="1110" y="2656"/>
            <a:chExt cx="1549" cy="1351"/>
          </a:xfrm>
        </p:grpSpPr>
        <p:sp>
          <p:nvSpPr>
            <p:cNvPr id="21" name="AutoShape 18">
              <a:extLst>
                <a:ext uri="{FF2B5EF4-FFF2-40B4-BE49-F238E27FC236}">
                  <a16:creationId xmlns:a16="http://schemas.microsoft.com/office/drawing/2014/main" id="{04EF499B-5311-904B-A25E-44BEEEA7EE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AutoShape 19">
              <a:extLst>
                <a:ext uri="{FF2B5EF4-FFF2-40B4-BE49-F238E27FC236}">
                  <a16:creationId xmlns:a16="http://schemas.microsoft.com/office/drawing/2014/main" id="{F427C7A2-1B48-7847-9163-3717F0F24B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AutoShape 20">
              <a:extLst>
                <a:ext uri="{FF2B5EF4-FFF2-40B4-BE49-F238E27FC236}">
                  <a16:creationId xmlns:a16="http://schemas.microsoft.com/office/drawing/2014/main" id="{8FD76F14-1F64-0042-9B85-608BCD32C1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Line 25">
            <a:extLst>
              <a:ext uri="{FF2B5EF4-FFF2-40B4-BE49-F238E27FC236}">
                <a16:creationId xmlns:a16="http://schemas.microsoft.com/office/drawing/2014/main" id="{22D2A4A0-4FF7-134D-8959-53175B16D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422446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74626734-4459-D84A-A704-3DE5903D9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3691065"/>
            <a:ext cx="1162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32A00673-759D-B144-AB26-5E487FBD236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3713290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7" name="Group 21">
            <a:extLst>
              <a:ext uri="{FF2B5EF4-FFF2-40B4-BE49-F238E27FC236}">
                <a16:creationId xmlns:a16="http://schemas.microsoft.com/office/drawing/2014/main" id="{AC12AB32-0D0B-D345-90B5-F5B21332CBA3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4529265"/>
            <a:ext cx="762000" cy="665162"/>
            <a:chOff x="3174" y="2656"/>
            <a:chExt cx="1549" cy="1351"/>
          </a:xfrm>
        </p:grpSpPr>
        <p:sp>
          <p:nvSpPr>
            <p:cNvPr id="28" name="AutoShape 22">
              <a:extLst>
                <a:ext uri="{FF2B5EF4-FFF2-40B4-BE49-F238E27FC236}">
                  <a16:creationId xmlns:a16="http://schemas.microsoft.com/office/drawing/2014/main" id="{457B5392-3ED2-2B4C-B162-454614A9A62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AutoShape 23">
              <a:extLst>
                <a:ext uri="{FF2B5EF4-FFF2-40B4-BE49-F238E27FC236}">
                  <a16:creationId xmlns:a16="http://schemas.microsoft.com/office/drawing/2014/main" id="{3B340ABD-3DAB-BF49-AEB0-17A9A4EDB6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AutoShape 24">
              <a:extLst>
                <a:ext uri="{FF2B5EF4-FFF2-40B4-BE49-F238E27FC236}">
                  <a16:creationId xmlns:a16="http://schemas.microsoft.com/office/drawing/2014/main" id="{C794E69F-D5DC-F446-86D0-86A31B26DD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Line 28">
            <a:extLst>
              <a:ext uri="{FF2B5EF4-FFF2-40B4-BE49-F238E27FC236}">
                <a16:creationId xmlns:a16="http://schemas.microsoft.com/office/drawing/2014/main" id="{8344E2C2-B780-C246-AC8A-362BE71E9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513886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D19C3F29-CFEF-8142-882A-A33C4A7D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4605465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D93FB346-69DB-D249-B202-DCB3FEF0B6F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4627690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Line 25">
            <a:extLst>
              <a:ext uri="{FF2B5EF4-FFF2-40B4-BE49-F238E27FC236}">
                <a16:creationId xmlns:a16="http://schemas.microsoft.com/office/drawing/2014/main" id="{340476F6-0B33-4C79-8FAB-5BF0380DD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605469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26">
            <a:extLst>
              <a:ext uri="{FF2B5EF4-FFF2-40B4-BE49-F238E27FC236}">
                <a16:creationId xmlns:a16="http://schemas.microsoft.com/office/drawing/2014/main" id="{547B801A-F29B-4199-9576-79A32C0F1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5521299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id="{0C3910D7-5E30-49AC-9B20-8A2AA19FAA2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5408614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37" name="Group 17">
            <a:extLst>
              <a:ext uri="{FF2B5EF4-FFF2-40B4-BE49-F238E27FC236}">
                <a16:creationId xmlns:a16="http://schemas.microsoft.com/office/drawing/2014/main" id="{2BD901C1-565F-4A32-AE0A-2AE5324DAB48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5418238"/>
            <a:ext cx="762001" cy="665162"/>
            <a:chOff x="1110" y="2656"/>
            <a:chExt cx="1549" cy="1351"/>
          </a:xfrm>
        </p:grpSpPr>
        <p:sp>
          <p:nvSpPr>
            <p:cNvPr id="38" name="AutoShape 18">
              <a:extLst>
                <a:ext uri="{FF2B5EF4-FFF2-40B4-BE49-F238E27FC236}">
                  <a16:creationId xmlns:a16="http://schemas.microsoft.com/office/drawing/2014/main" id="{B8D17286-1096-44D4-9CCB-1AC43E3DFD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AutoShape 19">
              <a:extLst>
                <a:ext uri="{FF2B5EF4-FFF2-40B4-BE49-F238E27FC236}">
                  <a16:creationId xmlns:a16="http://schemas.microsoft.com/office/drawing/2014/main" id="{A14DBBBD-44A3-43B2-BCD1-C8CB1A8ECA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AutoShape 20">
              <a:extLst>
                <a:ext uri="{FF2B5EF4-FFF2-40B4-BE49-F238E27FC236}">
                  <a16:creationId xmlns:a16="http://schemas.microsoft.com/office/drawing/2014/main" id="{33896D3A-AD0D-44FE-B194-433DE47C34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Text Box 27">
            <a:extLst>
              <a:ext uri="{FF2B5EF4-FFF2-40B4-BE49-F238E27FC236}">
                <a16:creationId xmlns:a16="http://schemas.microsoft.com/office/drawing/2014/main" id="{D32FB4ED-6443-4725-A166-3577859F323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7908" y="551666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46598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085B-82F5-DA48-9B5B-9AEB50D7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Outline</a:t>
            </a:r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53D09-97E5-224E-8F5E-540C9730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7190D-DD1D-964C-8F16-F70A14D8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DE1CB258-D57F-094F-AC17-FF41E3B22ED3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1808290"/>
            <a:ext cx="762000" cy="665162"/>
            <a:chOff x="1110" y="2656"/>
            <a:chExt cx="1549" cy="1351"/>
          </a:xfrm>
        </p:grpSpPr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22453FB6-685E-F344-B333-E6B3BF3C23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6ADA8423-2378-A646-8E4C-1BDF33C6C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8064B3AA-949F-6241-B235-43E6282908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Line 11">
            <a:extLst>
              <a:ext uri="{FF2B5EF4-FFF2-40B4-BE49-F238E27FC236}">
                <a16:creationId xmlns:a16="http://schemas.microsoft.com/office/drawing/2014/main" id="{AA57EFEA-C4D4-4047-96E8-C82BC5DD2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2417890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ED78A1E2-071B-EE46-8A16-8F4B411CC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1884490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1041842B-EACB-FB4C-BBE8-9AEF2239DB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1906715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6FE4313A-ADBF-354C-B8E1-499B9FA3A349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2722690"/>
            <a:ext cx="762000" cy="665162"/>
            <a:chOff x="3174" y="2656"/>
            <a:chExt cx="1549" cy="1351"/>
          </a:xfrm>
        </p:grpSpPr>
        <p:sp>
          <p:nvSpPr>
            <p:cNvPr id="14" name="AutoShape 8">
              <a:extLst>
                <a:ext uri="{FF2B5EF4-FFF2-40B4-BE49-F238E27FC236}">
                  <a16:creationId xmlns:a16="http://schemas.microsoft.com/office/drawing/2014/main" id="{9448FA97-6768-AC48-9E4B-74F21B4702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9">
              <a:extLst>
                <a:ext uri="{FF2B5EF4-FFF2-40B4-BE49-F238E27FC236}">
                  <a16:creationId xmlns:a16="http://schemas.microsoft.com/office/drawing/2014/main" id="{0C2AB8FB-ABE8-3646-9D0E-12B966FE1B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A11CEA87-C5F3-2C46-A7CB-48481D4960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Line 14">
            <a:extLst>
              <a:ext uri="{FF2B5EF4-FFF2-40B4-BE49-F238E27FC236}">
                <a16:creationId xmlns:a16="http://schemas.microsoft.com/office/drawing/2014/main" id="{D17DA239-B395-604A-B674-84CE1E417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3332290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5AECE352-4AEE-AE40-8030-C0261E400C6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2821115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20" name="Group 17">
            <a:extLst>
              <a:ext uri="{FF2B5EF4-FFF2-40B4-BE49-F238E27FC236}">
                <a16:creationId xmlns:a16="http://schemas.microsoft.com/office/drawing/2014/main" id="{31CE9C3D-7397-E847-B3AA-62DA5D925F14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3614865"/>
            <a:ext cx="762001" cy="665162"/>
            <a:chOff x="1110" y="2656"/>
            <a:chExt cx="1549" cy="1351"/>
          </a:xfrm>
        </p:grpSpPr>
        <p:sp>
          <p:nvSpPr>
            <p:cNvPr id="21" name="AutoShape 18">
              <a:extLst>
                <a:ext uri="{FF2B5EF4-FFF2-40B4-BE49-F238E27FC236}">
                  <a16:creationId xmlns:a16="http://schemas.microsoft.com/office/drawing/2014/main" id="{04EF499B-5311-904B-A25E-44BEEEA7EE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AutoShape 19">
              <a:extLst>
                <a:ext uri="{FF2B5EF4-FFF2-40B4-BE49-F238E27FC236}">
                  <a16:creationId xmlns:a16="http://schemas.microsoft.com/office/drawing/2014/main" id="{F427C7A2-1B48-7847-9163-3717F0F24B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AutoShape 20">
              <a:extLst>
                <a:ext uri="{FF2B5EF4-FFF2-40B4-BE49-F238E27FC236}">
                  <a16:creationId xmlns:a16="http://schemas.microsoft.com/office/drawing/2014/main" id="{8FD76F14-1F64-0042-9B85-608BCD32C1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Line 25">
            <a:extLst>
              <a:ext uri="{FF2B5EF4-FFF2-40B4-BE49-F238E27FC236}">
                <a16:creationId xmlns:a16="http://schemas.microsoft.com/office/drawing/2014/main" id="{22D2A4A0-4FF7-134D-8959-53175B16D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422446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74626734-4459-D84A-A704-3DE5903D9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3691065"/>
            <a:ext cx="1162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32A00673-759D-B144-AB26-5E487FBD236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3713290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7" name="Group 21">
            <a:extLst>
              <a:ext uri="{FF2B5EF4-FFF2-40B4-BE49-F238E27FC236}">
                <a16:creationId xmlns:a16="http://schemas.microsoft.com/office/drawing/2014/main" id="{AC12AB32-0D0B-D345-90B5-F5B21332CBA3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4529265"/>
            <a:ext cx="762000" cy="665162"/>
            <a:chOff x="3174" y="2656"/>
            <a:chExt cx="1549" cy="1351"/>
          </a:xfrm>
        </p:grpSpPr>
        <p:sp>
          <p:nvSpPr>
            <p:cNvPr id="28" name="AutoShape 22">
              <a:extLst>
                <a:ext uri="{FF2B5EF4-FFF2-40B4-BE49-F238E27FC236}">
                  <a16:creationId xmlns:a16="http://schemas.microsoft.com/office/drawing/2014/main" id="{457B5392-3ED2-2B4C-B162-454614A9A62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AutoShape 23">
              <a:extLst>
                <a:ext uri="{FF2B5EF4-FFF2-40B4-BE49-F238E27FC236}">
                  <a16:creationId xmlns:a16="http://schemas.microsoft.com/office/drawing/2014/main" id="{3B340ABD-3DAB-BF49-AEB0-17A9A4EDB6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AutoShape 24">
              <a:extLst>
                <a:ext uri="{FF2B5EF4-FFF2-40B4-BE49-F238E27FC236}">
                  <a16:creationId xmlns:a16="http://schemas.microsoft.com/office/drawing/2014/main" id="{C794E69F-D5DC-F446-86D0-86A31B26DD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Line 28">
            <a:extLst>
              <a:ext uri="{FF2B5EF4-FFF2-40B4-BE49-F238E27FC236}">
                <a16:creationId xmlns:a16="http://schemas.microsoft.com/office/drawing/2014/main" id="{8344E2C2-B780-C246-AC8A-362BE71E9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513886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D19C3F29-CFEF-8142-882A-A33C4A7D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4605465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D93FB346-69DB-D249-B202-DCB3FEF0B6F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4627690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Line 25">
            <a:extLst>
              <a:ext uri="{FF2B5EF4-FFF2-40B4-BE49-F238E27FC236}">
                <a16:creationId xmlns:a16="http://schemas.microsoft.com/office/drawing/2014/main" id="{340476F6-0B33-4C79-8FAB-5BF0380DD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605469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26">
            <a:extLst>
              <a:ext uri="{FF2B5EF4-FFF2-40B4-BE49-F238E27FC236}">
                <a16:creationId xmlns:a16="http://schemas.microsoft.com/office/drawing/2014/main" id="{547B801A-F29B-4199-9576-79A32C0F1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5521299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id="{0C3910D7-5E30-49AC-9B20-8A2AA19FAA2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5408614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37" name="Group 17">
            <a:extLst>
              <a:ext uri="{FF2B5EF4-FFF2-40B4-BE49-F238E27FC236}">
                <a16:creationId xmlns:a16="http://schemas.microsoft.com/office/drawing/2014/main" id="{2BD901C1-565F-4A32-AE0A-2AE5324DAB48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5418238"/>
            <a:ext cx="762001" cy="665162"/>
            <a:chOff x="1110" y="2656"/>
            <a:chExt cx="1549" cy="1351"/>
          </a:xfrm>
        </p:grpSpPr>
        <p:sp>
          <p:nvSpPr>
            <p:cNvPr id="38" name="AutoShape 18">
              <a:extLst>
                <a:ext uri="{FF2B5EF4-FFF2-40B4-BE49-F238E27FC236}">
                  <a16:creationId xmlns:a16="http://schemas.microsoft.com/office/drawing/2014/main" id="{B8D17286-1096-44D4-9CCB-1AC43E3DFD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AutoShape 19">
              <a:extLst>
                <a:ext uri="{FF2B5EF4-FFF2-40B4-BE49-F238E27FC236}">
                  <a16:creationId xmlns:a16="http://schemas.microsoft.com/office/drawing/2014/main" id="{A14DBBBD-44A3-43B2-BCD1-C8CB1A8ECA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AutoShape 20">
              <a:extLst>
                <a:ext uri="{FF2B5EF4-FFF2-40B4-BE49-F238E27FC236}">
                  <a16:creationId xmlns:a16="http://schemas.microsoft.com/office/drawing/2014/main" id="{33896D3A-AD0D-44FE-B194-433DE47C34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Text Box 27">
            <a:extLst>
              <a:ext uri="{FF2B5EF4-FFF2-40B4-BE49-F238E27FC236}">
                <a16:creationId xmlns:a16="http://schemas.microsoft.com/office/drawing/2014/main" id="{D32FB4ED-6443-4725-A166-3577859F323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7908" y="551666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21C39D77-04E0-44E3-8A5A-A736DDEF7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2798890"/>
            <a:ext cx="4220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Observation and Motivation</a:t>
            </a:r>
          </a:p>
        </p:txBody>
      </p:sp>
    </p:spTree>
    <p:extLst>
      <p:ext uri="{BB962C8B-B14F-4D97-AF65-F5344CB8AC3E}">
        <p14:creationId xmlns:p14="http://schemas.microsoft.com/office/powerpoint/2010/main" val="2719113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9B4DEF-2BCD-4C91-9F97-A18947BB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Design Overview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1D775E-9AA7-4FB5-AFC8-C8C8FA0C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21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980CAAE-4E5A-44FE-91D5-44EDB28DC100}"/>
              </a:ext>
            </a:extLst>
          </p:cNvPr>
          <p:cNvGrpSpPr/>
          <p:nvPr/>
        </p:nvGrpSpPr>
        <p:grpSpPr>
          <a:xfrm>
            <a:off x="838200" y="1716656"/>
            <a:ext cx="1252400" cy="1365010"/>
            <a:chOff x="0" y="1145117"/>
            <a:chExt cx="5050328" cy="5653327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9C87E91-2EEC-4949-B675-952CF24F294D}"/>
                </a:ext>
              </a:extLst>
            </p:cNvPr>
            <p:cNvSpPr txBox="1"/>
            <p:nvPr/>
          </p:nvSpPr>
          <p:spPr>
            <a:xfrm>
              <a:off x="4013616" y="2085311"/>
              <a:ext cx="1036712" cy="296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" dirty="0"/>
                <a:t>: Intermediate data</a:t>
              </a:r>
              <a:endParaRPr lang="zh-CN" altLang="en-US" sz="300" dirty="0"/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FC50CD6-4576-4B25-9751-6C3DE750D8F3}"/>
                </a:ext>
              </a:extLst>
            </p:cNvPr>
            <p:cNvGrpSpPr/>
            <p:nvPr/>
          </p:nvGrpSpPr>
          <p:grpSpPr>
            <a:xfrm>
              <a:off x="0" y="1145117"/>
              <a:ext cx="4830582" cy="5653327"/>
              <a:chOff x="0" y="1145117"/>
              <a:chExt cx="4830582" cy="5653327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B19FDB73-3747-49A6-8E08-91E90D98AB5B}"/>
                  </a:ext>
                </a:extLst>
              </p:cNvPr>
              <p:cNvSpPr/>
              <p:nvPr/>
            </p:nvSpPr>
            <p:spPr>
              <a:xfrm>
                <a:off x="1139253" y="1739375"/>
                <a:ext cx="1723869" cy="6885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00" dirty="0" err="1">
                    <a:solidFill>
                      <a:schemeClr val="tx1"/>
                    </a:solidFill>
                  </a:rPr>
                  <a:t>Concat</a:t>
                </a:r>
                <a:endParaRPr lang="zh-CN" altLang="en-US" sz="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9A43721-8F34-4863-8436-B8F1C2259EC4}"/>
                  </a:ext>
                </a:extLst>
              </p:cNvPr>
              <p:cNvSpPr/>
              <p:nvPr/>
            </p:nvSpPr>
            <p:spPr>
              <a:xfrm>
                <a:off x="1746353" y="1739375"/>
                <a:ext cx="509667" cy="23932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A5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624FCDFC-C0D9-4DB8-B033-B7356E9AF791}"/>
                  </a:ext>
                </a:extLst>
              </p:cNvPr>
              <p:cNvSpPr/>
              <p:nvPr/>
            </p:nvSpPr>
            <p:spPr>
              <a:xfrm>
                <a:off x="2593298" y="2745695"/>
                <a:ext cx="1723869" cy="6885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00" dirty="0">
                    <a:solidFill>
                      <a:schemeClr val="tx1"/>
                    </a:solidFill>
                  </a:rPr>
                  <a:t>Conv4</a:t>
                </a:r>
                <a:endParaRPr lang="zh-CN" altLang="en-US" sz="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2EBC39F-6790-4489-A8A8-BE6F2A2811D7}"/>
                  </a:ext>
                </a:extLst>
              </p:cNvPr>
              <p:cNvSpPr/>
              <p:nvPr/>
            </p:nvSpPr>
            <p:spPr>
              <a:xfrm>
                <a:off x="3200398" y="2745696"/>
                <a:ext cx="509667" cy="23734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A4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35CCD3BC-E4C1-470A-891C-C1AE1D0AD5C4}"/>
                  </a:ext>
                </a:extLst>
              </p:cNvPr>
              <p:cNvSpPr/>
              <p:nvPr/>
            </p:nvSpPr>
            <p:spPr>
              <a:xfrm>
                <a:off x="2593298" y="3981859"/>
                <a:ext cx="1723869" cy="6885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00" dirty="0">
                    <a:solidFill>
                      <a:schemeClr val="tx1"/>
                    </a:solidFill>
                  </a:rPr>
                  <a:t>Conv3</a:t>
                </a:r>
                <a:endParaRPr lang="zh-CN" altLang="en-US" sz="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4F9E0E9-0A50-49E7-B508-22824A1F9DBD}"/>
                  </a:ext>
                </a:extLst>
              </p:cNvPr>
              <p:cNvSpPr/>
              <p:nvPr/>
            </p:nvSpPr>
            <p:spPr>
              <a:xfrm>
                <a:off x="3200398" y="3981859"/>
                <a:ext cx="509667" cy="24536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A3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AE24DEA9-52D2-46B9-A357-E94EF71BB471}"/>
                  </a:ext>
                </a:extLst>
              </p:cNvPr>
              <p:cNvSpPr/>
              <p:nvPr/>
            </p:nvSpPr>
            <p:spPr>
              <a:xfrm>
                <a:off x="2593298" y="5218023"/>
                <a:ext cx="1723869" cy="6885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00" dirty="0">
                    <a:solidFill>
                      <a:schemeClr val="tx1"/>
                    </a:solidFill>
                  </a:rPr>
                  <a:t>Conv2</a:t>
                </a:r>
                <a:endParaRPr lang="zh-CN" altLang="en-US" sz="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6631EF8D-4D78-4BCF-9F73-316529020450}"/>
                  </a:ext>
                </a:extLst>
              </p:cNvPr>
              <p:cNvSpPr/>
              <p:nvPr/>
            </p:nvSpPr>
            <p:spPr>
              <a:xfrm>
                <a:off x="1139253" y="6109929"/>
                <a:ext cx="1723869" cy="6885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00" dirty="0">
                    <a:solidFill>
                      <a:schemeClr val="tx1"/>
                    </a:solidFill>
                  </a:rPr>
                  <a:t>Data</a:t>
                </a:r>
                <a:endParaRPr lang="zh-CN" altLang="en-US" sz="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B5D3ACC-E894-4633-A0A3-FD507FBE8660}"/>
                  </a:ext>
                </a:extLst>
              </p:cNvPr>
              <p:cNvSpPr/>
              <p:nvPr/>
            </p:nvSpPr>
            <p:spPr>
              <a:xfrm>
                <a:off x="1746353" y="6109929"/>
                <a:ext cx="509667" cy="24642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A0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0B1F7F92-0821-4532-8C28-A6B532168D1F}"/>
                  </a:ext>
                </a:extLst>
              </p:cNvPr>
              <p:cNvSpPr/>
              <p:nvPr/>
            </p:nvSpPr>
            <p:spPr>
              <a:xfrm>
                <a:off x="3200398" y="5218023"/>
                <a:ext cx="509667" cy="24642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A2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6F681FC6-EFEF-4E8F-AB83-1362AD7B9688}"/>
                  </a:ext>
                </a:extLst>
              </p:cNvPr>
              <p:cNvSpPr/>
              <p:nvPr/>
            </p:nvSpPr>
            <p:spPr>
              <a:xfrm>
                <a:off x="0" y="3981859"/>
                <a:ext cx="1723869" cy="6885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00" dirty="0">
                    <a:solidFill>
                      <a:schemeClr val="tx1"/>
                    </a:solidFill>
                  </a:rPr>
                  <a:t>Conv1</a:t>
                </a:r>
                <a:endParaRPr lang="zh-CN" altLang="en-US" sz="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EE888DB7-3E00-4C30-9952-360345A05ECC}"/>
                  </a:ext>
                </a:extLst>
              </p:cNvPr>
              <p:cNvSpPr/>
              <p:nvPr/>
            </p:nvSpPr>
            <p:spPr>
              <a:xfrm>
                <a:off x="607100" y="3981859"/>
                <a:ext cx="509667" cy="24642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A1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60163BE4-9DFA-4655-80A3-5AFCE8CC856D}"/>
                  </a:ext>
                </a:extLst>
              </p:cNvPr>
              <p:cNvSpPr/>
              <p:nvPr/>
            </p:nvSpPr>
            <p:spPr>
              <a:xfrm>
                <a:off x="0" y="5094812"/>
                <a:ext cx="509667" cy="24642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W1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66D5C24B-4FDE-4D80-8902-A94EE48EA8CF}"/>
                  </a:ext>
                </a:extLst>
              </p:cNvPr>
              <p:cNvSpPr/>
              <p:nvPr/>
            </p:nvSpPr>
            <p:spPr>
              <a:xfrm>
                <a:off x="4317167" y="6356350"/>
                <a:ext cx="509667" cy="24642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W2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2EEDE97-C376-4673-902F-926085E2072E}"/>
                  </a:ext>
                </a:extLst>
              </p:cNvPr>
              <p:cNvSpPr/>
              <p:nvPr/>
            </p:nvSpPr>
            <p:spPr>
              <a:xfrm>
                <a:off x="4320915" y="4971601"/>
                <a:ext cx="509667" cy="24642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W3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D83172A2-1D3D-4F42-A934-FA535D5A84CF}"/>
                  </a:ext>
                </a:extLst>
              </p:cNvPr>
              <p:cNvSpPr/>
              <p:nvPr/>
            </p:nvSpPr>
            <p:spPr>
              <a:xfrm>
                <a:off x="4317167" y="3735437"/>
                <a:ext cx="509667" cy="24642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W4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24" name="直接箭头连接符 23">
                <a:extLst>
                  <a:ext uri="{FF2B5EF4-FFF2-40B4-BE49-F238E27FC236}">
                    <a16:creationId xmlns:a16="http://schemas.microsoft.com/office/drawing/2014/main" id="{8221761C-1524-4010-9005-E2AC877A3A59}"/>
                  </a:ext>
                </a:extLst>
              </p:cNvPr>
              <p:cNvCxnSpPr>
                <a:stCxn id="11" idx="0"/>
                <a:endCxn id="8" idx="2"/>
              </p:cNvCxnSpPr>
              <p:nvPr/>
            </p:nvCxnSpPr>
            <p:spPr>
              <a:xfrm flipH="1" flipV="1">
                <a:off x="2001188" y="2427890"/>
                <a:ext cx="1454044" cy="3178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>
                <a:extLst>
                  <a:ext uri="{FF2B5EF4-FFF2-40B4-BE49-F238E27FC236}">
                    <a16:creationId xmlns:a16="http://schemas.microsoft.com/office/drawing/2014/main" id="{3FFEAE47-FA0C-4DC5-B53E-3EBB59B18FF3}"/>
                  </a:ext>
                </a:extLst>
              </p:cNvPr>
              <p:cNvCxnSpPr>
                <a:cxnSpLocks/>
                <a:stCxn id="19" idx="0"/>
                <a:endCxn id="8" idx="2"/>
              </p:cNvCxnSpPr>
              <p:nvPr/>
            </p:nvCxnSpPr>
            <p:spPr>
              <a:xfrm flipV="1">
                <a:off x="861934" y="2427890"/>
                <a:ext cx="1139254" cy="15539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>
                <a:extLst>
                  <a:ext uri="{FF2B5EF4-FFF2-40B4-BE49-F238E27FC236}">
                    <a16:creationId xmlns:a16="http://schemas.microsoft.com/office/drawing/2014/main" id="{CEC0C489-7DA3-45FA-BD40-062A2FF4F79E}"/>
                  </a:ext>
                </a:extLst>
              </p:cNvPr>
              <p:cNvCxnSpPr>
                <a:cxnSpLocks/>
                <a:stCxn id="20" idx="0"/>
                <a:endCxn id="18" idx="2"/>
              </p:cNvCxnSpPr>
              <p:nvPr/>
            </p:nvCxnSpPr>
            <p:spPr>
              <a:xfrm flipV="1">
                <a:off x="254834" y="4670374"/>
                <a:ext cx="607101" cy="4244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>
                <a:extLst>
                  <a:ext uri="{FF2B5EF4-FFF2-40B4-BE49-F238E27FC236}">
                    <a16:creationId xmlns:a16="http://schemas.microsoft.com/office/drawing/2014/main" id="{DC86DF4B-EA5E-4B65-A093-02DB5D09F463}"/>
                  </a:ext>
                </a:extLst>
              </p:cNvPr>
              <p:cNvCxnSpPr>
                <a:cxnSpLocks/>
                <a:stCxn id="16" idx="0"/>
                <a:endCxn id="18" idx="2"/>
              </p:cNvCxnSpPr>
              <p:nvPr/>
            </p:nvCxnSpPr>
            <p:spPr>
              <a:xfrm flipH="1" flipV="1">
                <a:off x="861935" y="4670374"/>
                <a:ext cx="1139252" cy="143955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>
                <a:extLst>
                  <a:ext uri="{FF2B5EF4-FFF2-40B4-BE49-F238E27FC236}">
                    <a16:creationId xmlns:a16="http://schemas.microsoft.com/office/drawing/2014/main" id="{9FFB474E-C78B-484C-8703-9419466D7341}"/>
                  </a:ext>
                </a:extLst>
              </p:cNvPr>
              <p:cNvCxnSpPr>
                <a:cxnSpLocks/>
                <a:stCxn id="16" idx="0"/>
                <a:endCxn id="14" idx="2"/>
              </p:cNvCxnSpPr>
              <p:nvPr/>
            </p:nvCxnSpPr>
            <p:spPr>
              <a:xfrm flipV="1">
                <a:off x="2001187" y="5906538"/>
                <a:ext cx="1454046" cy="2033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箭头连接符 28">
                <a:extLst>
                  <a:ext uri="{FF2B5EF4-FFF2-40B4-BE49-F238E27FC236}">
                    <a16:creationId xmlns:a16="http://schemas.microsoft.com/office/drawing/2014/main" id="{94EE00AE-6F02-446A-943B-C62C5FCD5EF1}"/>
                  </a:ext>
                </a:extLst>
              </p:cNvPr>
              <p:cNvCxnSpPr>
                <a:cxnSpLocks/>
                <a:stCxn id="21" idx="0"/>
                <a:endCxn id="14" idx="2"/>
              </p:cNvCxnSpPr>
              <p:nvPr/>
            </p:nvCxnSpPr>
            <p:spPr>
              <a:xfrm flipH="1" flipV="1">
                <a:off x="3455233" y="5906538"/>
                <a:ext cx="1116768" cy="4498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182EDD8D-4D99-4CBB-B245-957CE6F156E4}"/>
                  </a:ext>
                </a:extLst>
              </p:cNvPr>
              <p:cNvCxnSpPr>
                <a:cxnSpLocks/>
                <a:stCxn id="22" idx="0"/>
                <a:endCxn id="12" idx="2"/>
              </p:cNvCxnSpPr>
              <p:nvPr/>
            </p:nvCxnSpPr>
            <p:spPr>
              <a:xfrm flipH="1" flipV="1">
                <a:off x="3455233" y="4670374"/>
                <a:ext cx="1120516" cy="30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>
                <a:extLst>
                  <a:ext uri="{FF2B5EF4-FFF2-40B4-BE49-F238E27FC236}">
                    <a16:creationId xmlns:a16="http://schemas.microsoft.com/office/drawing/2014/main" id="{95A902B1-CA77-459C-986B-9122E5D70EE9}"/>
                  </a:ext>
                </a:extLst>
              </p:cNvPr>
              <p:cNvCxnSpPr>
                <a:cxnSpLocks/>
                <a:stCxn id="23" idx="0"/>
                <a:endCxn id="10" idx="2"/>
              </p:cNvCxnSpPr>
              <p:nvPr/>
            </p:nvCxnSpPr>
            <p:spPr>
              <a:xfrm flipH="1" flipV="1">
                <a:off x="3455233" y="3434210"/>
                <a:ext cx="1116768" cy="30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300A56CE-A21C-4A14-9A83-294D16759E40}"/>
                  </a:ext>
                </a:extLst>
              </p:cNvPr>
              <p:cNvCxnSpPr>
                <a:cxnSpLocks/>
                <a:stCxn id="17" idx="0"/>
                <a:endCxn id="12" idx="2"/>
              </p:cNvCxnSpPr>
              <p:nvPr/>
            </p:nvCxnSpPr>
            <p:spPr>
              <a:xfrm flipV="1">
                <a:off x="3455232" y="4670374"/>
                <a:ext cx="1" cy="5476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>
                <a:extLst>
                  <a:ext uri="{FF2B5EF4-FFF2-40B4-BE49-F238E27FC236}">
                    <a16:creationId xmlns:a16="http://schemas.microsoft.com/office/drawing/2014/main" id="{60E8E6C2-B804-4B8B-BB6D-619E5E041F31}"/>
                  </a:ext>
                </a:extLst>
              </p:cNvPr>
              <p:cNvCxnSpPr>
                <a:cxnSpLocks/>
                <a:stCxn id="13" idx="0"/>
                <a:endCxn id="10" idx="2"/>
              </p:cNvCxnSpPr>
              <p:nvPr/>
            </p:nvCxnSpPr>
            <p:spPr>
              <a:xfrm flipV="1">
                <a:off x="3455232" y="3434210"/>
                <a:ext cx="1" cy="5476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>
                <a:extLst>
                  <a:ext uri="{FF2B5EF4-FFF2-40B4-BE49-F238E27FC236}">
                    <a16:creationId xmlns:a16="http://schemas.microsoft.com/office/drawing/2014/main" id="{536ADA34-8E6C-4D82-835D-085AD2BE1057}"/>
                  </a:ext>
                </a:extLst>
              </p:cNvPr>
              <p:cNvCxnSpPr>
                <a:cxnSpLocks/>
                <a:stCxn id="9" idx="0"/>
              </p:cNvCxnSpPr>
              <p:nvPr/>
            </p:nvCxnSpPr>
            <p:spPr>
              <a:xfrm flipV="1">
                <a:off x="2001187" y="1244601"/>
                <a:ext cx="1" cy="4947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9B458E0-7B31-4C8C-BAD7-E60B51E539F1}"/>
                  </a:ext>
                </a:extLst>
              </p:cNvPr>
              <p:cNvSpPr/>
              <p:nvPr/>
            </p:nvSpPr>
            <p:spPr>
              <a:xfrm>
                <a:off x="3379865" y="1197615"/>
                <a:ext cx="509667" cy="24642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Wi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4707DD26-D2B2-4548-A2C2-55F93F231874}"/>
                  </a:ext>
                </a:extLst>
              </p:cNvPr>
              <p:cNvSpPr/>
              <p:nvPr/>
            </p:nvSpPr>
            <p:spPr>
              <a:xfrm>
                <a:off x="3379867" y="1712923"/>
                <a:ext cx="509666" cy="23932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B2AA6943-F578-48C5-B4BA-8DA7DAADD608}"/>
                  </a:ext>
                </a:extLst>
              </p:cNvPr>
              <p:cNvSpPr/>
              <p:nvPr/>
            </p:nvSpPr>
            <p:spPr>
              <a:xfrm>
                <a:off x="3379864" y="2200529"/>
                <a:ext cx="509667" cy="23734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Ai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390B321-7F6E-4EC8-9DB8-53C79B203181}"/>
                  </a:ext>
                </a:extLst>
              </p:cNvPr>
              <p:cNvSpPr txBox="1"/>
              <p:nvPr/>
            </p:nvSpPr>
            <p:spPr>
              <a:xfrm>
                <a:off x="4013618" y="1145117"/>
                <a:ext cx="783773" cy="296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00" dirty="0"/>
                  <a:t>: parameter</a:t>
                </a:r>
                <a:endParaRPr lang="zh-CN" altLang="en-US" sz="300" dirty="0"/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A96363E1-1D39-4003-A638-30E59BE2D433}"/>
                  </a:ext>
                </a:extLst>
              </p:cNvPr>
              <p:cNvSpPr txBox="1"/>
              <p:nvPr/>
            </p:nvSpPr>
            <p:spPr>
              <a:xfrm>
                <a:off x="4013618" y="1648173"/>
                <a:ext cx="742194" cy="296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00" dirty="0"/>
                  <a:t>: Operator</a:t>
                </a:r>
                <a:endParaRPr lang="zh-CN" altLang="en-US" sz="300" dirty="0"/>
              </a:p>
            </p:txBody>
          </p:sp>
        </p:grp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2F1D2AE2-75DD-4B67-B354-482B299860B0}"/>
              </a:ext>
            </a:extLst>
          </p:cNvPr>
          <p:cNvSpPr/>
          <p:nvPr/>
        </p:nvSpPr>
        <p:spPr>
          <a:xfrm>
            <a:off x="735111" y="1551846"/>
            <a:ext cx="1492370" cy="1758739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814272A-8489-4957-80CA-509B5E7F6BD9}"/>
              </a:ext>
            </a:extLst>
          </p:cNvPr>
          <p:cNvSpPr txBox="1"/>
          <p:nvPr/>
        </p:nvSpPr>
        <p:spPr>
          <a:xfrm>
            <a:off x="964589" y="339543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Dataflow</a:t>
            </a:r>
            <a:endParaRPr lang="zh-CN" altLang="en-US" dirty="0"/>
          </a:p>
        </p:txBody>
      </p:sp>
      <p:sp>
        <p:nvSpPr>
          <p:cNvPr id="42" name="箭头: 下 41">
            <a:extLst>
              <a:ext uri="{FF2B5EF4-FFF2-40B4-BE49-F238E27FC236}">
                <a16:creationId xmlns:a16="http://schemas.microsoft.com/office/drawing/2014/main" id="{F4100DC8-C81F-448A-8442-C788ED1EEB4D}"/>
              </a:ext>
            </a:extLst>
          </p:cNvPr>
          <p:cNvSpPr/>
          <p:nvPr/>
        </p:nvSpPr>
        <p:spPr>
          <a:xfrm rot="16200000">
            <a:off x="2917878" y="1929155"/>
            <a:ext cx="441096" cy="1100731"/>
          </a:xfrm>
          <a:prstGeom prst="downArrow">
            <a:avLst>
              <a:gd name="adj1" fmla="val 35125"/>
              <a:gd name="adj2" fmla="val 125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A7F2A21-A78A-4E2C-B80A-743C140D0610}"/>
              </a:ext>
            </a:extLst>
          </p:cNvPr>
          <p:cNvSpPr txBox="1"/>
          <p:nvPr/>
        </p:nvSpPr>
        <p:spPr>
          <a:xfrm>
            <a:off x="2700068" y="195492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Input</a:t>
            </a:r>
            <a:endParaRPr lang="zh-CN" altLang="en-US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A85F424-ED04-4B9C-874B-73823842EF4F}"/>
              </a:ext>
            </a:extLst>
          </p:cNvPr>
          <p:cNvSpPr/>
          <p:nvPr/>
        </p:nvSpPr>
        <p:spPr>
          <a:xfrm>
            <a:off x="3844633" y="1551845"/>
            <a:ext cx="4540241" cy="1758739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6301C64-6464-436D-803D-14D150BD1723}"/>
              </a:ext>
            </a:extLst>
          </p:cNvPr>
          <p:cNvSpPr txBox="1"/>
          <p:nvPr/>
        </p:nvSpPr>
        <p:spPr>
          <a:xfrm>
            <a:off x="4480814" y="1574625"/>
            <a:ext cx="32303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(schedule1, memory allocation1)</a:t>
            </a:r>
          </a:p>
          <a:p>
            <a:r>
              <a:rPr lang="en-US" altLang="zh-CN" dirty="0"/>
              <a:t>(schedule2, memory allocation2)</a:t>
            </a:r>
            <a:endParaRPr lang="zh-CN" altLang="en-US" dirty="0"/>
          </a:p>
          <a:p>
            <a:r>
              <a:rPr lang="en-US" altLang="zh-CN" dirty="0"/>
              <a:t>(schedule3, memory allocation3)</a:t>
            </a:r>
            <a:endParaRPr lang="zh-CN" altLang="en-US" dirty="0"/>
          </a:p>
          <a:p>
            <a:r>
              <a:rPr lang="en-US" altLang="zh-CN" dirty="0"/>
              <a:t>(schedule4, memory allocation4)</a:t>
            </a:r>
            <a:endParaRPr lang="zh-CN" altLang="en-US" dirty="0"/>
          </a:p>
          <a:p>
            <a:r>
              <a:rPr lang="en-US" altLang="zh-CN" dirty="0"/>
              <a:t>(schedule5, memory allocation5)</a:t>
            </a:r>
            <a:endParaRPr lang="zh-CN" altLang="en-US" dirty="0"/>
          </a:p>
          <a:p>
            <a:r>
              <a:rPr lang="en-US" altLang="zh-CN" dirty="0"/>
              <a:t>(schedule6, memory allocation6)</a:t>
            </a:r>
            <a:endParaRPr lang="zh-CN" altLang="en-US" dirty="0"/>
          </a:p>
        </p:txBody>
      </p:sp>
      <p:sp>
        <p:nvSpPr>
          <p:cNvPr id="46" name="箭头: 下 45">
            <a:extLst>
              <a:ext uri="{FF2B5EF4-FFF2-40B4-BE49-F238E27FC236}">
                <a16:creationId xmlns:a16="http://schemas.microsoft.com/office/drawing/2014/main" id="{F44F157E-B7B6-4BC6-8C6C-D8333810248A}"/>
              </a:ext>
            </a:extLst>
          </p:cNvPr>
          <p:cNvSpPr/>
          <p:nvPr/>
        </p:nvSpPr>
        <p:spPr>
          <a:xfrm rot="16200000">
            <a:off x="8833027" y="1877310"/>
            <a:ext cx="441096" cy="1100731"/>
          </a:xfrm>
          <a:prstGeom prst="downArrow">
            <a:avLst>
              <a:gd name="adj1" fmla="val 35125"/>
              <a:gd name="adj2" fmla="val 125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0AE6FFF-6833-44CE-BBC0-C255AB21A1B4}"/>
              </a:ext>
            </a:extLst>
          </p:cNvPr>
          <p:cNvSpPr txBox="1"/>
          <p:nvPr/>
        </p:nvSpPr>
        <p:spPr>
          <a:xfrm>
            <a:off x="9877246" y="2128622"/>
            <a:ext cx="1026543" cy="646331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Swap Planner</a:t>
            </a:r>
            <a:endParaRPr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1DC3319-4713-4454-A57F-913BDA3E8329}"/>
              </a:ext>
            </a:extLst>
          </p:cNvPr>
          <p:cNvSpPr txBox="1"/>
          <p:nvPr/>
        </p:nvSpPr>
        <p:spPr>
          <a:xfrm>
            <a:off x="9877246" y="5274384"/>
            <a:ext cx="1121433" cy="369332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Simulator</a:t>
            </a:r>
            <a:endParaRPr lang="zh-CN" altLang="en-US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930173E-3069-44F2-948B-C4C342B9FB9D}"/>
              </a:ext>
            </a:extLst>
          </p:cNvPr>
          <p:cNvSpPr txBox="1"/>
          <p:nvPr/>
        </p:nvSpPr>
        <p:spPr>
          <a:xfrm>
            <a:off x="5554036" y="5135884"/>
            <a:ext cx="1121433" cy="646331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GA selection</a:t>
            </a:r>
            <a:endParaRPr lang="zh-CN" altLang="en-US" dirty="0"/>
          </a:p>
        </p:txBody>
      </p:sp>
      <p:sp>
        <p:nvSpPr>
          <p:cNvPr id="50" name="箭头: 下 49">
            <a:extLst>
              <a:ext uri="{FF2B5EF4-FFF2-40B4-BE49-F238E27FC236}">
                <a16:creationId xmlns:a16="http://schemas.microsoft.com/office/drawing/2014/main" id="{DEF11450-238B-4BF1-9898-7D70F2D8CF24}"/>
              </a:ext>
            </a:extLst>
          </p:cNvPr>
          <p:cNvSpPr/>
          <p:nvPr/>
        </p:nvSpPr>
        <p:spPr>
          <a:xfrm>
            <a:off x="10217414" y="3703534"/>
            <a:ext cx="441096" cy="1100731"/>
          </a:xfrm>
          <a:prstGeom prst="downArrow">
            <a:avLst>
              <a:gd name="adj1" fmla="val 35125"/>
              <a:gd name="adj2" fmla="val 125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箭头: 下 50">
            <a:extLst>
              <a:ext uri="{FF2B5EF4-FFF2-40B4-BE49-F238E27FC236}">
                <a16:creationId xmlns:a16="http://schemas.microsoft.com/office/drawing/2014/main" id="{46E44D9B-2F37-4FA6-9093-C42BF391A7B9}"/>
              </a:ext>
            </a:extLst>
          </p:cNvPr>
          <p:cNvSpPr/>
          <p:nvPr/>
        </p:nvSpPr>
        <p:spPr>
          <a:xfrm rot="5400000">
            <a:off x="8164326" y="4996581"/>
            <a:ext cx="441096" cy="1100731"/>
          </a:xfrm>
          <a:prstGeom prst="downArrow">
            <a:avLst>
              <a:gd name="adj1" fmla="val 35125"/>
              <a:gd name="adj2" fmla="val 125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箭头: 下 51">
            <a:extLst>
              <a:ext uri="{FF2B5EF4-FFF2-40B4-BE49-F238E27FC236}">
                <a16:creationId xmlns:a16="http://schemas.microsoft.com/office/drawing/2014/main" id="{1F6E5271-F2B9-4E69-8907-D6C8BC976134}"/>
              </a:ext>
            </a:extLst>
          </p:cNvPr>
          <p:cNvSpPr/>
          <p:nvPr/>
        </p:nvSpPr>
        <p:spPr>
          <a:xfrm rot="10800000">
            <a:off x="5875452" y="3709008"/>
            <a:ext cx="441096" cy="1100731"/>
          </a:xfrm>
          <a:prstGeom prst="downArrow">
            <a:avLst>
              <a:gd name="adj1" fmla="val 35125"/>
              <a:gd name="adj2" fmla="val 125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09F3DD1-25D1-48A8-83C1-444CA8C97DBB}"/>
              </a:ext>
            </a:extLst>
          </p:cNvPr>
          <p:cNvSpPr/>
          <p:nvPr/>
        </p:nvSpPr>
        <p:spPr>
          <a:xfrm>
            <a:off x="3769743" y="1483743"/>
            <a:ext cx="7370311" cy="443397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D2C5A78E-1E00-4B6D-82DE-BA5081EBEE8E}"/>
              </a:ext>
            </a:extLst>
          </p:cNvPr>
          <p:cNvSpPr txBox="1"/>
          <p:nvPr/>
        </p:nvSpPr>
        <p:spPr>
          <a:xfrm>
            <a:off x="3769743" y="4511147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/>
              <a:t>SwapAdvisor</a:t>
            </a:r>
            <a:endParaRPr lang="zh-CN" altLang="en-US" sz="2400" b="1" dirty="0"/>
          </a:p>
        </p:txBody>
      </p:sp>
      <p:pic>
        <p:nvPicPr>
          <p:cNvPr id="55" name="Picture 6" descr="英伟达NVIDIA Tesla V100报价与参数-【网络天地】">
            <a:extLst>
              <a:ext uri="{FF2B5EF4-FFF2-40B4-BE49-F238E27FC236}">
                <a16:creationId xmlns:a16="http://schemas.microsoft.com/office/drawing/2014/main" id="{76EC10A6-BE92-4DAD-A42D-6FA934E89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r="18437"/>
          <a:stretch/>
        </p:blipFill>
        <p:spPr bwMode="auto">
          <a:xfrm>
            <a:off x="825932" y="4896912"/>
            <a:ext cx="1640242" cy="130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箭头: 下 55">
            <a:extLst>
              <a:ext uri="{FF2B5EF4-FFF2-40B4-BE49-F238E27FC236}">
                <a16:creationId xmlns:a16="http://schemas.microsoft.com/office/drawing/2014/main" id="{984810F9-4B96-4303-99A6-F1A4FAE1E088}"/>
              </a:ext>
            </a:extLst>
          </p:cNvPr>
          <p:cNvSpPr/>
          <p:nvPr/>
        </p:nvSpPr>
        <p:spPr>
          <a:xfrm rot="5400000">
            <a:off x="2917877" y="4949870"/>
            <a:ext cx="441096" cy="1100731"/>
          </a:xfrm>
          <a:prstGeom prst="downArrow">
            <a:avLst>
              <a:gd name="adj1" fmla="val 35125"/>
              <a:gd name="adj2" fmla="val 125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下 56">
            <a:extLst>
              <a:ext uri="{FF2B5EF4-FFF2-40B4-BE49-F238E27FC236}">
                <a16:creationId xmlns:a16="http://schemas.microsoft.com/office/drawing/2014/main" id="{07311898-4201-466B-B3DE-59DB031CF0F9}"/>
              </a:ext>
            </a:extLst>
          </p:cNvPr>
          <p:cNvSpPr/>
          <p:nvPr/>
        </p:nvSpPr>
        <p:spPr>
          <a:xfrm>
            <a:off x="1287605" y="3764763"/>
            <a:ext cx="441096" cy="1100731"/>
          </a:xfrm>
          <a:prstGeom prst="downArrow">
            <a:avLst>
              <a:gd name="adj1" fmla="val 35125"/>
              <a:gd name="adj2" fmla="val 125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0861BB6-1073-4C35-8F6F-70A8977B8E02}"/>
              </a:ext>
            </a:extLst>
          </p:cNvPr>
          <p:cNvSpPr txBox="1"/>
          <p:nvPr/>
        </p:nvSpPr>
        <p:spPr>
          <a:xfrm>
            <a:off x="964589" y="121464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/>
              <a:t>MXNet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521085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1D05A2-5BD5-4206-9296-D7AB640A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Swap Planner: what and when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6183CD-D62F-4BAE-A3CF-ABF5BC15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20E0C06-AE2F-4598-A87C-DC58158A8F2D}"/>
              </a:ext>
            </a:extLst>
          </p:cNvPr>
          <p:cNvSpPr txBox="1"/>
          <p:nvPr/>
        </p:nvSpPr>
        <p:spPr>
          <a:xfrm>
            <a:off x="838200" y="1471613"/>
            <a:ext cx="109919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/>
              <a:t>Pick the tensor that will not be used for the longest time in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/>
              <a:t>Pick from the tensors that are most recently used at least θ time ago</a:t>
            </a:r>
            <a:endParaRPr lang="zh-CN" altLang="en-US" sz="2800" b="1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9B79C69-2127-4CBA-ADB9-F2C3CC26BFE2}"/>
              </a:ext>
            </a:extLst>
          </p:cNvPr>
          <p:cNvCxnSpPr>
            <a:cxnSpLocks/>
          </p:cNvCxnSpPr>
          <p:nvPr/>
        </p:nvCxnSpPr>
        <p:spPr>
          <a:xfrm>
            <a:off x="1032933" y="4064004"/>
            <a:ext cx="10955867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241EAF5-2919-43C8-B1BE-B8A35E4D6FEC}"/>
              </a:ext>
            </a:extLst>
          </p:cNvPr>
          <p:cNvCxnSpPr>
            <a:cxnSpLocks/>
          </p:cNvCxnSpPr>
          <p:nvPr/>
        </p:nvCxnSpPr>
        <p:spPr>
          <a:xfrm>
            <a:off x="1032933" y="5232404"/>
            <a:ext cx="10955867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36D9E668-3340-4410-BABE-EFF3C1EBE65B}"/>
              </a:ext>
            </a:extLst>
          </p:cNvPr>
          <p:cNvSpPr/>
          <p:nvPr/>
        </p:nvSpPr>
        <p:spPr>
          <a:xfrm>
            <a:off x="1032933" y="2997207"/>
            <a:ext cx="1083733" cy="482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Op5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6B6B628-D545-4FFC-8BF2-FFDDB95EF59A}"/>
              </a:ext>
            </a:extLst>
          </p:cNvPr>
          <p:cNvSpPr/>
          <p:nvPr/>
        </p:nvSpPr>
        <p:spPr>
          <a:xfrm>
            <a:off x="2506133" y="2997207"/>
            <a:ext cx="1083733" cy="482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Op6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D37A9A0-BA43-4206-8500-3B6FA2F07CA4}"/>
              </a:ext>
            </a:extLst>
          </p:cNvPr>
          <p:cNvSpPr/>
          <p:nvPr/>
        </p:nvSpPr>
        <p:spPr>
          <a:xfrm>
            <a:off x="3979333" y="2997207"/>
            <a:ext cx="1083733" cy="482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Op7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AC49C38-517A-4C72-AC07-9AE67C4AF4DB}"/>
              </a:ext>
            </a:extLst>
          </p:cNvPr>
          <p:cNvSpPr/>
          <p:nvPr/>
        </p:nvSpPr>
        <p:spPr>
          <a:xfrm>
            <a:off x="5452533" y="2997207"/>
            <a:ext cx="1083733" cy="48259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Op8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03E0AC8-AE64-4A3A-95E6-43B106949071}"/>
              </a:ext>
            </a:extLst>
          </p:cNvPr>
          <p:cNvSpPr/>
          <p:nvPr/>
        </p:nvSpPr>
        <p:spPr>
          <a:xfrm>
            <a:off x="7535338" y="2997207"/>
            <a:ext cx="1083733" cy="482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>
                <a:solidFill>
                  <a:schemeClr val="tx1"/>
                </a:solidFill>
              </a:rPr>
              <a:t>OpX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23BC72B-A7E6-43A3-A3C5-6F61217468B4}"/>
              </a:ext>
            </a:extLst>
          </p:cNvPr>
          <p:cNvSpPr/>
          <p:nvPr/>
        </p:nvSpPr>
        <p:spPr>
          <a:xfrm>
            <a:off x="9008538" y="2989807"/>
            <a:ext cx="1083733" cy="482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>
                <a:solidFill>
                  <a:schemeClr val="tx1"/>
                </a:solidFill>
              </a:rPr>
              <a:t>OpY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3BBE952-CEE7-4CF6-A2C4-41C13606AD5B}"/>
              </a:ext>
            </a:extLst>
          </p:cNvPr>
          <p:cNvSpPr/>
          <p:nvPr/>
        </p:nvSpPr>
        <p:spPr>
          <a:xfrm>
            <a:off x="10938447" y="2979487"/>
            <a:ext cx="1083733" cy="482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>
                <a:solidFill>
                  <a:schemeClr val="tx1"/>
                </a:solidFill>
              </a:rPr>
              <a:t>OpZ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8E30160-E52C-4DCC-923C-5AB16A327D3A}"/>
              </a:ext>
            </a:extLst>
          </p:cNvPr>
          <p:cNvSpPr/>
          <p:nvPr/>
        </p:nvSpPr>
        <p:spPr>
          <a:xfrm>
            <a:off x="1032933" y="5601756"/>
            <a:ext cx="1083733" cy="4825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A5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6AAFB9D-D261-4F19-9ED1-C589EC32CD38}"/>
              </a:ext>
            </a:extLst>
          </p:cNvPr>
          <p:cNvSpPr/>
          <p:nvPr/>
        </p:nvSpPr>
        <p:spPr>
          <a:xfrm>
            <a:off x="2506133" y="5601756"/>
            <a:ext cx="1083733" cy="4825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A6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9A3F996-1BC3-4D6D-A32A-5C37D37B232D}"/>
              </a:ext>
            </a:extLst>
          </p:cNvPr>
          <p:cNvSpPr/>
          <p:nvPr/>
        </p:nvSpPr>
        <p:spPr>
          <a:xfrm>
            <a:off x="3979333" y="5601756"/>
            <a:ext cx="1083733" cy="4825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A7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7AE5798-354B-4DA2-97AA-50808DE38BA6}"/>
              </a:ext>
            </a:extLst>
          </p:cNvPr>
          <p:cNvSpPr/>
          <p:nvPr/>
        </p:nvSpPr>
        <p:spPr>
          <a:xfrm>
            <a:off x="5452533" y="5601756"/>
            <a:ext cx="1083733" cy="48259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A8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65F3277-C408-48CA-BC0F-DF4627D63C25}"/>
              </a:ext>
            </a:extLst>
          </p:cNvPr>
          <p:cNvSpPr/>
          <p:nvPr/>
        </p:nvSpPr>
        <p:spPr>
          <a:xfrm>
            <a:off x="7535338" y="5601756"/>
            <a:ext cx="1083733" cy="4825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A6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DFBF28C-A5D6-4673-9C3B-7430D35CF899}"/>
              </a:ext>
            </a:extLst>
          </p:cNvPr>
          <p:cNvSpPr/>
          <p:nvPr/>
        </p:nvSpPr>
        <p:spPr>
          <a:xfrm>
            <a:off x="9008538" y="5594356"/>
            <a:ext cx="1083733" cy="4825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A5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3D1B862-241A-4397-B22D-F37CCB28655F}"/>
              </a:ext>
            </a:extLst>
          </p:cNvPr>
          <p:cNvSpPr/>
          <p:nvPr/>
        </p:nvSpPr>
        <p:spPr>
          <a:xfrm>
            <a:off x="10926874" y="5630336"/>
            <a:ext cx="1083733" cy="4825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A7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CCB5BD06-8AA4-41CC-B6B3-B9667C2ECB74}"/>
              </a:ext>
            </a:extLst>
          </p:cNvPr>
          <p:cNvSpPr/>
          <p:nvPr/>
        </p:nvSpPr>
        <p:spPr>
          <a:xfrm>
            <a:off x="3745409" y="5462062"/>
            <a:ext cx="1466920" cy="761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弧形 25">
            <a:extLst>
              <a:ext uri="{FF2B5EF4-FFF2-40B4-BE49-F238E27FC236}">
                <a16:creationId xmlns:a16="http://schemas.microsoft.com/office/drawing/2014/main" id="{B00903B5-BA91-4386-9ABB-65426E1CE292}"/>
              </a:ext>
            </a:extLst>
          </p:cNvPr>
          <p:cNvSpPr/>
          <p:nvPr/>
        </p:nvSpPr>
        <p:spPr>
          <a:xfrm>
            <a:off x="3745408" y="4741838"/>
            <a:ext cx="2904063" cy="976323"/>
          </a:xfrm>
          <a:prstGeom prst="arc">
            <a:avLst>
              <a:gd name="adj1" fmla="val 10815068"/>
              <a:gd name="adj2" fmla="val 0"/>
            </a:avLst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16E6608-FA20-4F86-8067-842CEB9EDF2B}"/>
              </a:ext>
            </a:extLst>
          </p:cNvPr>
          <p:cNvSpPr txBox="1"/>
          <p:nvPr/>
        </p:nvSpPr>
        <p:spPr>
          <a:xfrm>
            <a:off x="4842934" y="4047560"/>
            <a:ext cx="4402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/>
              <a:t>θ</a:t>
            </a:r>
            <a:endParaRPr lang="zh-CN" altLang="en-US" sz="4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61CDCFF-DF5E-4873-A6EC-6CD6E05DF07E}"/>
              </a:ext>
            </a:extLst>
          </p:cNvPr>
          <p:cNvSpPr txBox="1"/>
          <p:nvPr/>
        </p:nvSpPr>
        <p:spPr>
          <a:xfrm>
            <a:off x="6763932" y="28956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846AD76-DB0E-4836-BE0E-C8C8672DEE23}"/>
              </a:ext>
            </a:extLst>
          </p:cNvPr>
          <p:cNvSpPr txBox="1"/>
          <p:nvPr/>
        </p:nvSpPr>
        <p:spPr>
          <a:xfrm>
            <a:off x="6763931" y="546802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AC2AAE1-76DA-4E1B-8B2C-2A4DD0D3C60A}"/>
              </a:ext>
            </a:extLst>
          </p:cNvPr>
          <p:cNvSpPr txBox="1"/>
          <p:nvPr/>
        </p:nvSpPr>
        <p:spPr>
          <a:xfrm>
            <a:off x="10237703" y="545655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A0A213B-3BB6-4C5C-BFE6-E9B346944849}"/>
              </a:ext>
            </a:extLst>
          </p:cNvPr>
          <p:cNvSpPr txBox="1"/>
          <p:nvPr/>
        </p:nvSpPr>
        <p:spPr>
          <a:xfrm>
            <a:off x="10239284" y="291096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88318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C50EEE-43C3-4473-A7C0-F984F7873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Swap Planner: what and when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669450-1A43-48DE-9DE3-E947824B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C5973A-BC22-42B2-B039-9623ED493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32030"/>
            <a:ext cx="9107054" cy="45275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00D7651-6276-4379-8549-DD4D1C38467A}"/>
              </a:ext>
            </a:extLst>
          </p:cNvPr>
          <p:cNvSpPr txBox="1"/>
          <p:nvPr/>
        </p:nvSpPr>
        <p:spPr>
          <a:xfrm>
            <a:off x="9945254" y="3572639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Each tensor is 1MB</a:t>
            </a:r>
          </a:p>
          <a:p>
            <a:r>
              <a:rPr lang="en-US" altLang="zh-CN" b="1" dirty="0"/>
              <a:t>GPU memory: 4MB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410721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9B4DEF-2BCD-4C91-9F97-A18947BB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Design Overview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1D775E-9AA7-4FB5-AFC8-C8C8FA0C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24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980CAAE-4E5A-44FE-91D5-44EDB28DC100}"/>
              </a:ext>
            </a:extLst>
          </p:cNvPr>
          <p:cNvGrpSpPr/>
          <p:nvPr/>
        </p:nvGrpSpPr>
        <p:grpSpPr>
          <a:xfrm>
            <a:off x="838200" y="1716656"/>
            <a:ext cx="1252400" cy="1365010"/>
            <a:chOff x="0" y="1145117"/>
            <a:chExt cx="5050328" cy="5653327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9C87E91-2EEC-4949-B675-952CF24F294D}"/>
                </a:ext>
              </a:extLst>
            </p:cNvPr>
            <p:cNvSpPr txBox="1"/>
            <p:nvPr/>
          </p:nvSpPr>
          <p:spPr>
            <a:xfrm>
              <a:off x="4013616" y="2085311"/>
              <a:ext cx="1036712" cy="296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" dirty="0"/>
                <a:t>: Intermediate data</a:t>
              </a:r>
              <a:endParaRPr lang="zh-CN" altLang="en-US" sz="300" dirty="0"/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FC50CD6-4576-4B25-9751-6C3DE750D8F3}"/>
                </a:ext>
              </a:extLst>
            </p:cNvPr>
            <p:cNvGrpSpPr/>
            <p:nvPr/>
          </p:nvGrpSpPr>
          <p:grpSpPr>
            <a:xfrm>
              <a:off x="0" y="1145117"/>
              <a:ext cx="4830582" cy="5653327"/>
              <a:chOff x="0" y="1145117"/>
              <a:chExt cx="4830582" cy="5653327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B19FDB73-3747-49A6-8E08-91E90D98AB5B}"/>
                  </a:ext>
                </a:extLst>
              </p:cNvPr>
              <p:cNvSpPr/>
              <p:nvPr/>
            </p:nvSpPr>
            <p:spPr>
              <a:xfrm>
                <a:off x="1139253" y="1739375"/>
                <a:ext cx="1723869" cy="6885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00" dirty="0" err="1">
                    <a:solidFill>
                      <a:schemeClr val="tx1"/>
                    </a:solidFill>
                  </a:rPr>
                  <a:t>Concat</a:t>
                </a:r>
                <a:endParaRPr lang="zh-CN" altLang="en-US" sz="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9A43721-8F34-4863-8436-B8F1C2259EC4}"/>
                  </a:ext>
                </a:extLst>
              </p:cNvPr>
              <p:cNvSpPr/>
              <p:nvPr/>
            </p:nvSpPr>
            <p:spPr>
              <a:xfrm>
                <a:off x="1746353" y="1739375"/>
                <a:ext cx="509667" cy="23932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A5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624FCDFC-C0D9-4DB8-B033-B7356E9AF791}"/>
                  </a:ext>
                </a:extLst>
              </p:cNvPr>
              <p:cNvSpPr/>
              <p:nvPr/>
            </p:nvSpPr>
            <p:spPr>
              <a:xfrm>
                <a:off x="2593298" y="2745695"/>
                <a:ext cx="1723869" cy="6885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00" dirty="0">
                    <a:solidFill>
                      <a:schemeClr val="tx1"/>
                    </a:solidFill>
                  </a:rPr>
                  <a:t>Conv4</a:t>
                </a:r>
                <a:endParaRPr lang="zh-CN" altLang="en-US" sz="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2EBC39F-6790-4489-A8A8-BE6F2A2811D7}"/>
                  </a:ext>
                </a:extLst>
              </p:cNvPr>
              <p:cNvSpPr/>
              <p:nvPr/>
            </p:nvSpPr>
            <p:spPr>
              <a:xfrm>
                <a:off x="3200398" y="2745696"/>
                <a:ext cx="509667" cy="23734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A4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35CCD3BC-E4C1-470A-891C-C1AE1D0AD5C4}"/>
                  </a:ext>
                </a:extLst>
              </p:cNvPr>
              <p:cNvSpPr/>
              <p:nvPr/>
            </p:nvSpPr>
            <p:spPr>
              <a:xfrm>
                <a:off x="2593298" y="3981859"/>
                <a:ext cx="1723869" cy="6885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00" dirty="0">
                    <a:solidFill>
                      <a:schemeClr val="tx1"/>
                    </a:solidFill>
                  </a:rPr>
                  <a:t>Conv3</a:t>
                </a:r>
                <a:endParaRPr lang="zh-CN" altLang="en-US" sz="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4F9E0E9-0A50-49E7-B508-22824A1F9DBD}"/>
                  </a:ext>
                </a:extLst>
              </p:cNvPr>
              <p:cNvSpPr/>
              <p:nvPr/>
            </p:nvSpPr>
            <p:spPr>
              <a:xfrm>
                <a:off x="3200398" y="3981859"/>
                <a:ext cx="509667" cy="24536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A3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AE24DEA9-52D2-46B9-A357-E94EF71BB471}"/>
                  </a:ext>
                </a:extLst>
              </p:cNvPr>
              <p:cNvSpPr/>
              <p:nvPr/>
            </p:nvSpPr>
            <p:spPr>
              <a:xfrm>
                <a:off x="2593298" y="5218023"/>
                <a:ext cx="1723869" cy="6885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00" dirty="0">
                    <a:solidFill>
                      <a:schemeClr val="tx1"/>
                    </a:solidFill>
                  </a:rPr>
                  <a:t>Conv2</a:t>
                </a:r>
                <a:endParaRPr lang="zh-CN" altLang="en-US" sz="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6631EF8D-4D78-4BCF-9F73-316529020450}"/>
                  </a:ext>
                </a:extLst>
              </p:cNvPr>
              <p:cNvSpPr/>
              <p:nvPr/>
            </p:nvSpPr>
            <p:spPr>
              <a:xfrm>
                <a:off x="1139253" y="6109929"/>
                <a:ext cx="1723869" cy="6885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00" dirty="0">
                    <a:solidFill>
                      <a:schemeClr val="tx1"/>
                    </a:solidFill>
                  </a:rPr>
                  <a:t>Data</a:t>
                </a:r>
                <a:endParaRPr lang="zh-CN" altLang="en-US" sz="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B5D3ACC-E894-4633-A0A3-FD507FBE8660}"/>
                  </a:ext>
                </a:extLst>
              </p:cNvPr>
              <p:cNvSpPr/>
              <p:nvPr/>
            </p:nvSpPr>
            <p:spPr>
              <a:xfrm>
                <a:off x="1746353" y="6109929"/>
                <a:ext cx="509667" cy="24642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A0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0B1F7F92-0821-4532-8C28-A6B532168D1F}"/>
                  </a:ext>
                </a:extLst>
              </p:cNvPr>
              <p:cNvSpPr/>
              <p:nvPr/>
            </p:nvSpPr>
            <p:spPr>
              <a:xfrm>
                <a:off x="3200398" y="5218023"/>
                <a:ext cx="509667" cy="24642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A2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6F681FC6-EFEF-4E8F-AB83-1362AD7B9688}"/>
                  </a:ext>
                </a:extLst>
              </p:cNvPr>
              <p:cNvSpPr/>
              <p:nvPr/>
            </p:nvSpPr>
            <p:spPr>
              <a:xfrm>
                <a:off x="0" y="3981859"/>
                <a:ext cx="1723869" cy="6885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00" dirty="0">
                    <a:solidFill>
                      <a:schemeClr val="tx1"/>
                    </a:solidFill>
                  </a:rPr>
                  <a:t>Conv1</a:t>
                </a:r>
                <a:endParaRPr lang="zh-CN" altLang="en-US" sz="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EE888DB7-3E00-4C30-9952-360345A05ECC}"/>
                  </a:ext>
                </a:extLst>
              </p:cNvPr>
              <p:cNvSpPr/>
              <p:nvPr/>
            </p:nvSpPr>
            <p:spPr>
              <a:xfrm>
                <a:off x="607100" y="3981859"/>
                <a:ext cx="509667" cy="24642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A1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60163BE4-9DFA-4655-80A3-5AFCE8CC856D}"/>
                  </a:ext>
                </a:extLst>
              </p:cNvPr>
              <p:cNvSpPr/>
              <p:nvPr/>
            </p:nvSpPr>
            <p:spPr>
              <a:xfrm>
                <a:off x="0" y="5094812"/>
                <a:ext cx="509667" cy="24642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W1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66D5C24B-4FDE-4D80-8902-A94EE48EA8CF}"/>
                  </a:ext>
                </a:extLst>
              </p:cNvPr>
              <p:cNvSpPr/>
              <p:nvPr/>
            </p:nvSpPr>
            <p:spPr>
              <a:xfrm>
                <a:off x="4317167" y="6356350"/>
                <a:ext cx="509667" cy="24642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W2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2EEDE97-C376-4673-902F-926085E2072E}"/>
                  </a:ext>
                </a:extLst>
              </p:cNvPr>
              <p:cNvSpPr/>
              <p:nvPr/>
            </p:nvSpPr>
            <p:spPr>
              <a:xfrm>
                <a:off x="4320915" y="4971601"/>
                <a:ext cx="509667" cy="24642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W3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D83172A2-1D3D-4F42-A934-FA535D5A84CF}"/>
                  </a:ext>
                </a:extLst>
              </p:cNvPr>
              <p:cNvSpPr/>
              <p:nvPr/>
            </p:nvSpPr>
            <p:spPr>
              <a:xfrm>
                <a:off x="4317167" y="3735437"/>
                <a:ext cx="509667" cy="24642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W4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24" name="直接箭头连接符 23">
                <a:extLst>
                  <a:ext uri="{FF2B5EF4-FFF2-40B4-BE49-F238E27FC236}">
                    <a16:creationId xmlns:a16="http://schemas.microsoft.com/office/drawing/2014/main" id="{8221761C-1524-4010-9005-E2AC877A3A59}"/>
                  </a:ext>
                </a:extLst>
              </p:cNvPr>
              <p:cNvCxnSpPr>
                <a:stCxn id="11" idx="0"/>
                <a:endCxn id="8" idx="2"/>
              </p:cNvCxnSpPr>
              <p:nvPr/>
            </p:nvCxnSpPr>
            <p:spPr>
              <a:xfrm flipH="1" flipV="1">
                <a:off x="2001188" y="2427890"/>
                <a:ext cx="1454044" cy="3178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>
                <a:extLst>
                  <a:ext uri="{FF2B5EF4-FFF2-40B4-BE49-F238E27FC236}">
                    <a16:creationId xmlns:a16="http://schemas.microsoft.com/office/drawing/2014/main" id="{3FFEAE47-FA0C-4DC5-B53E-3EBB59B18FF3}"/>
                  </a:ext>
                </a:extLst>
              </p:cNvPr>
              <p:cNvCxnSpPr>
                <a:cxnSpLocks/>
                <a:stCxn id="19" idx="0"/>
                <a:endCxn id="8" idx="2"/>
              </p:cNvCxnSpPr>
              <p:nvPr/>
            </p:nvCxnSpPr>
            <p:spPr>
              <a:xfrm flipV="1">
                <a:off x="861934" y="2427890"/>
                <a:ext cx="1139254" cy="15539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>
                <a:extLst>
                  <a:ext uri="{FF2B5EF4-FFF2-40B4-BE49-F238E27FC236}">
                    <a16:creationId xmlns:a16="http://schemas.microsoft.com/office/drawing/2014/main" id="{CEC0C489-7DA3-45FA-BD40-062A2FF4F79E}"/>
                  </a:ext>
                </a:extLst>
              </p:cNvPr>
              <p:cNvCxnSpPr>
                <a:cxnSpLocks/>
                <a:stCxn id="20" idx="0"/>
                <a:endCxn id="18" idx="2"/>
              </p:cNvCxnSpPr>
              <p:nvPr/>
            </p:nvCxnSpPr>
            <p:spPr>
              <a:xfrm flipV="1">
                <a:off x="254834" y="4670374"/>
                <a:ext cx="607101" cy="4244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>
                <a:extLst>
                  <a:ext uri="{FF2B5EF4-FFF2-40B4-BE49-F238E27FC236}">
                    <a16:creationId xmlns:a16="http://schemas.microsoft.com/office/drawing/2014/main" id="{DC86DF4B-EA5E-4B65-A093-02DB5D09F463}"/>
                  </a:ext>
                </a:extLst>
              </p:cNvPr>
              <p:cNvCxnSpPr>
                <a:cxnSpLocks/>
                <a:stCxn id="16" idx="0"/>
                <a:endCxn id="18" idx="2"/>
              </p:cNvCxnSpPr>
              <p:nvPr/>
            </p:nvCxnSpPr>
            <p:spPr>
              <a:xfrm flipH="1" flipV="1">
                <a:off x="861935" y="4670374"/>
                <a:ext cx="1139252" cy="143955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>
                <a:extLst>
                  <a:ext uri="{FF2B5EF4-FFF2-40B4-BE49-F238E27FC236}">
                    <a16:creationId xmlns:a16="http://schemas.microsoft.com/office/drawing/2014/main" id="{9FFB474E-C78B-484C-8703-9419466D7341}"/>
                  </a:ext>
                </a:extLst>
              </p:cNvPr>
              <p:cNvCxnSpPr>
                <a:cxnSpLocks/>
                <a:stCxn id="16" idx="0"/>
                <a:endCxn id="14" idx="2"/>
              </p:cNvCxnSpPr>
              <p:nvPr/>
            </p:nvCxnSpPr>
            <p:spPr>
              <a:xfrm flipV="1">
                <a:off x="2001187" y="5906538"/>
                <a:ext cx="1454046" cy="2033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箭头连接符 28">
                <a:extLst>
                  <a:ext uri="{FF2B5EF4-FFF2-40B4-BE49-F238E27FC236}">
                    <a16:creationId xmlns:a16="http://schemas.microsoft.com/office/drawing/2014/main" id="{94EE00AE-6F02-446A-943B-C62C5FCD5EF1}"/>
                  </a:ext>
                </a:extLst>
              </p:cNvPr>
              <p:cNvCxnSpPr>
                <a:cxnSpLocks/>
                <a:stCxn id="21" idx="0"/>
                <a:endCxn id="14" idx="2"/>
              </p:cNvCxnSpPr>
              <p:nvPr/>
            </p:nvCxnSpPr>
            <p:spPr>
              <a:xfrm flipH="1" flipV="1">
                <a:off x="3455233" y="5906538"/>
                <a:ext cx="1116768" cy="4498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182EDD8D-4D99-4CBB-B245-957CE6F156E4}"/>
                  </a:ext>
                </a:extLst>
              </p:cNvPr>
              <p:cNvCxnSpPr>
                <a:cxnSpLocks/>
                <a:stCxn id="22" idx="0"/>
                <a:endCxn id="12" idx="2"/>
              </p:cNvCxnSpPr>
              <p:nvPr/>
            </p:nvCxnSpPr>
            <p:spPr>
              <a:xfrm flipH="1" flipV="1">
                <a:off x="3455233" y="4670374"/>
                <a:ext cx="1120516" cy="30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>
                <a:extLst>
                  <a:ext uri="{FF2B5EF4-FFF2-40B4-BE49-F238E27FC236}">
                    <a16:creationId xmlns:a16="http://schemas.microsoft.com/office/drawing/2014/main" id="{95A902B1-CA77-459C-986B-9122E5D70EE9}"/>
                  </a:ext>
                </a:extLst>
              </p:cNvPr>
              <p:cNvCxnSpPr>
                <a:cxnSpLocks/>
                <a:stCxn id="23" idx="0"/>
                <a:endCxn id="10" idx="2"/>
              </p:cNvCxnSpPr>
              <p:nvPr/>
            </p:nvCxnSpPr>
            <p:spPr>
              <a:xfrm flipH="1" flipV="1">
                <a:off x="3455233" y="3434210"/>
                <a:ext cx="1116768" cy="30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300A56CE-A21C-4A14-9A83-294D16759E40}"/>
                  </a:ext>
                </a:extLst>
              </p:cNvPr>
              <p:cNvCxnSpPr>
                <a:cxnSpLocks/>
                <a:stCxn id="17" idx="0"/>
                <a:endCxn id="12" idx="2"/>
              </p:cNvCxnSpPr>
              <p:nvPr/>
            </p:nvCxnSpPr>
            <p:spPr>
              <a:xfrm flipV="1">
                <a:off x="3455232" y="4670374"/>
                <a:ext cx="1" cy="5476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>
                <a:extLst>
                  <a:ext uri="{FF2B5EF4-FFF2-40B4-BE49-F238E27FC236}">
                    <a16:creationId xmlns:a16="http://schemas.microsoft.com/office/drawing/2014/main" id="{60E8E6C2-B804-4B8B-BB6D-619E5E041F31}"/>
                  </a:ext>
                </a:extLst>
              </p:cNvPr>
              <p:cNvCxnSpPr>
                <a:cxnSpLocks/>
                <a:stCxn id="13" idx="0"/>
                <a:endCxn id="10" idx="2"/>
              </p:cNvCxnSpPr>
              <p:nvPr/>
            </p:nvCxnSpPr>
            <p:spPr>
              <a:xfrm flipV="1">
                <a:off x="3455232" y="3434210"/>
                <a:ext cx="1" cy="5476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>
                <a:extLst>
                  <a:ext uri="{FF2B5EF4-FFF2-40B4-BE49-F238E27FC236}">
                    <a16:creationId xmlns:a16="http://schemas.microsoft.com/office/drawing/2014/main" id="{536ADA34-8E6C-4D82-835D-085AD2BE1057}"/>
                  </a:ext>
                </a:extLst>
              </p:cNvPr>
              <p:cNvCxnSpPr>
                <a:cxnSpLocks/>
                <a:stCxn id="9" idx="0"/>
              </p:cNvCxnSpPr>
              <p:nvPr/>
            </p:nvCxnSpPr>
            <p:spPr>
              <a:xfrm flipV="1">
                <a:off x="2001187" y="1244601"/>
                <a:ext cx="1" cy="4947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9B458E0-7B31-4C8C-BAD7-E60B51E539F1}"/>
                  </a:ext>
                </a:extLst>
              </p:cNvPr>
              <p:cNvSpPr/>
              <p:nvPr/>
            </p:nvSpPr>
            <p:spPr>
              <a:xfrm>
                <a:off x="3379865" y="1197615"/>
                <a:ext cx="509667" cy="24642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Wi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4707DD26-D2B2-4548-A2C2-55F93F231874}"/>
                  </a:ext>
                </a:extLst>
              </p:cNvPr>
              <p:cNvSpPr/>
              <p:nvPr/>
            </p:nvSpPr>
            <p:spPr>
              <a:xfrm>
                <a:off x="3379867" y="1712923"/>
                <a:ext cx="509666" cy="23932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B2AA6943-F578-48C5-B4BA-8DA7DAADD608}"/>
                  </a:ext>
                </a:extLst>
              </p:cNvPr>
              <p:cNvSpPr/>
              <p:nvPr/>
            </p:nvSpPr>
            <p:spPr>
              <a:xfrm>
                <a:off x="3379864" y="2200529"/>
                <a:ext cx="509667" cy="23734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Ai</a:t>
                </a:r>
                <a:endParaRPr lang="zh-CN" altLang="en-US" sz="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390B321-7F6E-4EC8-9DB8-53C79B203181}"/>
                  </a:ext>
                </a:extLst>
              </p:cNvPr>
              <p:cNvSpPr txBox="1"/>
              <p:nvPr/>
            </p:nvSpPr>
            <p:spPr>
              <a:xfrm>
                <a:off x="4013618" y="1145117"/>
                <a:ext cx="783773" cy="296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00" dirty="0"/>
                  <a:t>: parameter</a:t>
                </a:r>
                <a:endParaRPr lang="zh-CN" altLang="en-US" sz="300" dirty="0"/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A96363E1-1D39-4003-A638-30E59BE2D433}"/>
                  </a:ext>
                </a:extLst>
              </p:cNvPr>
              <p:cNvSpPr txBox="1"/>
              <p:nvPr/>
            </p:nvSpPr>
            <p:spPr>
              <a:xfrm>
                <a:off x="4013618" y="1648173"/>
                <a:ext cx="742194" cy="296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00" dirty="0"/>
                  <a:t>: Operator</a:t>
                </a:r>
                <a:endParaRPr lang="zh-CN" altLang="en-US" sz="300" dirty="0"/>
              </a:p>
            </p:txBody>
          </p:sp>
        </p:grp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2F1D2AE2-75DD-4B67-B354-482B299860B0}"/>
              </a:ext>
            </a:extLst>
          </p:cNvPr>
          <p:cNvSpPr/>
          <p:nvPr/>
        </p:nvSpPr>
        <p:spPr>
          <a:xfrm>
            <a:off x="735111" y="1551846"/>
            <a:ext cx="1492370" cy="1758739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814272A-8489-4957-80CA-509B5E7F6BD9}"/>
              </a:ext>
            </a:extLst>
          </p:cNvPr>
          <p:cNvSpPr txBox="1"/>
          <p:nvPr/>
        </p:nvSpPr>
        <p:spPr>
          <a:xfrm>
            <a:off x="964589" y="339543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Dataflow</a:t>
            </a:r>
            <a:endParaRPr lang="zh-CN" altLang="en-US" dirty="0"/>
          </a:p>
        </p:txBody>
      </p:sp>
      <p:sp>
        <p:nvSpPr>
          <p:cNvPr id="42" name="箭头: 下 41">
            <a:extLst>
              <a:ext uri="{FF2B5EF4-FFF2-40B4-BE49-F238E27FC236}">
                <a16:creationId xmlns:a16="http://schemas.microsoft.com/office/drawing/2014/main" id="{F4100DC8-C81F-448A-8442-C788ED1EEB4D}"/>
              </a:ext>
            </a:extLst>
          </p:cNvPr>
          <p:cNvSpPr/>
          <p:nvPr/>
        </p:nvSpPr>
        <p:spPr>
          <a:xfrm rot="16200000">
            <a:off x="2917878" y="1929155"/>
            <a:ext cx="441096" cy="1100731"/>
          </a:xfrm>
          <a:prstGeom prst="downArrow">
            <a:avLst>
              <a:gd name="adj1" fmla="val 35125"/>
              <a:gd name="adj2" fmla="val 125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A7F2A21-A78A-4E2C-B80A-743C140D0610}"/>
              </a:ext>
            </a:extLst>
          </p:cNvPr>
          <p:cNvSpPr txBox="1"/>
          <p:nvPr/>
        </p:nvSpPr>
        <p:spPr>
          <a:xfrm>
            <a:off x="2700068" y="195492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Input</a:t>
            </a:r>
            <a:endParaRPr lang="zh-CN" altLang="en-US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A85F424-ED04-4B9C-874B-73823842EF4F}"/>
              </a:ext>
            </a:extLst>
          </p:cNvPr>
          <p:cNvSpPr/>
          <p:nvPr/>
        </p:nvSpPr>
        <p:spPr>
          <a:xfrm>
            <a:off x="3844633" y="1551845"/>
            <a:ext cx="4540241" cy="1758739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6301C64-6464-436D-803D-14D150BD1723}"/>
              </a:ext>
            </a:extLst>
          </p:cNvPr>
          <p:cNvSpPr txBox="1"/>
          <p:nvPr/>
        </p:nvSpPr>
        <p:spPr>
          <a:xfrm>
            <a:off x="4480814" y="1574625"/>
            <a:ext cx="32303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(schedule1, memory allocation1)</a:t>
            </a:r>
          </a:p>
          <a:p>
            <a:r>
              <a:rPr lang="en-US" altLang="zh-CN" dirty="0"/>
              <a:t>(schedule2, memory allocation2)</a:t>
            </a:r>
            <a:endParaRPr lang="zh-CN" altLang="en-US" dirty="0"/>
          </a:p>
          <a:p>
            <a:r>
              <a:rPr lang="en-US" altLang="zh-CN" dirty="0"/>
              <a:t>(schedule3, memory allocation3)</a:t>
            </a:r>
            <a:endParaRPr lang="zh-CN" altLang="en-US" dirty="0"/>
          </a:p>
          <a:p>
            <a:r>
              <a:rPr lang="en-US" altLang="zh-CN" dirty="0"/>
              <a:t>(schedule4, memory allocation4)</a:t>
            </a:r>
            <a:endParaRPr lang="zh-CN" altLang="en-US" dirty="0"/>
          </a:p>
          <a:p>
            <a:r>
              <a:rPr lang="en-US" altLang="zh-CN" dirty="0"/>
              <a:t>(schedule5, memory allocation5)</a:t>
            </a:r>
            <a:endParaRPr lang="zh-CN" altLang="en-US" dirty="0"/>
          </a:p>
          <a:p>
            <a:r>
              <a:rPr lang="en-US" altLang="zh-CN" dirty="0"/>
              <a:t>(schedule6, memory allocation6)</a:t>
            </a:r>
            <a:endParaRPr lang="zh-CN" altLang="en-US" dirty="0"/>
          </a:p>
        </p:txBody>
      </p:sp>
      <p:sp>
        <p:nvSpPr>
          <p:cNvPr id="46" name="箭头: 下 45">
            <a:extLst>
              <a:ext uri="{FF2B5EF4-FFF2-40B4-BE49-F238E27FC236}">
                <a16:creationId xmlns:a16="http://schemas.microsoft.com/office/drawing/2014/main" id="{F44F157E-B7B6-4BC6-8C6C-D8333810248A}"/>
              </a:ext>
            </a:extLst>
          </p:cNvPr>
          <p:cNvSpPr/>
          <p:nvPr/>
        </p:nvSpPr>
        <p:spPr>
          <a:xfrm rot="16200000">
            <a:off x="8833027" y="1877310"/>
            <a:ext cx="441096" cy="1100731"/>
          </a:xfrm>
          <a:prstGeom prst="downArrow">
            <a:avLst>
              <a:gd name="adj1" fmla="val 35125"/>
              <a:gd name="adj2" fmla="val 125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0AE6FFF-6833-44CE-BBC0-C255AB21A1B4}"/>
              </a:ext>
            </a:extLst>
          </p:cNvPr>
          <p:cNvSpPr txBox="1"/>
          <p:nvPr/>
        </p:nvSpPr>
        <p:spPr>
          <a:xfrm>
            <a:off x="9877246" y="2128622"/>
            <a:ext cx="1026543" cy="646331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Swap Planner</a:t>
            </a:r>
            <a:endParaRPr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1DC3319-4713-4454-A57F-913BDA3E8329}"/>
              </a:ext>
            </a:extLst>
          </p:cNvPr>
          <p:cNvSpPr txBox="1"/>
          <p:nvPr/>
        </p:nvSpPr>
        <p:spPr>
          <a:xfrm>
            <a:off x="9877246" y="5274384"/>
            <a:ext cx="1121433" cy="369332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Simulator</a:t>
            </a:r>
            <a:endParaRPr lang="zh-CN" altLang="en-US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930173E-3069-44F2-948B-C4C342B9FB9D}"/>
              </a:ext>
            </a:extLst>
          </p:cNvPr>
          <p:cNvSpPr txBox="1"/>
          <p:nvPr/>
        </p:nvSpPr>
        <p:spPr>
          <a:xfrm>
            <a:off x="5554036" y="5135884"/>
            <a:ext cx="1121433" cy="646331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GA selection</a:t>
            </a:r>
            <a:endParaRPr lang="zh-CN" altLang="en-US" dirty="0"/>
          </a:p>
        </p:txBody>
      </p:sp>
      <p:sp>
        <p:nvSpPr>
          <p:cNvPr id="50" name="箭头: 下 49">
            <a:extLst>
              <a:ext uri="{FF2B5EF4-FFF2-40B4-BE49-F238E27FC236}">
                <a16:creationId xmlns:a16="http://schemas.microsoft.com/office/drawing/2014/main" id="{DEF11450-238B-4BF1-9898-7D70F2D8CF24}"/>
              </a:ext>
            </a:extLst>
          </p:cNvPr>
          <p:cNvSpPr/>
          <p:nvPr/>
        </p:nvSpPr>
        <p:spPr>
          <a:xfrm>
            <a:off x="10217414" y="3703534"/>
            <a:ext cx="441096" cy="1100731"/>
          </a:xfrm>
          <a:prstGeom prst="downArrow">
            <a:avLst>
              <a:gd name="adj1" fmla="val 35125"/>
              <a:gd name="adj2" fmla="val 125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箭头: 下 50">
            <a:extLst>
              <a:ext uri="{FF2B5EF4-FFF2-40B4-BE49-F238E27FC236}">
                <a16:creationId xmlns:a16="http://schemas.microsoft.com/office/drawing/2014/main" id="{46E44D9B-2F37-4FA6-9093-C42BF391A7B9}"/>
              </a:ext>
            </a:extLst>
          </p:cNvPr>
          <p:cNvSpPr/>
          <p:nvPr/>
        </p:nvSpPr>
        <p:spPr>
          <a:xfrm rot="5400000">
            <a:off x="8164326" y="4996581"/>
            <a:ext cx="441096" cy="1100731"/>
          </a:xfrm>
          <a:prstGeom prst="downArrow">
            <a:avLst>
              <a:gd name="adj1" fmla="val 35125"/>
              <a:gd name="adj2" fmla="val 125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箭头: 下 51">
            <a:extLst>
              <a:ext uri="{FF2B5EF4-FFF2-40B4-BE49-F238E27FC236}">
                <a16:creationId xmlns:a16="http://schemas.microsoft.com/office/drawing/2014/main" id="{1F6E5271-F2B9-4E69-8907-D6C8BC976134}"/>
              </a:ext>
            </a:extLst>
          </p:cNvPr>
          <p:cNvSpPr/>
          <p:nvPr/>
        </p:nvSpPr>
        <p:spPr>
          <a:xfrm rot="10800000">
            <a:off x="5875452" y="3709008"/>
            <a:ext cx="441096" cy="1100731"/>
          </a:xfrm>
          <a:prstGeom prst="downArrow">
            <a:avLst>
              <a:gd name="adj1" fmla="val 35125"/>
              <a:gd name="adj2" fmla="val 125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09F3DD1-25D1-48A8-83C1-444CA8C97DBB}"/>
              </a:ext>
            </a:extLst>
          </p:cNvPr>
          <p:cNvSpPr/>
          <p:nvPr/>
        </p:nvSpPr>
        <p:spPr>
          <a:xfrm>
            <a:off x="3769743" y="1483743"/>
            <a:ext cx="7370311" cy="443397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D2C5A78E-1E00-4B6D-82DE-BA5081EBEE8E}"/>
              </a:ext>
            </a:extLst>
          </p:cNvPr>
          <p:cNvSpPr txBox="1"/>
          <p:nvPr/>
        </p:nvSpPr>
        <p:spPr>
          <a:xfrm>
            <a:off x="3769743" y="4511147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/>
              <a:t>SwapAdvisor</a:t>
            </a:r>
            <a:endParaRPr lang="zh-CN" altLang="en-US" sz="2400" b="1" dirty="0"/>
          </a:p>
        </p:txBody>
      </p:sp>
      <p:pic>
        <p:nvPicPr>
          <p:cNvPr id="55" name="Picture 6" descr="英伟达NVIDIA Tesla V100报价与参数-【网络天地】">
            <a:extLst>
              <a:ext uri="{FF2B5EF4-FFF2-40B4-BE49-F238E27FC236}">
                <a16:creationId xmlns:a16="http://schemas.microsoft.com/office/drawing/2014/main" id="{76EC10A6-BE92-4DAD-A42D-6FA934E89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r="18437"/>
          <a:stretch/>
        </p:blipFill>
        <p:spPr bwMode="auto">
          <a:xfrm>
            <a:off x="825932" y="4896912"/>
            <a:ext cx="1640242" cy="130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箭头: 下 55">
            <a:extLst>
              <a:ext uri="{FF2B5EF4-FFF2-40B4-BE49-F238E27FC236}">
                <a16:creationId xmlns:a16="http://schemas.microsoft.com/office/drawing/2014/main" id="{984810F9-4B96-4303-99A6-F1A4FAE1E088}"/>
              </a:ext>
            </a:extLst>
          </p:cNvPr>
          <p:cNvSpPr/>
          <p:nvPr/>
        </p:nvSpPr>
        <p:spPr>
          <a:xfrm rot="5400000">
            <a:off x="2917877" y="4949870"/>
            <a:ext cx="441096" cy="1100731"/>
          </a:xfrm>
          <a:prstGeom prst="downArrow">
            <a:avLst>
              <a:gd name="adj1" fmla="val 35125"/>
              <a:gd name="adj2" fmla="val 125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下 56">
            <a:extLst>
              <a:ext uri="{FF2B5EF4-FFF2-40B4-BE49-F238E27FC236}">
                <a16:creationId xmlns:a16="http://schemas.microsoft.com/office/drawing/2014/main" id="{07311898-4201-466B-B3DE-59DB031CF0F9}"/>
              </a:ext>
            </a:extLst>
          </p:cNvPr>
          <p:cNvSpPr/>
          <p:nvPr/>
        </p:nvSpPr>
        <p:spPr>
          <a:xfrm>
            <a:off x="1287605" y="3764763"/>
            <a:ext cx="441096" cy="1100731"/>
          </a:xfrm>
          <a:prstGeom prst="downArrow">
            <a:avLst>
              <a:gd name="adj1" fmla="val 35125"/>
              <a:gd name="adj2" fmla="val 125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爆炸形: 8 pt  2">
            <a:extLst>
              <a:ext uri="{FF2B5EF4-FFF2-40B4-BE49-F238E27FC236}">
                <a16:creationId xmlns:a16="http://schemas.microsoft.com/office/drawing/2014/main" id="{2B171CC0-2919-478F-9FC1-DCF33B796ED3}"/>
              </a:ext>
            </a:extLst>
          </p:cNvPr>
          <p:cNvSpPr/>
          <p:nvPr/>
        </p:nvSpPr>
        <p:spPr>
          <a:xfrm>
            <a:off x="4556221" y="4322472"/>
            <a:ext cx="3354798" cy="2280036"/>
          </a:xfrm>
          <a:prstGeom prst="irregularSeal1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780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Genetic Algorithm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/>
              </a:rPr>
              <a:t>Chromosome(</a:t>
            </a:r>
            <a:r>
              <a:rPr lang="zh-CN" altLang="en-US" sz="2800" dirty="0">
                <a:latin typeface="Times New Roman" panose="02020603050405020304"/>
              </a:rPr>
              <a:t>染色体</a:t>
            </a:r>
            <a:r>
              <a:rPr lang="en-US" altLang="zh-CN" sz="2800" dirty="0">
                <a:latin typeface="Times New Roman" panose="02020603050405020304"/>
              </a:rPr>
              <a:t>)</a:t>
            </a:r>
          </a:p>
          <a:p>
            <a:pPr lvl="1"/>
            <a:r>
              <a:rPr lang="en-US" altLang="zh-CN" sz="2000" dirty="0">
                <a:latin typeface="Times New Roman" panose="02020603050405020304"/>
                <a:ea typeface="微软雅黑" panose="020B0503020204020204" charset="-122"/>
              </a:rPr>
              <a:t>Gene1(</a:t>
            </a:r>
            <a:r>
              <a:rPr lang="zh-CN" altLang="en-US" sz="2000" dirty="0">
                <a:latin typeface="Times New Roman" panose="02020603050405020304"/>
                <a:ea typeface="微软雅黑" panose="020B0503020204020204" charset="-122"/>
              </a:rPr>
              <a:t>基因</a:t>
            </a:r>
            <a:r>
              <a:rPr lang="en-US" altLang="zh-CN" sz="2000" dirty="0">
                <a:latin typeface="Times New Roman" panose="02020603050405020304"/>
                <a:ea typeface="微软雅黑" panose="020B0503020204020204" charset="-122"/>
              </a:rPr>
              <a:t>1)</a:t>
            </a:r>
            <a:r>
              <a:rPr lang="zh-CN" altLang="en-US" sz="2000" dirty="0">
                <a:latin typeface="Times New Roman" panose="02020603050405020304"/>
                <a:ea typeface="微软雅黑" panose="020B0503020204020204" charset="-122"/>
              </a:rPr>
              <a:t>：</a:t>
            </a:r>
            <a:r>
              <a:rPr lang="en-US" altLang="zh-CN" sz="2000" dirty="0">
                <a:latin typeface="Times New Roman" panose="02020603050405020304"/>
                <a:ea typeface="微软雅黑" panose="020B0503020204020204" charset="-122"/>
              </a:rPr>
              <a:t>scheduling</a:t>
            </a:r>
          </a:p>
          <a:p>
            <a:pPr lvl="1"/>
            <a:r>
              <a:rPr lang="en-US" altLang="zh-CN" sz="2000" dirty="0">
                <a:latin typeface="Times New Roman" panose="02020603050405020304"/>
                <a:ea typeface="微软雅黑" panose="020B0503020204020204" charset="-122"/>
              </a:rPr>
              <a:t>Gene2</a:t>
            </a:r>
            <a:r>
              <a:rPr lang="zh-CN" altLang="en-US" sz="2000" dirty="0">
                <a:latin typeface="Times New Roman" panose="02020603050405020304"/>
                <a:ea typeface="微软雅黑" panose="020B0503020204020204" charset="-122"/>
              </a:rPr>
              <a:t>：</a:t>
            </a:r>
            <a:r>
              <a:rPr lang="en-US" altLang="zh-CN" sz="2000" dirty="0">
                <a:latin typeface="Times New Roman" panose="02020603050405020304"/>
                <a:ea typeface="微软雅黑" panose="020B0503020204020204" charset="-122"/>
              </a:rPr>
              <a:t>memory allocation</a:t>
            </a:r>
          </a:p>
          <a:p>
            <a:r>
              <a:rPr lang="en-US" altLang="zh-CN" sz="2400" dirty="0">
                <a:latin typeface="Times New Roman" panose="02020603050405020304"/>
                <a:ea typeface="微软雅黑" panose="020B0503020204020204" charset="-122"/>
              </a:rPr>
              <a:t>Propagate(</a:t>
            </a:r>
            <a:r>
              <a:rPr lang="zh-CN" altLang="en-US" sz="2400" dirty="0">
                <a:latin typeface="Times New Roman" panose="02020603050405020304"/>
                <a:ea typeface="微软雅黑" panose="020B0503020204020204" charset="-122"/>
              </a:rPr>
              <a:t>繁殖</a:t>
            </a:r>
            <a:r>
              <a:rPr lang="en-US" altLang="zh-CN" sz="2400" dirty="0">
                <a:latin typeface="Times New Roman" panose="02020603050405020304"/>
                <a:ea typeface="微软雅黑" panose="020B0503020204020204" charset="-122"/>
              </a:rPr>
              <a:t>): Np chromosomes </a:t>
            </a:r>
            <a:r>
              <a:rPr lang="en-US" altLang="zh-CN" sz="2400" dirty="0">
                <a:latin typeface="Times New Roman" panose="02020603050405020304"/>
                <a:ea typeface="微软雅黑" panose="020B0503020204020204" charset="-122"/>
                <a:sym typeface="Wingdings" panose="05000000000000000000" pitchFamily="2" charset="2"/>
              </a:rPr>
              <a:t> 5*Np chromosomes</a:t>
            </a:r>
          </a:p>
          <a:p>
            <a:pPr lvl="1"/>
            <a:r>
              <a:rPr lang="en-US" altLang="zh-CN" sz="2000" dirty="0">
                <a:latin typeface="Times New Roman" panose="02020603050405020304"/>
                <a:ea typeface="微软雅黑" panose="020B0503020204020204" charset="-122"/>
              </a:rPr>
              <a:t>Crossover(</a:t>
            </a:r>
            <a:r>
              <a:rPr lang="zh-CN" altLang="en-US" sz="2000" dirty="0">
                <a:latin typeface="Times New Roman" panose="02020603050405020304"/>
                <a:ea typeface="微软雅黑" panose="020B0503020204020204" charset="-122"/>
              </a:rPr>
              <a:t>交叉</a:t>
            </a:r>
            <a:r>
              <a:rPr lang="en-US" altLang="zh-CN" sz="2000" dirty="0">
                <a:latin typeface="Times New Roman" panose="02020603050405020304"/>
                <a:ea typeface="微软雅黑" panose="020B0503020204020204" charset="-122"/>
              </a:rPr>
              <a:t>)</a:t>
            </a:r>
          </a:p>
          <a:p>
            <a:pPr lvl="1"/>
            <a:r>
              <a:rPr lang="en-US" altLang="zh-CN" sz="2000" dirty="0">
                <a:latin typeface="Times New Roman" panose="02020603050405020304"/>
                <a:ea typeface="微软雅黑" panose="020B0503020204020204" charset="-122"/>
              </a:rPr>
              <a:t>Mutation(</a:t>
            </a:r>
            <a:r>
              <a:rPr lang="zh-CN" altLang="en-US" sz="2000" dirty="0">
                <a:latin typeface="Times New Roman" panose="02020603050405020304"/>
                <a:ea typeface="微软雅黑" panose="020B0503020204020204" charset="-122"/>
              </a:rPr>
              <a:t>变异</a:t>
            </a:r>
            <a:r>
              <a:rPr lang="en-US" altLang="zh-CN" sz="2000" dirty="0">
                <a:latin typeface="Times New Roman" panose="02020603050405020304"/>
                <a:ea typeface="微软雅黑" panose="020B0503020204020204" charset="-122"/>
              </a:rPr>
              <a:t>)</a:t>
            </a:r>
          </a:p>
          <a:p>
            <a:r>
              <a:rPr lang="en-US" altLang="zh-CN" sz="2400" dirty="0">
                <a:latin typeface="Times New Roman" panose="02020603050405020304"/>
              </a:rPr>
              <a:t>Survival of the fittest: 5*Np chromosomes </a:t>
            </a:r>
            <a:r>
              <a:rPr lang="en-US" altLang="zh-CN" sz="2400" dirty="0">
                <a:latin typeface="Times New Roman" panose="02020603050405020304"/>
                <a:sym typeface="Wingdings" panose="05000000000000000000" pitchFamily="2" charset="2"/>
              </a:rPr>
              <a:t> Np chromosomes</a:t>
            </a:r>
          </a:p>
          <a:p>
            <a:pPr lvl="1"/>
            <a:r>
              <a:rPr lang="en-US" altLang="zh-CN" sz="2000" dirty="0">
                <a:latin typeface="Times New Roman" panose="02020603050405020304"/>
                <a:ea typeface="微软雅黑" panose="020B0503020204020204" charset="-122"/>
              </a:rPr>
              <a:t>Use simulator to score a chromosome</a:t>
            </a:r>
          </a:p>
          <a:p>
            <a:pPr lvl="1"/>
            <a:r>
              <a:rPr lang="en-US" altLang="zh-CN" sz="2000" dirty="0">
                <a:latin typeface="Times New Roman" panose="02020603050405020304"/>
                <a:ea typeface="微软雅黑" panose="020B0503020204020204" charset="-122"/>
              </a:rPr>
              <a:t>Chromosomes with higher scores are more likely to survive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198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6A8351-6086-424A-9E71-2D1002C4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What is CROSSOVER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4449DD-F703-4780-BB84-8D7DD975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363B882-F741-4249-963B-360BF546A790}"/>
              </a:ext>
            </a:extLst>
          </p:cNvPr>
          <p:cNvSpPr/>
          <p:nvPr/>
        </p:nvSpPr>
        <p:spPr>
          <a:xfrm>
            <a:off x="838200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B51DFF3-B890-41A3-B4F8-D58FB09BAD26}"/>
              </a:ext>
            </a:extLst>
          </p:cNvPr>
          <p:cNvSpPr/>
          <p:nvPr/>
        </p:nvSpPr>
        <p:spPr>
          <a:xfrm>
            <a:off x="1360715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BEA5C17-7649-46E5-A0D5-0CF176FC78CA}"/>
              </a:ext>
            </a:extLst>
          </p:cNvPr>
          <p:cNvSpPr/>
          <p:nvPr/>
        </p:nvSpPr>
        <p:spPr>
          <a:xfrm>
            <a:off x="1883230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C11CF66-90C0-40FB-A33E-A0DDD762CE44}"/>
              </a:ext>
            </a:extLst>
          </p:cNvPr>
          <p:cNvSpPr/>
          <p:nvPr/>
        </p:nvSpPr>
        <p:spPr>
          <a:xfrm>
            <a:off x="2405745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EEA796E-F216-4996-A348-32196E471A89}"/>
              </a:ext>
            </a:extLst>
          </p:cNvPr>
          <p:cNvSpPr/>
          <p:nvPr/>
        </p:nvSpPr>
        <p:spPr>
          <a:xfrm>
            <a:off x="2928260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21E680C-3545-4343-A5A7-C3E93292D15A}"/>
              </a:ext>
            </a:extLst>
          </p:cNvPr>
          <p:cNvSpPr/>
          <p:nvPr/>
        </p:nvSpPr>
        <p:spPr>
          <a:xfrm>
            <a:off x="838200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200B9EC-016D-4DFE-A188-5677B665BB64}"/>
              </a:ext>
            </a:extLst>
          </p:cNvPr>
          <p:cNvSpPr/>
          <p:nvPr/>
        </p:nvSpPr>
        <p:spPr>
          <a:xfrm>
            <a:off x="1360715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2DDCAFE-022C-409F-BAE0-78C2D4FA719F}"/>
              </a:ext>
            </a:extLst>
          </p:cNvPr>
          <p:cNvSpPr/>
          <p:nvPr/>
        </p:nvSpPr>
        <p:spPr>
          <a:xfrm>
            <a:off x="1883230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B18EB96-5550-462A-9DD4-481EE904BED5}"/>
              </a:ext>
            </a:extLst>
          </p:cNvPr>
          <p:cNvSpPr/>
          <p:nvPr/>
        </p:nvSpPr>
        <p:spPr>
          <a:xfrm>
            <a:off x="2405745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F5C3AB4-D5D9-42FA-8C76-FE839B9BFCEF}"/>
              </a:ext>
            </a:extLst>
          </p:cNvPr>
          <p:cNvSpPr/>
          <p:nvPr/>
        </p:nvSpPr>
        <p:spPr>
          <a:xfrm>
            <a:off x="2928260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E8B4648-F6FB-47C3-81B9-6B47008C00D6}"/>
              </a:ext>
            </a:extLst>
          </p:cNvPr>
          <p:cNvCxnSpPr/>
          <p:nvPr/>
        </p:nvCxnSpPr>
        <p:spPr>
          <a:xfrm>
            <a:off x="2405745" y="1545771"/>
            <a:ext cx="0" cy="3777343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74A8C458-FFEA-49AA-B489-4BD5107160A6}"/>
              </a:ext>
            </a:extLst>
          </p:cNvPr>
          <p:cNvSpPr/>
          <p:nvPr/>
        </p:nvSpPr>
        <p:spPr>
          <a:xfrm>
            <a:off x="6096000" y="1948542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625BB2B-9819-4DA5-83FE-6F0468AA1E67}"/>
              </a:ext>
            </a:extLst>
          </p:cNvPr>
          <p:cNvSpPr/>
          <p:nvPr/>
        </p:nvSpPr>
        <p:spPr>
          <a:xfrm>
            <a:off x="6618515" y="1948542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FBFDF37-12D1-4C7C-9885-BE452EBCA548}"/>
              </a:ext>
            </a:extLst>
          </p:cNvPr>
          <p:cNvSpPr/>
          <p:nvPr/>
        </p:nvSpPr>
        <p:spPr>
          <a:xfrm>
            <a:off x="7141030" y="1948542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EA242C7-F786-4443-AB5E-A745265CFF08}"/>
              </a:ext>
            </a:extLst>
          </p:cNvPr>
          <p:cNvSpPr/>
          <p:nvPr/>
        </p:nvSpPr>
        <p:spPr>
          <a:xfrm>
            <a:off x="7663545" y="1948542"/>
            <a:ext cx="522515" cy="52251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558F86D-B9B1-4930-9CA3-F47D2ADFF736}"/>
              </a:ext>
            </a:extLst>
          </p:cNvPr>
          <p:cNvSpPr/>
          <p:nvPr/>
        </p:nvSpPr>
        <p:spPr>
          <a:xfrm>
            <a:off x="8186060" y="1948542"/>
            <a:ext cx="522515" cy="52251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2145FC5A-8D6B-4A84-A308-09D86D0DFCCC}"/>
              </a:ext>
            </a:extLst>
          </p:cNvPr>
          <p:cNvSpPr/>
          <p:nvPr/>
        </p:nvSpPr>
        <p:spPr>
          <a:xfrm rot="20963403">
            <a:off x="2491543" y="2902849"/>
            <a:ext cx="4922898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DBF59BA-F7F8-4E42-9D8C-7BA261CCE5ED}"/>
              </a:ext>
            </a:extLst>
          </p:cNvPr>
          <p:cNvSpPr/>
          <p:nvPr/>
        </p:nvSpPr>
        <p:spPr>
          <a:xfrm>
            <a:off x="6095999" y="3733799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61828FC-5D0C-468D-8658-0A5120FC8CEB}"/>
              </a:ext>
            </a:extLst>
          </p:cNvPr>
          <p:cNvSpPr/>
          <p:nvPr/>
        </p:nvSpPr>
        <p:spPr>
          <a:xfrm>
            <a:off x="6618514" y="3733799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D92C247-2462-4D61-AA88-4A7B42157170}"/>
              </a:ext>
            </a:extLst>
          </p:cNvPr>
          <p:cNvSpPr/>
          <p:nvPr/>
        </p:nvSpPr>
        <p:spPr>
          <a:xfrm>
            <a:off x="7141029" y="3733799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85785D0-51BA-458F-9E2C-B38FB7C41156}"/>
              </a:ext>
            </a:extLst>
          </p:cNvPr>
          <p:cNvSpPr/>
          <p:nvPr/>
        </p:nvSpPr>
        <p:spPr>
          <a:xfrm>
            <a:off x="7663544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8071C6F-BAC7-48A1-8659-B1189ADA94D5}"/>
              </a:ext>
            </a:extLst>
          </p:cNvPr>
          <p:cNvSpPr/>
          <p:nvPr/>
        </p:nvSpPr>
        <p:spPr>
          <a:xfrm>
            <a:off x="8186059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10549047-1A8F-43EF-A301-57897E6D1EDC}"/>
              </a:ext>
            </a:extLst>
          </p:cNvPr>
          <p:cNvSpPr/>
          <p:nvPr/>
        </p:nvSpPr>
        <p:spPr>
          <a:xfrm rot="636597" flipV="1">
            <a:off x="2496702" y="2921007"/>
            <a:ext cx="4922898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994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476ED0-D215-42DA-AA3B-A2AEA672D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Scheduling - Encoding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64EC44-935B-4D0C-A1E0-4892C2DF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38DCBD0-DECF-4D00-9707-F2D49C975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7064829" cy="4963126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/>
              </a:rPr>
              <a:t>Legal Encodings:</a:t>
            </a:r>
          </a:p>
          <a:p>
            <a:pPr lvl="1"/>
            <a:r>
              <a:rPr lang="en-US" altLang="zh-CN" sz="2400" dirty="0">
                <a:latin typeface="Times New Roman" panose="02020603050405020304"/>
                <a:ea typeface="微软雅黑" panose="020B0503020204020204" charset="-122"/>
              </a:rPr>
              <a:t>012345</a:t>
            </a:r>
          </a:p>
          <a:p>
            <a:pPr lvl="1"/>
            <a:r>
              <a:rPr lang="en-US" altLang="zh-CN" sz="2400" dirty="0">
                <a:latin typeface="Times New Roman" panose="02020603050405020304"/>
                <a:ea typeface="微软雅黑" panose="020B0503020204020204" charset="-122"/>
              </a:rPr>
              <a:t>021345</a:t>
            </a:r>
          </a:p>
          <a:p>
            <a:pPr lvl="1"/>
            <a:r>
              <a:rPr lang="en-US" altLang="zh-CN" sz="2400" dirty="0">
                <a:latin typeface="Times New Roman" panose="02020603050405020304"/>
                <a:ea typeface="微软雅黑" panose="020B0503020204020204" charset="-122"/>
              </a:rPr>
              <a:t>023145</a:t>
            </a:r>
          </a:p>
          <a:p>
            <a:pPr lvl="1"/>
            <a:r>
              <a:rPr lang="en-US" altLang="zh-CN" sz="2400" dirty="0">
                <a:latin typeface="Times New Roman" panose="02020603050405020304"/>
                <a:ea typeface="微软雅黑" panose="020B0503020204020204" charset="-122"/>
              </a:rPr>
              <a:t>023415</a:t>
            </a:r>
          </a:p>
          <a:p>
            <a:r>
              <a:rPr lang="en-US" altLang="zh-CN" sz="2800" dirty="0">
                <a:latin typeface="Times New Roman" panose="02020603050405020304"/>
              </a:rPr>
              <a:t>Illegal Encodings:</a:t>
            </a:r>
          </a:p>
          <a:p>
            <a:pPr lvl="1"/>
            <a:r>
              <a:rPr lang="en-US" altLang="zh-CN" sz="2400" dirty="0">
                <a:latin typeface="Times New Roman" panose="02020603050405020304"/>
                <a:ea typeface="微软雅黑" panose="020B0503020204020204" charset="-122"/>
              </a:rPr>
              <a:t>012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43</a:t>
            </a:r>
            <a:r>
              <a:rPr lang="en-US" altLang="zh-CN" sz="2400" dirty="0">
                <a:latin typeface="Times New Roman" panose="02020603050405020304"/>
                <a:ea typeface="微软雅黑" panose="020B0503020204020204" charset="-122"/>
              </a:rPr>
              <a:t>5</a:t>
            </a:r>
          </a:p>
          <a:p>
            <a:pPr lvl="1"/>
            <a:r>
              <a:rPr lang="en-US" altLang="zh-CN" sz="2400" dirty="0">
                <a:latin typeface="Times New Roman" panose="02020603050405020304"/>
                <a:ea typeface="微软雅黑" panose="020B0503020204020204" charset="-122"/>
              </a:rPr>
              <a:t>0234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51</a:t>
            </a:r>
          </a:p>
          <a:p>
            <a:pPr lvl="1"/>
            <a:r>
              <a:rPr lang="en-US" altLang="zh-CN" sz="2400" dirty="0">
                <a:latin typeface="Times New Roman" panose="02020603050405020304"/>
                <a:ea typeface="微软雅黑" panose="020B0503020204020204" charset="-122"/>
              </a:rPr>
              <a:t>…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9EC23A4-AC84-4A95-A1EB-7E79D8A62835}"/>
              </a:ext>
            </a:extLst>
          </p:cNvPr>
          <p:cNvGrpSpPr/>
          <p:nvPr/>
        </p:nvGrpSpPr>
        <p:grpSpPr>
          <a:xfrm>
            <a:off x="6571313" y="1537860"/>
            <a:ext cx="3892193" cy="4981786"/>
            <a:chOff x="6262474" y="1176796"/>
            <a:chExt cx="4830582" cy="5553843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A0255B09-A057-4210-B62F-79A3E38D338D}"/>
                </a:ext>
              </a:extLst>
            </p:cNvPr>
            <p:cNvSpPr/>
            <p:nvPr/>
          </p:nvSpPr>
          <p:spPr>
            <a:xfrm>
              <a:off x="7401727" y="1671570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rgbClr val="FF0000"/>
                  </a:solidFill>
                </a:rPr>
                <a:t>5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6919D24-68FB-4D3A-A312-1189F864E5B3}"/>
                </a:ext>
              </a:extLst>
            </p:cNvPr>
            <p:cNvSpPr/>
            <p:nvPr/>
          </p:nvSpPr>
          <p:spPr>
            <a:xfrm>
              <a:off x="8008827" y="1671570"/>
              <a:ext cx="509667" cy="23932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A5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37D4B393-E976-404B-A64F-EDAFB4A584EB}"/>
                </a:ext>
              </a:extLst>
            </p:cNvPr>
            <p:cNvSpPr/>
            <p:nvPr/>
          </p:nvSpPr>
          <p:spPr>
            <a:xfrm>
              <a:off x="8855772" y="2677890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rgbClr val="FF0000"/>
                  </a:solidFill>
                </a:rPr>
                <a:t>4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8F68B25-4A30-41C6-8B97-099CC30E6E4B}"/>
                </a:ext>
              </a:extLst>
            </p:cNvPr>
            <p:cNvSpPr/>
            <p:nvPr/>
          </p:nvSpPr>
          <p:spPr>
            <a:xfrm>
              <a:off x="9462872" y="2677891"/>
              <a:ext cx="509667" cy="237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A4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D914A2E9-C9E7-4AC7-99F5-F5C0A3A939C7}"/>
                </a:ext>
              </a:extLst>
            </p:cNvPr>
            <p:cNvSpPr/>
            <p:nvPr/>
          </p:nvSpPr>
          <p:spPr>
            <a:xfrm>
              <a:off x="8855772" y="3914054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rgbClr val="FF0000"/>
                  </a:solidFill>
                </a:rPr>
                <a:t>3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F869AA2-E3CB-4085-A991-848512873730}"/>
                </a:ext>
              </a:extLst>
            </p:cNvPr>
            <p:cNvSpPr/>
            <p:nvPr/>
          </p:nvSpPr>
          <p:spPr>
            <a:xfrm>
              <a:off x="9462872" y="3914054"/>
              <a:ext cx="509667" cy="2453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A3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E83672ED-B323-4A82-A322-EA2CD5505522}"/>
                </a:ext>
              </a:extLst>
            </p:cNvPr>
            <p:cNvSpPr/>
            <p:nvPr/>
          </p:nvSpPr>
          <p:spPr>
            <a:xfrm>
              <a:off x="8855772" y="5150218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rgbClr val="FF0000"/>
                  </a:solidFill>
                </a:rPr>
                <a:t>2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B20B05E-BA81-43A9-B95E-A953D57FC17D}"/>
                </a:ext>
              </a:extLst>
            </p:cNvPr>
            <p:cNvSpPr/>
            <p:nvPr/>
          </p:nvSpPr>
          <p:spPr>
            <a:xfrm>
              <a:off x="7401727" y="6042124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rgbClr val="FF0000"/>
                  </a:solidFill>
                </a:rPr>
                <a:t>0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63956B9-0AE4-43B7-9CBF-FF0E7E70578A}"/>
                </a:ext>
              </a:extLst>
            </p:cNvPr>
            <p:cNvSpPr/>
            <p:nvPr/>
          </p:nvSpPr>
          <p:spPr>
            <a:xfrm>
              <a:off x="8008827" y="6042124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A0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2557D6D-6DD6-4E48-ACF1-35DA93D291FF}"/>
                </a:ext>
              </a:extLst>
            </p:cNvPr>
            <p:cNvSpPr/>
            <p:nvPr/>
          </p:nvSpPr>
          <p:spPr>
            <a:xfrm>
              <a:off x="9462872" y="5150218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A2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219207AF-B303-4706-982F-CC6DD6C8310C}"/>
                </a:ext>
              </a:extLst>
            </p:cNvPr>
            <p:cNvSpPr/>
            <p:nvPr/>
          </p:nvSpPr>
          <p:spPr>
            <a:xfrm>
              <a:off x="6262474" y="3914054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rgbClr val="FF0000"/>
                  </a:solidFill>
                </a:rPr>
                <a:t>1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D6B0762-62DB-4427-BF5C-823631B82798}"/>
                </a:ext>
              </a:extLst>
            </p:cNvPr>
            <p:cNvSpPr/>
            <p:nvPr/>
          </p:nvSpPr>
          <p:spPr>
            <a:xfrm>
              <a:off x="6869574" y="3914054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A1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4BC1CAD-5BCA-4625-81BF-1EB94232C211}"/>
                </a:ext>
              </a:extLst>
            </p:cNvPr>
            <p:cNvSpPr/>
            <p:nvPr/>
          </p:nvSpPr>
          <p:spPr>
            <a:xfrm>
              <a:off x="6262474" y="5027007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W1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E497CAF-85B0-4B1C-A80A-2834DB8F4389}"/>
                </a:ext>
              </a:extLst>
            </p:cNvPr>
            <p:cNvSpPr/>
            <p:nvPr/>
          </p:nvSpPr>
          <p:spPr>
            <a:xfrm>
              <a:off x="10579641" y="6288545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W2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79ABE32-81F8-4C47-BDE2-A67DFB6D5B87}"/>
                </a:ext>
              </a:extLst>
            </p:cNvPr>
            <p:cNvSpPr/>
            <p:nvPr/>
          </p:nvSpPr>
          <p:spPr>
            <a:xfrm>
              <a:off x="10583389" y="4903796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W3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5583935-85F7-42A4-9470-8AAB4F71277B}"/>
                </a:ext>
              </a:extLst>
            </p:cNvPr>
            <p:cNvSpPr/>
            <p:nvPr/>
          </p:nvSpPr>
          <p:spPr>
            <a:xfrm>
              <a:off x="10579641" y="3667632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W4</a:t>
              </a:r>
              <a:endParaRPr lang="zh-CN" alt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D23BF5CA-954A-4701-AFEC-2DF265B90BA1}"/>
                </a:ext>
              </a:extLst>
            </p:cNvPr>
            <p:cNvCxnSpPr>
              <a:stCxn id="11" idx="0"/>
              <a:endCxn id="8" idx="2"/>
            </p:cNvCxnSpPr>
            <p:nvPr/>
          </p:nvCxnSpPr>
          <p:spPr>
            <a:xfrm flipH="1" flipV="1">
              <a:off x="8263662" y="2360085"/>
              <a:ext cx="1454044" cy="3178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F792F07A-ECE3-433B-B1B0-1AAE1A1061C4}"/>
                </a:ext>
              </a:extLst>
            </p:cNvPr>
            <p:cNvCxnSpPr>
              <a:cxnSpLocks/>
              <a:stCxn id="19" idx="0"/>
              <a:endCxn id="8" idx="2"/>
            </p:cNvCxnSpPr>
            <p:nvPr/>
          </p:nvCxnSpPr>
          <p:spPr>
            <a:xfrm flipV="1">
              <a:off x="7124408" y="2360085"/>
              <a:ext cx="1139254" cy="15539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372EB05E-A5DA-4DC6-AD9B-0B865E52D117}"/>
                </a:ext>
              </a:extLst>
            </p:cNvPr>
            <p:cNvCxnSpPr>
              <a:cxnSpLocks/>
              <a:stCxn id="20" idx="0"/>
              <a:endCxn id="18" idx="2"/>
            </p:cNvCxnSpPr>
            <p:nvPr/>
          </p:nvCxnSpPr>
          <p:spPr>
            <a:xfrm flipV="1">
              <a:off x="6517308" y="4602569"/>
              <a:ext cx="607101" cy="4244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D93DE21A-F079-42A4-86D8-90D21C43AB0E}"/>
                </a:ext>
              </a:extLst>
            </p:cNvPr>
            <p:cNvCxnSpPr>
              <a:cxnSpLocks/>
              <a:stCxn id="16" idx="0"/>
              <a:endCxn id="18" idx="2"/>
            </p:cNvCxnSpPr>
            <p:nvPr/>
          </p:nvCxnSpPr>
          <p:spPr>
            <a:xfrm flipH="1" flipV="1">
              <a:off x="7124409" y="4602569"/>
              <a:ext cx="1139252" cy="14395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014F34C2-8F93-4AE0-9A4E-7595F1ECA4DC}"/>
                </a:ext>
              </a:extLst>
            </p:cNvPr>
            <p:cNvCxnSpPr>
              <a:cxnSpLocks/>
              <a:stCxn id="16" idx="0"/>
              <a:endCxn id="14" idx="2"/>
            </p:cNvCxnSpPr>
            <p:nvPr/>
          </p:nvCxnSpPr>
          <p:spPr>
            <a:xfrm flipV="1">
              <a:off x="8263661" y="5838733"/>
              <a:ext cx="1454046" cy="2033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D45DAB72-42ED-4402-B5C5-EA8A37E2D95C}"/>
                </a:ext>
              </a:extLst>
            </p:cNvPr>
            <p:cNvCxnSpPr>
              <a:cxnSpLocks/>
              <a:stCxn id="21" idx="0"/>
              <a:endCxn id="14" idx="2"/>
            </p:cNvCxnSpPr>
            <p:nvPr/>
          </p:nvCxnSpPr>
          <p:spPr>
            <a:xfrm flipH="1" flipV="1">
              <a:off x="9717707" y="5838733"/>
              <a:ext cx="1116768" cy="4498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1A7611DC-46B7-442E-AEBC-887CC707F2C0}"/>
                </a:ext>
              </a:extLst>
            </p:cNvPr>
            <p:cNvCxnSpPr>
              <a:cxnSpLocks/>
              <a:stCxn id="22" idx="0"/>
              <a:endCxn id="12" idx="2"/>
            </p:cNvCxnSpPr>
            <p:nvPr/>
          </p:nvCxnSpPr>
          <p:spPr>
            <a:xfrm flipH="1" flipV="1">
              <a:off x="9717707" y="4602569"/>
              <a:ext cx="1120516" cy="3012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20EBCD13-6FD5-416C-AA08-3FD7D14A2307}"/>
                </a:ext>
              </a:extLst>
            </p:cNvPr>
            <p:cNvCxnSpPr>
              <a:cxnSpLocks/>
              <a:stCxn id="23" idx="0"/>
              <a:endCxn id="10" idx="2"/>
            </p:cNvCxnSpPr>
            <p:nvPr/>
          </p:nvCxnSpPr>
          <p:spPr>
            <a:xfrm flipH="1" flipV="1">
              <a:off x="9717707" y="3366405"/>
              <a:ext cx="1116768" cy="3012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2E82C5D7-EDB5-4521-98AB-A239A47BEC2C}"/>
                </a:ext>
              </a:extLst>
            </p:cNvPr>
            <p:cNvCxnSpPr>
              <a:cxnSpLocks/>
              <a:stCxn id="17" idx="0"/>
              <a:endCxn id="12" idx="2"/>
            </p:cNvCxnSpPr>
            <p:nvPr/>
          </p:nvCxnSpPr>
          <p:spPr>
            <a:xfrm flipV="1">
              <a:off x="9717706" y="4602569"/>
              <a:ext cx="1" cy="5476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C6CDA02F-C9F1-47D3-953E-01D81366FFCB}"/>
                </a:ext>
              </a:extLst>
            </p:cNvPr>
            <p:cNvCxnSpPr>
              <a:cxnSpLocks/>
              <a:stCxn id="13" idx="0"/>
              <a:endCxn id="10" idx="2"/>
            </p:cNvCxnSpPr>
            <p:nvPr/>
          </p:nvCxnSpPr>
          <p:spPr>
            <a:xfrm flipV="1">
              <a:off x="9717706" y="3366405"/>
              <a:ext cx="1" cy="5476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D6E74537-67B9-44A4-97E3-FA8907C43593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8263661" y="1176796"/>
              <a:ext cx="1" cy="4947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EB5C8E2-DDFD-4ECA-9041-C25E6E479DA6}"/>
              </a:ext>
            </a:extLst>
          </p:cNvPr>
          <p:cNvGrpSpPr/>
          <p:nvPr/>
        </p:nvGrpSpPr>
        <p:grpSpPr>
          <a:xfrm>
            <a:off x="9557598" y="1116199"/>
            <a:ext cx="2549662" cy="1309525"/>
            <a:chOff x="5338695" y="3335205"/>
            <a:chExt cx="2549662" cy="1309525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E0F653B9-FB75-4808-B652-490AB6463E82}"/>
                </a:ext>
              </a:extLst>
            </p:cNvPr>
            <p:cNvSpPr/>
            <p:nvPr/>
          </p:nvSpPr>
          <p:spPr>
            <a:xfrm>
              <a:off x="5338696" y="3387703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Wi</a:t>
              </a:r>
              <a:endParaRPr lang="zh-CN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DF9428D1-A96B-45CD-87C0-1DB1F9B494D0}"/>
                </a:ext>
              </a:extLst>
            </p:cNvPr>
            <p:cNvSpPr/>
            <p:nvPr/>
          </p:nvSpPr>
          <p:spPr>
            <a:xfrm>
              <a:off x="5338698" y="3903011"/>
              <a:ext cx="509666" cy="23932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5085DE8-0DD7-4450-8D44-0E1F0C8D730F}"/>
                </a:ext>
              </a:extLst>
            </p:cNvPr>
            <p:cNvSpPr/>
            <p:nvPr/>
          </p:nvSpPr>
          <p:spPr>
            <a:xfrm>
              <a:off x="5338695" y="4390617"/>
              <a:ext cx="509667" cy="237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Ai</a:t>
              </a:r>
              <a:endParaRPr lang="zh-CN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FD51C01D-DD31-40A9-978F-D16B39B59A9F}"/>
                </a:ext>
              </a:extLst>
            </p:cNvPr>
            <p:cNvSpPr txBox="1"/>
            <p:nvPr/>
          </p:nvSpPr>
          <p:spPr>
            <a:xfrm>
              <a:off x="5972448" y="3335205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: parameter</a:t>
              </a:r>
              <a:endParaRPr lang="zh-CN" altLang="en-US" dirty="0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B36673AB-61B0-4FD2-8320-DC8A135E7095}"/>
                </a:ext>
              </a:extLst>
            </p:cNvPr>
            <p:cNvSpPr txBox="1"/>
            <p:nvPr/>
          </p:nvSpPr>
          <p:spPr>
            <a:xfrm>
              <a:off x="5972448" y="4275398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: Intermediate data</a:t>
              </a:r>
              <a:endParaRPr lang="zh-CN" altLang="en-US" dirty="0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9C0F6240-A799-445E-B57C-DE214904D096}"/>
                </a:ext>
              </a:extLst>
            </p:cNvPr>
            <p:cNvSpPr txBox="1"/>
            <p:nvPr/>
          </p:nvSpPr>
          <p:spPr>
            <a:xfrm>
              <a:off x="5972448" y="3838261"/>
              <a:ext cx="11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: Operator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741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CF8038-5775-418A-889E-6524170A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Scheduling - Crossover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621387-96DC-4364-9ED5-DC9B49C2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6ADFF3F-CA44-4819-9CFD-59DFD07BB88A}"/>
              </a:ext>
            </a:extLst>
          </p:cNvPr>
          <p:cNvSpPr/>
          <p:nvPr/>
        </p:nvSpPr>
        <p:spPr>
          <a:xfrm>
            <a:off x="838200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6BF1D5E-2C89-4344-8A30-8DD03F456E43}"/>
              </a:ext>
            </a:extLst>
          </p:cNvPr>
          <p:cNvSpPr/>
          <p:nvPr/>
        </p:nvSpPr>
        <p:spPr>
          <a:xfrm>
            <a:off x="1360715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405900-7D04-4F51-A620-4BD14D3F54C0}"/>
              </a:ext>
            </a:extLst>
          </p:cNvPr>
          <p:cNvSpPr/>
          <p:nvPr/>
        </p:nvSpPr>
        <p:spPr>
          <a:xfrm>
            <a:off x="1883230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F2B3566-B799-4D32-8FC3-BE86A8C5F379}"/>
              </a:ext>
            </a:extLst>
          </p:cNvPr>
          <p:cNvSpPr/>
          <p:nvPr/>
        </p:nvSpPr>
        <p:spPr>
          <a:xfrm>
            <a:off x="2405745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BD164F0-500C-45F0-97E9-CC4E53DE98E0}"/>
              </a:ext>
            </a:extLst>
          </p:cNvPr>
          <p:cNvSpPr/>
          <p:nvPr/>
        </p:nvSpPr>
        <p:spPr>
          <a:xfrm>
            <a:off x="2928260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1D3FE4F-C8C5-4A10-A170-B83FAA049611}"/>
              </a:ext>
            </a:extLst>
          </p:cNvPr>
          <p:cNvSpPr/>
          <p:nvPr/>
        </p:nvSpPr>
        <p:spPr>
          <a:xfrm>
            <a:off x="838200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5614BC3-D487-465B-B275-F7D93C12524F}"/>
              </a:ext>
            </a:extLst>
          </p:cNvPr>
          <p:cNvSpPr/>
          <p:nvPr/>
        </p:nvSpPr>
        <p:spPr>
          <a:xfrm>
            <a:off x="1360715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5D56016-C999-4AE9-A837-F07C3618999E}"/>
              </a:ext>
            </a:extLst>
          </p:cNvPr>
          <p:cNvSpPr/>
          <p:nvPr/>
        </p:nvSpPr>
        <p:spPr>
          <a:xfrm>
            <a:off x="1883230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DBD6DCF-D676-49A9-831F-18DC48E5C51B}"/>
              </a:ext>
            </a:extLst>
          </p:cNvPr>
          <p:cNvSpPr/>
          <p:nvPr/>
        </p:nvSpPr>
        <p:spPr>
          <a:xfrm>
            <a:off x="2405745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3689B6C-5853-4791-91C2-002227EE5F71}"/>
              </a:ext>
            </a:extLst>
          </p:cNvPr>
          <p:cNvSpPr/>
          <p:nvPr/>
        </p:nvSpPr>
        <p:spPr>
          <a:xfrm>
            <a:off x="2928260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80D6469-2577-42C3-A448-4EC377C140DF}"/>
              </a:ext>
            </a:extLst>
          </p:cNvPr>
          <p:cNvCxnSpPr/>
          <p:nvPr/>
        </p:nvCxnSpPr>
        <p:spPr>
          <a:xfrm>
            <a:off x="2405745" y="1545771"/>
            <a:ext cx="0" cy="3777343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5DB3980B-A289-43B6-84EB-D2744C980D0A}"/>
              </a:ext>
            </a:extLst>
          </p:cNvPr>
          <p:cNvSpPr/>
          <p:nvPr/>
        </p:nvSpPr>
        <p:spPr>
          <a:xfrm>
            <a:off x="6096000" y="1948542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50E2225-4B11-4023-8846-8777AC8BEF49}"/>
              </a:ext>
            </a:extLst>
          </p:cNvPr>
          <p:cNvSpPr/>
          <p:nvPr/>
        </p:nvSpPr>
        <p:spPr>
          <a:xfrm>
            <a:off x="6618515" y="1948542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7B9F952-AA42-41D4-A772-EC96F684BBF9}"/>
              </a:ext>
            </a:extLst>
          </p:cNvPr>
          <p:cNvSpPr/>
          <p:nvPr/>
        </p:nvSpPr>
        <p:spPr>
          <a:xfrm>
            <a:off x="7141030" y="1948542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2E66592-17EF-41ED-A10D-DB4DC2894B1D}"/>
              </a:ext>
            </a:extLst>
          </p:cNvPr>
          <p:cNvSpPr/>
          <p:nvPr/>
        </p:nvSpPr>
        <p:spPr>
          <a:xfrm>
            <a:off x="7663545" y="1948542"/>
            <a:ext cx="522515" cy="52251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8E2BD2E-6BB9-4356-B7CB-3878AA4F539C}"/>
              </a:ext>
            </a:extLst>
          </p:cNvPr>
          <p:cNvSpPr/>
          <p:nvPr/>
        </p:nvSpPr>
        <p:spPr>
          <a:xfrm>
            <a:off x="8186060" y="1948542"/>
            <a:ext cx="522515" cy="52251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66AFE2F3-EB2B-46CE-A3F7-E9C00867A466}"/>
              </a:ext>
            </a:extLst>
          </p:cNvPr>
          <p:cNvSpPr/>
          <p:nvPr/>
        </p:nvSpPr>
        <p:spPr>
          <a:xfrm rot="20963403">
            <a:off x="2491543" y="2902849"/>
            <a:ext cx="4922898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509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CF8038-5775-418A-889E-6524170A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Scheduling - Crossover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621387-96DC-4364-9ED5-DC9B49C2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6ADFF3F-CA44-4819-9CFD-59DFD07BB88A}"/>
              </a:ext>
            </a:extLst>
          </p:cNvPr>
          <p:cNvSpPr/>
          <p:nvPr/>
        </p:nvSpPr>
        <p:spPr>
          <a:xfrm>
            <a:off x="838200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6BF1D5E-2C89-4344-8A30-8DD03F456E43}"/>
              </a:ext>
            </a:extLst>
          </p:cNvPr>
          <p:cNvSpPr/>
          <p:nvPr/>
        </p:nvSpPr>
        <p:spPr>
          <a:xfrm>
            <a:off x="1360715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405900-7D04-4F51-A620-4BD14D3F54C0}"/>
              </a:ext>
            </a:extLst>
          </p:cNvPr>
          <p:cNvSpPr/>
          <p:nvPr/>
        </p:nvSpPr>
        <p:spPr>
          <a:xfrm>
            <a:off x="1883230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F2B3566-B799-4D32-8FC3-BE86A8C5F379}"/>
              </a:ext>
            </a:extLst>
          </p:cNvPr>
          <p:cNvSpPr/>
          <p:nvPr/>
        </p:nvSpPr>
        <p:spPr>
          <a:xfrm>
            <a:off x="2405745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BD164F0-500C-45F0-97E9-CC4E53DE98E0}"/>
              </a:ext>
            </a:extLst>
          </p:cNvPr>
          <p:cNvSpPr/>
          <p:nvPr/>
        </p:nvSpPr>
        <p:spPr>
          <a:xfrm>
            <a:off x="2928260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1D3FE4F-C8C5-4A10-A170-B83FAA049611}"/>
              </a:ext>
            </a:extLst>
          </p:cNvPr>
          <p:cNvSpPr/>
          <p:nvPr/>
        </p:nvSpPr>
        <p:spPr>
          <a:xfrm>
            <a:off x="838200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5614BC3-D487-465B-B275-F7D93C12524F}"/>
              </a:ext>
            </a:extLst>
          </p:cNvPr>
          <p:cNvSpPr/>
          <p:nvPr/>
        </p:nvSpPr>
        <p:spPr>
          <a:xfrm>
            <a:off x="1360715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5D56016-C999-4AE9-A837-F07C3618999E}"/>
              </a:ext>
            </a:extLst>
          </p:cNvPr>
          <p:cNvSpPr/>
          <p:nvPr/>
        </p:nvSpPr>
        <p:spPr>
          <a:xfrm>
            <a:off x="1883230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DBD6DCF-D676-49A9-831F-18DC48E5C51B}"/>
              </a:ext>
            </a:extLst>
          </p:cNvPr>
          <p:cNvSpPr/>
          <p:nvPr/>
        </p:nvSpPr>
        <p:spPr>
          <a:xfrm>
            <a:off x="2405745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3689B6C-5853-4791-91C2-002227EE5F71}"/>
              </a:ext>
            </a:extLst>
          </p:cNvPr>
          <p:cNvSpPr/>
          <p:nvPr/>
        </p:nvSpPr>
        <p:spPr>
          <a:xfrm>
            <a:off x="2928260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80D6469-2577-42C3-A448-4EC377C140DF}"/>
              </a:ext>
            </a:extLst>
          </p:cNvPr>
          <p:cNvCxnSpPr/>
          <p:nvPr/>
        </p:nvCxnSpPr>
        <p:spPr>
          <a:xfrm>
            <a:off x="2405745" y="1545771"/>
            <a:ext cx="0" cy="3777343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5DB3980B-A289-43B6-84EB-D2744C980D0A}"/>
              </a:ext>
            </a:extLst>
          </p:cNvPr>
          <p:cNvSpPr/>
          <p:nvPr/>
        </p:nvSpPr>
        <p:spPr>
          <a:xfrm>
            <a:off x="6096000" y="1948542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50E2225-4B11-4023-8846-8777AC8BEF49}"/>
              </a:ext>
            </a:extLst>
          </p:cNvPr>
          <p:cNvSpPr/>
          <p:nvPr/>
        </p:nvSpPr>
        <p:spPr>
          <a:xfrm>
            <a:off x="6618515" y="1948542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7B9F952-AA42-41D4-A772-EC96F684BBF9}"/>
              </a:ext>
            </a:extLst>
          </p:cNvPr>
          <p:cNvSpPr/>
          <p:nvPr/>
        </p:nvSpPr>
        <p:spPr>
          <a:xfrm>
            <a:off x="7141030" y="1948542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2E66592-17EF-41ED-A10D-DB4DC2894B1D}"/>
              </a:ext>
            </a:extLst>
          </p:cNvPr>
          <p:cNvSpPr/>
          <p:nvPr/>
        </p:nvSpPr>
        <p:spPr>
          <a:xfrm>
            <a:off x="7663545" y="1948542"/>
            <a:ext cx="522515" cy="52251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8E2BD2E-6BB9-4356-B7CB-3878AA4F539C}"/>
              </a:ext>
            </a:extLst>
          </p:cNvPr>
          <p:cNvSpPr/>
          <p:nvPr/>
        </p:nvSpPr>
        <p:spPr>
          <a:xfrm>
            <a:off x="8186060" y="1948542"/>
            <a:ext cx="522515" cy="52251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66AFE2F3-EB2B-46CE-A3F7-E9C00867A466}"/>
              </a:ext>
            </a:extLst>
          </p:cNvPr>
          <p:cNvSpPr/>
          <p:nvPr/>
        </p:nvSpPr>
        <p:spPr>
          <a:xfrm rot="20963403">
            <a:off x="2491543" y="2902849"/>
            <a:ext cx="4922898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BF683A8-0F49-48C9-9647-DB33B8C1A21D}"/>
              </a:ext>
            </a:extLst>
          </p:cNvPr>
          <p:cNvSpPr/>
          <p:nvPr/>
        </p:nvSpPr>
        <p:spPr>
          <a:xfrm>
            <a:off x="1806458" y="1844294"/>
            <a:ext cx="702409" cy="68851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06DE875-83AE-41E8-A998-56333CE235C2}"/>
              </a:ext>
            </a:extLst>
          </p:cNvPr>
          <p:cNvSpPr/>
          <p:nvPr/>
        </p:nvSpPr>
        <p:spPr>
          <a:xfrm>
            <a:off x="748253" y="1844294"/>
            <a:ext cx="702409" cy="68851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连接符: 曲线 26">
            <a:extLst>
              <a:ext uri="{FF2B5EF4-FFF2-40B4-BE49-F238E27FC236}">
                <a16:creationId xmlns:a16="http://schemas.microsoft.com/office/drawing/2014/main" id="{6678FE5A-98C1-4821-9F2C-C9BF85667BA3}"/>
              </a:ext>
            </a:extLst>
          </p:cNvPr>
          <p:cNvCxnSpPr>
            <a:stCxn id="21" idx="0"/>
            <a:endCxn id="20" idx="0"/>
          </p:cNvCxnSpPr>
          <p:nvPr/>
        </p:nvCxnSpPr>
        <p:spPr>
          <a:xfrm rot="16200000" flipV="1">
            <a:off x="8186061" y="1687284"/>
            <a:ext cx="12700" cy="522515"/>
          </a:xfrm>
          <a:prstGeom prst="curvedConnector3">
            <a:avLst>
              <a:gd name="adj1" fmla="val 180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96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E7CBB2-7DEB-494E-9BF5-A1D80048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GPU memory wall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4136D1-2F47-47AF-81C6-97867D6D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1026" name="Picture 2" descr="图片">
            <a:extLst>
              <a:ext uri="{FF2B5EF4-FFF2-40B4-BE49-F238E27FC236}">
                <a16:creationId xmlns:a16="http://schemas.microsoft.com/office/drawing/2014/main" id="{F1F44A66-FA6F-401E-B8CB-4AEF24E69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35" y="1604831"/>
            <a:ext cx="6902730" cy="493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9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CF8038-5775-418A-889E-6524170A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Scheduling - Crossover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621387-96DC-4364-9ED5-DC9B49C2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6ADFF3F-CA44-4819-9CFD-59DFD07BB88A}"/>
              </a:ext>
            </a:extLst>
          </p:cNvPr>
          <p:cNvSpPr/>
          <p:nvPr/>
        </p:nvSpPr>
        <p:spPr>
          <a:xfrm>
            <a:off x="838200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6BF1D5E-2C89-4344-8A30-8DD03F456E43}"/>
              </a:ext>
            </a:extLst>
          </p:cNvPr>
          <p:cNvSpPr/>
          <p:nvPr/>
        </p:nvSpPr>
        <p:spPr>
          <a:xfrm>
            <a:off x="1360715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405900-7D04-4F51-A620-4BD14D3F54C0}"/>
              </a:ext>
            </a:extLst>
          </p:cNvPr>
          <p:cNvSpPr/>
          <p:nvPr/>
        </p:nvSpPr>
        <p:spPr>
          <a:xfrm>
            <a:off x="1883230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F2B3566-B799-4D32-8FC3-BE86A8C5F379}"/>
              </a:ext>
            </a:extLst>
          </p:cNvPr>
          <p:cNvSpPr/>
          <p:nvPr/>
        </p:nvSpPr>
        <p:spPr>
          <a:xfrm>
            <a:off x="2405745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BD164F0-500C-45F0-97E9-CC4E53DE98E0}"/>
              </a:ext>
            </a:extLst>
          </p:cNvPr>
          <p:cNvSpPr/>
          <p:nvPr/>
        </p:nvSpPr>
        <p:spPr>
          <a:xfrm>
            <a:off x="2928260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1D3FE4F-C8C5-4A10-A170-B83FAA049611}"/>
              </a:ext>
            </a:extLst>
          </p:cNvPr>
          <p:cNvSpPr/>
          <p:nvPr/>
        </p:nvSpPr>
        <p:spPr>
          <a:xfrm>
            <a:off x="838200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5614BC3-D487-465B-B275-F7D93C12524F}"/>
              </a:ext>
            </a:extLst>
          </p:cNvPr>
          <p:cNvSpPr/>
          <p:nvPr/>
        </p:nvSpPr>
        <p:spPr>
          <a:xfrm>
            <a:off x="1360715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5D56016-C999-4AE9-A837-F07C3618999E}"/>
              </a:ext>
            </a:extLst>
          </p:cNvPr>
          <p:cNvSpPr/>
          <p:nvPr/>
        </p:nvSpPr>
        <p:spPr>
          <a:xfrm>
            <a:off x="1883230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DBD6DCF-D676-49A9-831F-18DC48E5C51B}"/>
              </a:ext>
            </a:extLst>
          </p:cNvPr>
          <p:cNvSpPr/>
          <p:nvPr/>
        </p:nvSpPr>
        <p:spPr>
          <a:xfrm>
            <a:off x="2405745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3689B6C-5853-4791-91C2-002227EE5F71}"/>
              </a:ext>
            </a:extLst>
          </p:cNvPr>
          <p:cNvSpPr/>
          <p:nvPr/>
        </p:nvSpPr>
        <p:spPr>
          <a:xfrm>
            <a:off x="2928260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80D6469-2577-42C3-A448-4EC377C140DF}"/>
              </a:ext>
            </a:extLst>
          </p:cNvPr>
          <p:cNvCxnSpPr/>
          <p:nvPr/>
        </p:nvCxnSpPr>
        <p:spPr>
          <a:xfrm>
            <a:off x="2405745" y="1545771"/>
            <a:ext cx="0" cy="3777343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5DB3980B-A289-43B6-84EB-D2744C980D0A}"/>
              </a:ext>
            </a:extLst>
          </p:cNvPr>
          <p:cNvSpPr/>
          <p:nvPr/>
        </p:nvSpPr>
        <p:spPr>
          <a:xfrm>
            <a:off x="6096000" y="1948542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50E2225-4B11-4023-8846-8777AC8BEF49}"/>
              </a:ext>
            </a:extLst>
          </p:cNvPr>
          <p:cNvSpPr/>
          <p:nvPr/>
        </p:nvSpPr>
        <p:spPr>
          <a:xfrm>
            <a:off x="6618515" y="1948542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7B9F952-AA42-41D4-A772-EC96F684BBF9}"/>
              </a:ext>
            </a:extLst>
          </p:cNvPr>
          <p:cNvSpPr/>
          <p:nvPr/>
        </p:nvSpPr>
        <p:spPr>
          <a:xfrm>
            <a:off x="7141030" y="1948542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2E66592-17EF-41ED-A10D-DB4DC2894B1D}"/>
              </a:ext>
            </a:extLst>
          </p:cNvPr>
          <p:cNvSpPr/>
          <p:nvPr/>
        </p:nvSpPr>
        <p:spPr>
          <a:xfrm>
            <a:off x="7663545" y="1948542"/>
            <a:ext cx="522515" cy="52251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8E2BD2E-6BB9-4356-B7CB-3878AA4F539C}"/>
              </a:ext>
            </a:extLst>
          </p:cNvPr>
          <p:cNvSpPr/>
          <p:nvPr/>
        </p:nvSpPr>
        <p:spPr>
          <a:xfrm>
            <a:off x="8186060" y="1948542"/>
            <a:ext cx="522515" cy="52251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66AFE2F3-EB2B-46CE-A3F7-E9C00867A466}"/>
              </a:ext>
            </a:extLst>
          </p:cNvPr>
          <p:cNvSpPr/>
          <p:nvPr/>
        </p:nvSpPr>
        <p:spPr>
          <a:xfrm rot="20963403">
            <a:off x="2491543" y="2902849"/>
            <a:ext cx="4922898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BF683A8-0F49-48C9-9647-DB33B8C1A21D}"/>
              </a:ext>
            </a:extLst>
          </p:cNvPr>
          <p:cNvSpPr/>
          <p:nvPr/>
        </p:nvSpPr>
        <p:spPr>
          <a:xfrm>
            <a:off x="1806458" y="1844294"/>
            <a:ext cx="702409" cy="68851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06DE875-83AE-41E8-A998-56333CE235C2}"/>
              </a:ext>
            </a:extLst>
          </p:cNvPr>
          <p:cNvSpPr/>
          <p:nvPr/>
        </p:nvSpPr>
        <p:spPr>
          <a:xfrm>
            <a:off x="748253" y="1844294"/>
            <a:ext cx="702409" cy="68851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连接符: 曲线 26">
            <a:extLst>
              <a:ext uri="{FF2B5EF4-FFF2-40B4-BE49-F238E27FC236}">
                <a16:creationId xmlns:a16="http://schemas.microsoft.com/office/drawing/2014/main" id="{6678FE5A-98C1-4821-9F2C-C9BF85667BA3}"/>
              </a:ext>
            </a:extLst>
          </p:cNvPr>
          <p:cNvCxnSpPr>
            <a:stCxn id="21" idx="0"/>
            <a:endCxn id="20" idx="0"/>
          </p:cNvCxnSpPr>
          <p:nvPr/>
        </p:nvCxnSpPr>
        <p:spPr>
          <a:xfrm rot="16200000" flipV="1">
            <a:off x="8186061" y="1687284"/>
            <a:ext cx="12700" cy="522515"/>
          </a:xfrm>
          <a:prstGeom prst="curvedConnector3">
            <a:avLst>
              <a:gd name="adj1" fmla="val 180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连接符: 曲线 25">
            <a:extLst>
              <a:ext uri="{FF2B5EF4-FFF2-40B4-BE49-F238E27FC236}">
                <a16:creationId xmlns:a16="http://schemas.microsoft.com/office/drawing/2014/main" id="{EB7FB875-988C-4DCA-AECE-3450ED808D43}"/>
              </a:ext>
            </a:extLst>
          </p:cNvPr>
          <p:cNvCxnSpPr/>
          <p:nvPr/>
        </p:nvCxnSpPr>
        <p:spPr>
          <a:xfrm rot="16200000" flipV="1">
            <a:off x="8179709" y="1677759"/>
            <a:ext cx="12700" cy="522515"/>
          </a:xfrm>
          <a:prstGeom prst="curvedConnector3">
            <a:avLst>
              <a:gd name="adj1" fmla="val 1800000"/>
            </a:avLst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250DC68D-29A1-4B40-A8BD-C182BD6B15E0}"/>
              </a:ext>
            </a:extLst>
          </p:cNvPr>
          <p:cNvSpPr/>
          <p:nvPr/>
        </p:nvSpPr>
        <p:spPr>
          <a:xfrm>
            <a:off x="6095999" y="3733799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60E61E1-E211-486B-A9F2-CD44C2E68AC6}"/>
              </a:ext>
            </a:extLst>
          </p:cNvPr>
          <p:cNvSpPr/>
          <p:nvPr/>
        </p:nvSpPr>
        <p:spPr>
          <a:xfrm>
            <a:off x="6618514" y="3733799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9F5ED9C-8169-42E7-852A-DCC56BAA0A43}"/>
              </a:ext>
            </a:extLst>
          </p:cNvPr>
          <p:cNvSpPr/>
          <p:nvPr/>
        </p:nvSpPr>
        <p:spPr>
          <a:xfrm>
            <a:off x="7141029" y="3733799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AEF6C28-8709-4127-91E4-5C5B112D1478}"/>
              </a:ext>
            </a:extLst>
          </p:cNvPr>
          <p:cNvSpPr/>
          <p:nvPr/>
        </p:nvSpPr>
        <p:spPr>
          <a:xfrm>
            <a:off x="7663544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E65CB2C-6EE7-4C94-BBA7-C6288AAD2284}"/>
              </a:ext>
            </a:extLst>
          </p:cNvPr>
          <p:cNvSpPr/>
          <p:nvPr/>
        </p:nvSpPr>
        <p:spPr>
          <a:xfrm>
            <a:off x="8186059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3" name="箭头: 右 32">
            <a:extLst>
              <a:ext uri="{FF2B5EF4-FFF2-40B4-BE49-F238E27FC236}">
                <a16:creationId xmlns:a16="http://schemas.microsoft.com/office/drawing/2014/main" id="{C4994EB0-52F6-4C8D-9C87-B96AE1524F94}"/>
              </a:ext>
            </a:extLst>
          </p:cNvPr>
          <p:cNvSpPr/>
          <p:nvPr/>
        </p:nvSpPr>
        <p:spPr>
          <a:xfrm rot="636597" flipV="1">
            <a:off x="2496702" y="2921007"/>
            <a:ext cx="4922898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29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0.04284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04284 -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C325F0-6275-490E-8776-C032DC0F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Scheduling - Mutation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C68EDD-1416-4D2E-B260-A9362377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04F46EF-C5C3-4A6A-B6AA-6A8474A706E5}"/>
              </a:ext>
            </a:extLst>
          </p:cNvPr>
          <p:cNvSpPr/>
          <p:nvPr/>
        </p:nvSpPr>
        <p:spPr>
          <a:xfrm>
            <a:off x="2295406" y="5949914"/>
            <a:ext cx="519289" cy="519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C554CA1-8C64-49EC-A5C8-42DFF054BB97}"/>
              </a:ext>
            </a:extLst>
          </p:cNvPr>
          <p:cNvGrpSpPr/>
          <p:nvPr/>
        </p:nvGrpSpPr>
        <p:grpSpPr>
          <a:xfrm>
            <a:off x="1143941" y="4928268"/>
            <a:ext cx="2746961" cy="519289"/>
            <a:chOff x="1143941" y="4990357"/>
            <a:chExt cx="2746961" cy="519289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C43965A-5746-4590-98B2-2C77FD336383}"/>
                </a:ext>
              </a:extLst>
            </p:cNvPr>
            <p:cNvSpPr/>
            <p:nvPr/>
          </p:nvSpPr>
          <p:spPr>
            <a:xfrm>
              <a:off x="1143941" y="4990357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9E7DAC39-5A8F-4BC5-9C6F-FC643A5F3D26}"/>
                </a:ext>
              </a:extLst>
            </p:cNvPr>
            <p:cNvSpPr/>
            <p:nvPr/>
          </p:nvSpPr>
          <p:spPr>
            <a:xfrm>
              <a:off x="3371613" y="4990357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81571B4-E3AC-4CF3-BC06-0C1779DA2965}"/>
              </a:ext>
            </a:extLst>
          </p:cNvPr>
          <p:cNvGrpSpPr/>
          <p:nvPr/>
        </p:nvGrpSpPr>
        <p:grpSpPr>
          <a:xfrm>
            <a:off x="587023" y="3906624"/>
            <a:ext cx="3860800" cy="519289"/>
            <a:chOff x="587023" y="3906625"/>
            <a:chExt cx="3860800" cy="519289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A13E8ECD-5CE3-4AFB-A625-72E8321DD2AF}"/>
                </a:ext>
              </a:extLst>
            </p:cNvPr>
            <p:cNvSpPr/>
            <p:nvPr/>
          </p:nvSpPr>
          <p:spPr>
            <a:xfrm>
              <a:off x="587023" y="3906625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24DD437-C446-4362-8F1E-66CCE594B517}"/>
                </a:ext>
              </a:extLst>
            </p:cNvPr>
            <p:cNvSpPr/>
            <p:nvPr/>
          </p:nvSpPr>
          <p:spPr>
            <a:xfrm>
              <a:off x="1700859" y="3906625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4</a:t>
              </a:r>
              <a:endParaRPr lang="zh-CN" altLang="en-US" dirty="0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5EB5A444-FCAA-4C6F-A700-F235CDCF7BF9}"/>
                </a:ext>
              </a:extLst>
            </p:cNvPr>
            <p:cNvSpPr/>
            <p:nvPr/>
          </p:nvSpPr>
          <p:spPr>
            <a:xfrm>
              <a:off x="2814695" y="3906625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5</a:t>
              </a:r>
              <a:endParaRPr lang="zh-CN" altLang="en-US" dirty="0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2A869E1E-5353-4AF4-8B5C-85C8CB91DBFE}"/>
                </a:ext>
              </a:extLst>
            </p:cNvPr>
            <p:cNvSpPr/>
            <p:nvPr/>
          </p:nvSpPr>
          <p:spPr>
            <a:xfrm>
              <a:off x="3928534" y="3906625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6</a:t>
              </a:r>
              <a:endParaRPr lang="zh-CN" altLang="en-US" dirty="0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DE35C5C-0FCB-4BC0-BF04-60C16CEDF880}"/>
              </a:ext>
            </a:extLst>
          </p:cNvPr>
          <p:cNvGrpSpPr/>
          <p:nvPr/>
        </p:nvGrpSpPr>
        <p:grpSpPr>
          <a:xfrm>
            <a:off x="1143941" y="2884980"/>
            <a:ext cx="2746961" cy="519289"/>
            <a:chOff x="1143941" y="4990357"/>
            <a:chExt cx="2746961" cy="519289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B4A0A94-35EB-4EF6-A4A1-CEADCCE7F331}"/>
                </a:ext>
              </a:extLst>
            </p:cNvPr>
            <p:cNvSpPr/>
            <p:nvPr/>
          </p:nvSpPr>
          <p:spPr>
            <a:xfrm>
              <a:off x="1143941" y="4990357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7</a:t>
              </a:r>
              <a:endParaRPr lang="zh-CN" altLang="en-US" dirty="0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049D2E2B-DE19-4946-825A-D41566DDA32C}"/>
                </a:ext>
              </a:extLst>
            </p:cNvPr>
            <p:cNvSpPr/>
            <p:nvPr/>
          </p:nvSpPr>
          <p:spPr>
            <a:xfrm>
              <a:off x="3371613" y="4990357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8</a:t>
              </a:r>
              <a:endParaRPr lang="zh-CN" altLang="en-US" dirty="0"/>
            </a:p>
          </p:txBody>
        </p:sp>
      </p:grpSp>
      <p:sp>
        <p:nvSpPr>
          <p:cNvPr id="21" name="椭圆 20">
            <a:extLst>
              <a:ext uri="{FF2B5EF4-FFF2-40B4-BE49-F238E27FC236}">
                <a16:creationId xmlns:a16="http://schemas.microsoft.com/office/drawing/2014/main" id="{16117FBA-1BDD-4E2F-B56B-4E480AE7A5D0}"/>
              </a:ext>
            </a:extLst>
          </p:cNvPr>
          <p:cNvSpPr/>
          <p:nvPr/>
        </p:nvSpPr>
        <p:spPr>
          <a:xfrm>
            <a:off x="2295406" y="1863336"/>
            <a:ext cx="519289" cy="519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206D94A5-B056-41D8-8BFD-C19270B6476D}"/>
              </a:ext>
            </a:extLst>
          </p:cNvPr>
          <p:cNvCxnSpPr>
            <a:stCxn id="8" idx="0"/>
            <a:endCxn id="7" idx="4"/>
          </p:cNvCxnSpPr>
          <p:nvPr/>
        </p:nvCxnSpPr>
        <p:spPr>
          <a:xfrm flipH="1" flipV="1">
            <a:off x="1403586" y="5447557"/>
            <a:ext cx="1151465" cy="502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C42F7DF5-1D19-47D7-936D-877ED87518DC}"/>
              </a:ext>
            </a:extLst>
          </p:cNvPr>
          <p:cNvCxnSpPr>
            <a:stCxn id="8" idx="0"/>
            <a:endCxn id="9" idx="4"/>
          </p:cNvCxnSpPr>
          <p:nvPr/>
        </p:nvCxnSpPr>
        <p:spPr>
          <a:xfrm flipV="1">
            <a:off x="2555051" y="5447557"/>
            <a:ext cx="1076207" cy="502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0D14E234-72A4-4FEC-A7AD-CCFC1FA7AFBC}"/>
              </a:ext>
            </a:extLst>
          </p:cNvPr>
          <p:cNvCxnSpPr>
            <a:stCxn id="7" idx="0"/>
            <a:endCxn id="6" idx="4"/>
          </p:cNvCxnSpPr>
          <p:nvPr/>
        </p:nvCxnSpPr>
        <p:spPr>
          <a:xfrm flipH="1" flipV="1">
            <a:off x="846668" y="4425913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05B3A4EB-9214-4CC5-999B-16AB52C85493}"/>
              </a:ext>
            </a:extLst>
          </p:cNvPr>
          <p:cNvCxnSpPr>
            <a:stCxn id="7" idx="0"/>
            <a:endCxn id="10" idx="4"/>
          </p:cNvCxnSpPr>
          <p:nvPr/>
        </p:nvCxnSpPr>
        <p:spPr>
          <a:xfrm flipV="1">
            <a:off x="1403586" y="4425913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61F9E755-420D-4D76-A961-C6ADE9807D39}"/>
              </a:ext>
            </a:extLst>
          </p:cNvPr>
          <p:cNvCxnSpPr>
            <a:stCxn id="9" idx="0"/>
            <a:endCxn id="11" idx="4"/>
          </p:cNvCxnSpPr>
          <p:nvPr/>
        </p:nvCxnSpPr>
        <p:spPr>
          <a:xfrm flipH="1" flipV="1">
            <a:off x="3074340" y="4425913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5D24FA66-175A-46DB-A918-9D0B0B1FE124}"/>
              </a:ext>
            </a:extLst>
          </p:cNvPr>
          <p:cNvCxnSpPr>
            <a:stCxn id="9" idx="0"/>
            <a:endCxn id="12" idx="4"/>
          </p:cNvCxnSpPr>
          <p:nvPr/>
        </p:nvCxnSpPr>
        <p:spPr>
          <a:xfrm flipV="1">
            <a:off x="3631258" y="4425913"/>
            <a:ext cx="556921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CB1F1779-FB68-4E15-AF95-BFA389608A75}"/>
              </a:ext>
            </a:extLst>
          </p:cNvPr>
          <p:cNvCxnSpPr>
            <a:stCxn id="6" idx="0"/>
            <a:endCxn id="19" idx="4"/>
          </p:cNvCxnSpPr>
          <p:nvPr/>
        </p:nvCxnSpPr>
        <p:spPr>
          <a:xfrm flipV="1">
            <a:off x="846668" y="3404269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A8D937F1-591D-4BBA-A9DD-F04DBF543BD5}"/>
              </a:ext>
            </a:extLst>
          </p:cNvPr>
          <p:cNvCxnSpPr>
            <a:stCxn id="10" idx="0"/>
            <a:endCxn id="19" idx="4"/>
          </p:cNvCxnSpPr>
          <p:nvPr/>
        </p:nvCxnSpPr>
        <p:spPr>
          <a:xfrm flipH="1" flipV="1">
            <a:off x="1403586" y="3404269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9E0524D4-B5A1-4ACB-9106-D13BA784597B}"/>
              </a:ext>
            </a:extLst>
          </p:cNvPr>
          <p:cNvCxnSpPr>
            <a:stCxn id="19" idx="0"/>
            <a:endCxn id="21" idx="4"/>
          </p:cNvCxnSpPr>
          <p:nvPr/>
        </p:nvCxnSpPr>
        <p:spPr>
          <a:xfrm flipV="1">
            <a:off x="1403586" y="2382625"/>
            <a:ext cx="1151465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B149BA13-7104-4096-9F41-2186747BE045}"/>
              </a:ext>
            </a:extLst>
          </p:cNvPr>
          <p:cNvCxnSpPr>
            <a:stCxn id="20" idx="0"/>
            <a:endCxn id="21" idx="4"/>
          </p:cNvCxnSpPr>
          <p:nvPr/>
        </p:nvCxnSpPr>
        <p:spPr>
          <a:xfrm flipH="1" flipV="1">
            <a:off x="2555051" y="2382625"/>
            <a:ext cx="1076207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AD954792-3635-426B-8131-1442D59542C1}"/>
              </a:ext>
            </a:extLst>
          </p:cNvPr>
          <p:cNvCxnSpPr>
            <a:stCxn id="11" idx="0"/>
            <a:endCxn id="20" idx="4"/>
          </p:cNvCxnSpPr>
          <p:nvPr/>
        </p:nvCxnSpPr>
        <p:spPr>
          <a:xfrm flipV="1">
            <a:off x="3074340" y="3404269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447A1C85-781F-4BBB-89FC-D8BD0404F715}"/>
              </a:ext>
            </a:extLst>
          </p:cNvPr>
          <p:cNvCxnSpPr>
            <a:stCxn id="12" idx="0"/>
            <a:endCxn id="20" idx="4"/>
          </p:cNvCxnSpPr>
          <p:nvPr/>
        </p:nvCxnSpPr>
        <p:spPr>
          <a:xfrm flipH="1" flipV="1">
            <a:off x="3631258" y="3404269"/>
            <a:ext cx="556921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D34DB4E1-3B42-419D-97FF-F7170ECB27E3}"/>
              </a:ext>
            </a:extLst>
          </p:cNvPr>
          <p:cNvSpPr txBox="1"/>
          <p:nvPr/>
        </p:nvSpPr>
        <p:spPr>
          <a:xfrm>
            <a:off x="8016275" y="1494004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Original Scheduling</a:t>
            </a:r>
            <a:endParaRPr lang="zh-CN" altLang="en-US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7758D83-6992-4C47-9A91-CA4DEC6103A6}"/>
              </a:ext>
            </a:extLst>
          </p:cNvPr>
          <p:cNvSpPr/>
          <p:nvPr/>
        </p:nvSpPr>
        <p:spPr>
          <a:xfrm>
            <a:off x="640923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5F4FCAC-E11B-488B-B783-C17CF0D74FAD}"/>
              </a:ext>
            </a:extLst>
          </p:cNvPr>
          <p:cNvSpPr/>
          <p:nvPr/>
        </p:nvSpPr>
        <p:spPr>
          <a:xfrm>
            <a:off x="693174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29A5E0E-2810-41F5-8702-17C0F307DC9A}"/>
              </a:ext>
            </a:extLst>
          </p:cNvPr>
          <p:cNvSpPr/>
          <p:nvPr/>
        </p:nvSpPr>
        <p:spPr>
          <a:xfrm>
            <a:off x="745426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EA2DCC26-1096-4FEC-A908-92BB5D9C832B}"/>
              </a:ext>
            </a:extLst>
          </p:cNvPr>
          <p:cNvSpPr/>
          <p:nvPr/>
        </p:nvSpPr>
        <p:spPr>
          <a:xfrm>
            <a:off x="797677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9D31E1C-2484-42B5-A966-8C2024D6AD91}"/>
              </a:ext>
            </a:extLst>
          </p:cNvPr>
          <p:cNvSpPr/>
          <p:nvPr/>
        </p:nvSpPr>
        <p:spPr>
          <a:xfrm>
            <a:off x="849929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86BC04D-9994-469F-BAE5-0F7DEC85F3F8}"/>
              </a:ext>
            </a:extLst>
          </p:cNvPr>
          <p:cNvSpPr/>
          <p:nvPr/>
        </p:nvSpPr>
        <p:spPr>
          <a:xfrm>
            <a:off x="902180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1240770F-AADF-439E-8D1A-36750EC79F6E}"/>
              </a:ext>
            </a:extLst>
          </p:cNvPr>
          <p:cNvSpPr/>
          <p:nvPr/>
        </p:nvSpPr>
        <p:spPr>
          <a:xfrm>
            <a:off x="954432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322AF8B-C449-4210-A7E7-74BA31DCE6EF}"/>
              </a:ext>
            </a:extLst>
          </p:cNvPr>
          <p:cNvSpPr/>
          <p:nvPr/>
        </p:nvSpPr>
        <p:spPr>
          <a:xfrm>
            <a:off x="1006683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B3FB948A-DEA6-494F-8771-E798421FBCA7}"/>
              </a:ext>
            </a:extLst>
          </p:cNvPr>
          <p:cNvSpPr/>
          <p:nvPr/>
        </p:nvSpPr>
        <p:spPr>
          <a:xfrm>
            <a:off x="1058935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E36860E5-FEE8-415A-A393-32393C4BE4F6}"/>
              </a:ext>
            </a:extLst>
          </p:cNvPr>
          <p:cNvSpPr/>
          <p:nvPr/>
        </p:nvSpPr>
        <p:spPr>
          <a:xfrm>
            <a:off x="1111186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5369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C325F0-6275-490E-8776-C032DC0F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Scheduling - Mutation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C68EDD-1416-4D2E-B260-A9362377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04F46EF-C5C3-4A6A-B6AA-6A8474A706E5}"/>
              </a:ext>
            </a:extLst>
          </p:cNvPr>
          <p:cNvSpPr/>
          <p:nvPr/>
        </p:nvSpPr>
        <p:spPr>
          <a:xfrm>
            <a:off x="2295406" y="5949914"/>
            <a:ext cx="519289" cy="519289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C554CA1-8C64-49EC-A5C8-42DFF054BB97}"/>
              </a:ext>
            </a:extLst>
          </p:cNvPr>
          <p:cNvGrpSpPr/>
          <p:nvPr/>
        </p:nvGrpSpPr>
        <p:grpSpPr>
          <a:xfrm>
            <a:off x="1143941" y="4928268"/>
            <a:ext cx="2746961" cy="519289"/>
            <a:chOff x="1143941" y="4990357"/>
            <a:chExt cx="2746961" cy="519289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C43965A-5746-4590-98B2-2C77FD336383}"/>
                </a:ext>
              </a:extLst>
            </p:cNvPr>
            <p:cNvSpPr/>
            <p:nvPr/>
          </p:nvSpPr>
          <p:spPr>
            <a:xfrm>
              <a:off x="1143941" y="4990357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9E7DAC39-5A8F-4BC5-9C6F-FC643A5F3D26}"/>
                </a:ext>
              </a:extLst>
            </p:cNvPr>
            <p:cNvSpPr/>
            <p:nvPr/>
          </p:nvSpPr>
          <p:spPr>
            <a:xfrm>
              <a:off x="3371613" y="4990357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81571B4-E3AC-4CF3-BC06-0C1779DA2965}"/>
              </a:ext>
            </a:extLst>
          </p:cNvPr>
          <p:cNvGrpSpPr/>
          <p:nvPr/>
        </p:nvGrpSpPr>
        <p:grpSpPr>
          <a:xfrm>
            <a:off x="587023" y="3906624"/>
            <a:ext cx="3860800" cy="519289"/>
            <a:chOff x="587023" y="3906625"/>
            <a:chExt cx="3860800" cy="519289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A13E8ECD-5CE3-4AFB-A625-72E8321DD2AF}"/>
                </a:ext>
              </a:extLst>
            </p:cNvPr>
            <p:cNvSpPr/>
            <p:nvPr/>
          </p:nvSpPr>
          <p:spPr>
            <a:xfrm>
              <a:off x="587023" y="3906625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24DD437-C446-4362-8F1E-66CCE594B517}"/>
                </a:ext>
              </a:extLst>
            </p:cNvPr>
            <p:cNvSpPr/>
            <p:nvPr/>
          </p:nvSpPr>
          <p:spPr>
            <a:xfrm>
              <a:off x="1700859" y="3906625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4</a:t>
              </a:r>
              <a:endParaRPr lang="zh-CN" altLang="en-US" dirty="0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5EB5A444-FCAA-4C6F-A700-F235CDCF7BF9}"/>
                </a:ext>
              </a:extLst>
            </p:cNvPr>
            <p:cNvSpPr/>
            <p:nvPr/>
          </p:nvSpPr>
          <p:spPr>
            <a:xfrm>
              <a:off x="2814695" y="3906625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5</a:t>
              </a:r>
              <a:endParaRPr lang="zh-CN" altLang="en-US" dirty="0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2A869E1E-5353-4AF4-8B5C-85C8CB91DBFE}"/>
                </a:ext>
              </a:extLst>
            </p:cNvPr>
            <p:cNvSpPr/>
            <p:nvPr/>
          </p:nvSpPr>
          <p:spPr>
            <a:xfrm>
              <a:off x="3928534" y="3906625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6</a:t>
              </a:r>
              <a:endParaRPr lang="zh-CN" altLang="en-US" dirty="0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DE35C5C-0FCB-4BC0-BF04-60C16CEDF880}"/>
              </a:ext>
            </a:extLst>
          </p:cNvPr>
          <p:cNvGrpSpPr/>
          <p:nvPr/>
        </p:nvGrpSpPr>
        <p:grpSpPr>
          <a:xfrm>
            <a:off x="1143941" y="2884980"/>
            <a:ext cx="2746961" cy="519289"/>
            <a:chOff x="1143941" y="4990357"/>
            <a:chExt cx="2746961" cy="519289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B4A0A94-35EB-4EF6-A4A1-CEADCCE7F331}"/>
                </a:ext>
              </a:extLst>
            </p:cNvPr>
            <p:cNvSpPr/>
            <p:nvPr/>
          </p:nvSpPr>
          <p:spPr>
            <a:xfrm>
              <a:off x="1143941" y="4990357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7</a:t>
              </a:r>
              <a:endParaRPr lang="zh-CN" altLang="en-US" dirty="0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049D2E2B-DE19-4946-825A-D41566DDA32C}"/>
                </a:ext>
              </a:extLst>
            </p:cNvPr>
            <p:cNvSpPr/>
            <p:nvPr/>
          </p:nvSpPr>
          <p:spPr>
            <a:xfrm>
              <a:off x="3371613" y="4990357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8</a:t>
              </a:r>
              <a:endParaRPr lang="zh-CN" altLang="en-US" dirty="0"/>
            </a:p>
          </p:txBody>
        </p:sp>
      </p:grpSp>
      <p:sp>
        <p:nvSpPr>
          <p:cNvPr id="21" name="椭圆 20">
            <a:extLst>
              <a:ext uri="{FF2B5EF4-FFF2-40B4-BE49-F238E27FC236}">
                <a16:creationId xmlns:a16="http://schemas.microsoft.com/office/drawing/2014/main" id="{16117FBA-1BDD-4E2F-B56B-4E480AE7A5D0}"/>
              </a:ext>
            </a:extLst>
          </p:cNvPr>
          <p:cNvSpPr/>
          <p:nvPr/>
        </p:nvSpPr>
        <p:spPr>
          <a:xfrm>
            <a:off x="2295406" y="1863336"/>
            <a:ext cx="519289" cy="519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206D94A5-B056-41D8-8BFD-C19270B6476D}"/>
              </a:ext>
            </a:extLst>
          </p:cNvPr>
          <p:cNvCxnSpPr>
            <a:stCxn id="8" idx="0"/>
            <a:endCxn id="7" idx="4"/>
          </p:cNvCxnSpPr>
          <p:nvPr/>
        </p:nvCxnSpPr>
        <p:spPr>
          <a:xfrm flipH="1" flipV="1">
            <a:off x="1403586" y="5447557"/>
            <a:ext cx="1151465" cy="502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C42F7DF5-1D19-47D7-936D-877ED87518DC}"/>
              </a:ext>
            </a:extLst>
          </p:cNvPr>
          <p:cNvCxnSpPr>
            <a:stCxn id="8" idx="0"/>
            <a:endCxn id="9" idx="4"/>
          </p:cNvCxnSpPr>
          <p:nvPr/>
        </p:nvCxnSpPr>
        <p:spPr>
          <a:xfrm flipV="1">
            <a:off x="2555051" y="5447557"/>
            <a:ext cx="1076207" cy="502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0D14E234-72A4-4FEC-A7AD-CCFC1FA7AFBC}"/>
              </a:ext>
            </a:extLst>
          </p:cNvPr>
          <p:cNvCxnSpPr>
            <a:stCxn id="7" idx="0"/>
            <a:endCxn id="6" idx="4"/>
          </p:cNvCxnSpPr>
          <p:nvPr/>
        </p:nvCxnSpPr>
        <p:spPr>
          <a:xfrm flipH="1" flipV="1">
            <a:off x="846668" y="4425913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05B3A4EB-9214-4CC5-999B-16AB52C85493}"/>
              </a:ext>
            </a:extLst>
          </p:cNvPr>
          <p:cNvCxnSpPr>
            <a:stCxn id="7" idx="0"/>
            <a:endCxn id="10" idx="4"/>
          </p:cNvCxnSpPr>
          <p:nvPr/>
        </p:nvCxnSpPr>
        <p:spPr>
          <a:xfrm flipV="1">
            <a:off x="1403586" y="4425913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61F9E755-420D-4D76-A961-C6ADE9807D39}"/>
              </a:ext>
            </a:extLst>
          </p:cNvPr>
          <p:cNvCxnSpPr>
            <a:stCxn id="9" idx="0"/>
            <a:endCxn id="11" idx="4"/>
          </p:cNvCxnSpPr>
          <p:nvPr/>
        </p:nvCxnSpPr>
        <p:spPr>
          <a:xfrm flipH="1" flipV="1">
            <a:off x="3074340" y="4425913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5D24FA66-175A-46DB-A918-9D0B0B1FE124}"/>
              </a:ext>
            </a:extLst>
          </p:cNvPr>
          <p:cNvCxnSpPr>
            <a:stCxn id="9" idx="0"/>
            <a:endCxn id="12" idx="4"/>
          </p:cNvCxnSpPr>
          <p:nvPr/>
        </p:nvCxnSpPr>
        <p:spPr>
          <a:xfrm flipV="1">
            <a:off x="3631258" y="4425913"/>
            <a:ext cx="556921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CB1F1779-FB68-4E15-AF95-BFA389608A75}"/>
              </a:ext>
            </a:extLst>
          </p:cNvPr>
          <p:cNvCxnSpPr>
            <a:stCxn id="6" idx="0"/>
            <a:endCxn id="19" idx="4"/>
          </p:cNvCxnSpPr>
          <p:nvPr/>
        </p:nvCxnSpPr>
        <p:spPr>
          <a:xfrm flipV="1">
            <a:off x="846668" y="3404269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A8D937F1-591D-4BBA-A9DD-F04DBF543BD5}"/>
              </a:ext>
            </a:extLst>
          </p:cNvPr>
          <p:cNvCxnSpPr>
            <a:stCxn id="10" idx="0"/>
            <a:endCxn id="19" idx="4"/>
          </p:cNvCxnSpPr>
          <p:nvPr/>
        </p:nvCxnSpPr>
        <p:spPr>
          <a:xfrm flipH="1" flipV="1">
            <a:off x="1403586" y="3404269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9E0524D4-B5A1-4ACB-9106-D13BA784597B}"/>
              </a:ext>
            </a:extLst>
          </p:cNvPr>
          <p:cNvCxnSpPr>
            <a:stCxn id="19" idx="0"/>
            <a:endCxn id="21" idx="4"/>
          </p:cNvCxnSpPr>
          <p:nvPr/>
        </p:nvCxnSpPr>
        <p:spPr>
          <a:xfrm flipV="1">
            <a:off x="1403586" y="2382625"/>
            <a:ext cx="1151465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B149BA13-7104-4096-9F41-2186747BE045}"/>
              </a:ext>
            </a:extLst>
          </p:cNvPr>
          <p:cNvCxnSpPr>
            <a:stCxn id="20" idx="0"/>
            <a:endCxn id="21" idx="4"/>
          </p:cNvCxnSpPr>
          <p:nvPr/>
        </p:nvCxnSpPr>
        <p:spPr>
          <a:xfrm flipH="1" flipV="1">
            <a:off x="2555051" y="2382625"/>
            <a:ext cx="1076207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AD954792-3635-426B-8131-1442D59542C1}"/>
              </a:ext>
            </a:extLst>
          </p:cNvPr>
          <p:cNvCxnSpPr>
            <a:stCxn id="11" idx="0"/>
            <a:endCxn id="20" idx="4"/>
          </p:cNvCxnSpPr>
          <p:nvPr/>
        </p:nvCxnSpPr>
        <p:spPr>
          <a:xfrm flipV="1">
            <a:off x="3074340" y="3404269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447A1C85-781F-4BBB-89FC-D8BD0404F715}"/>
              </a:ext>
            </a:extLst>
          </p:cNvPr>
          <p:cNvCxnSpPr>
            <a:stCxn id="12" idx="0"/>
            <a:endCxn id="20" idx="4"/>
          </p:cNvCxnSpPr>
          <p:nvPr/>
        </p:nvCxnSpPr>
        <p:spPr>
          <a:xfrm flipH="1" flipV="1">
            <a:off x="3631258" y="3404269"/>
            <a:ext cx="556921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D34DB4E1-3B42-419D-97FF-F7170ECB27E3}"/>
              </a:ext>
            </a:extLst>
          </p:cNvPr>
          <p:cNvSpPr txBox="1"/>
          <p:nvPr/>
        </p:nvSpPr>
        <p:spPr>
          <a:xfrm>
            <a:off x="8016275" y="1494004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Original Scheduling</a:t>
            </a:r>
            <a:endParaRPr lang="zh-CN" altLang="en-US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7758D83-6992-4C47-9A91-CA4DEC6103A6}"/>
              </a:ext>
            </a:extLst>
          </p:cNvPr>
          <p:cNvSpPr/>
          <p:nvPr/>
        </p:nvSpPr>
        <p:spPr>
          <a:xfrm>
            <a:off x="640923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5F4FCAC-E11B-488B-B783-C17CF0D74FAD}"/>
              </a:ext>
            </a:extLst>
          </p:cNvPr>
          <p:cNvSpPr/>
          <p:nvPr/>
        </p:nvSpPr>
        <p:spPr>
          <a:xfrm>
            <a:off x="693174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29A5E0E-2810-41F5-8702-17C0F307DC9A}"/>
              </a:ext>
            </a:extLst>
          </p:cNvPr>
          <p:cNvSpPr/>
          <p:nvPr/>
        </p:nvSpPr>
        <p:spPr>
          <a:xfrm>
            <a:off x="745426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EA2DCC26-1096-4FEC-A908-92BB5D9C832B}"/>
              </a:ext>
            </a:extLst>
          </p:cNvPr>
          <p:cNvSpPr/>
          <p:nvPr/>
        </p:nvSpPr>
        <p:spPr>
          <a:xfrm>
            <a:off x="797677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9D31E1C-2484-42B5-A966-8C2024D6AD91}"/>
              </a:ext>
            </a:extLst>
          </p:cNvPr>
          <p:cNvSpPr/>
          <p:nvPr/>
        </p:nvSpPr>
        <p:spPr>
          <a:xfrm>
            <a:off x="849929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86BC04D-9994-469F-BAE5-0F7DEC85F3F8}"/>
              </a:ext>
            </a:extLst>
          </p:cNvPr>
          <p:cNvSpPr/>
          <p:nvPr/>
        </p:nvSpPr>
        <p:spPr>
          <a:xfrm>
            <a:off x="902180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1240770F-AADF-439E-8D1A-36750EC79F6E}"/>
              </a:ext>
            </a:extLst>
          </p:cNvPr>
          <p:cNvSpPr/>
          <p:nvPr/>
        </p:nvSpPr>
        <p:spPr>
          <a:xfrm>
            <a:off x="954432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322AF8B-C449-4210-A7E7-74BA31DCE6EF}"/>
              </a:ext>
            </a:extLst>
          </p:cNvPr>
          <p:cNvSpPr/>
          <p:nvPr/>
        </p:nvSpPr>
        <p:spPr>
          <a:xfrm>
            <a:off x="1006683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B3FB948A-DEA6-494F-8771-E798421FBCA7}"/>
              </a:ext>
            </a:extLst>
          </p:cNvPr>
          <p:cNvSpPr/>
          <p:nvPr/>
        </p:nvSpPr>
        <p:spPr>
          <a:xfrm>
            <a:off x="1058935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E36860E5-FEE8-415A-A393-32393C4BE4F6}"/>
              </a:ext>
            </a:extLst>
          </p:cNvPr>
          <p:cNvSpPr/>
          <p:nvPr/>
        </p:nvSpPr>
        <p:spPr>
          <a:xfrm>
            <a:off x="1111186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7FEF7FF-79AF-49D8-B973-B0798A89BA1A}"/>
              </a:ext>
            </a:extLst>
          </p:cNvPr>
          <p:cNvSpPr txBox="1"/>
          <p:nvPr/>
        </p:nvSpPr>
        <p:spPr>
          <a:xfrm>
            <a:off x="8016275" y="3014775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Mutated Scheduling</a:t>
            </a:r>
            <a:endParaRPr lang="zh-CN" altLang="en-US" dirty="0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C04E3425-CA69-4750-BDCC-9F6EEDD4C179}"/>
              </a:ext>
            </a:extLst>
          </p:cNvPr>
          <p:cNvSpPr/>
          <p:nvPr/>
        </p:nvSpPr>
        <p:spPr>
          <a:xfrm>
            <a:off x="4569698" y="5286576"/>
            <a:ext cx="519289" cy="519289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0FE25C67-B70F-4989-B0FA-0CD2D9BC10A5}"/>
              </a:ext>
            </a:extLst>
          </p:cNvPr>
          <p:cNvSpPr/>
          <p:nvPr/>
        </p:nvSpPr>
        <p:spPr>
          <a:xfrm>
            <a:off x="4569697" y="5817171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E0D385A-DFF5-4495-908A-93BB2470AC80}"/>
              </a:ext>
            </a:extLst>
          </p:cNvPr>
          <p:cNvSpPr txBox="1"/>
          <p:nvPr/>
        </p:nvSpPr>
        <p:spPr>
          <a:xfrm>
            <a:off x="5177399" y="536155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Ready</a:t>
            </a:r>
            <a:endParaRPr lang="zh-CN" altLang="en-US" dirty="0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2BE1E4B9-C7E9-41E5-8D37-486F3D27DE96}"/>
              </a:ext>
            </a:extLst>
          </p:cNvPr>
          <p:cNvSpPr txBox="1"/>
          <p:nvPr/>
        </p:nvSpPr>
        <p:spPr>
          <a:xfrm>
            <a:off x="5177399" y="589214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Picked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4573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C325F0-6275-490E-8776-C032DC0F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Scheduling - Mutation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C68EDD-1416-4D2E-B260-A9362377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04F46EF-C5C3-4A6A-B6AA-6A8474A706E5}"/>
              </a:ext>
            </a:extLst>
          </p:cNvPr>
          <p:cNvSpPr/>
          <p:nvPr/>
        </p:nvSpPr>
        <p:spPr>
          <a:xfrm>
            <a:off x="2295406" y="5949914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C554CA1-8C64-49EC-A5C8-42DFF054BB97}"/>
              </a:ext>
            </a:extLst>
          </p:cNvPr>
          <p:cNvGrpSpPr/>
          <p:nvPr/>
        </p:nvGrpSpPr>
        <p:grpSpPr>
          <a:xfrm>
            <a:off x="1143941" y="4928268"/>
            <a:ext cx="2746961" cy="519289"/>
            <a:chOff x="1143941" y="4990357"/>
            <a:chExt cx="2746961" cy="519289"/>
          </a:xfrm>
          <a:solidFill>
            <a:srgbClr val="00B050"/>
          </a:solidFill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C43965A-5746-4590-98B2-2C77FD336383}"/>
                </a:ext>
              </a:extLst>
            </p:cNvPr>
            <p:cNvSpPr/>
            <p:nvPr/>
          </p:nvSpPr>
          <p:spPr>
            <a:xfrm>
              <a:off x="1143941" y="4990357"/>
              <a:ext cx="519289" cy="519289"/>
            </a:xfrm>
            <a:prstGeom prst="ellips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9E7DAC39-5A8F-4BC5-9C6F-FC643A5F3D26}"/>
                </a:ext>
              </a:extLst>
            </p:cNvPr>
            <p:cNvSpPr/>
            <p:nvPr/>
          </p:nvSpPr>
          <p:spPr>
            <a:xfrm>
              <a:off x="3371613" y="4990357"/>
              <a:ext cx="519289" cy="519289"/>
            </a:xfrm>
            <a:prstGeom prst="ellips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81571B4-E3AC-4CF3-BC06-0C1779DA2965}"/>
              </a:ext>
            </a:extLst>
          </p:cNvPr>
          <p:cNvGrpSpPr/>
          <p:nvPr/>
        </p:nvGrpSpPr>
        <p:grpSpPr>
          <a:xfrm>
            <a:off x="587023" y="3906624"/>
            <a:ext cx="3860800" cy="519289"/>
            <a:chOff x="587023" y="3906625"/>
            <a:chExt cx="3860800" cy="519289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A13E8ECD-5CE3-4AFB-A625-72E8321DD2AF}"/>
                </a:ext>
              </a:extLst>
            </p:cNvPr>
            <p:cNvSpPr/>
            <p:nvPr/>
          </p:nvSpPr>
          <p:spPr>
            <a:xfrm>
              <a:off x="587023" y="3906625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24DD437-C446-4362-8F1E-66CCE594B517}"/>
                </a:ext>
              </a:extLst>
            </p:cNvPr>
            <p:cNvSpPr/>
            <p:nvPr/>
          </p:nvSpPr>
          <p:spPr>
            <a:xfrm>
              <a:off x="1700859" y="3906625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4</a:t>
              </a:r>
              <a:endParaRPr lang="zh-CN" altLang="en-US" dirty="0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5EB5A444-FCAA-4C6F-A700-F235CDCF7BF9}"/>
                </a:ext>
              </a:extLst>
            </p:cNvPr>
            <p:cNvSpPr/>
            <p:nvPr/>
          </p:nvSpPr>
          <p:spPr>
            <a:xfrm>
              <a:off x="2814695" y="3906625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5</a:t>
              </a:r>
              <a:endParaRPr lang="zh-CN" altLang="en-US" dirty="0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2A869E1E-5353-4AF4-8B5C-85C8CB91DBFE}"/>
                </a:ext>
              </a:extLst>
            </p:cNvPr>
            <p:cNvSpPr/>
            <p:nvPr/>
          </p:nvSpPr>
          <p:spPr>
            <a:xfrm>
              <a:off x="3928534" y="3906625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6</a:t>
              </a:r>
              <a:endParaRPr lang="zh-CN" altLang="en-US" dirty="0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DE35C5C-0FCB-4BC0-BF04-60C16CEDF880}"/>
              </a:ext>
            </a:extLst>
          </p:cNvPr>
          <p:cNvGrpSpPr/>
          <p:nvPr/>
        </p:nvGrpSpPr>
        <p:grpSpPr>
          <a:xfrm>
            <a:off x="1143941" y="2884980"/>
            <a:ext cx="2746961" cy="519289"/>
            <a:chOff x="1143941" y="4990357"/>
            <a:chExt cx="2746961" cy="519289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B4A0A94-35EB-4EF6-A4A1-CEADCCE7F331}"/>
                </a:ext>
              </a:extLst>
            </p:cNvPr>
            <p:cNvSpPr/>
            <p:nvPr/>
          </p:nvSpPr>
          <p:spPr>
            <a:xfrm>
              <a:off x="1143941" y="4990357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7</a:t>
              </a:r>
              <a:endParaRPr lang="zh-CN" altLang="en-US" dirty="0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049D2E2B-DE19-4946-825A-D41566DDA32C}"/>
                </a:ext>
              </a:extLst>
            </p:cNvPr>
            <p:cNvSpPr/>
            <p:nvPr/>
          </p:nvSpPr>
          <p:spPr>
            <a:xfrm>
              <a:off x="3371613" y="4990357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8</a:t>
              </a:r>
              <a:endParaRPr lang="zh-CN" altLang="en-US" dirty="0"/>
            </a:p>
          </p:txBody>
        </p:sp>
      </p:grpSp>
      <p:sp>
        <p:nvSpPr>
          <p:cNvPr id="21" name="椭圆 20">
            <a:extLst>
              <a:ext uri="{FF2B5EF4-FFF2-40B4-BE49-F238E27FC236}">
                <a16:creationId xmlns:a16="http://schemas.microsoft.com/office/drawing/2014/main" id="{16117FBA-1BDD-4E2F-B56B-4E480AE7A5D0}"/>
              </a:ext>
            </a:extLst>
          </p:cNvPr>
          <p:cNvSpPr/>
          <p:nvPr/>
        </p:nvSpPr>
        <p:spPr>
          <a:xfrm>
            <a:off x="2295406" y="1863336"/>
            <a:ext cx="519289" cy="519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206D94A5-B056-41D8-8BFD-C19270B6476D}"/>
              </a:ext>
            </a:extLst>
          </p:cNvPr>
          <p:cNvCxnSpPr>
            <a:stCxn id="8" idx="0"/>
            <a:endCxn id="7" idx="4"/>
          </p:cNvCxnSpPr>
          <p:nvPr/>
        </p:nvCxnSpPr>
        <p:spPr>
          <a:xfrm flipH="1" flipV="1">
            <a:off x="1403586" y="5447557"/>
            <a:ext cx="1151465" cy="502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C42F7DF5-1D19-47D7-936D-877ED87518DC}"/>
              </a:ext>
            </a:extLst>
          </p:cNvPr>
          <p:cNvCxnSpPr>
            <a:stCxn id="8" idx="0"/>
            <a:endCxn id="9" idx="4"/>
          </p:cNvCxnSpPr>
          <p:nvPr/>
        </p:nvCxnSpPr>
        <p:spPr>
          <a:xfrm flipV="1">
            <a:off x="2555051" y="5447557"/>
            <a:ext cx="1076207" cy="502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0D14E234-72A4-4FEC-A7AD-CCFC1FA7AFBC}"/>
              </a:ext>
            </a:extLst>
          </p:cNvPr>
          <p:cNvCxnSpPr>
            <a:stCxn id="7" idx="0"/>
            <a:endCxn id="6" idx="4"/>
          </p:cNvCxnSpPr>
          <p:nvPr/>
        </p:nvCxnSpPr>
        <p:spPr>
          <a:xfrm flipH="1" flipV="1">
            <a:off x="846668" y="4425913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05B3A4EB-9214-4CC5-999B-16AB52C85493}"/>
              </a:ext>
            </a:extLst>
          </p:cNvPr>
          <p:cNvCxnSpPr>
            <a:stCxn id="7" idx="0"/>
            <a:endCxn id="10" idx="4"/>
          </p:cNvCxnSpPr>
          <p:nvPr/>
        </p:nvCxnSpPr>
        <p:spPr>
          <a:xfrm flipV="1">
            <a:off x="1403586" y="4425913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61F9E755-420D-4D76-A961-C6ADE9807D39}"/>
              </a:ext>
            </a:extLst>
          </p:cNvPr>
          <p:cNvCxnSpPr>
            <a:stCxn id="9" idx="0"/>
            <a:endCxn id="11" idx="4"/>
          </p:cNvCxnSpPr>
          <p:nvPr/>
        </p:nvCxnSpPr>
        <p:spPr>
          <a:xfrm flipH="1" flipV="1">
            <a:off x="3074340" y="4425913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5D24FA66-175A-46DB-A918-9D0B0B1FE124}"/>
              </a:ext>
            </a:extLst>
          </p:cNvPr>
          <p:cNvCxnSpPr>
            <a:stCxn id="9" idx="0"/>
            <a:endCxn id="12" idx="4"/>
          </p:cNvCxnSpPr>
          <p:nvPr/>
        </p:nvCxnSpPr>
        <p:spPr>
          <a:xfrm flipV="1">
            <a:off x="3631258" y="4425913"/>
            <a:ext cx="556921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CB1F1779-FB68-4E15-AF95-BFA389608A75}"/>
              </a:ext>
            </a:extLst>
          </p:cNvPr>
          <p:cNvCxnSpPr>
            <a:stCxn id="6" idx="0"/>
            <a:endCxn id="19" idx="4"/>
          </p:cNvCxnSpPr>
          <p:nvPr/>
        </p:nvCxnSpPr>
        <p:spPr>
          <a:xfrm flipV="1">
            <a:off x="846668" y="3404269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A8D937F1-591D-4BBA-A9DD-F04DBF543BD5}"/>
              </a:ext>
            </a:extLst>
          </p:cNvPr>
          <p:cNvCxnSpPr>
            <a:stCxn id="10" idx="0"/>
            <a:endCxn id="19" idx="4"/>
          </p:cNvCxnSpPr>
          <p:nvPr/>
        </p:nvCxnSpPr>
        <p:spPr>
          <a:xfrm flipH="1" flipV="1">
            <a:off x="1403586" y="3404269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9E0524D4-B5A1-4ACB-9106-D13BA784597B}"/>
              </a:ext>
            </a:extLst>
          </p:cNvPr>
          <p:cNvCxnSpPr>
            <a:stCxn id="19" idx="0"/>
            <a:endCxn id="21" idx="4"/>
          </p:cNvCxnSpPr>
          <p:nvPr/>
        </p:nvCxnSpPr>
        <p:spPr>
          <a:xfrm flipV="1">
            <a:off x="1403586" y="2382625"/>
            <a:ext cx="1151465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B149BA13-7104-4096-9F41-2186747BE045}"/>
              </a:ext>
            </a:extLst>
          </p:cNvPr>
          <p:cNvCxnSpPr>
            <a:stCxn id="20" idx="0"/>
            <a:endCxn id="21" idx="4"/>
          </p:cNvCxnSpPr>
          <p:nvPr/>
        </p:nvCxnSpPr>
        <p:spPr>
          <a:xfrm flipH="1" flipV="1">
            <a:off x="2555051" y="2382625"/>
            <a:ext cx="1076207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AD954792-3635-426B-8131-1442D59542C1}"/>
              </a:ext>
            </a:extLst>
          </p:cNvPr>
          <p:cNvCxnSpPr>
            <a:stCxn id="11" idx="0"/>
            <a:endCxn id="20" idx="4"/>
          </p:cNvCxnSpPr>
          <p:nvPr/>
        </p:nvCxnSpPr>
        <p:spPr>
          <a:xfrm flipV="1">
            <a:off x="3074340" y="3404269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447A1C85-781F-4BBB-89FC-D8BD0404F715}"/>
              </a:ext>
            </a:extLst>
          </p:cNvPr>
          <p:cNvCxnSpPr>
            <a:stCxn id="12" idx="0"/>
            <a:endCxn id="20" idx="4"/>
          </p:cNvCxnSpPr>
          <p:nvPr/>
        </p:nvCxnSpPr>
        <p:spPr>
          <a:xfrm flipH="1" flipV="1">
            <a:off x="3631258" y="3404269"/>
            <a:ext cx="556921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D34DB4E1-3B42-419D-97FF-F7170ECB27E3}"/>
              </a:ext>
            </a:extLst>
          </p:cNvPr>
          <p:cNvSpPr txBox="1"/>
          <p:nvPr/>
        </p:nvSpPr>
        <p:spPr>
          <a:xfrm>
            <a:off x="8016275" y="1494004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Original Scheduling</a:t>
            </a:r>
            <a:endParaRPr lang="zh-CN" altLang="en-US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7758D83-6992-4C47-9A91-CA4DEC6103A6}"/>
              </a:ext>
            </a:extLst>
          </p:cNvPr>
          <p:cNvSpPr/>
          <p:nvPr/>
        </p:nvSpPr>
        <p:spPr>
          <a:xfrm>
            <a:off x="640923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5F4FCAC-E11B-488B-B783-C17CF0D74FAD}"/>
              </a:ext>
            </a:extLst>
          </p:cNvPr>
          <p:cNvSpPr/>
          <p:nvPr/>
        </p:nvSpPr>
        <p:spPr>
          <a:xfrm>
            <a:off x="693174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29A5E0E-2810-41F5-8702-17C0F307DC9A}"/>
              </a:ext>
            </a:extLst>
          </p:cNvPr>
          <p:cNvSpPr/>
          <p:nvPr/>
        </p:nvSpPr>
        <p:spPr>
          <a:xfrm>
            <a:off x="745426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EA2DCC26-1096-4FEC-A908-92BB5D9C832B}"/>
              </a:ext>
            </a:extLst>
          </p:cNvPr>
          <p:cNvSpPr/>
          <p:nvPr/>
        </p:nvSpPr>
        <p:spPr>
          <a:xfrm>
            <a:off x="797677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9D31E1C-2484-42B5-A966-8C2024D6AD91}"/>
              </a:ext>
            </a:extLst>
          </p:cNvPr>
          <p:cNvSpPr/>
          <p:nvPr/>
        </p:nvSpPr>
        <p:spPr>
          <a:xfrm>
            <a:off x="849929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86BC04D-9994-469F-BAE5-0F7DEC85F3F8}"/>
              </a:ext>
            </a:extLst>
          </p:cNvPr>
          <p:cNvSpPr/>
          <p:nvPr/>
        </p:nvSpPr>
        <p:spPr>
          <a:xfrm>
            <a:off x="902180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1240770F-AADF-439E-8D1A-36750EC79F6E}"/>
              </a:ext>
            </a:extLst>
          </p:cNvPr>
          <p:cNvSpPr/>
          <p:nvPr/>
        </p:nvSpPr>
        <p:spPr>
          <a:xfrm>
            <a:off x="954432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322AF8B-C449-4210-A7E7-74BA31DCE6EF}"/>
              </a:ext>
            </a:extLst>
          </p:cNvPr>
          <p:cNvSpPr/>
          <p:nvPr/>
        </p:nvSpPr>
        <p:spPr>
          <a:xfrm>
            <a:off x="1006683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B3FB948A-DEA6-494F-8771-E798421FBCA7}"/>
              </a:ext>
            </a:extLst>
          </p:cNvPr>
          <p:cNvSpPr/>
          <p:nvPr/>
        </p:nvSpPr>
        <p:spPr>
          <a:xfrm>
            <a:off x="1058935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E36860E5-FEE8-415A-A393-32393C4BE4F6}"/>
              </a:ext>
            </a:extLst>
          </p:cNvPr>
          <p:cNvSpPr/>
          <p:nvPr/>
        </p:nvSpPr>
        <p:spPr>
          <a:xfrm>
            <a:off x="1111186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7FEF7FF-79AF-49D8-B973-B0798A89BA1A}"/>
              </a:ext>
            </a:extLst>
          </p:cNvPr>
          <p:cNvSpPr txBox="1"/>
          <p:nvPr/>
        </p:nvSpPr>
        <p:spPr>
          <a:xfrm>
            <a:off x="8016275" y="3014775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Mutated Scheduling</a:t>
            </a:r>
            <a:endParaRPr lang="zh-CN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EBFE771C-4409-499C-B783-BBF98A6CF71B}"/>
              </a:ext>
            </a:extLst>
          </p:cNvPr>
          <p:cNvSpPr/>
          <p:nvPr/>
        </p:nvSpPr>
        <p:spPr>
          <a:xfrm>
            <a:off x="6409231" y="3490223"/>
            <a:ext cx="522515" cy="5225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F09191A-69C8-4395-96DA-9A40F7C5C42B}"/>
              </a:ext>
            </a:extLst>
          </p:cNvPr>
          <p:cNvSpPr txBox="1"/>
          <p:nvPr/>
        </p:nvSpPr>
        <p:spPr>
          <a:xfrm>
            <a:off x="6708693" y="5010994"/>
            <a:ext cx="3422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20%</a:t>
            </a:r>
            <a:r>
              <a:rPr lang="zh-CN" altLang="en-US" dirty="0"/>
              <a:t>的概率从</a:t>
            </a:r>
            <a:r>
              <a:rPr lang="en-US" altLang="zh-CN" dirty="0"/>
              <a:t>[1,2]</a:t>
            </a:r>
            <a:r>
              <a:rPr lang="zh-CN" altLang="en-US" dirty="0"/>
              <a:t>中随机选一个</a:t>
            </a:r>
            <a:r>
              <a:rPr lang="en-US" altLang="zh-CN" dirty="0"/>
              <a:t>;</a:t>
            </a:r>
          </a:p>
          <a:p>
            <a:r>
              <a:rPr lang="en-US" altLang="zh-CN" dirty="0"/>
              <a:t>80%</a:t>
            </a:r>
            <a:r>
              <a:rPr lang="zh-CN" altLang="en-US" dirty="0"/>
              <a:t>的概率选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1D2FD57F-B90D-4F7C-9D56-0B2993CD24CD}"/>
              </a:ext>
            </a:extLst>
          </p:cNvPr>
          <p:cNvSpPr/>
          <p:nvPr/>
        </p:nvSpPr>
        <p:spPr>
          <a:xfrm>
            <a:off x="4569698" y="5286576"/>
            <a:ext cx="519289" cy="519289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59B2FBD9-2213-4219-AE21-1A4A52B024AF}"/>
              </a:ext>
            </a:extLst>
          </p:cNvPr>
          <p:cNvSpPr/>
          <p:nvPr/>
        </p:nvSpPr>
        <p:spPr>
          <a:xfrm>
            <a:off x="4569697" y="5817171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C9D57F68-80C6-4BFB-BB5D-8A97DC4F751A}"/>
              </a:ext>
            </a:extLst>
          </p:cNvPr>
          <p:cNvSpPr txBox="1"/>
          <p:nvPr/>
        </p:nvSpPr>
        <p:spPr>
          <a:xfrm>
            <a:off x="5177399" y="536155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Ready</a:t>
            </a:r>
            <a:endParaRPr lang="zh-CN" altLang="en-US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A62D52B0-7C20-4619-9081-5DDD22554625}"/>
              </a:ext>
            </a:extLst>
          </p:cNvPr>
          <p:cNvSpPr txBox="1"/>
          <p:nvPr/>
        </p:nvSpPr>
        <p:spPr>
          <a:xfrm>
            <a:off x="5177399" y="589214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Picked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6195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C325F0-6275-490E-8776-C032DC0F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Scheduling - Mutation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C68EDD-1416-4D2E-B260-A9362377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04F46EF-C5C3-4A6A-B6AA-6A8474A706E5}"/>
              </a:ext>
            </a:extLst>
          </p:cNvPr>
          <p:cNvSpPr/>
          <p:nvPr/>
        </p:nvSpPr>
        <p:spPr>
          <a:xfrm>
            <a:off x="2295406" y="5949914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C43965A-5746-4590-98B2-2C77FD336383}"/>
              </a:ext>
            </a:extLst>
          </p:cNvPr>
          <p:cNvSpPr/>
          <p:nvPr/>
        </p:nvSpPr>
        <p:spPr>
          <a:xfrm>
            <a:off x="1143941" y="4928268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E7DAC39-5A8F-4BC5-9C6F-FC643A5F3D26}"/>
              </a:ext>
            </a:extLst>
          </p:cNvPr>
          <p:cNvSpPr/>
          <p:nvPr/>
        </p:nvSpPr>
        <p:spPr>
          <a:xfrm>
            <a:off x="3371613" y="4928268"/>
            <a:ext cx="519289" cy="519289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13E8ECD-5CE3-4AFB-A625-72E8321DD2AF}"/>
              </a:ext>
            </a:extLst>
          </p:cNvPr>
          <p:cNvSpPr/>
          <p:nvPr/>
        </p:nvSpPr>
        <p:spPr>
          <a:xfrm>
            <a:off x="587023" y="3906624"/>
            <a:ext cx="519289" cy="519289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24DD437-C446-4362-8F1E-66CCE594B517}"/>
              </a:ext>
            </a:extLst>
          </p:cNvPr>
          <p:cNvSpPr/>
          <p:nvPr/>
        </p:nvSpPr>
        <p:spPr>
          <a:xfrm>
            <a:off x="1700859" y="3906624"/>
            <a:ext cx="519289" cy="519289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EB5A444-FCAA-4C6F-A700-F235CDCF7BF9}"/>
              </a:ext>
            </a:extLst>
          </p:cNvPr>
          <p:cNvSpPr/>
          <p:nvPr/>
        </p:nvSpPr>
        <p:spPr>
          <a:xfrm>
            <a:off x="2814695" y="3906624"/>
            <a:ext cx="519289" cy="519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A869E1E-5353-4AF4-8B5C-85C8CB91DBFE}"/>
              </a:ext>
            </a:extLst>
          </p:cNvPr>
          <p:cNvSpPr/>
          <p:nvPr/>
        </p:nvSpPr>
        <p:spPr>
          <a:xfrm>
            <a:off x="3928534" y="3906624"/>
            <a:ext cx="519289" cy="519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DE35C5C-0FCB-4BC0-BF04-60C16CEDF880}"/>
              </a:ext>
            </a:extLst>
          </p:cNvPr>
          <p:cNvGrpSpPr/>
          <p:nvPr/>
        </p:nvGrpSpPr>
        <p:grpSpPr>
          <a:xfrm>
            <a:off x="1143941" y="2884980"/>
            <a:ext cx="2746961" cy="519289"/>
            <a:chOff x="1143941" y="4990357"/>
            <a:chExt cx="2746961" cy="519289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B4A0A94-35EB-4EF6-A4A1-CEADCCE7F331}"/>
                </a:ext>
              </a:extLst>
            </p:cNvPr>
            <p:cNvSpPr/>
            <p:nvPr/>
          </p:nvSpPr>
          <p:spPr>
            <a:xfrm>
              <a:off x="1143941" y="4990357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7</a:t>
              </a:r>
              <a:endParaRPr lang="zh-CN" altLang="en-US" dirty="0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049D2E2B-DE19-4946-825A-D41566DDA32C}"/>
                </a:ext>
              </a:extLst>
            </p:cNvPr>
            <p:cNvSpPr/>
            <p:nvPr/>
          </p:nvSpPr>
          <p:spPr>
            <a:xfrm>
              <a:off x="3371613" y="4990357"/>
              <a:ext cx="519289" cy="51928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8</a:t>
              </a:r>
              <a:endParaRPr lang="zh-CN" altLang="en-US" dirty="0"/>
            </a:p>
          </p:txBody>
        </p:sp>
      </p:grpSp>
      <p:sp>
        <p:nvSpPr>
          <p:cNvPr id="21" name="椭圆 20">
            <a:extLst>
              <a:ext uri="{FF2B5EF4-FFF2-40B4-BE49-F238E27FC236}">
                <a16:creationId xmlns:a16="http://schemas.microsoft.com/office/drawing/2014/main" id="{16117FBA-1BDD-4E2F-B56B-4E480AE7A5D0}"/>
              </a:ext>
            </a:extLst>
          </p:cNvPr>
          <p:cNvSpPr/>
          <p:nvPr/>
        </p:nvSpPr>
        <p:spPr>
          <a:xfrm>
            <a:off x="2295406" y="1863336"/>
            <a:ext cx="519289" cy="519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206D94A5-B056-41D8-8BFD-C19270B6476D}"/>
              </a:ext>
            </a:extLst>
          </p:cNvPr>
          <p:cNvCxnSpPr>
            <a:stCxn id="8" idx="0"/>
            <a:endCxn id="7" idx="4"/>
          </p:cNvCxnSpPr>
          <p:nvPr/>
        </p:nvCxnSpPr>
        <p:spPr>
          <a:xfrm flipH="1" flipV="1">
            <a:off x="1403586" y="5447557"/>
            <a:ext cx="1151465" cy="502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C42F7DF5-1D19-47D7-936D-877ED87518DC}"/>
              </a:ext>
            </a:extLst>
          </p:cNvPr>
          <p:cNvCxnSpPr>
            <a:stCxn id="8" idx="0"/>
            <a:endCxn id="9" idx="4"/>
          </p:cNvCxnSpPr>
          <p:nvPr/>
        </p:nvCxnSpPr>
        <p:spPr>
          <a:xfrm flipV="1">
            <a:off x="2555051" y="5447557"/>
            <a:ext cx="1076207" cy="502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0D14E234-72A4-4FEC-A7AD-CCFC1FA7AFBC}"/>
              </a:ext>
            </a:extLst>
          </p:cNvPr>
          <p:cNvCxnSpPr>
            <a:stCxn id="7" idx="0"/>
            <a:endCxn id="6" idx="4"/>
          </p:cNvCxnSpPr>
          <p:nvPr/>
        </p:nvCxnSpPr>
        <p:spPr>
          <a:xfrm flipH="1" flipV="1">
            <a:off x="846668" y="4425913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05B3A4EB-9214-4CC5-999B-16AB52C85493}"/>
              </a:ext>
            </a:extLst>
          </p:cNvPr>
          <p:cNvCxnSpPr>
            <a:stCxn id="7" idx="0"/>
            <a:endCxn id="10" idx="4"/>
          </p:cNvCxnSpPr>
          <p:nvPr/>
        </p:nvCxnSpPr>
        <p:spPr>
          <a:xfrm flipV="1">
            <a:off x="1403586" y="4425913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61F9E755-420D-4D76-A961-C6ADE9807D39}"/>
              </a:ext>
            </a:extLst>
          </p:cNvPr>
          <p:cNvCxnSpPr>
            <a:stCxn id="9" idx="0"/>
            <a:endCxn id="11" idx="4"/>
          </p:cNvCxnSpPr>
          <p:nvPr/>
        </p:nvCxnSpPr>
        <p:spPr>
          <a:xfrm flipH="1" flipV="1">
            <a:off x="3074340" y="4425913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5D24FA66-175A-46DB-A918-9D0B0B1FE124}"/>
              </a:ext>
            </a:extLst>
          </p:cNvPr>
          <p:cNvCxnSpPr>
            <a:stCxn id="9" idx="0"/>
            <a:endCxn id="12" idx="4"/>
          </p:cNvCxnSpPr>
          <p:nvPr/>
        </p:nvCxnSpPr>
        <p:spPr>
          <a:xfrm flipV="1">
            <a:off x="3631258" y="4425913"/>
            <a:ext cx="556921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CB1F1779-FB68-4E15-AF95-BFA389608A75}"/>
              </a:ext>
            </a:extLst>
          </p:cNvPr>
          <p:cNvCxnSpPr>
            <a:stCxn id="6" idx="0"/>
            <a:endCxn id="19" idx="4"/>
          </p:cNvCxnSpPr>
          <p:nvPr/>
        </p:nvCxnSpPr>
        <p:spPr>
          <a:xfrm flipV="1">
            <a:off x="846668" y="3404269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A8D937F1-591D-4BBA-A9DD-F04DBF543BD5}"/>
              </a:ext>
            </a:extLst>
          </p:cNvPr>
          <p:cNvCxnSpPr>
            <a:stCxn id="10" idx="0"/>
            <a:endCxn id="19" idx="4"/>
          </p:cNvCxnSpPr>
          <p:nvPr/>
        </p:nvCxnSpPr>
        <p:spPr>
          <a:xfrm flipH="1" flipV="1">
            <a:off x="1403586" y="3404269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9E0524D4-B5A1-4ACB-9106-D13BA784597B}"/>
              </a:ext>
            </a:extLst>
          </p:cNvPr>
          <p:cNvCxnSpPr>
            <a:stCxn id="19" idx="0"/>
            <a:endCxn id="21" idx="4"/>
          </p:cNvCxnSpPr>
          <p:nvPr/>
        </p:nvCxnSpPr>
        <p:spPr>
          <a:xfrm flipV="1">
            <a:off x="1403586" y="2382625"/>
            <a:ext cx="1151465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B149BA13-7104-4096-9F41-2186747BE045}"/>
              </a:ext>
            </a:extLst>
          </p:cNvPr>
          <p:cNvCxnSpPr>
            <a:stCxn id="20" idx="0"/>
            <a:endCxn id="21" idx="4"/>
          </p:cNvCxnSpPr>
          <p:nvPr/>
        </p:nvCxnSpPr>
        <p:spPr>
          <a:xfrm flipH="1" flipV="1">
            <a:off x="2555051" y="2382625"/>
            <a:ext cx="1076207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AD954792-3635-426B-8131-1442D59542C1}"/>
              </a:ext>
            </a:extLst>
          </p:cNvPr>
          <p:cNvCxnSpPr>
            <a:stCxn id="11" idx="0"/>
            <a:endCxn id="20" idx="4"/>
          </p:cNvCxnSpPr>
          <p:nvPr/>
        </p:nvCxnSpPr>
        <p:spPr>
          <a:xfrm flipV="1">
            <a:off x="3074340" y="3404269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447A1C85-781F-4BBB-89FC-D8BD0404F715}"/>
              </a:ext>
            </a:extLst>
          </p:cNvPr>
          <p:cNvCxnSpPr>
            <a:stCxn id="12" idx="0"/>
            <a:endCxn id="20" idx="4"/>
          </p:cNvCxnSpPr>
          <p:nvPr/>
        </p:nvCxnSpPr>
        <p:spPr>
          <a:xfrm flipH="1" flipV="1">
            <a:off x="3631258" y="3404269"/>
            <a:ext cx="556921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D34DB4E1-3B42-419D-97FF-F7170ECB27E3}"/>
              </a:ext>
            </a:extLst>
          </p:cNvPr>
          <p:cNvSpPr txBox="1"/>
          <p:nvPr/>
        </p:nvSpPr>
        <p:spPr>
          <a:xfrm>
            <a:off x="8016275" y="1494004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Original Scheduling</a:t>
            </a:r>
            <a:endParaRPr lang="zh-CN" altLang="en-US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7758D83-6992-4C47-9A91-CA4DEC6103A6}"/>
              </a:ext>
            </a:extLst>
          </p:cNvPr>
          <p:cNvSpPr/>
          <p:nvPr/>
        </p:nvSpPr>
        <p:spPr>
          <a:xfrm>
            <a:off x="640923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5F4FCAC-E11B-488B-B783-C17CF0D74FAD}"/>
              </a:ext>
            </a:extLst>
          </p:cNvPr>
          <p:cNvSpPr/>
          <p:nvPr/>
        </p:nvSpPr>
        <p:spPr>
          <a:xfrm>
            <a:off x="693174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29A5E0E-2810-41F5-8702-17C0F307DC9A}"/>
              </a:ext>
            </a:extLst>
          </p:cNvPr>
          <p:cNvSpPr/>
          <p:nvPr/>
        </p:nvSpPr>
        <p:spPr>
          <a:xfrm>
            <a:off x="745426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EA2DCC26-1096-4FEC-A908-92BB5D9C832B}"/>
              </a:ext>
            </a:extLst>
          </p:cNvPr>
          <p:cNvSpPr/>
          <p:nvPr/>
        </p:nvSpPr>
        <p:spPr>
          <a:xfrm>
            <a:off x="797677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9D31E1C-2484-42B5-A966-8C2024D6AD91}"/>
              </a:ext>
            </a:extLst>
          </p:cNvPr>
          <p:cNvSpPr/>
          <p:nvPr/>
        </p:nvSpPr>
        <p:spPr>
          <a:xfrm>
            <a:off x="849929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86BC04D-9994-469F-BAE5-0F7DEC85F3F8}"/>
              </a:ext>
            </a:extLst>
          </p:cNvPr>
          <p:cNvSpPr/>
          <p:nvPr/>
        </p:nvSpPr>
        <p:spPr>
          <a:xfrm>
            <a:off x="902180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1240770F-AADF-439E-8D1A-36750EC79F6E}"/>
              </a:ext>
            </a:extLst>
          </p:cNvPr>
          <p:cNvSpPr/>
          <p:nvPr/>
        </p:nvSpPr>
        <p:spPr>
          <a:xfrm>
            <a:off x="954432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322AF8B-C449-4210-A7E7-74BA31DCE6EF}"/>
              </a:ext>
            </a:extLst>
          </p:cNvPr>
          <p:cNvSpPr/>
          <p:nvPr/>
        </p:nvSpPr>
        <p:spPr>
          <a:xfrm>
            <a:off x="1006683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B3FB948A-DEA6-494F-8771-E798421FBCA7}"/>
              </a:ext>
            </a:extLst>
          </p:cNvPr>
          <p:cNvSpPr/>
          <p:nvPr/>
        </p:nvSpPr>
        <p:spPr>
          <a:xfrm>
            <a:off x="1058935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E36860E5-FEE8-415A-A393-32393C4BE4F6}"/>
              </a:ext>
            </a:extLst>
          </p:cNvPr>
          <p:cNvSpPr/>
          <p:nvPr/>
        </p:nvSpPr>
        <p:spPr>
          <a:xfrm>
            <a:off x="1111186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7FEF7FF-79AF-49D8-B973-B0798A89BA1A}"/>
              </a:ext>
            </a:extLst>
          </p:cNvPr>
          <p:cNvSpPr txBox="1"/>
          <p:nvPr/>
        </p:nvSpPr>
        <p:spPr>
          <a:xfrm>
            <a:off x="8016275" y="3014775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Mutated Scheduling</a:t>
            </a:r>
            <a:endParaRPr lang="zh-CN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EBFE771C-4409-499C-B783-BBF98A6CF71B}"/>
              </a:ext>
            </a:extLst>
          </p:cNvPr>
          <p:cNvSpPr/>
          <p:nvPr/>
        </p:nvSpPr>
        <p:spPr>
          <a:xfrm>
            <a:off x="6409231" y="3490223"/>
            <a:ext cx="522515" cy="5225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F09191A-69C8-4395-96DA-9A40F7C5C42B}"/>
              </a:ext>
            </a:extLst>
          </p:cNvPr>
          <p:cNvSpPr txBox="1"/>
          <p:nvPr/>
        </p:nvSpPr>
        <p:spPr>
          <a:xfrm>
            <a:off x="6708693" y="5010994"/>
            <a:ext cx="3595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20%</a:t>
            </a:r>
            <a:r>
              <a:rPr lang="zh-CN" altLang="en-US" dirty="0"/>
              <a:t>的概率从</a:t>
            </a:r>
            <a:r>
              <a:rPr lang="en-US" altLang="zh-CN" dirty="0"/>
              <a:t>[2,3,4]</a:t>
            </a:r>
            <a:r>
              <a:rPr lang="zh-CN" altLang="en-US" dirty="0"/>
              <a:t>中随机选一个</a:t>
            </a:r>
            <a:r>
              <a:rPr lang="en-US" altLang="zh-CN" dirty="0"/>
              <a:t>;</a:t>
            </a:r>
          </a:p>
          <a:p>
            <a:r>
              <a:rPr lang="en-US" altLang="zh-CN" dirty="0"/>
              <a:t>80%</a:t>
            </a:r>
            <a:r>
              <a:rPr lang="zh-CN" altLang="en-US" dirty="0"/>
              <a:t>的概率选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1D2FD57F-B90D-4F7C-9D56-0B2993CD24CD}"/>
              </a:ext>
            </a:extLst>
          </p:cNvPr>
          <p:cNvSpPr/>
          <p:nvPr/>
        </p:nvSpPr>
        <p:spPr>
          <a:xfrm>
            <a:off x="4569698" y="5286576"/>
            <a:ext cx="519289" cy="519289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59B2FBD9-2213-4219-AE21-1A4A52B024AF}"/>
              </a:ext>
            </a:extLst>
          </p:cNvPr>
          <p:cNvSpPr/>
          <p:nvPr/>
        </p:nvSpPr>
        <p:spPr>
          <a:xfrm>
            <a:off x="4569697" y="5817171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C9D57F68-80C6-4BFB-BB5D-8A97DC4F751A}"/>
              </a:ext>
            </a:extLst>
          </p:cNvPr>
          <p:cNvSpPr txBox="1"/>
          <p:nvPr/>
        </p:nvSpPr>
        <p:spPr>
          <a:xfrm>
            <a:off x="5177399" y="536155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Ready</a:t>
            </a:r>
            <a:endParaRPr lang="zh-CN" altLang="en-US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A62D52B0-7C20-4619-9081-5DDD22554625}"/>
              </a:ext>
            </a:extLst>
          </p:cNvPr>
          <p:cNvSpPr txBox="1"/>
          <p:nvPr/>
        </p:nvSpPr>
        <p:spPr>
          <a:xfrm>
            <a:off x="5177399" y="589214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Picked</a:t>
            </a:r>
            <a:endParaRPr lang="zh-CN" altLang="en-US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36B27A24-8299-4420-A3B9-C1D1244E42B5}"/>
              </a:ext>
            </a:extLst>
          </p:cNvPr>
          <p:cNvSpPr/>
          <p:nvPr/>
        </p:nvSpPr>
        <p:spPr>
          <a:xfrm>
            <a:off x="6931746" y="3490223"/>
            <a:ext cx="522515" cy="5225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9860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C325F0-6275-490E-8776-C032DC0F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Scheduling - Mutation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C68EDD-1416-4D2E-B260-A9362377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04F46EF-C5C3-4A6A-B6AA-6A8474A706E5}"/>
              </a:ext>
            </a:extLst>
          </p:cNvPr>
          <p:cNvSpPr/>
          <p:nvPr/>
        </p:nvSpPr>
        <p:spPr>
          <a:xfrm>
            <a:off x="2295406" y="5949914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C43965A-5746-4590-98B2-2C77FD336383}"/>
              </a:ext>
            </a:extLst>
          </p:cNvPr>
          <p:cNvSpPr/>
          <p:nvPr/>
        </p:nvSpPr>
        <p:spPr>
          <a:xfrm>
            <a:off x="1143941" y="4928268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E7DAC39-5A8F-4BC5-9C6F-FC643A5F3D26}"/>
              </a:ext>
            </a:extLst>
          </p:cNvPr>
          <p:cNvSpPr/>
          <p:nvPr/>
        </p:nvSpPr>
        <p:spPr>
          <a:xfrm>
            <a:off x="3371613" y="4928268"/>
            <a:ext cx="519289" cy="519289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13E8ECD-5CE3-4AFB-A625-72E8321DD2AF}"/>
              </a:ext>
            </a:extLst>
          </p:cNvPr>
          <p:cNvSpPr/>
          <p:nvPr/>
        </p:nvSpPr>
        <p:spPr>
          <a:xfrm>
            <a:off x="587023" y="3906624"/>
            <a:ext cx="519289" cy="519289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24DD437-C446-4362-8F1E-66CCE594B517}"/>
              </a:ext>
            </a:extLst>
          </p:cNvPr>
          <p:cNvSpPr/>
          <p:nvPr/>
        </p:nvSpPr>
        <p:spPr>
          <a:xfrm>
            <a:off x="1700859" y="3906624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EB5A444-FCAA-4C6F-A700-F235CDCF7BF9}"/>
              </a:ext>
            </a:extLst>
          </p:cNvPr>
          <p:cNvSpPr/>
          <p:nvPr/>
        </p:nvSpPr>
        <p:spPr>
          <a:xfrm>
            <a:off x="2814695" y="3906624"/>
            <a:ext cx="519289" cy="519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A869E1E-5353-4AF4-8B5C-85C8CB91DBFE}"/>
              </a:ext>
            </a:extLst>
          </p:cNvPr>
          <p:cNvSpPr/>
          <p:nvPr/>
        </p:nvSpPr>
        <p:spPr>
          <a:xfrm>
            <a:off x="3928534" y="3906624"/>
            <a:ext cx="519289" cy="519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BB4A0A94-35EB-4EF6-A4A1-CEADCCE7F331}"/>
              </a:ext>
            </a:extLst>
          </p:cNvPr>
          <p:cNvSpPr/>
          <p:nvPr/>
        </p:nvSpPr>
        <p:spPr>
          <a:xfrm>
            <a:off x="1143941" y="2884980"/>
            <a:ext cx="519289" cy="519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049D2E2B-DE19-4946-825A-D41566DDA32C}"/>
              </a:ext>
            </a:extLst>
          </p:cNvPr>
          <p:cNvSpPr/>
          <p:nvPr/>
        </p:nvSpPr>
        <p:spPr>
          <a:xfrm>
            <a:off x="3371613" y="2884980"/>
            <a:ext cx="519289" cy="519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16117FBA-1BDD-4E2F-B56B-4E480AE7A5D0}"/>
              </a:ext>
            </a:extLst>
          </p:cNvPr>
          <p:cNvSpPr/>
          <p:nvPr/>
        </p:nvSpPr>
        <p:spPr>
          <a:xfrm>
            <a:off x="2295406" y="1863336"/>
            <a:ext cx="519289" cy="519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206D94A5-B056-41D8-8BFD-C19270B6476D}"/>
              </a:ext>
            </a:extLst>
          </p:cNvPr>
          <p:cNvCxnSpPr>
            <a:stCxn id="8" idx="0"/>
            <a:endCxn id="7" idx="4"/>
          </p:cNvCxnSpPr>
          <p:nvPr/>
        </p:nvCxnSpPr>
        <p:spPr>
          <a:xfrm flipH="1" flipV="1">
            <a:off x="1403586" y="5447557"/>
            <a:ext cx="1151465" cy="502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C42F7DF5-1D19-47D7-936D-877ED87518DC}"/>
              </a:ext>
            </a:extLst>
          </p:cNvPr>
          <p:cNvCxnSpPr>
            <a:stCxn id="8" idx="0"/>
            <a:endCxn id="9" idx="4"/>
          </p:cNvCxnSpPr>
          <p:nvPr/>
        </p:nvCxnSpPr>
        <p:spPr>
          <a:xfrm flipV="1">
            <a:off x="2555051" y="5447557"/>
            <a:ext cx="1076207" cy="502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0D14E234-72A4-4FEC-A7AD-CCFC1FA7AFBC}"/>
              </a:ext>
            </a:extLst>
          </p:cNvPr>
          <p:cNvCxnSpPr>
            <a:stCxn id="7" idx="0"/>
            <a:endCxn id="6" idx="4"/>
          </p:cNvCxnSpPr>
          <p:nvPr/>
        </p:nvCxnSpPr>
        <p:spPr>
          <a:xfrm flipH="1" flipV="1">
            <a:off x="846668" y="4425913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05B3A4EB-9214-4CC5-999B-16AB52C85493}"/>
              </a:ext>
            </a:extLst>
          </p:cNvPr>
          <p:cNvCxnSpPr>
            <a:stCxn id="7" idx="0"/>
            <a:endCxn id="10" idx="4"/>
          </p:cNvCxnSpPr>
          <p:nvPr/>
        </p:nvCxnSpPr>
        <p:spPr>
          <a:xfrm flipV="1">
            <a:off x="1403586" y="4425913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61F9E755-420D-4D76-A961-C6ADE9807D39}"/>
              </a:ext>
            </a:extLst>
          </p:cNvPr>
          <p:cNvCxnSpPr>
            <a:stCxn id="9" idx="0"/>
            <a:endCxn id="11" idx="4"/>
          </p:cNvCxnSpPr>
          <p:nvPr/>
        </p:nvCxnSpPr>
        <p:spPr>
          <a:xfrm flipH="1" flipV="1">
            <a:off x="3074340" y="4425913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5D24FA66-175A-46DB-A918-9D0B0B1FE124}"/>
              </a:ext>
            </a:extLst>
          </p:cNvPr>
          <p:cNvCxnSpPr>
            <a:stCxn id="9" idx="0"/>
            <a:endCxn id="12" idx="4"/>
          </p:cNvCxnSpPr>
          <p:nvPr/>
        </p:nvCxnSpPr>
        <p:spPr>
          <a:xfrm flipV="1">
            <a:off x="3631258" y="4425913"/>
            <a:ext cx="556921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CB1F1779-FB68-4E15-AF95-BFA389608A75}"/>
              </a:ext>
            </a:extLst>
          </p:cNvPr>
          <p:cNvCxnSpPr>
            <a:stCxn id="6" idx="0"/>
            <a:endCxn id="19" idx="4"/>
          </p:cNvCxnSpPr>
          <p:nvPr/>
        </p:nvCxnSpPr>
        <p:spPr>
          <a:xfrm flipV="1">
            <a:off x="846668" y="3404269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A8D937F1-591D-4BBA-A9DD-F04DBF543BD5}"/>
              </a:ext>
            </a:extLst>
          </p:cNvPr>
          <p:cNvCxnSpPr>
            <a:stCxn id="10" idx="0"/>
            <a:endCxn id="19" idx="4"/>
          </p:cNvCxnSpPr>
          <p:nvPr/>
        </p:nvCxnSpPr>
        <p:spPr>
          <a:xfrm flipH="1" flipV="1">
            <a:off x="1403586" y="3404269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9E0524D4-B5A1-4ACB-9106-D13BA784597B}"/>
              </a:ext>
            </a:extLst>
          </p:cNvPr>
          <p:cNvCxnSpPr>
            <a:stCxn id="19" idx="0"/>
            <a:endCxn id="21" idx="4"/>
          </p:cNvCxnSpPr>
          <p:nvPr/>
        </p:nvCxnSpPr>
        <p:spPr>
          <a:xfrm flipV="1">
            <a:off x="1403586" y="2382625"/>
            <a:ext cx="1151465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B149BA13-7104-4096-9F41-2186747BE045}"/>
              </a:ext>
            </a:extLst>
          </p:cNvPr>
          <p:cNvCxnSpPr>
            <a:stCxn id="20" idx="0"/>
            <a:endCxn id="21" idx="4"/>
          </p:cNvCxnSpPr>
          <p:nvPr/>
        </p:nvCxnSpPr>
        <p:spPr>
          <a:xfrm flipH="1" flipV="1">
            <a:off x="2555051" y="2382625"/>
            <a:ext cx="1076207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AD954792-3635-426B-8131-1442D59542C1}"/>
              </a:ext>
            </a:extLst>
          </p:cNvPr>
          <p:cNvCxnSpPr>
            <a:stCxn id="11" idx="0"/>
            <a:endCxn id="20" idx="4"/>
          </p:cNvCxnSpPr>
          <p:nvPr/>
        </p:nvCxnSpPr>
        <p:spPr>
          <a:xfrm flipV="1">
            <a:off x="3074340" y="3404269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447A1C85-781F-4BBB-89FC-D8BD0404F715}"/>
              </a:ext>
            </a:extLst>
          </p:cNvPr>
          <p:cNvCxnSpPr>
            <a:stCxn id="12" idx="0"/>
            <a:endCxn id="20" idx="4"/>
          </p:cNvCxnSpPr>
          <p:nvPr/>
        </p:nvCxnSpPr>
        <p:spPr>
          <a:xfrm flipH="1" flipV="1">
            <a:off x="3631258" y="3404269"/>
            <a:ext cx="556921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D34DB4E1-3B42-419D-97FF-F7170ECB27E3}"/>
              </a:ext>
            </a:extLst>
          </p:cNvPr>
          <p:cNvSpPr txBox="1"/>
          <p:nvPr/>
        </p:nvSpPr>
        <p:spPr>
          <a:xfrm>
            <a:off x="8016275" y="1494004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Original Scheduling</a:t>
            </a:r>
            <a:endParaRPr lang="zh-CN" altLang="en-US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7758D83-6992-4C47-9A91-CA4DEC6103A6}"/>
              </a:ext>
            </a:extLst>
          </p:cNvPr>
          <p:cNvSpPr/>
          <p:nvPr/>
        </p:nvSpPr>
        <p:spPr>
          <a:xfrm>
            <a:off x="640923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5F4FCAC-E11B-488B-B783-C17CF0D74FAD}"/>
              </a:ext>
            </a:extLst>
          </p:cNvPr>
          <p:cNvSpPr/>
          <p:nvPr/>
        </p:nvSpPr>
        <p:spPr>
          <a:xfrm>
            <a:off x="693174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29A5E0E-2810-41F5-8702-17C0F307DC9A}"/>
              </a:ext>
            </a:extLst>
          </p:cNvPr>
          <p:cNvSpPr/>
          <p:nvPr/>
        </p:nvSpPr>
        <p:spPr>
          <a:xfrm>
            <a:off x="745426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EA2DCC26-1096-4FEC-A908-92BB5D9C832B}"/>
              </a:ext>
            </a:extLst>
          </p:cNvPr>
          <p:cNvSpPr/>
          <p:nvPr/>
        </p:nvSpPr>
        <p:spPr>
          <a:xfrm>
            <a:off x="797677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9D31E1C-2484-42B5-A966-8C2024D6AD91}"/>
              </a:ext>
            </a:extLst>
          </p:cNvPr>
          <p:cNvSpPr/>
          <p:nvPr/>
        </p:nvSpPr>
        <p:spPr>
          <a:xfrm>
            <a:off x="849929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86BC04D-9994-469F-BAE5-0F7DEC85F3F8}"/>
              </a:ext>
            </a:extLst>
          </p:cNvPr>
          <p:cNvSpPr/>
          <p:nvPr/>
        </p:nvSpPr>
        <p:spPr>
          <a:xfrm>
            <a:off x="902180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1240770F-AADF-439E-8D1A-36750EC79F6E}"/>
              </a:ext>
            </a:extLst>
          </p:cNvPr>
          <p:cNvSpPr/>
          <p:nvPr/>
        </p:nvSpPr>
        <p:spPr>
          <a:xfrm>
            <a:off x="954432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322AF8B-C449-4210-A7E7-74BA31DCE6EF}"/>
              </a:ext>
            </a:extLst>
          </p:cNvPr>
          <p:cNvSpPr/>
          <p:nvPr/>
        </p:nvSpPr>
        <p:spPr>
          <a:xfrm>
            <a:off x="1006683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B3FB948A-DEA6-494F-8771-E798421FBCA7}"/>
              </a:ext>
            </a:extLst>
          </p:cNvPr>
          <p:cNvSpPr/>
          <p:nvPr/>
        </p:nvSpPr>
        <p:spPr>
          <a:xfrm>
            <a:off x="1058935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E36860E5-FEE8-415A-A393-32393C4BE4F6}"/>
              </a:ext>
            </a:extLst>
          </p:cNvPr>
          <p:cNvSpPr/>
          <p:nvPr/>
        </p:nvSpPr>
        <p:spPr>
          <a:xfrm>
            <a:off x="1111186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7FEF7FF-79AF-49D8-B973-B0798A89BA1A}"/>
              </a:ext>
            </a:extLst>
          </p:cNvPr>
          <p:cNvSpPr txBox="1"/>
          <p:nvPr/>
        </p:nvSpPr>
        <p:spPr>
          <a:xfrm>
            <a:off x="8016275" y="3014775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Mutated Scheduling</a:t>
            </a:r>
            <a:endParaRPr lang="zh-CN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EBFE771C-4409-499C-B783-BBF98A6CF71B}"/>
              </a:ext>
            </a:extLst>
          </p:cNvPr>
          <p:cNvSpPr/>
          <p:nvPr/>
        </p:nvSpPr>
        <p:spPr>
          <a:xfrm>
            <a:off x="6409231" y="3490223"/>
            <a:ext cx="522515" cy="5225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F09191A-69C8-4395-96DA-9A40F7C5C42B}"/>
              </a:ext>
            </a:extLst>
          </p:cNvPr>
          <p:cNvSpPr txBox="1"/>
          <p:nvPr/>
        </p:nvSpPr>
        <p:spPr>
          <a:xfrm>
            <a:off x="6708693" y="5010994"/>
            <a:ext cx="3422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20%</a:t>
            </a:r>
            <a:r>
              <a:rPr lang="zh-CN" altLang="en-US" dirty="0"/>
              <a:t>的概率从</a:t>
            </a:r>
            <a:r>
              <a:rPr lang="en-US" altLang="zh-CN" dirty="0"/>
              <a:t>[2,3]</a:t>
            </a:r>
            <a:r>
              <a:rPr lang="zh-CN" altLang="en-US" dirty="0"/>
              <a:t>中随机选一个</a:t>
            </a:r>
            <a:r>
              <a:rPr lang="en-US" altLang="zh-CN" dirty="0"/>
              <a:t>;</a:t>
            </a:r>
          </a:p>
          <a:p>
            <a:r>
              <a:rPr lang="en-US" altLang="zh-CN" dirty="0"/>
              <a:t>80%</a:t>
            </a:r>
            <a:r>
              <a:rPr lang="zh-CN" altLang="en-US" dirty="0"/>
              <a:t>的概率选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1D2FD57F-B90D-4F7C-9D56-0B2993CD24CD}"/>
              </a:ext>
            </a:extLst>
          </p:cNvPr>
          <p:cNvSpPr/>
          <p:nvPr/>
        </p:nvSpPr>
        <p:spPr>
          <a:xfrm>
            <a:off x="4569698" y="5286576"/>
            <a:ext cx="519289" cy="519289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59B2FBD9-2213-4219-AE21-1A4A52B024AF}"/>
              </a:ext>
            </a:extLst>
          </p:cNvPr>
          <p:cNvSpPr/>
          <p:nvPr/>
        </p:nvSpPr>
        <p:spPr>
          <a:xfrm>
            <a:off x="4569697" y="5817171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C9D57F68-80C6-4BFB-BB5D-8A97DC4F751A}"/>
              </a:ext>
            </a:extLst>
          </p:cNvPr>
          <p:cNvSpPr txBox="1"/>
          <p:nvPr/>
        </p:nvSpPr>
        <p:spPr>
          <a:xfrm>
            <a:off x="5177399" y="536155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Ready</a:t>
            </a:r>
            <a:endParaRPr lang="zh-CN" altLang="en-US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A62D52B0-7C20-4619-9081-5DDD22554625}"/>
              </a:ext>
            </a:extLst>
          </p:cNvPr>
          <p:cNvSpPr txBox="1"/>
          <p:nvPr/>
        </p:nvSpPr>
        <p:spPr>
          <a:xfrm>
            <a:off x="5177399" y="589214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Picked</a:t>
            </a:r>
            <a:endParaRPr lang="zh-CN" altLang="en-US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36B27A24-8299-4420-A3B9-C1D1244E42B5}"/>
              </a:ext>
            </a:extLst>
          </p:cNvPr>
          <p:cNvSpPr/>
          <p:nvPr/>
        </p:nvSpPr>
        <p:spPr>
          <a:xfrm>
            <a:off x="6931746" y="3490223"/>
            <a:ext cx="522515" cy="5225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9CC0FFB5-16BA-4A99-86AA-599C2A2AC9A5}"/>
              </a:ext>
            </a:extLst>
          </p:cNvPr>
          <p:cNvSpPr/>
          <p:nvPr/>
        </p:nvSpPr>
        <p:spPr>
          <a:xfrm>
            <a:off x="7454261" y="3490223"/>
            <a:ext cx="522515" cy="5225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1259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C325F0-6275-490E-8776-C032DC0F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Scheduling - Mutation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C68EDD-1416-4D2E-B260-A9362377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04F46EF-C5C3-4A6A-B6AA-6A8474A706E5}"/>
              </a:ext>
            </a:extLst>
          </p:cNvPr>
          <p:cNvSpPr/>
          <p:nvPr/>
        </p:nvSpPr>
        <p:spPr>
          <a:xfrm>
            <a:off x="2295406" y="5949914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C43965A-5746-4590-98B2-2C77FD336383}"/>
              </a:ext>
            </a:extLst>
          </p:cNvPr>
          <p:cNvSpPr/>
          <p:nvPr/>
        </p:nvSpPr>
        <p:spPr>
          <a:xfrm>
            <a:off x="1143941" y="4928268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E7DAC39-5A8F-4BC5-9C6F-FC643A5F3D26}"/>
              </a:ext>
            </a:extLst>
          </p:cNvPr>
          <p:cNvSpPr/>
          <p:nvPr/>
        </p:nvSpPr>
        <p:spPr>
          <a:xfrm>
            <a:off x="3371613" y="4928268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13E8ECD-5CE3-4AFB-A625-72E8321DD2AF}"/>
              </a:ext>
            </a:extLst>
          </p:cNvPr>
          <p:cNvSpPr/>
          <p:nvPr/>
        </p:nvSpPr>
        <p:spPr>
          <a:xfrm>
            <a:off x="587023" y="3906624"/>
            <a:ext cx="519289" cy="519289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24DD437-C446-4362-8F1E-66CCE594B517}"/>
              </a:ext>
            </a:extLst>
          </p:cNvPr>
          <p:cNvSpPr/>
          <p:nvPr/>
        </p:nvSpPr>
        <p:spPr>
          <a:xfrm>
            <a:off x="1700859" y="3906624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EB5A444-FCAA-4C6F-A700-F235CDCF7BF9}"/>
              </a:ext>
            </a:extLst>
          </p:cNvPr>
          <p:cNvSpPr/>
          <p:nvPr/>
        </p:nvSpPr>
        <p:spPr>
          <a:xfrm>
            <a:off x="2814695" y="3906624"/>
            <a:ext cx="519289" cy="519289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A869E1E-5353-4AF4-8B5C-85C8CB91DBFE}"/>
              </a:ext>
            </a:extLst>
          </p:cNvPr>
          <p:cNvSpPr/>
          <p:nvPr/>
        </p:nvSpPr>
        <p:spPr>
          <a:xfrm>
            <a:off x="3928534" y="3906624"/>
            <a:ext cx="519289" cy="519289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BB4A0A94-35EB-4EF6-A4A1-CEADCCE7F331}"/>
              </a:ext>
            </a:extLst>
          </p:cNvPr>
          <p:cNvSpPr/>
          <p:nvPr/>
        </p:nvSpPr>
        <p:spPr>
          <a:xfrm>
            <a:off x="1143941" y="2884980"/>
            <a:ext cx="519289" cy="519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049D2E2B-DE19-4946-825A-D41566DDA32C}"/>
              </a:ext>
            </a:extLst>
          </p:cNvPr>
          <p:cNvSpPr/>
          <p:nvPr/>
        </p:nvSpPr>
        <p:spPr>
          <a:xfrm>
            <a:off x="3371613" y="2884980"/>
            <a:ext cx="519289" cy="519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16117FBA-1BDD-4E2F-B56B-4E480AE7A5D0}"/>
              </a:ext>
            </a:extLst>
          </p:cNvPr>
          <p:cNvSpPr/>
          <p:nvPr/>
        </p:nvSpPr>
        <p:spPr>
          <a:xfrm>
            <a:off x="2295406" y="1863336"/>
            <a:ext cx="519289" cy="519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206D94A5-B056-41D8-8BFD-C19270B6476D}"/>
              </a:ext>
            </a:extLst>
          </p:cNvPr>
          <p:cNvCxnSpPr>
            <a:stCxn id="8" idx="0"/>
            <a:endCxn id="7" idx="4"/>
          </p:cNvCxnSpPr>
          <p:nvPr/>
        </p:nvCxnSpPr>
        <p:spPr>
          <a:xfrm flipH="1" flipV="1">
            <a:off x="1403586" y="5447557"/>
            <a:ext cx="1151465" cy="502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C42F7DF5-1D19-47D7-936D-877ED87518DC}"/>
              </a:ext>
            </a:extLst>
          </p:cNvPr>
          <p:cNvCxnSpPr>
            <a:stCxn id="8" idx="0"/>
            <a:endCxn id="9" idx="4"/>
          </p:cNvCxnSpPr>
          <p:nvPr/>
        </p:nvCxnSpPr>
        <p:spPr>
          <a:xfrm flipV="1">
            <a:off x="2555051" y="5447557"/>
            <a:ext cx="1076207" cy="502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0D14E234-72A4-4FEC-A7AD-CCFC1FA7AFBC}"/>
              </a:ext>
            </a:extLst>
          </p:cNvPr>
          <p:cNvCxnSpPr>
            <a:stCxn id="7" idx="0"/>
            <a:endCxn id="6" idx="4"/>
          </p:cNvCxnSpPr>
          <p:nvPr/>
        </p:nvCxnSpPr>
        <p:spPr>
          <a:xfrm flipH="1" flipV="1">
            <a:off x="846668" y="4425913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05B3A4EB-9214-4CC5-999B-16AB52C85493}"/>
              </a:ext>
            </a:extLst>
          </p:cNvPr>
          <p:cNvCxnSpPr>
            <a:stCxn id="7" idx="0"/>
            <a:endCxn id="10" idx="4"/>
          </p:cNvCxnSpPr>
          <p:nvPr/>
        </p:nvCxnSpPr>
        <p:spPr>
          <a:xfrm flipV="1">
            <a:off x="1403586" y="4425913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61F9E755-420D-4D76-A961-C6ADE9807D39}"/>
              </a:ext>
            </a:extLst>
          </p:cNvPr>
          <p:cNvCxnSpPr>
            <a:stCxn id="9" idx="0"/>
            <a:endCxn id="11" idx="4"/>
          </p:cNvCxnSpPr>
          <p:nvPr/>
        </p:nvCxnSpPr>
        <p:spPr>
          <a:xfrm flipH="1" flipV="1">
            <a:off x="3074340" y="4425913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5D24FA66-175A-46DB-A918-9D0B0B1FE124}"/>
              </a:ext>
            </a:extLst>
          </p:cNvPr>
          <p:cNvCxnSpPr>
            <a:stCxn id="9" idx="0"/>
            <a:endCxn id="12" idx="4"/>
          </p:cNvCxnSpPr>
          <p:nvPr/>
        </p:nvCxnSpPr>
        <p:spPr>
          <a:xfrm flipV="1">
            <a:off x="3631258" y="4425913"/>
            <a:ext cx="556921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CB1F1779-FB68-4E15-AF95-BFA389608A75}"/>
              </a:ext>
            </a:extLst>
          </p:cNvPr>
          <p:cNvCxnSpPr>
            <a:stCxn id="6" idx="0"/>
            <a:endCxn id="19" idx="4"/>
          </p:cNvCxnSpPr>
          <p:nvPr/>
        </p:nvCxnSpPr>
        <p:spPr>
          <a:xfrm flipV="1">
            <a:off x="846668" y="3404269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A8D937F1-591D-4BBA-A9DD-F04DBF543BD5}"/>
              </a:ext>
            </a:extLst>
          </p:cNvPr>
          <p:cNvCxnSpPr>
            <a:stCxn id="10" idx="0"/>
            <a:endCxn id="19" idx="4"/>
          </p:cNvCxnSpPr>
          <p:nvPr/>
        </p:nvCxnSpPr>
        <p:spPr>
          <a:xfrm flipH="1" flipV="1">
            <a:off x="1403586" y="3404269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9E0524D4-B5A1-4ACB-9106-D13BA784597B}"/>
              </a:ext>
            </a:extLst>
          </p:cNvPr>
          <p:cNvCxnSpPr>
            <a:stCxn id="19" idx="0"/>
            <a:endCxn id="21" idx="4"/>
          </p:cNvCxnSpPr>
          <p:nvPr/>
        </p:nvCxnSpPr>
        <p:spPr>
          <a:xfrm flipV="1">
            <a:off x="1403586" y="2382625"/>
            <a:ext cx="1151465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B149BA13-7104-4096-9F41-2186747BE045}"/>
              </a:ext>
            </a:extLst>
          </p:cNvPr>
          <p:cNvCxnSpPr>
            <a:stCxn id="20" idx="0"/>
            <a:endCxn id="21" idx="4"/>
          </p:cNvCxnSpPr>
          <p:nvPr/>
        </p:nvCxnSpPr>
        <p:spPr>
          <a:xfrm flipH="1" flipV="1">
            <a:off x="2555051" y="2382625"/>
            <a:ext cx="1076207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AD954792-3635-426B-8131-1442D59542C1}"/>
              </a:ext>
            </a:extLst>
          </p:cNvPr>
          <p:cNvCxnSpPr>
            <a:stCxn id="11" idx="0"/>
            <a:endCxn id="20" idx="4"/>
          </p:cNvCxnSpPr>
          <p:nvPr/>
        </p:nvCxnSpPr>
        <p:spPr>
          <a:xfrm flipV="1">
            <a:off x="3074340" y="3404269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447A1C85-781F-4BBB-89FC-D8BD0404F715}"/>
              </a:ext>
            </a:extLst>
          </p:cNvPr>
          <p:cNvCxnSpPr>
            <a:stCxn id="12" idx="0"/>
            <a:endCxn id="20" idx="4"/>
          </p:cNvCxnSpPr>
          <p:nvPr/>
        </p:nvCxnSpPr>
        <p:spPr>
          <a:xfrm flipH="1" flipV="1">
            <a:off x="3631258" y="3404269"/>
            <a:ext cx="556921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D34DB4E1-3B42-419D-97FF-F7170ECB27E3}"/>
              </a:ext>
            </a:extLst>
          </p:cNvPr>
          <p:cNvSpPr txBox="1"/>
          <p:nvPr/>
        </p:nvSpPr>
        <p:spPr>
          <a:xfrm>
            <a:off x="8016275" y="1494004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Original Scheduling</a:t>
            </a:r>
            <a:endParaRPr lang="zh-CN" altLang="en-US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7758D83-6992-4C47-9A91-CA4DEC6103A6}"/>
              </a:ext>
            </a:extLst>
          </p:cNvPr>
          <p:cNvSpPr/>
          <p:nvPr/>
        </p:nvSpPr>
        <p:spPr>
          <a:xfrm>
            <a:off x="640923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5F4FCAC-E11B-488B-B783-C17CF0D74FAD}"/>
              </a:ext>
            </a:extLst>
          </p:cNvPr>
          <p:cNvSpPr/>
          <p:nvPr/>
        </p:nvSpPr>
        <p:spPr>
          <a:xfrm>
            <a:off x="693174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29A5E0E-2810-41F5-8702-17C0F307DC9A}"/>
              </a:ext>
            </a:extLst>
          </p:cNvPr>
          <p:cNvSpPr/>
          <p:nvPr/>
        </p:nvSpPr>
        <p:spPr>
          <a:xfrm>
            <a:off x="745426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EA2DCC26-1096-4FEC-A908-92BB5D9C832B}"/>
              </a:ext>
            </a:extLst>
          </p:cNvPr>
          <p:cNvSpPr/>
          <p:nvPr/>
        </p:nvSpPr>
        <p:spPr>
          <a:xfrm>
            <a:off x="797677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9D31E1C-2484-42B5-A966-8C2024D6AD91}"/>
              </a:ext>
            </a:extLst>
          </p:cNvPr>
          <p:cNvSpPr/>
          <p:nvPr/>
        </p:nvSpPr>
        <p:spPr>
          <a:xfrm>
            <a:off x="849929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86BC04D-9994-469F-BAE5-0F7DEC85F3F8}"/>
              </a:ext>
            </a:extLst>
          </p:cNvPr>
          <p:cNvSpPr/>
          <p:nvPr/>
        </p:nvSpPr>
        <p:spPr>
          <a:xfrm>
            <a:off x="902180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1240770F-AADF-439E-8D1A-36750EC79F6E}"/>
              </a:ext>
            </a:extLst>
          </p:cNvPr>
          <p:cNvSpPr/>
          <p:nvPr/>
        </p:nvSpPr>
        <p:spPr>
          <a:xfrm>
            <a:off x="954432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322AF8B-C449-4210-A7E7-74BA31DCE6EF}"/>
              </a:ext>
            </a:extLst>
          </p:cNvPr>
          <p:cNvSpPr/>
          <p:nvPr/>
        </p:nvSpPr>
        <p:spPr>
          <a:xfrm>
            <a:off x="1006683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B3FB948A-DEA6-494F-8771-E798421FBCA7}"/>
              </a:ext>
            </a:extLst>
          </p:cNvPr>
          <p:cNvSpPr/>
          <p:nvPr/>
        </p:nvSpPr>
        <p:spPr>
          <a:xfrm>
            <a:off x="1058935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E36860E5-FEE8-415A-A393-32393C4BE4F6}"/>
              </a:ext>
            </a:extLst>
          </p:cNvPr>
          <p:cNvSpPr/>
          <p:nvPr/>
        </p:nvSpPr>
        <p:spPr>
          <a:xfrm>
            <a:off x="1111186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7FEF7FF-79AF-49D8-B973-B0798A89BA1A}"/>
              </a:ext>
            </a:extLst>
          </p:cNvPr>
          <p:cNvSpPr txBox="1"/>
          <p:nvPr/>
        </p:nvSpPr>
        <p:spPr>
          <a:xfrm>
            <a:off x="8016275" y="3014775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Mutated Scheduling</a:t>
            </a:r>
            <a:endParaRPr lang="zh-CN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EBFE771C-4409-499C-B783-BBF98A6CF71B}"/>
              </a:ext>
            </a:extLst>
          </p:cNvPr>
          <p:cNvSpPr/>
          <p:nvPr/>
        </p:nvSpPr>
        <p:spPr>
          <a:xfrm>
            <a:off x="6409231" y="3490223"/>
            <a:ext cx="522515" cy="5225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F09191A-69C8-4395-96DA-9A40F7C5C42B}"/>
              </a:ext>
            </a:extLst>
          </p:cNvPr>
          <p:cNvSpPr txBox="1"/>
          <p:nvPr/>
        </p:nvSpPr>
        <p:spPr>
          <a:xfrm>
            <a:off x="6708693" y="5010994"/>
            <a:ext cx="3595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20%</a:t>
            </a:r>
            <a:r>
              <a:rPr lang="zh-CN" altLang="en-US" dirty="0"/>
              <a:t>的概率从</a:t>
            </a:r>
            <a:r>
              <a:rPr lang="en-US" altLang="zh-CN" dirty="0"/>
              <a:t>[3,5,6]</a:t>
            </a:r>
            <a:r>
              <a:rPr lang="zh-CN" altLang="en-US" dirty="0"/>
              <a:t>中随机选一个</a:t>
            </a:r>
            <a:r>
              <a:rPr lang="en-US" altLang="zh-CN" dirty="0"/>
              <a:t>;</a:t>
            </a:r>
          </a:p>
          <a:p>
            <a:r>
              <a:rPr lang="en-US" altLang="zh-CN" dirty="0"/>
              <a:t>80%</a:t>
            </a:r>
            <a:r>
              <a:rPr lang="zh-CN" altLang="en-US" dirty="0"/>
              <a:t>的概率选</a:t>
            </a: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1D2FD57F-B90D-4F7C-9D56-0B2993CD24CD}"/>
              </a:ext>
            </a:extLst>
          </p:cNvPr>
          <p:cNvSpPr/>
          <p:nvPr/>
        </p:nvSpPr>
        <p:spPr>
          <a:xfrm>
            <a:off x="4569698" y="5286576"/>
            <a:ext cx="519289" cy="519289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59B2FBD9-2213-4219-AE21-1A4A52B024AF}"/>
              </a:ext>
            </a:extLst>
          </p:cNvPr>
          <p:cNvSpPr/>
          <p:nvPr/>
        </p:nvSpPr>
        <p:spPr>
          <a:xfrm>
            <a:off x="4569697" y="5817171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C9D57F68-80C6-4BFB-BB5D-8A97DC4F751A}"/>
              </a:ext>
            </a:extLst>
          </p:cNvPr>
          <p:cNvSpPr txBox="1"/>
          <p:nvPr/>
        </p:nvSpPr>
        <p:spPr>
          <a:xfrm>
            <a:off x="5177399" y="536155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Ready</a:t>
            </a:r>
            <a:endParaRPr lang="zh-CN" altLang="en-US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A62D52B0-7C20-4619-9081-5DDD22554625}"/>
              </a:ext>
            </a:extLst>
          </p:cNvPr>
          <p:cNvSpPr txBox="1"/>
          <p:nvPr/>
        </p:nvSpPr>
        <p:spPr>
          <a:xfrm>
            <a:off x="5177399" y="589214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Picked</a:t>
            </a:r>
            <a:endParaRPr lang="zh-CN" altLang="en-US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36B27A24-8299-4420-A3B9-C1D1244E42B5}"/>
              </a:ext>
            </a:extLst>
          </p:cNvPr>
          <p:cNvSpPr/>
          <p:nvPr/>
        </p:nvSpPr>
        <p:spPr>
          <a:xfrm>
            <a:off x="6931746" y="3490223"/>
            <a:ext cx="522515" cy="5225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9CC0FFB5-16BA-4A99-86AA-599C2A2AC9A5}"/>
              </a:ext>
            </a:extLst>
          </p:cNvPr>
          <p:cNvSpPr/>
          <p:nvPr/>
        </p:nvSpPr>
        <p:spPr>
          <a:xfrm>
            <a:off x="7454261" y="3490223"/>
            <a:ext cx="522515" cy="5225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F4974851-A946-4383-ADFD-28D7C00D75FF}"/>
              </a:ext>
            </a:extLst>
          </p:cNvPr>
          <p:cNvSpPr/>
          <p:nvPr/>
        </p:nvSpPr>
        <p:spPr>
          <a:xfrm>
            <a:off x="7976775" y="3490223"/>
            <a:ext cx="522515" cy="5225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0881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C325F0-6275-490E-8776-C032DC0F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Scheduling - Mutation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C68EDD-1416-4D2E-B260-A9362377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37</a:t>
            </a:fld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04F46EF-C5C3-4A6A-B6AA-6A8474A706E5}"/>
              </a:ext>
            </a:extLst>
          </p:cNvPr>
          <p:cNvSpPr/>
          <p:nvPr/>
        </p:nvSpPr>
        <p:spPr>
          <a:xfrm>
            <a:off x="2295406" y="5949914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C43965A-5746-4590-98B2-2C77FD336383}"/>
              </a:ext>
            </a:extLst>
          </p:cNvPr>
          <p:cNvSpPr/>
          <p:nvPr/>
        </p:nvSpPr>
        <p:spPr>
          <a:xfrm>
            <a:off x="1143941" y="4928268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E7DAC39-5A8F-4BC5-9C6F-FC643A5F3D26}"/>
              </a:ext>
            </a:extLst>
          </p:cNvPr>
          <p:cNvSpPr/>
          <p:nvPr/>
        </p:nvSpPr>
        <p:spPr>
          <a:xfrm>
            <a:off x="3371613" y="4928268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13E8ECD-5CE3-4AFB-A625-72E8321DD2AF}"/>
              </a:ext>
            </a:extLst>
          </p:cNvPr>
          <p:cNvSpPr/>
          <p:nvPr/>
        </p:nvSpPr>
        <p:spPr>
          <a:xfrm>
            <a:off x="587023" y="3906624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24DD437-C446-4362-8F1E-66CCE594B517}"/>
              </a:ext>
            </a:extLst>
          </p:cNvPr>
          <p:cNvSpPr/>
          <p:nvPr/>
        </p:nvSpPr>
        <p:spPr>
          <a:xfrm>
            <a:off x="1700859" y="3906624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EB5A444-FCAA-4C6F-A700-F235CDCF7BF9}"/>
              </a:ext>
            </a:extLst>
          </p:cNvPr>
          <p:cNvSpPr/>
          <p:nvPr/>
        </p:nvSpPr>
        <p:spPr>
          <a:xfrm>
            <a:off x="2814695" y="3906624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A869E1E-5353-4AF4-8B5C-85C8CB91DBFE}"/>
              </a:ext>
            </a:extLst>
          </p:cNvPr>
          <p:cNvSpPr/>
          <p:nvPr/>
        </p:nvSpPr>
        <p:spPr>
          <a:xfrm>
            <a:off x="3928534" y="3906624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BB4A0A94-35EB-4EF6-A4A1-CEADCCE7F331}"/>
              </a:ext>
            </a:extLst>
          </p:cNvPr>
          <p:cNvSpPr/>
          <p:nvPr/>
        </p:nvSpPr>
        <p:spPr>
          <a:xfrm>
            <a:off x="1143941" y="2884980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049D2E2B-DE19-4946-825A-D41566DDA32C}"/>
              </a:ext>
            </a:extLst>
          </p:cNvPr>
          <p:cNvSpPr/>
          <p:nvPr/>
        </p:nvSpPr>
        <p:spPr>
          <a:xfrm>
            <a:off x="3371613" y="2884980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16117FBA-1BDD-4E2F-B56B-4E480AE7A5D0}"/>
              </a:ext>
            </a:extLst>
          </p:cNvPr>
          <p:cNvSpPr/>
          <p:nvPr/>
        </p:nvSpPr>
        <p:spPr>
          <a:xfrm>
            <a:off x="2295406" y="1863336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206D94A5-B056-41D8-8BFD-C19270B6476D}"/>
              </a:ext>
            </a:extLst>
          </p:cNvPr>
          <p:cNvCxnSpPr>
            <a:stCxn id="8" idx="0"/>
            <a:endCxn id="7" idx="4"/>
          </p:cNvCxnSpPr>
          <p:nvPr/>
        </p:nvCxnSpPr>
        <p:spPr>
          <a:xfrm flipH="1" flipV="1">
            <a:off x="1403586" y="5447557"/>
            <a:ext cx="1151465" cy="502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C42F7DF5-1D19-47D7-936D-877ED87518DC}"/>
              </a:ext>
            </a:extLst>
          </p:cNvPr>
          <p:cNvCxnSpPr>
            <a:stCxn id="8" idx="0"/>
            <a:endCxn id="9" idx="4"/>
          </p:cNvCxnSpPr>
          <p:nvPr/>
        </p:nvCxnSpPr>
        <p:spPr>
          <a:xfrm flipV="1">
            <a:off x="2555051" y="5447557"/>
            <a:ext cx="1076207" cy="502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0D14E234-72A4-4FEC-A7AD-CCFC1FA7AFBC}"/>
              </a:ext>
            </a:extLst>
          </p:cNvPr>
          <p:cNvCxnSpPr>
            <a:stCxn id="7" idx="0"/>
            <a:endCxn id="6" idx="4"/>
          </p:cNvCxnSpPr>
          <p:nvPr/>
        </p:nvCxnSpPr>
        <p:spPr>
          <a:xfrm flipH="1" flipV="1">
            <a:off x="846668" y="4425913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05B3A4EB-9214-4CC5-999B-16AB52C85493}"/>
              </a:ext>
            </a:extLst>
          </p:cNvPr>
          <p:cNvCxnSpPr>
            <a:stCxn id="7" idx="0"/>
            <a:endCxn id="10" idx="4"/>
          </p:cNvCxnSpPr>
          <p:nvPr/>
        </p:nvCxnSpPr>
        <p:spPr>
          <a:xfrm flipV="1">
            <a:off x="1403586" y="4425913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61F9E755-420D-4D76-A961-C6ADE9807D39}"/>
              </a:ext>
            </a:extLst>
          </p:cNvPr>
          <p:cNvCxnSpPr>
            <a:stCxn id="9" idx="0"/>
            <a:endCxn id="11" idx="4"/>
          </p:cNvCxnSpPr>
          <p:nvPr/>
        </p:nvCxnSpPr>
        <p:spPr>
          <a:xfrm flipH="1" flipV="1">
            <a:off x="3074340" y="4425913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5D24FA66-175A-46DB-A918-9D0B0B1FE124}"/>
              </a:ext>
            </a:extLst>
          </p:cNvPr>
          <p:cNvCxnSpPr>
            <a:stCxn id="9" idx="0"/>
            <a:endCxn id="12" idx="4"/>
          </p:cNvCxnSpPr>
          <p:nvPr/>
        </p:nvCxnSpPr>
        <p:spPr>
          <a:xfrm flipV="1">
            <a:off x="3631258" y="4425913"/>
            <a:ext cx="556921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CB1F1779-FB68-4E15-AF95-BFA389608A75}"/>
              </a:ext>
            </a:extLst>
          </p:cNvPr>
          <p:cNvCxnSpPr>
            <a:stCxn id="6" idx="0"/>
            <a:endCxn id="19" idx="4"/>
          </p:cNvCxnSpPr>
          <p:nvPr/>
        </p:nvCxnSpPr>
        <p:spPr>
          <a:xfrm flipV="1">
            <a:off x="846668" y="3404269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A8D937F1-591D-4BBA-A9DD-F04DBF543BD5}"/>
              </a:ext>
            </a:extLst>
          </p:cNvPr>
          <p:cNvCxnSpPr>
            <a:stCxn id="10" idx="0"/>
            <a:endCxn id="19" idx="4"/>
          </p:cNvCxnSpPr>
          <p:nvPr/>
        </p:nvCxnSpPr>
        <p:spPr>
          <a:xfrm flipH="1" flipV="1">
            <a:off x="1403586" y="3404269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9E0524D4-B5A1-4ACB-9106-D13BA784597B}"/>
              </a:ext>
            </a:extLst>
          </p:cNvPr>
          <p:cNvCxnSpPr>
            <a:stCxn id="19" idx="0"/>
            <a:endCxn id="21" idx="4"/>
          </p:cNvCxnSpPr>
          <p:nvPr/>
        </p:nvCxnSpPr>
        <p:spPr>
          <a:xfrm flipV="1">
            <a:off x="1403586" y="2382625"/>
            <a:ext cx="1151465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B149BA13-7104-4096-9F41-2186747BE045}"/>
              </a:ext>
            </a:extLst>
          </p:cNvPr>
          <p:cNvCxnSpPr>
            <a:stCxn id="20" idx="0"/>
            <a:endCxn id="21" idx="4"/>
          </p:cNvCxnSpPr>
          <p:nvPr/>
        </p:nvCxnSpPr>
        <p:spPr>
          <a:xfrm flipH="1" flipV="1">
            <a:off x="2555051" y="2382625"/>
            <a:ext cx="1076207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AD954792-3635-426B-8131-1442D59542C1}"/>
              </a:ext>
            </a:extLst>
          </p:cNvPr>
          <p:cNvCxnSpPr>
            <a:stCxn id="11" idx="0"/>
            <a:endCxn id="20" idx="4"/>
          </p:cNvCxnSpPr>
          <p:nvPr/>
        </p:nvCxnSpPr>
        <p:spPr>
          <a:xfrm flipV="1">
            <a:off x="3074340" y="3404269"/>
            <a:ext cx="556918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447A1C85-781F-4BBB-89FC-D8BD0404F715}"/>
              </a:ext>
            </a:extLst>
          </p:cNvPr>
          <p:cNvCxnSpPr>
            <a:stCxn id="12" idx="0"/>
            <a:endCxn id="20" idx="4"/>
          </p:cNvCxnSpPr>
          <p:nvPr/>
        </p:nvCxnSpPr>
        <p:spPr>
          <a:xfrm flipH="1" flipV="1">
            <a:off x="3631258" y="3404269"/>
            <a:ext cx="556921" cy="502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D34DB4E1-3B42-419D-97FF-F7170ECB27E3}"/>
              </a:ext>
            </a:extLst>
          </p:cNvPr>
          <p:cNvSpPr txBox="1"/>
          <p:nvPr/>
        </p:nvSpPr>
        <p:spPr>
          <a:xfrm>
            <a:off x="8016275" y="1494004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Original Scheduling</a:t>
            </a:r>
            <a:endParaRPr lang="zh-CN" altLang="en-US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7758D83-6992-4C47-9A91-CA4DEC6103A6}"/>
              </a:ext>
            </a:extLst>
          </p:cNvPr>
          <p:cNvSpPr/>
          <p:nvPr/>
        </p:nvSpPr>
        <p:spPr>
          <a:xfrm>
            <a:off x="640923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5F4FCAC-E11B-488B-B783-C17CF0D74FAD}"/>
              </a:ext>
            </a:extLst>
          </p:cNvPr>
          <p:cNvSpPr/>
          <p:nvPr/>
        </p:nvSpPr>
        <p:spPr>
          <a:xfrm>
            <a:off x="693174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29A5E0E-2810-41F5-8702-17C0F307DC9A}"/>
              </a:ext>
            </a:extLst>
          </p:cNvPr>
          <p:cNvSpPr/>
          <p:nvPr/>
        </p:nvSpPr>
        <p:spPr>
          <a:xfrm>
            <a:off x="745426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EA2DCC26-1096-4FEC-A908-92BB5D9C832B}"/>
              </a:ext>
            </a:extLst>
          </p:cNvPr>
          <p:cNvSpPr/>
          <p:nvPr/>
        </p:nvSpPr>
        <p:spPr>
          <a:xfrm>
            <a:off x="797677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9D31E1C-2484-42B5-A966-8C2024D6AD91}"/>
              </a:ext>
            </a:extLst>
          </p:cNvPr>
          <p:cNvSpPr/>
          <p:nvPr/>
        </p:nvSpPr>
        <p:spPr>
          <a:xfrm>
            <a:off x="849929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86BC04D-9994-469F-BAE5-0F7DEC85F3F8}"/>
              </a:ext>
            </a:extLst>
          </p:cNvPr>
          <p:cNvSpPr/>
          <p:nvPr/>
        </p:nvSpPr>
        <p:spPr>
          <a:xfrm>
            <a:off x="902180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1240770F-AADF-439E-8D1A-36750EC79F6E}"/>
              </a:ext>
            </a:extLst>
          </p:cNvPr>
          <p:cNvSpPr/>
          <p:nvPr/>
        </p:nvSpPr>
        <p:spPr>
          <a:xfrm>
            <a:off x="954432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322AF8B-C449-4210-A7E7-74BA31DCE6EF}"/>
              </a:ext>
            </a:extLst>
          </p:cNvPr>
          <p:cNvSpPr/>
          <p:nvPr/>
        </p:nvSpPr>
        <p:spPr>
          <a:xfrm>
            <a:off x="1006683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B3FB948A-DEA6-494F-8771-E798421FBCA7}"/>
              </a:ext>
            </a:extLst>
          </p:cNvPr>
          <p:cNvSpPr/>
          <p:nvPr/>
        </p:nvSpPr>
        <p:spPr>
          <a:xfrm>
            <a:off x="10589351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E36860E5-FEE8-415A-A393-32393C4BE4F6}"/>
              </a:ext>
            </a:extLst>
          </p:cNvPr>
          <p:cNvSpPr/>
          <p:nvPr/>
        </p:nvSpPr>
        <p:spPr>
          <a:xfrm>
            <a:off x="11111866" y="196945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7FEF7FF-79AF-49D8-B973-B0798A89BA1A}"/>
              </a:ext>
            </a:extLst>
          </p:cNvPr>
          <p:cNvSpPr txBox="1"/>
          <p:nvPr/>
        </p:nvSpPr>
        <p:spPr>
          <a:xfrm>
            <a:off x="8016275" y="3014775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Mutated Scheduling</a:t>
            </a:r>
            <a:endParaRPr lang="zh-CN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EBFE771C-4409-499C-B783-BBF98A6CF71B}"/>
              </a:ext>
            </a:extLst>
          </p:cNvPr>
          <p:cNvSpPr/>
          <p:nvPr/>
        </p:nvSpPr>
        <p:spPr>
          <a:xfrm>
            <a:off x="6409231" y="3490223"/>
            <a:ext cx="522515" cy="5225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1D2FD57F-B90D-4F7C-9D56-0B2993CD24CD}"/>
              </a:ext>
            </a:extLst>
          </p:cNvPr>
          <p:cNvSpPr/>
          <p:nvPr/>
        </p:nvSpPr>
        <p:spPr>
          <a:xfrm>
            <a:off x="4569698" y="5286576"/>
            <a:ext cx="519289" cy="519289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59B2FBD9-2213-4219-AE21-1A4A52B024AF}"/>
              </a:ext>
            </a:extLst>
          </p:cNvPr>
          <p:cNvSpPr/>
          <p:nvPr/>
        </p:nvSpPr>
        <p:spPr>
          <a:xfrm>
            <a:off x="4569697" y="5817171"/>
            <a:ext cx="519289" cy="5192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C9D57F68-80C6-4BFB-BB5D-8A97DC4F751A}"/>
              </a:ext>
            </a:extLst>
          </p:cNvPr>
          <p:cNvSpPr txBox="1"/>
          <p:nvPr/>
        </p:nvSpPr>
        <p:spPr>
          <a:xfrm>
            <a:off x="5177399" y="536155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Ready</a:t>
            </a:r>
            <a:endParaRPr lang="zh-CN" altLang="en-US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A62D52B0-7C20-4619-9081-5DDD22554625}"/>
              </a:ext>
            </a:extLst>
          </p:cNvPr>
          <p:cNvSpPr txBox="1"/>
          <p:nvPr/>
        </p:nvSpPr>
        <p:spPr>
          <a:xfrm>
            <a:off x="5177399" y="589214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Picked</a:t>
            </a:r>
            <a:endParaRPr lang="zh-CN" altLang="en-US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36B27A24-8299-4420-A3B9-C1D1244E42B5}"/>
              </a:ext>
            </a:extLst>
          </p:cNvPr>
          <p:cNvSpPr/>
          <p:nvPr/>
        </p:nvSpPr>
        <p:spPr>
          <a:xfrm>
            <a:off x="6931746" y="3490223"/>
            <a:ext cx="522515" cy="5225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9CC0FFB5-16BA-4A99-86AA-599C2A2AC9A5}"/>
              </a:ext>
            </a:extLst>
          </p:cNvPr>
          <p:cNvSpPr/>
          <p:nvPr/>
        </p:nvSpPr>
        <p:spPr>
          <a:xfrm>
            <a:off x="7454261" y="3490223"/>
            <a:ext cx="522515" cy="5225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F4974851-A946-4383-ADFD-28D7C00D75FF}"/>
              </a:ext>
            </a:extLst>
          </p:cNvPr>
          <p:cNvSpPr/>
          <p:nvPr/>
        </p:nvSpPr>
        <p:spPr>
          <a:xfrm>
            <a:off x="7976775" y="3490223"/>
            <a:ext cx="522515" cy="5225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65344759-000A-4A11-835B-3904D838F663}"/>
              </a:ext>
            </a:extLst>
          </p:cNvPr>
          <p:cNvSpPr/>
          <p:nvPr/>
        </p:nvSpPr>
        <p:spPr>
          <a:xfrm>
            <a:off x="8499291" y="3490223"/>
            <a:ext cx="522515" cy="5225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D13B97ED-103D-4E67-B16F-49EF4570162B}"/>
              </a:ext>
            </a:extLst>
          </p:cNvPr>
          <p:cNvSpPr/>
          <p:nvPr/>
        </p:nvSpPr>
        <p:spPr>
          <a:xfrm>
            <a:off x="9021807" y="3490223"/>
            <a:ext cx="522515" cy="5225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AD98CE00-CBC4-480E-A7AB-786196517EE9}"/>
              </a:ext>
            </a:extLst>
          </p:cNvPr>
          <p:cNvSpPr/>
          <p:nvPr/>
        </p:nvSpPr>
        <p:spPr>
          <a:xfrm>
            <a:off x="9544323" y="3490223"/>
            <a:ext cx="522515" cy="5225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2DCB88B6-B241-4323-BBED-C170A8FDCEB2}"/>
              </a:ext>
            </a:extLst>
          </p:cNvPr>
          <p:cNvSpPr/>
          <p:nvPr/>
        </p:nvSpPr>
        <p:spPr>
          <a:xfrm>
            <a:off x="10066839" y="3490223"/>
            <a:ext cx="522515" cy="5225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21785903-8776-4295-9F8C-1CA7899A6D4B}"/>
              </a:ext>
            </a:extLst>
          </p:cNvPr>
          <p:cNvSpPr/>
          <p:nvPr/>
        </p:nvSpPr>
        <p:spPr>
          <a:xfrm>
            <a:off x="10589355" y="3490223"/>
            <a:ext cx="522515" cy="5225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EA364AE1-362F-4571-B613-CF0B1D8EFBD3}"/>
              </a:ext>
            </a:extLst>
          </p:cNvPr>
          <p:cNvSpPr/>
          <p:nvPr/>
        </p:nvSpPr>
        <p:spPr>
          <a:xfrm>
            <a:off x="11111871" y="3490223"/>
            <a:ext cx="522515" cy="5225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9009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17247F-DFDD-4F0B-A87A-FB7EB30F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 Allocation - Definition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9C5E47-31B1-4A67-BD44-E18D3D8A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38</a:t>
            </a:fld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35C172D-2492-49B0-9539-1B1A66EC1913}"/>
              </a:ext>
            </a:extLst>
          </p:cNvPr>
          <p:cNvSpPr/>
          <p:nvPr/>
        </p:nvSpPr>
        <p:spPr>
          <a:xfrm>
            <a:off x="3891702" y="3626603"/>
            <a:ext cx="1326995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2MB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6CFFBDE-D5CB-4739-8CB2-5ACD30D91589}"/>
              </a:ext>
            </a:extLst>
          </p:cNvPr>
          <p:cNvSpPr/>
          <p:nvPr/>
        </p:nvSpPr>
        <p:spPr>
          <a:xfrm>
            <a:off x="3798989" y="4300659"/>
            <a:ext cx="2023339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3MB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2ECF2DB-2702-4587-BCD0-FFAF707912B5}"/>
              </a:ext>
            </a:extLst>
          </p:cNvPr>
          <p:cNvSpPr/>
          <p:nvPr/>
        </p:nvSpPr>
        <p:spPr>
          <a:xfrm>
            <a:off x="4555199" y="4974715"/>
            <a:ext cx="2745961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4MB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DDDDA20-FFF9-4BB4-A50A-FE2E95708658}"/>
              </a:ext>
            </a:extLst>
          </p:cNvPr>
          <p:cNvSpPr/>
          <p:nvPr/>
        </p:nvSpPr>
        <p:spPr>
          <a:xfrm>
            <a:off x="4088508" y="2952547"/>
            <a:ext cx="709483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1MB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42D61D1-B074-4B88-8F9C-2507E0E55C59}"/>
              </a:ext>
            </a:extLst>
          </p:cNvPr>
          <p:cNvSpPr/>
          <p:nvPr/>
        </p:nvSpPr>
        <p:spPr>
          <a:xfrm>
            <a:off x="5100176" y="2952547"/>
            <a:ext cx="709483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1MB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A539756-0963-4B13-A9BB-4DE26EE2F108}"/>
              </a:ext>
            </a:extLst>
          </p:cNvPr>
          <p:cNvSpPr/>
          <p:nvPr/>
        </p:nvSpPr>
        <p:spPr>
          <a:xfrm>
            <a:off x="6111844" y="2952547"/>
            <a:ext cx="709483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1MB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A4B58A9-EE62-4FE3-A544-D480EEAD893E}"/>
              </a:ext>
            </a:extLst>
          </p:cNvPr>
          <p:cNvSpPr/>
          <p:nvPr/>
        </p:nvSpPr>
        <p:spPr>
          <a:xfrm>
            <a:off x="7123512" y="2952547"/>
            <a:ext cx="709483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1MB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ABDEF07-0ED2-412C-9F3E-188EB5EFAA46}"/>
              </a:ext>
            </a:extLst>
          </p:cNvPr>
          <p:cNvSpPr/>
          <p:nvPr/>
        </p:nvSpPr>
        <p:spPr>
          <a:xfrm>
            <a:off x="5310667" y="3626603"/>
            <a:ext cx="1326995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2MB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D70B2F9-0697-4E01-AC74-95FC4B8C1D4D}"/>
              </a:ext>
            </a:extLst>
          </p:cNvPr>
          <p:cNvSpPr/>
          <p:nvPr/>
        </p:nvSpPr>
        <p:spPr>
          <a:xfrm>
            <a:off x="6729632" y="3626603"/>
            <a:ext cx="1326995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2MB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7884319-5481-4DBA-8D73-C796F65C9158}"/>
              </a:ext>
            </a:extLst>
          </p:cNvPr>
          <p:cNvSpPr/>
          <p:nvPr/>
        </p:nvSpPr>
        <p:spPr>
          <a:xfrm>
            <a:off x="6147473" y="4300659"/>
            <a:ext cx="2023339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3MB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84F9E57-2A6F-4E8B-A4C3-8813A14236CB}"/>
              </a:ext>
            </a:extLst>
          </p:cNvPr>
          <p:cNvSpPr/>
          <p:nvPr/>
        </p:nvSpPr>
        <p:spPr>
          <a:xfrm>
            <a:off x="8794529" y="5024334"/>
            <a:ext cx="2745961" cy="36634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4MB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A3740D3-4302-48C4-BD9F-1C44ECEE3E6D}"/>
              </a:ext>
            </a:extLst>
          </p:cNvPr>
          <p:cNvSpPr/>
          <p:nvPr/>
        </p:nvSpPr>
        <p:spPr>
          <a:xfrm>
            <a:off x="8794528" y="3988373"/>
            <a:ext cx="2745961" cy="36634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4MB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B6D9E8C-C513-47AE-AC3E-69A3CFB37476}"/>
              </a:ext>
            </a:extLst>
          </p:cNvPr>
          <p:cNvSpPr/>
          <p:nvPr/>
        </p:nvSpPr>
        <p:spPr>
          <a:xfrm>
            <a:off x="8794527" y="2952412"/>
            <a:ext cx="2745961" cy="36634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4MB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1C4C700-A715-49D4-B9B0-E2457174FF80}"/>
              </a:ext>
            </a:extLst>
          </p:cNvPr>
          <p:cNvSpPr/>
          <p:nvPr/>
        </p:nvSpPr>
        <p:spPr>
          <a:xfrm>
            <a:off x="1163285" y="2952547"/>
            <a:ext cx="709483" cy="36634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1MB</a:t>
            </a:r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2FA5BAA-B970-4237-A011-E5757DB80B24}"/>
              </a:ext>
            </a:extLst>
          </p:cNvPr>
          <p:cNvSpPr/>
          <p:nvPr/>
        </p:nvSpPr>
        <p:spPr>
          <a:xfrm>
            <a:off x="2174953" y="2952547"/>
            <a:ext cx="709483" cy="36634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1MB</a:t>
            </a:r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3B3813A-4648-4AD9-BB33-0B83CF081B32}"/>
              </a:ext>
            </a:extLst>
          </p:cNvPr>
          <p:cNvSpPr/>
          <p:nvPr/>
        </p:nvSpPr>
        <p:spPr>
          <a:xfrm>
            <a:off x="1335105" y="3626603"/>
            <a:ext cx="1326995" cy="36634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2MB</a:t>
            </a:r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FB3DE17-64BC-4DDC-A890-920EB4363C03}"/>
              </a:ext>
            </a:extLst>
          </p:cNvPr>
          <p:cNvSpPr/>
          <p:nvPr/>
        </p:nvSpPr>
        <p:spPr>
          <a:xfrm>
            <a:off x="539856" y="5024334"/>
            <a:ext cx="2745961" cy="36634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4MB</a:t>
            </a:r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B5B6108-185C-4EF8-AB4C-FDC3D0A31AD6}"/>
              </a:ext>
            </a:extLst>
          </p:cNvPr>
          <p:cNvSpPr/>
          <p:nvPr/>
        </p:nvSpPr>
        <p:spPr>
          <a:xfrm>
            <a:off x="539855" y="4350278"/>
            <a:ext cx="2745961" cy="36634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4MB</a:t>
            </a:r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7204EB9-4661-46A5-9ABF-F8C5192C11D7}"/>
              </a:ext>
            </a:extLst>
          </p:cNvPr>
          <p:cNvSpPr/>
          <p:nvPr/>
        </p:nvSpPr>
        <p:spPr>
          <a:xfrm>
            <a:off x="434340" y="1554480"/>
            <a:ext cx="2916268" cy="4149090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6690BAB-B3CB-4D7A-8EEC-17855605C598}"/>
              </a:ext>
            </a:extLst>
          </p:cNvPr>
          <p:cNvSpPr/>
          <p:nvPr/>
        </p:nvSpPr>
        <p:spPr>
          <a:xfrm>
            <a:off x="3702739" y="1554480"/>
            <a:ext cx="4625616" cy="4149090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9338C39-067F-47D4-ABC8-986BF33A9467}"/>
              </a:ext>
            </a:extLst>
          </p:cNvPr>
          <p:cNvSpPr/>
          <p:nvPr/>
        </p:nvSpPr>
        <p:spPr>
          <a:xfrm>
            <a:off x="8735876" y="1554480"/>
            <a:ext cx="2916268" cy="4149090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6A2648D-78D9-4D16-8A90-0E94A916E04D}"/>
              </a:ext>
            </a:extLst>
          </p:cNvPr>
          <p:cNvSpPr txBox="1"/>
          <p:nvPr/>
        </p:nvSpPr>
        <p:spPr>
          <a:xfrm>
            <a:off x="637999" y="1921160"/>
            <a:ext cx="25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Pre-allocated Tensors (B)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804459A-19C2-435B-800B-EC3CC58A6252}"/>
              </a:ext>
            </a:extLst>
          </p:cNvPr>
          <p:cNvSpPr txBox="1"/>
          <p:nvPr/>
        </p:nvSpPr>
        <p:spPr>
          <a:xfrm>
            <a:off x="9004329" y="1921160"/>
            <a:ext cx="254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Pre-allocated Tensors (A)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D755A5B-42AD-4A57-A0FF-8F6DB462E2B3}"/>
              </a:ext>
            </a:extLst>
          </p:cNvPr>
          <p:cNvSpPr txBox="1"/>
          <p:nvPr/>
        </p:nvSpPr>
        <p:spPr>
          <a:xfrm>
            <a:off x="4317838" y="1721505"/>
            <a:ext cx="3395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Tensors in Training</a:t>
            </a:r>
          </a:p>
          <a:p>
            <a:pPr algn="ctr"/>
            <a:r>
              <a:rPr lang="en-US" altLang="zh-CN" dirty="0"/>
              <a:t>Total = 1*4+2*3+3*2+4*1=20MB</a:t>
            </a:r>
          </a:p>
          <a:p>
            <a:pPr algn="ctr"/>
            <a:r>
              <a:rPr lang="en-US" altLang="zh-CN" dirty="0"/>
              <a:t>GPU Memory = 12MB</a:t>
            </a:r>
          </a:p>
        </p:txBody>
      </p:sp>
    </p:spTree>
    <p:extLst>
      <p:ext uri="{BB962C8B-B14F-4D97-AF65-F5344CB8AC3E}">
        <p14:creationId xmlns:p14="http://schemas.microsoft.com/office/powerpoint/2010/main" val="2716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17247F-DFDD-4F0B-A87A-FB7EB30F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 Allocation - Encoding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9C5E47-31B1-4A67-BD44-E18D3D8A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39</a:t>
            </a:fld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35C172D-2492-49B0-9539-1B1A66EC1913}"/>
              </a:ext>
            </a:extLst>
          </p:cNvPr>
          <p:cNvSpPr/>
          <p:nvPr/>
        </p:nvSpPr>
        <p:spPr>
          <a:xfrm>
            <a:off x="3891702" y="3626603"/>
            <a:ext cx="1326995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2MB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6CFFBDE-D5CB-4739-8CB2-5ACD30D91589}"/>
              </a:ext>
            </a:extLst>
          </p:cNvPr>
          <p:cNvSpPr/>
          <p:nvPr/>
        </p:nvSpPr>
        <p:spPr>
          <a:xfrm>
            <a:off x="3798989" y="4300659"/>
            <a:ext cx="2023339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3MB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2ECF2DB-2702-4587-BCD0-FFAF707912B5}"/>
              </a:ext>
            </a:extLst>
          </p:cNvPr>
          <p:cNvSpPr/>
          <p:nvPr/>
        </p:nvSpPr>
        <p:spPr>
          <a:xfrm>
            <a:off x="4555199" y="4974715"/>
            <a:ext cx="2745961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4MB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DDDDA20-FFF9-4BB4-A50A-FE2E95708658}"/>
              </a:ext>
            </a:extLst>
          </p:cNvPr>
          <p:cNvSpPr/>
          <p:nvPr/>
        </p:nvSpPr>
        <p:spPr>
          <a:xfrm>
            <a:off x="4088508" y="2952547"/>
            <a:ext cx="709483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1MB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42D61D1-B074-4B88-8F9C-2507E0E55C59}"/>
              </a:ext>
            </a:extLst>
          </p:cNvPr>
          <p:cNvSpPr/>
          <p:nvPr/>
        </p:nvSpPr>
        <p:spPr>
          <a:xfrm>
            <a:off x="5100176" y="2952547"/>
            <a:ext cx="709483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1MB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A539756-0963-4B13-A9BB-4DE26EE2F108}"/>
              </a:ext>
            </a:extLst>
          </p:cNvPr>
          <p:cNvSpPr/>
          <p:nvPr/>
        </p:nvSpPr>
        <p:spPr>
          <a:xfrm>
            <a:off x="6111844" y="2952547"/>
            <a:ext cx="709483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1MB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A4B58A9-EE62-4FE3-A544-D480EEAD893E}"/>
              </a:ext>
            </a:extLst>
          </p:cNvPr>
          <p:cNvSpPr/>
          <p:nvPr/>
        </p:nvSpPr>
        <p:spPr>
          <a:xfrm>
            <a:off x="7123512" y="2952547"/>
            <a:ext cx="709483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1MB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ABDEF07-0ED2-412C-9F3E-188EB5EFAA46}"/>
              </a:ext>
            </a:extLst>
          </p:cNvPr>
          <p:cNvSpPr/>
          <p:nvPr/>
        </p:nvSpPr>
        <p:spPr>
          <a:xfrm>
            <a:off x="5310667" y="3626603"/>
            <a:ext cx="1326995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2MB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D70B2F9-0697-4E01-AC74-95FC4B8C1D4D}"/>
              </a:ext>
            </a:extLst>
          </p:cNvPr>
          <p:cNvSpPr/>
          <p:nvPr/>
        </p:nvSpPr>
        <p:spPr>
          <a:xfrm>
            <a:off x="6729632" y="3626603"/>
            <a:ext cx="1326995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2MB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7884319-5481-4DBA-8D73-C796F65C9158}"/>
              </a:ext>
            </a:extLst>
          </p:cNvPr>
          <p:cNvSpPr/>
          <p:nvPr/>
        </p:nvSpPr>
        <p:spPr>
          <a:xfrm>
            <a:off x="6147473" y="4300659"/>
            <a:ext cx="2023339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3MB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1C4C700-A715-49D4-B9B0-E2457174FF80}"/>
              </a:ext>
            </a:extLst>
          </p:cNvPr>
          <p:cNvSpPr/>
          <p:nvPr/>
        </p:nvSpPr>
        <p:spPr>
          <a:xfrm>
            <a:off x="9359485" y="2952547"/>
            <a:ext cx="709483" cy="36634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1MB</a:t>
            </a:r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2FA5BAA-B970-4237-A011-E5757DB80B24}"/>
              </a:ext>
            </a:extLst>
          </p:cNvPr>
          <p:cNvSpPr/>
          <p:nvPr/>
        </p:nvSpPr>
        <p:spPr>
          <a:xfrm>
            <a:off x="10371153" y="2952547"/>
            <a:ext cx="709483" cy="36634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1MB</a:t>
            </a:r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3B3813A-4648-4AD9-BB33-0B83CF081B32}"/>
              </a:ext>
            </a:extLst>
          </p:cNvPr>
          <p:cNvSpPr/>
          <p:nvPr/>
        </p:nvSpPr>
        <p:spPr>
          <a:xfrm>
            <a:off x="9531305" y="3626603"/>
            <a:ext cx="1326995" cy="36634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2MB</a:t>
            </a:r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FB3DE17-64BC-4DDC-A890-920EB4363C03}"/>
              </a:ext>
            </a:extLst>
          </p:cNvPr>
          <p:cNvSpPr/>
          <p:nvPr/>
        </p:nvSpPr>
        <p:spPr>
          <a:xfrm>
            <a:off x="8736056" y="5024334"/>
            <a:ext cx="2745961" cy="36634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4MB</a:t>
            </a:r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B5B6108-185C-4EF8-AB4C-FDC3D0A31AD6}"/>
              </a:ext>
            </a:extLst>
          </p:cNvPr>
          <p:cNvSpPr/>
          <p:nvPr/>
        </p:nvSpPr>
        <p:spPr>
          <a:xfrm>
            <a:off x="8736055" y="4350278"/>
            <a:ext cx="2745961" cy="36634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4MB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4BC18BF-07A0-4193-BBB7-C0307E682601}"/>
              </a:ext>
            </a:extLst>
          </p:cNvPr>
          <p:cNvSpPr txBox="1"/>
          <p:nvPr/>
        </p:nvSpPr>
        <p:spPr>
          <a:xfrm>
            <a:off x="468351" y="1721505"/>
            <a:ext cx="30973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TS = [1MB, 2MB, 3MB, 4MB]</a:t>
            </a:r>
          </a:p>
          <a:p>
            <a:r>
              <a:rPr lang="en-US" altLang="zh-CN" dirty="0"/>
              <a:t>PT = [1MB, 2MB, 4MB]</a:t>
            </a:r>
          </a:p>
          <a:p>
            <a:r>
              <a:rPr lang="en-US" altLang="zh-CN" dirty="0"/>
              <a:t>CLS = [1,2,3,3] </a:t>
            </a:r>
          </a:p>
          <a:p>
            <a:r>
              <a:rPr lang="en-US" altLang="zh-CN" dirty="0"/>
              <a:t>CNT = [2,1,2] </a:t>
            </a:r>
            <a:endParaRPr lang="zh-CN" altLang="en-US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5F1DF80-3FC8-4CD3-8629-49BACB6C29CC}"/>
              </a:ext>
            </a:extLst>
          </p:cNvPr>
          <p:cNvSpPr/>
          <p:nvPr/>
        </p:nvSpPr>
        <p:spPr>
          <a:xfrm>
            <a:off x="3575538" y="2784231"/>
            <a:ext cx="4705281" cy="688516"/>
          </a:xfrm>
          <a:prstGeom prst="ellipse">
            <a:avLst/>
          </a:prstGeom>
          <a:noFill/>
          <a:ln w="1905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726FDDF4-49FE-4ADD-9B89-C5FF05995F07}"/>
              </a:ext>
            </a:extLst>
          </p:cNvPr>
          <p:cNvSpPr/>
          <p:nvPr/>
        </p:nvSpPr>
        <p:spPr>
          <a:xfrm>
            <a:off x="8909824" y="2866001"/>
            <a:ext cx="2572192" cy="492234"/>
          </a:xfrm>
          <a:prstGeom prst="ellipse">
            <a:avLst/>
          </a:prstGeom>
          <a:noFill/>
          <a:ln w="1905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73C4854E-BDCF-4A28-888C-FC012EB5FFF2}"/>
              </a:ext>
            </a:extLst>
          </p:cNvPr>
          <p:cNvSpPr/>
          <p:nvPr/>
        </p:nvSpPr>
        <p:spPr>
          <a:xfrm>
            <a:off x="3575538" y="3487207"/>
            <a:ext cx="4705281" cy="68851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AF36A299-9E7E-4EEA-81EC-F4A38E3F45BC}"/>
              </a:ext>
            </a:extLst>
          </p:cNvPr>
          <p:cNvSpPr/>
          <p:nvPr/>
        </p:nvSpPr>
        <p:spPr>
          <a:xfrm>
            <a:off x="9479769" y="3532792"/>
            <a:ext cx="1430065" cy="51938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8B9F607-CBA4-48A2-AE36-B5A0D7C9671A}"/>
              </a:ext>
            </a:extLst>
          </p:cNvPr>
          <p:cNvSpPr/>
          <p:nvPr/>
        </p:nvSpPr>
        <p:spPr>
          <a:xfrm>
            <a:off x="3575538" y="4104900"/>
            <a:ext cx="4705281" cy="1285778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4E99B479-F5FC-4121-B878-BCA8BCCE2B72}"/>
              </a:ext>
            </a:extLst>
          </p:cNvPr>
          <p:cNvSpPr/>
          <p:nvPr/>
        </p:nvSpPr>
        <p:spPr>
          <a:xfrm>
            <a:off x="8201213" y="4226731"/>
            <a:ext cx="3815644" cy="1285778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66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E7CBB2-7DEB-494E-9BF5-A1D80048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GPU memory wall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4136D1-2F47-47AF-81C6-97867D6D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1026" name="Picture 2" descr="图片">
            <a:extLst>
              <a:ext uri="{FF2B5EF4-FFF2-40B4-BE49-F238E27FC236}">
                <a16:creationId xmlns:a16="http://schemas.microsoft.com/office/drawing/2014/main" id="{F1F44A66-FA6F-401E-B8CB-4AEF24E69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35" y="1604831"/>
            <a:ext cx="6902730" cy="493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9F73132-1463-4F2B-AB05-79050BA7C667}"/>
              </a:ext>
            </a:extLst>
          </p:cNvPr>
          <p:cNvSpPr/>
          <p:nvPr/>
        </p:nvSpPr>
        <p:spPr>
          <a:xfrm>
            <a:off x="9460992" y="1077312"/>
            <a:ext cx="377952" cy="367756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5367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17247F-DFDD-4F0B-A87A-FB7EB30F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 Allocation - Encoding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9C5E47-31B1-4A67-BD44-E18D3D8A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40</a:t>
            </a:fld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35C172D-2492-49B0-9539-1B1A66EC1913}"/>
              </a:ext>
            </a:extLst>
          </p:cNvPr>
          <p:cNvSpPr/>
          <p:nvPr/>
        </p:nvSpPr>
        <p:spPr>
          <a:xfrm>
            <a:off x="3891702" y="3626603"/>
            <a:ext cx="1326995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2MB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6CFFBDE-D5CB-4739-8CB2-5ACD30D91589}"/>
              </a:ext>
            </a:extLst>
          </p:cNvPr>
          <p:cNvSpPr/>
          <p:nvPr/>
        </p:nvSpPr>
        <p:spPr>
          <a:xfrm>
            <a:off x="3798989" y="4300659"/>
            <a:ext cx="2023339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3MB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2ECF2DB-2702-4587-BCD0-FFAF707912B5}"/>
              </a:ext>
            </a:extLst>
          </p:cNvPr>
          <p:cNvSpPr/>
          <p:nvPr/>
        </p:nvSpPr>
        <p:spPr>
          <a:xfrm>
            <a:off x="4555199" y="4974715"/>
            <a:ext cx="2745961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4MB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DDDDA20-FFF9-4BB4-A50A-FE2E95708658}"/>
              </a:ext>
            </a:extLst>
          </p:cNvPr>
          <p:cNvSpPr/>
          <p:nvPr/>
        </p:nvSpPr>
        <p:spPr>
          <a:xfrm>
            <a:off x="4088508" y="2952547"/>
            <a:ext cx="709483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1MB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42D61D1-B074-4B88-8F9C-2507E0E55C59}"/>
              </a:ext>
            </a:extLst>
          </p:cNvPr>
          <p:cNvSpPr/>
          <p:nvPr/>
        </p:nvSpPr>
        <p:spPr>
          <a:xfrm>
            <a:off x="5100176" y="2952547"/>
            <a:ext cx="709483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1MB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A539756-0963-4B13-A9BB-4DE26EE2F108}"/>
              </a:ext>
            </a:extLst>
          </p:cNvPr>
          <p:cNvSpPr/>
          <p:nvPr/>
        </p:nvSpPr>
        <p:spPr>
          <a:xfrm>
            <a:off x="6111844" y="2952547"/>
            <a:ext cx="709483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1MB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A4B58A9-EE62-4FE3-A544-D480EEAD893E}"/>
              </a:ext>
            </a:extLst>
          </p:cNvPr>
          <p:cNvSpPr/>
          <p:nvPr/>
        </p:nvSpPr>
        <p:spPr>
          <a:xfrm>
            <a:off x="7123512" y="2952547"/>
            <a:ext cx="709483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1MB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ABDEF07-0ED2-412C-9F3E-188EB5EFAA46}"/>
              </a:ext>
            </a:extLst>
          </p:cNvPr>
          <p:cNvSpPr/>
          <p:nvPr/>
        </p:nvSpPr>
        <p:spPr>
          <a:xfrm>
            <a:off x="5310667" y="3626603"/>
            <a:ext cx="1326995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2MB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D70B2F9-0697-4E01-AC74-95FC4B8C1D4D}"/>
              </a:ext>
            </a:extLst>
          </p:cNvPr>
          <p:cNvSpPr/>
          <p:nvPr/>
        </p:nvSpPr>
        <p:spPr>
          <a:xfrm>
            <a:off x="6729632" y="3626603"/>
            <a:ext cx="1326995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2MB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7884319-5481-4DBA-8D73-C796F65C9158}"/>
              </a:ext>
            </a:extLst>
          </p:cNvPr>
          <p:cNvSpPr/>
          <p:nvPr/>
        </p:nvSpPr>
        <p:spPr>
          <a:xfrm>
            <a:off x="6147473" y="4300659"/>
            <a:ext cx="2023339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3MB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1C4C700-A715-49D4-B9B0-E2457174FF80}"/>
              </a:ext>
            </a:extLst>
          </p:cNvPr>
          <p:cNvSpPr/>
          <p:nvPr/>
        </p:nvSpPr>
        <p:spPr>
          <a:xfrm>
            <a:off x="9359485" y="2952547"/>
            <a:ext cx="709483" cy="36634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1MB</a:t>
            </a:r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2FA5BAA-B970-4237-A011-E5757DB80B24}"/>
              </a:ext>
            </a:extLst>
          </p:cNvPr>
          <p:cNvSpPr/>
          <p:nvPr/>
        </p:nvSpPr>
        <p:spPr>
          <a:xfrm>
            <a:off x="10371153" y="2952547"/>
            <a:ext cx="709483" cy="36634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1MB</a:t>
            </a:r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3B3813A-4648-4AD9-BB33-0B83CF081B32}"/>
              </a:ext>
            </a:extLst>
          </p:cNvPr>
          <p:cNvSpPr/>
          <p:nvPr/>
        </p:nvSpPr>
        <p:spPr>
          <a:xfrm>
            <a:off x="9531305" y="3626603"/>
            <a:ext cx="1326995" cy="36634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2MB</a:t>
            </a:r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FB3DE17-64BC-4DDC-A890-920EB4363C03}"/>
              </a:ext>
            </a:extLst>
          </p:cNvPr>
          <p:cNvSpPr/>
          <p:nvPr/>
        </p:nvSpPr>
        <p:spPr>
          <a:xfrm>
            <a:off x="8736056" y="5024334"/>
            <a:ext cx="2745961" cy="36634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4MB</a:t>
            </a:r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B5B6108-185C-4EF8-AB4C-FDC3D0A31AD6}"/>
              </a:ext>
            </a:extLst>
          </p:cNvPr>
          <p:cNvSpPr/>
          <p:nvPr/>
        </p:nvSpPr>
        <p:spPr>
          <a:xfrm>
            <a:off x="8736055" y="4350278"/>
            <a:ext cx="2745961" cy="36634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4MB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4BC18BF-07A0-4193-BBB7-C0307E682601}"/>
              </a:ext>
            </a:extLst>
          </p:cNvPr>
          <p:cNvSpPr txBox="1"/>
          <p:nvPr/>
        </p:nvSpPr>
        <p:spPr>
          <a:xfrm>
            <a:off x="468351" y="1721505"/>
            <a:ext cx="30973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TS = [1MB, 2MB, 3MB, 4MB]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PT = [1MB, 2MB, 4MB]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CLS = [1,2,3,3]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CNT = [2,1,2]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5F1DF80-3FC8-4CD3-8629-49BACB6C29CC}"/>
              </a:ext>
            </a:extLst>
          </p:cNvPr>
          <p:cNvSpPr/>
          <p:nvPr/>
        </p:nvSpPr>
        <p:spPr>
          <a:xfrm>
            <a:off x="3575538" y="2784231"/>
            <a:ext cx="4705281" cy="688516"/>
          </a:xfrm>
          <a:prstGeom prst="ellipse">
            <a:avLst/>
          </a:prstGeom>
          <a:noFill/>
          <a:ln w="1905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726FDDF4-49FE-4ADD-9B89-C5FF05995F07}"/>
              </a:ext>
            </a:extLst>
          </p:cNvPr>
          <p:cNvSpPr/>
          <p:nvPr/>
        </p:nvSpPr>
        <p:spPr>
          <a:xfrm>
            <a:off x="8909824" y="2866001"/>
            <a:ext cx="2572192" cy="492234"/>
          </a:xfrm>
          <a:prstGeom prst="ellipse">
            <a:avLst/>
          </a:prstGeom>
          <a:noFill/>
          <a:ln w="1905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73C4854E-BDCF-4A28-888C-FC012EB5FFF2}"/>
              </a:ext>
            </a:extLst>
          </p:cNvPr>
          <p:cNvSpPr/>
          <p:nvPr/>
        </p:nvSpPr>
        <p:spPr>
          <a:xfrm>
            <a:off x="3575538" y="3487207"/>
            <a:ext cx="4705281" cy="68851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AF36A299-9E7E-4EEA-81EC-F4A38E3F45BC}"/>
              </a:ext>
            </a:extLst>
          </p:cNvPr>
          <p:cNvSpPr/>
          <p:nvPr/>
        </p:nvSpPr>
        <p:spPr>
          <a:xfrm>
            <a:off x="9479769" y="3532792"/>
            <a:ext cx="1430065" cy="51938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8B9F607-CBA4-48A2-AE36-B5A0D7C9671A}"/>
              </a:ext>
            </a:extLst>
          </p:cNvPr>
          <p:cNvSpPr/>
          <p:nvPr/>
        </p:nvSpPr>
        <p:spPr>
          <a:xfrm>
            <a:off x="3575538" y="4104900"/>
            <a:ext cx="4705281" cy="1285778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4E99B479-F5FC-4121-B878-BCA8BCCE2B72}"/>
              </a:ext>
            </a:extLst>
          </p:cNvPr>
          <p:cNvSpPr/>
          <p:nvPr/>
        </p:nvSpPr>
        <p:spPr>
          <a:xfrm>
            <a:off x="8201213" y="4226731"/>
            <a:ext cx="3815644" cy="1285778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7789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17247F-DFDD-4F0B-A87A-FB7EB30F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 Allocation - Encoding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9C5E47-31B1-4A67-BD44-E18D3D8A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41</a:t>
            </a:fld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35C172D-2492-49B0-9539-1B1A66EC1913}"/>
              </a:ext>
            </a:extLst>
          </p:cNvPr>
          <p:cNvSpPr/>
          <p:nvPr/>
        </p:nvSpPr>
        <p:spPr>
          <a:xfrm>
            <a:off x="3891702" y="3626603"/>
            <a:ext cx="1326995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2MB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6CFFBDE-D5CB-4739-8CB2-5ACD30D91589}"/>
              </a:ext>
            </a:extLst>
          </p:cNvPr>
          <p:cNvSpPr/>
          <p:nvPr/>
        </p:nvSpPr>
        <p:spPr>
          <a:xfrm>
            <a:off x="3798989" y="4300659"/>
            <a:ext cx="2023339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3MB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2ECF2DB-2702-4587-BCD0-FFAF707912B5}"/>
              </a:ext>
            </a:extLst>
          </p:cNvPr>
          <p:cNvSpPr/>
          <p:nvPr/>
        </p:nvSpPr>
        <p:spPr>
          <a:xfrm>
            <a:off x="4555199" y="4974715"/>
            <a:ext cx="2745961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4MB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DDDDA20-FFF9-4BB4-A50A-FE2E95708658}"/>
              </a:ext>
            </a:extLst>
          </p:cNvPr>
          <p:cNvSpPr/>
          <p:nvPr/>
        </p:nvSpPr>
        <p:spPr>
          <a:xfrm>
            <a:off x="4088508" y="2952547"/>
            <a:ext cx="709483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1MB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42D61D1-B074-4B88-8F9C-2507E0E55C59}"/>
              </a:ext>
            </a:extLst>
          </p:cNvPr>
          <p:cNvSpPr/>
          <p:nvPr/>
        </p:nvSpPr>
        <p:spPr>
          <a:xfrm>
            <a:off x="5100176" y="2952547"/>
            <a:ext cx="709483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1MB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A539756-0963-4B13-A9BB-4DE26EE2F108}"/>
              </a:ext>
            </a:extLst>
          </p:cNvPr>
          <p:cNvSpPr/>
          <p:nvPr/>
        </p:nvSpPr>
        <p:spPr>
          <a:xfrm>
            <a:off x="6111844" y="2952547"/>
            <a:ext cx="709483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1MB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A4B58A9-EE62-4FE3-A544-D480EEAD893E}"/>
              </a:ext>
            </a:extLst>
          </p:cNvPr>
          <p:cNvSpPr/>
          <p:nvPr/>
        </p:nvSpPr>
        <p:spPr>
          <a:xfrm>
            <a:off x="7123512" y="2952547"/>
            <a:ext cx="709483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1MB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ABDEF07-0ED2-412C-9F3E-188EB5EFAA46}"/>
              </a:ext>
            </a:extLst>
          </p:cNvPr>
          <p:cNvSpPr/>
          <p:nvPr/>
        </p:nvSpPr>
        <p:spPr>
          <a:xfrm>
            <a:off x="5310667" y="3626603"/>
            <a:ext cx="1326995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2MB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D70B2F9-0697-4E01-AC74-95FC4B8C1D4D}"/>
              </a:ext>
            </a:extLst>
          </p:cNvPr>
          <p:cNvSpPr/>
          <p:nvPr/>
        </p:nvSpPr>
        <p:spPr>
          <a:xfrm>
            <a:off x="6729632" y="3626603"/>
            <a:ext cx="1326995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2MB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7884319-5481-4DBA-8D73-C796F65C9158}"/>
              </a:ext>
            </a:extLst>
          </p:cNvPr>
          <p:cNvSpPr/>
          <p:nvPr/>
        </p:nvSpPr>
        <p:spPr>
          <a:xfrm>
            <a:off x="6147473" y="4300659"/>
            <a:ext cx="2023339" cy="36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3MB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4BC18BF-07A0-4193-BBB7-C0307E682601}"/>
              </a:ext>
            </a:extLst>
          </p:cNvPr>
          <p:cNvSpPr txBox="1"/>
          <p:nvPr/>
        </p:nvSpPr>
        <p:spPr>
          <a:xfrm>
            <a:off x="468351" y="1721505"/>
            <a:ext cx="30973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TS = [1MB, 2MB, 3MB, 4MB]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PT = [4MB]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CLS = [1,1,1,1]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CNT = [3]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5F1DF80-3FC8-4CD3-8629-49BACB6C29CC}"/>
              </a:ext>
            </a:extLst>
          </p:cNvPr>
          <p:cNvSpPr/>
          <p:nvPr/>
        </p:nvSpPr>
        <p:spPr>
          <a:xfrm>
            <a:off x="3575538" y="2631270"/>
            <a:ext cx="4705281" cy="3072300"/>
          </a:xfrm>
          <a:prstGeom prst="ellipse">
            <a:avLst/>
          </a:prstGeom>
          <a:noFill/>
          <a:ln w="1905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1009C58-685C-4C09-B96D-F3362A401DBE}"/>
              </a:ext>
            </a:extLst>
          </p:cNvPr>
          <p:cNvSpPr/>
          <p:nvPr/>
        </p:nvSpPr>
        <p:spPr>
          <a:xfrm>
            <a:off x="8794529" y="5024334"/>
            <a:ext cx="2745961" cy="36634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4MB</a:t>
            </a:r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0BE47D3-FEA6-4EDF-8BDD-D6F606C1F734}"/>
              </a:ext>
            </a:extLst>
          </p:cNvPr>
          <p:cNvSpPr/>
          <p:nvPr/>
        </p:nvSpPr>
        <p:spPr>
          <a:xfrm>
            <a:off x="8794528" y="3988373"/>
            <a:ext cx="2745961" cy="36634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4MB</a:t>
            </a:r>
            <a:endParaRPr lang="zh-CN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F3063AB-D838-4137-9C9D-E86C1B9F7AFD}"/>
              </a:ext>
            </a:extLst>
          </p:cNvPr>
          <p:cNvSpPr/>
          <p:nvPr/>
        </p:nvSpPr>
        <p:spPr>
          <a:xfrm>
            <a:off x="8794527" y="2952412"/>
            <a:ext cx="2745961" cy="366344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4MB</a:t>
            </a:r>
            <a:endParaRPr lang="zh-CN" altLang="en-US" dirty="0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11D57339-8D59-4B31-9DB5-E569F020AEFE}"/>
              </a:ext>
            </a:extLst>
          </p:cNvPr>
          <p:cNvSpPr/>
          <p:nvPr/>
        </p:nvSpPr>
        <p:spPr>
          <a:xfrm>
            <a:off x="8472997" y="2631270"/>
            <a:ext cx="3379913" cy="3072300"/>
          </a:xfrm>
          <a:prstGeom prst="ellipse">
            <a:avLst/>
          </a:prstGeom>
          <a:noFill/>
          <a:ln w="1905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960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CF6841-B1AA-4769-B76E-FC6B558F0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 Allocation - Crossover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C219D9-67A3-40B4-965A-19BEB65F9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42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830D558-292E-471C-81CD-29DA099E33E8}"/>
              </a:ext>
            </a:extLst>
          </p:cNvPr>
          <p:cNvSpPr txBox="1"/>
          <p:nvPr/>
        </p:nvSpPr>
        <p:spPr>
          <a:xfrm>
            <a:off x="2185638" y="1282389"/>
            <a:ext cx="1817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(CLS</a:t>
            </a:r>
            <a:r>
              <a:rPr lang="en-US" altLang="zh-CN" sz="2400" baseline="-25000" dirty="0"/>
              <a:t>1</a:t>
            </a:r>
            <a:r>
              <a:rPr lang="en-US" altLang="zh-CN" sz="2400" dirty="0"/>
              <a:t>, CNT</a:t>
            </a:r>
            <a:r>
              <a:rPr lang="en-US" altLang="zh-CN" sz="2400" baseline="-25000" dirty="0"/>
              <a:t>1</a:t>
            </a:r>
            <a:r>
              <a:rPr lang="en-US" altLang="zh-CN" sz="2400" dirty="0"/>
              <a:t>)</a:t>
            </a:r>
          </a:p>
          <a:p>
            <a:endParaRPr lang="en-US" altLang="zh-CN" sz="2400" dirty="0"/>
          </a:p>
          <a:p>
            <a:r>
              <a:rPr lang="en-US" altLang="zh-CN" sz="2400" dirty="0"/>
              <a:t>(CLS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, CNT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)</a:t>
            </a:r>
            <a:endParaRPr lang="zh-CN" alt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7D90C42-E583-4C7B-B443-33ECA166C4F2}"/>
              </a:ext>
            </a:extLst>
          </p:cNvPr>
          <p:cNvSpPr txBox="1"/>
          <p:nvPr/>
        </p:nvSpPr>
        <p:spPr>
          <a:xfrm>
            <a:off x="7255727" y="1282389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(CLS</a:t>
            </a:r>
            <a:r>
              <a:rPr lang="en-US" altLang="zh-CN" sz="2400" baseline="-25000" dirty="0"/>
              <a:t>C1</a:t>
            </a:r>
            <a:r>
              <a:rPr lang="en-US" altLang="zh-CN" sz="2400" dirty="0"/>
              <a:t>, CNT</a:t>
            </a:r>
            <a:r>
              <a:rPr lang="en-US" altLang="zh-CN" sz="2400" baseline="-25000" dirty="0"/>
              <a:t>C1</a:t>
            </a:r>
            <a:r>
              <a:rPr lang="en-US" altLang="zh-CN" sz="2400" dirty="0"/>
              <a:t>)</a:t>
            </a:r>
          </a:p>
          <a:p>
            <a:endParaRPr lang="en-US" altLang="zh-CN" sz="2400" dirty="0"/>
          </a:p>
          <a:p>
            <a:r>
              <a:rPr lang="en-US" altLang="zh-CN" sz="2400" dirty="0"/>
              <a:t>(CLS</a:t>
            </a:r>
            <a:r>
              <a:rPr lang="en-US" altLang="zh-CN" sz="2400" baseline="-25000" dirty="0"/>
              <a:t>C2</a:t>
            </a:r>
            <a:r>
              <a:rPr lang="en-US" altLang="zh-CN" sz="2400" dirty="0"/>
              <a:t>, CNT</a:t>
            </a:r>
            <a:r>
              <a:rPr lang="en-US" altLang="zh-CN" sz="2400" baseline="-25000" dirty="0"/>
              <a:t>C2</a:t>
            </a:r>
            <a:r>
              <a:rPr lang="en-US" altLang="zh-CN" sz="2400" dirty="0"/>
              <a:t>)</a:t>
            </a:r>
            <a:endParaRPr lang="zh-CN" altLang="en-US" sz="2400" dirty="0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B7EFF0A5-8F28-4B75-9EF4-CB4784A371AF}"/>
              </a:ext>
            </a:extLst>
          </p:cNvPr>
          <p:cNvSpPr/>
          <p:nvPr/>
        </p:nvSpPr>
        <p:spPr>
          <a:xfrm rot="20963403">
            <a:off x="4229930" y="1692053"/>
            <a:ext cx="3016508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FB4917C3-4F7F-4579-B2DF-FB7AB914003C}"/>
              </a:ext>
            </a:extLst>
          </p:cNvPr>
          <p:cNvSpPr/>
          <p:nvPr/>
        </p:nvSpPr>
        <p:spPr>
          <a:xfrm rot="636597" flipV="1">
            <a:off x="4229929" y="1692052"/>
            <a:ext cx="3016508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C37F75C-04C0-4A0F-A424-F6C864CC839F}"/>
              </a:ext>
            </a:extLst>
          </p:cNvPr>
          <p:cNvSpPr txBox="1"/>
          <p:nvPr/>
        </p:nvSpPr>
        <p:spPr>
          <a:xfrm>
            <a:off x="1937524" y="3429000"/>
            <a:ext cx="2163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([1,1,1,1], [4] )</a:t>
            </a:r>
          </a:p>
          <a:p>
            <a:endParaRPr lang="en-US" altLang="zh-CN" sz="2400" dirty="0"/>
          </a:p>
          <a:p>
            <a:r>
              <a:rPr lang="en-US" altLang="zh-CN" sz="2400" dirty="0"/>
              <a:t>([1,2,2,2], [8,1])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EDF7985-97FB-4695-B066-17851A8F985E}"/>
              </a:ext>
            </a:extLst>
          </p:cNvPr>
          <p:cNvSpPr txBox="1"/>
          <p:nvPr/>
        </p:nvSpPr>
        <p:spPr>
          <a:xfrm>
            <a:off x="7353300" y="34290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(???, ???)</a:t>
            </a:r>
          </a:p>
          <a:p>
            <a:endParaRPr lang="en-US" altLang="zh-CN" sz="2400" dirty="0"/>
          </a:p>
          <a:p>
            <a:r>
              <a:rPr lang="en-US" altLang="zh-CN" sz="2400" dirty="0"/>
              <a:t>(???, ???)</a:t>
            </a:r>
            <a:endParaRPr lang="zh-CN" altLang="en-US" sz="2400" dirty="0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E528AC0F-142F-442A-885B-C7ACA43B3F12}"/>
              </a:ext>
            </a:extLst>
          </p:cNvPr>
          <p:cNvSpPr/>
          <p:nvPr/>
        </p:nvSpPr>
        <p:spPr>
          <a:xfrm rot="20963403">
            <a:off x="4327503" y="3838664"/>
            <a:ext cx="3016508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C38A8390-F542-4AAB-AAA0-15C4092A0580}"/>
              </a:ext>
            </a:extLst>
          </p:cNvPr>
          <p:cNvSpPr/>
          <p:nvPr/>
        </p:nvSpPr>
        <p:spPr>
          <a:xfrm rot="636597" flipV="1">
            <a:off x="4327502" y="3838663"/>
            <a:ext cx="3016508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31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4ECCBF-64C5-4A66-BD1F-E8D1D658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CLS - Crossover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6800A5-79B9-49F4-9CA4-D4AD1B2C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43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BB36EA5-886B-4210-8626-6CA57CEC6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209" y="5516610"/>
            <a:ext cx="3290776" cy="6885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D75E854A-C0A7-4F40-9F3B-7BD7F7847265}"/>
              </a:ext>
            </a:extLst>
          </p:cNvPr>
          <p:cNvSpPr/>
          <p:nvPr/>
        </p:nvSpPr>
        <p:spPr>
          <a:xfrm>
            <a:off x="1360715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BB7AFF2-4CF4-4CF9-8281-5C7706F48BF5}"/>
              </a:ext>
            </a:extLst>
          </p:cNvPr>
          <p:cNvSpPr/>
          <p:nvPr/>
        </p:nvSpPr>
        <p:spPr>
          <a:xfrm>
            <a:off x="1883230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19EF77C-A15E-4119-BD0D-7A6F1D60C8A7}"/>
              </a:ext>
            </a:extLst>
          </p:cNvPr>
          <p:cNvSpPr/>
          <p:nvPr/>
        </p:nvSpPr>
        <p:spPr>
          <a:xfrm>
            <a:off x="2405745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E358E1E-64C9-4F7B-B4D9-CAE1CC050175}"/>
              </a:ext>
            </a:extLst>
          </p:cNvPr>
          <p:cNvSpPr/>
          <p:nvPr/>
        </p:nvSpPr>
        <p:spPr>
          <a:xfrm>
            <a:off x="2928260" y="19485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D2C110F-400E-4A91-AA0F-F0E6A72F2BBA}"/>
              </a:ext>
            </a:extLst>
          </p:cNvPr>
          <p:cNvSpPr/>
          <p:nvPr/>
        </p:nvSpPr>
        <p:spPr>
          <a:xfrm>
            <a:off x="1360715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976482E-9957-44FA-955B-1A775012A3D1}"/>
              </a:ext>
            </a:extLst>
          </p:cNvPr>
          <p:cNvSpPr/>
          <p:nvPr/>
        </p:nvSpPr>
        <p:spPr>
          <a:xfrm>
            <a:off x="1883230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CCF2DBC-DFCA-4CA3-BEFA-69BC17CE5F97}"/>
              </a:ext>
            </a:extLst>
          </p:cNvPr>
          <p:cNvSpPr/>
          <p:nvPr/>
        </p:nvSpPr>
        <p:spPr>
          <a:xfrm>
            <a:off x="2405745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4B9B312-DD4E-4698-99B7-756A76D628D7}"/>
              </a:ext>
            </a:extLst>
          </p:cNvPr>
          <p:cNvSpPr/>
          <p:nvPr/>
        </p:nvSpPr>
        <p:spPr>
          <a:xfrm>
            <a:off x="2928260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DA3DAF1-5914-4223-8727-4B5EA6A37FA0}"/>
              </a:ext>
            </a:extLst>
          </p:cNvPr>
          <p:cNvCxnSpPr/>
          <p:nvPr/>
        </p:nvCxnSpPr>
        <p:spPr>
          <a:xfrm>
            <a:off x="2405745" y="1545771"/>
            <a:ext cx="0" cy="3777343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0D725B98-813F-4D6F-9900-594F93EF462A}"/>
              </a:ext>
            </a:extLst>
          </p:cNvPr>
          <p:cNvSpPr/>
          <p:nvPr/>
        </p:nvSpPr>
        <p:spPr>
          <a:xfrm>
            <a:off x="4901228" y="1948542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AE65095-4DC5-4948-A07B-3058CB9BB331}"/>
              </a:ext>
            </a:extLst>
          </p:cNvPr>
          <p:cNvSpPr/>
          <p:nvPr/>
        </p:nvSpPr>
        <p:spPr>
          <a:xfrm>
            <a:off x="5423743" y="1948542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5EA1AB1-F8F8-43D9-87F1-F4843C9F9ACC}"/>
              </a:ext>
            </a:extLst>
          </p:cNvPr>
          <p:cNvSpPr/>
          <p:nvPr/>
        </p:nvSpPr>
        <p:spPr>
          <a:xfrm>
            <a:off x="5946258" y="1948542"/>
            <a:ext cx="522515" cy="52251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17196EF-9D16-47B2-88D0-88AE0351E3F1}"/>
              </a:ext>
            </a:extLst>
          </p:cNvPr>
          <p:cNvSpPr/>
          <p:nvPr/>
        </p:nvSpPr>
        <p:spPr>
          <a:xfrm>
            <a:off x="6468773" y="1948542"/>
            <a:ext cx="522515" cy="52251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7DCAB55-CCA0-462B-9192-BE51D331598B}"/>
              </a:ext>
            </a:extLst>
          </p:cNvPr>
          <p:cNvSpPr/>
          <p:nvPr/>
        </p:nvSpPr>
        <p:spPr>
          <a:xfrm>
            <a:off x="4901227" y="3733799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FC9B725-8638-4271-9298-5DD78212B73F}"/>
              </a:ext>
            </a:extLst>
          </p:cNvPr>
          <p:cNvSpPr/>
          <p:nvPr/>
        </p:nvSpPr>
        <p:spPr>
          <a:xfrm>
            <a:off x="5423742" y="3733799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9F7A14E-0C1F-4BB9-9EC2-E3536C484C8D}"/>
              </a:ext>
            </a:extLst>
          </p:cNvPr>
          <p:cNvSpPr/>
          <p:nvPr/>
        </p:nvSpPr>
        <p:spPr>
          <a:xfrm>
            <a:off x="5946257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9544456-ACA3-40DA-AC9C-C4E7915375C1}"/>
              </a:ext>
            </a:extLst>
          </p:cNvPr>
          <p:cNvSpPr/>
          <p:nvPr/>
        </p:nvSpPr>
        <p:spPr>
          <a:xfrm>
            <a:off x="6468772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7" name="箭头: 右 36">
            <a:extLst>
              <a:ext uri="{FF2B5EF4-FFF2-40B4-BE49-F238E27FC236}">
                <a16:creationId xmlns:a16="http://schemas.microsoft.com/office/drawing/2014/main" id="{E77C588C-3987-4075-A7A9-4F5712CD983A}"/>
              </a:ext>
            </a:extLst>
          </p:cNvPr>
          <p:cNvSpPr/>
          <p:nvPr/>
        </p:nvSpPr>
        <p:spPr>
          <a:xfrm rot="717959" flipV="1">
            <a:off x="2484918" y="2911928"/>
            <a:ext cx="3574703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箭头: 右 37">
            <a:extLst>
              <a:ext uri="{FF2B5EF4-FFF2-40B4-BE49-F238E27FC236}">
                <a16:creationId xmlns:a16="http://schemas.microsoft.com/office/drawing/2014/main" id="{8A4FC7BC-9B8B-4FA8-BCFF-5166BA2F8D26}"/>
              </a:ext>
            </a:extLst>
          </p:cNvPr>
          <p:cNvSpPr/>
          <p:nvPr/>
        </p:nvSpPr>
        <p:spPr>
          <a:xfrm rot="20882041">
            <a:off x="2484916" y="2851175"/>
            <a:ext cx="3574703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032ED39-74FE-4AD7-9715-1418061859C8}"/>
              </a:ext>
            </a:extLst>
          </p:cNvPr>
          <p:cNvSpPr/>
          <p:nvPr/>
        </p:nvSpPr>
        <p:spPr>
          <a:xfrm>
            <a:off x="5837637" y="1865541"/>
            <a:ext cx="1232235" cy="68851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C6DB5E70-0DFD-47AD-9B66-F7D20EF58BAF}"/>
              </a:ext>
            </a:extLst>
          </p:cNvPr>
          <p:cNvSpPr/>
          <p:nvPr/>
        </p:nvSpPr>
        <p:spPr>
          <a:xfrm>
            <a:off x="8610601" y="1948542"/>
            <a:ext cx="522515" cy="52251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24B392B-0730-4CAB-8D49-0D99F6B5094F}"/>
              </a:ext>
            </a:extLst>
          </p:cNvPr>
          <p:cNvSpPr/>
          <p:nvPr/>
        </p:nvSpPr>
        <p:spPr>
          <a:xfrm>
            <a:off x="9133116" y="1948542"/>
            <a:ext cx="522515" cy="52251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86A32487-8CAA-45E1-880A-CCB7557F0E9B}"/>
              </a:ext>
            </a:extLst>
          </p:cNvPr>
          <p:cNvSpPr/>
          <p:nvPr/>
        </p:nvSpPr>
        <p:spPr>
          <a:xfrm>
            <a:off x="9655631" y="1948542"/>
            <a:ext cx="522515" cy="52251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2AB9674F-2428-47C0-9474-EAFFDE8D39CA}"/>
              </a:ext>
            </a:extLst>
          </p:cNvPr>
          <p:cNvSpPr/>
          <p:nvPr/>
        </p:nvSpPr>
        <p:spPr>
          <a:xfrm>
            <a:off x="10178146" y="1948542"/>
            <a:ext cx="522515" cy="52251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8EC222F4-0E1D-41FC-AC7D-1BBD049834EB}"/>
              </a:ext>
            </a:extLst>
          </p:cNvPr>
          <p:cNvSpPr/>
          <p:nvPr/>
        </p:nvSpPr>
        <p:spPr>
          <a:xfrm>
            <a:off x="8610600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49BF368-9CFC-4C38-9E09-5123679C3DC5}"/>
              </a:ext>
            </a:extLst>
          </p:cNvPr>
          <p:cNvSpPr/>
          <p:nvPr/>
        </p:nvSpPr>
        <p:spPr>
          <a:xfrm>
            <a:off x="9133115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C2551DBB-7FCE-439D-80E5-607C817DCCED}"/>
              </a:ext>
            </a:extLst>
          </p:cNvPr>
          <p:cNvSpPr/>
          <p:nvPr/>
        </p:nvSpPr>
        <p:spPr>
          <a:xfrm>
            <a:off x="9655630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76FBC1CD-CD3D-4DAD-B2F8-6595C7CDD8D1}"/>
              </a:ext>
            </a:extLst>
          </p:cNvPr>
          <p:cNvSpPr/>
          <p:nvPr/>
        </p:nvSpPr>
        <p:spPr>
          <a:xfrm>
            <a:off x="10178145" y="373379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2AF95B1C-1AAC-4EF9-8B81-1118775DCFBF}"/>
              </a:ext>
            </a:extLst>
          </p:cNvPr>
          <p:cNvSpPr/>
          <p:nvPr/>
        </p:nvSpPr>
        <p:spPr>
          <a:xfrm>
            <a:off x="9547010" y="1865541"/>
            <a:ext cx="1232235" cy="68851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箭头: 右 48">
            <a:extLst>
              <a:ext uri="{FF2B5EF4-FFF2-40B4-BE49-F238E27FC236}">
                <a16:creationId xmlns:a16="http://schemas.microsoft.com/office/drawing/2014/main" id="{AE5E3595-5AA2-4D42-B48B-DB741D8F1382}"/>
              </a:ext>
            </a:extLst>
          </p:cNvPr>
          <p:cNvSpPr/>
          <p:nvPr/>
        </p:nvSpPr>
        <p:spPr>
          <a:xfrm>
            <a:off x="7167956" y="2743200"/>
            <a:ext cx="1552297" cy="91616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repair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7473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4ECCBF-64C5-4A66-BD1F-E8D1D658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CNT - Crossover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6800A5-79B9-49F4-9CA4-D4AD1B2C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44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BB36EA5-886B-4210-8626-6CA57CEC6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209" y="5516610"/>
            <a:ext cx="3290776" cy="6885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D75E854A-C0A7-4F40-9F3B-7BD7F7847265}"/>
              </a:ext>
            </a:extLst>
          </p:cNvPr>
          <p:cNvSpPr/>
          <p:nvPr/>
        </p:nvSpPr>
        <p:spPr>
          <a:xfrm>
            <a:off x="2453971" y="1937839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BB7AFF2-4CF4-4CF9-8281-5C7706F48BF5}"/>
              </a:ext>
            </a:extLst>
          </p:cNvPr>
          <p:cNvSpPr/>
          <p:nvPr/>
        </p:nvSpPr>
        <p:spPr>
          <a:xfrm>
            <a:off x="2976486" y="1937839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19EF77C-A15E-4119-BD0D-7A6F1D60C8A7}"/>
              </a:ext>
            </a:extLst>
          </p:cNvPr>
          <p:cNvSpPr/>
          <p:nvPr/>
        </p:nvSpPr>
        <p:spPr>
          <a:xfrm>
            <a:off x="3499001" y="1937839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E358E1E-64C9-4F7B-B4D9-CAE1CC050175}"/>
              </a:ext>
            </a:extLst>
          </p:cNvPr>
          <p:cNvSpPr/>
          <p:nvPr/>
        </p:nvSpPr>
        <p:spPr>
          <a:xfrm>
            <a:off x="4021516" y="1937839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D2C110F-400E-4A91-AA0F-F0E6A72F2BBA}"/>
              </a:ext>
            </a:extLst>
          </p:cNvPr>
          <p:cNvSpPr/>
          <p:nvPr/>
        </p:nvSpPr>
        <p:spPr>
          <a:xfrm>
            <a:off x="2453971" y="3723096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976482E-9957-44FA-955B-1A775012A3D1}"/>
              </a:ext>
            </a:extLst>
          </p:cNvPr>
          <p:cNvSpPr/>
          <p:nvPr/>
        </p:nvSpPr>
        <p:spPr>
          <a:xfrm>
            <a:off x="2976486" y="3723096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CCF2DBC-DFCA-4CA3-BEFA-69BC17CE5F97}"/>
              </a:ext>
            </a:extLst>
          </p:cNvPr>
          <p:cNvSpPr/>
          <p:nvPr/>
        </p:nvSpPr>
        <p:spPr>
          <a:xfrm>
            <a:off x="3499001" y="3723096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4B9B312-DD4E-4698-99B7-756A76D628D7}"/>
              </a:ext>
            </a:extLst>
          </p:cNvPr>
          <p:cNvSpPr/>
          <p:nvPr/>
        </p:nvSpPr>
        <p:spPr>
          <a:xfrm>
            <a:off x="4021516" y="3723096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DA3DAF1-5914-4223-8727-4B5EA6A37FA0}"/>
              </a:ext>
            </a:extLst>
          </p:cNvPr>
          <p:cNvCxnSpPr/>
          <p:nvPr/>
        </p:nvCxnSpPr>
        <p:spPr>
          <a:xfrm>
            <a:off x="3499001" y="1535068"/>
            <a:ext cx="0" cy="3777343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0D725B98-813F-4D6F-9900-594F93EF462A}"/>
              </a:ext>
            </a:extLst>
          </p:cNvPr>
          <p:cNvSpPr/>
          <p:nvPr/>
        </p:nvSpPr>
        <p:spPr>
          <a:xfrm>
            <a:off x="5326142" y="193783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AE65095-4DC5-4948-A07B-3058CB9BB331}"/>
              </a:ext>
            </a:extLst>
          </p:cNvPr>
          <p:cNvSpPr/>
          <p:nvPr/>
        </p:nvSpPr>
        <p:spPr>
          <a:xfrm>
            <a:off x="5848657" y="193783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5EA1AB1-F8F8-43D9-87F1-F4843C9F9ACC}"/>
              </a:ext>
            </a:extLst>
          </p:cNvPr>
          <p:cNvSpPr/>
          <p:nvPr/>
        </p:nvSpPr>
        <p:spPr>
          <a:xfrm>
            <a:off x="6371172" y="1937839"/>
            <a:ext cx="522515" cy="52251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17196EF-9D16-47B2-88D0-88AE0351E3F1}"/>
              </a:ext>
            </a:extLst>
          </p:cNvPr>
          <p:cNvSpPr/>
          <p:nvPr/>
        </p:nvSpPr>
        <p:spPr>
          <a:xfrm>
            <a:off x="6893687" y="1937839"/>
            <a:ext cx="522515" cy="52251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7DCAB55-CCA0-462B-9192-BE51D331598B}"/>
              </a:ext>
            </a:extLst>
          </p:cNvPr>
          <p:cNvSpPr/>
          <p:nvPr/>
        </p:nvSpPr>
        <p:spPr>
          <a:xfrm>
            <a:off x="5326141" y="3723096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FC9B725-8638-4271-9298-5DD78212B73F}"/>
              </a:ext>
            </a:extLst>
          </p:cNvPr>
          <p:cNvSpPr/>
          <p:nvPr/>
        </p:nvSpPr>
        <p:spPr>
          <a:xfrm>
            <a:off x="5848656" y="3723096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9F7A14E-0C1F-4BB9-9EC2-E3536C484C8D}"/>
              </a:ext>
            </a:extLst>
          </p:cNvPr>
          <p:cNvSpPr/>
          <p:nvPr/>
        </p:nvSpPr>
        <p:spPr>
          <a:xfrm>
            <a:off x="6371171" y="3723096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9544456-ACA3-40DA-AC9C-C4E7915375C1}"/>
              </a:ext>
            </a:extLst>
          </p:cNvPr>
          <p:cNvSpPr/>
          <p:nvPr/>
        </p:nvSpPr>
        <p:spPr>
          <a:xfrm>
            <a:off x="6893686" y="3723096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7" name="箭头: 右 36">
            <a:extLst>
              <a:ext uri="{FF2B5EF4-FFF2-40B4-BE49-F238E27FC236}">
                <a16:creationId xmlns:a16="http://schemas.microsoft.com/office/drawing/2014/main" id="{E77C588C-3987-4075-A7A9-4F5712CD983A}"/>
              </a:ext>
            </a:extLst>
          </p:cNvPr>
          <p:cNvSpPr/>
          <p:nvPr/>
        </p:nvSpPr>
        <p:spPr>
          <a:xfrm rot="1001001" flipV="1">
            <a:off x="3667321" y="2830868"/>
            <a:ext cx="2675592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032ED39-74FE-4AD7-9715-1418061859C8}"/>
              </a:ext>
            </a:extLst>
          </p:cNvPr>
          <p:cNvSpPr/>
          <p:nvPr/>
        </p:nvSpPr>
        <p:spPr>
          <a:xfrm>
            <a:off x="5929299" y="1854838"/>
            <a:ext cx="1538671" cy="68851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86A32487-8CAA-45E1-880A-CCB7557F0E9B}"/>
              </a:ext>
            </a:extLst>
          </p:cNvPr>
          <p:cNvSpPr/>
          <p:nvPr/>
        </p:nvSpPr>
        <p:spPr>
          <a:xfrm>
            <a:off x="8173866" y="1937839"/>
            <a:ext cx="522515" cy="52251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2AB9674F-2428-47C0-9474-EAFFDE8D39CA}"/>
              </a:ext>
            </a:extLst>
          </p:cNvPr>
          <p:cNvSpPr/>
          <p:nvPr/>
        </p:nvSpPr>
        <p:spPr>
          <a:xfrm>
            <a:off x="8696381" y="1937839"/>
            <a:ext cx="522515" cy="52251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C2551DBB-7FCE-439D-80E5-607C817DCCED}"/>
              </a:ext>
            </a:extLst>
          </p:cNvPr>
          <p:cNvSpPr/>
          <p:nvPr/>
        </p:nvSpPr>
        <p:spPr>
          <a:xfrm>
            <a:off x="8173865" y="3723096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76FBC1CD-CD3D-4DAD-B2F8-6595C7CDD8D1}"/>
              </a:ext>
            </a:extLst>
          </p:cNvPr>
          <p:cNvSpPr/>
          <p:nvPr/>
        </p:nvSpPr>
        <p:spPr>
          <a:xfrm>
            <a:off x="8696380" y="3723096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9" name="箭头: 右 48">
            <a:extLst>
              <a:ext uri="{FF2B5EF4-FFF2-40B4-BE49-F238E27FC236}">
                <a16:creationId xmlns:a16="http://schemas.microsoft.com/office/drawing/2014/main" id="{AE5E3595-5AA2-4D42-B48B-DB741D8F1382}"/>
              </a:ext>
            </a:extLst>
          </p:cNvPr>
          <p:cNvSpPr/>
          <p:nvPr/>
        </p:nvSpPr>
        <p:spPr>
          <a:xfrm>
            <a:off x="7364199" y="2732497"/>
            <a:ext cx="1332181" cy="91616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average</a:t>
            </a:r>
            <a:endParaRPr lang="zh-CN" altLang="en-US" dirty="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4A0B3EFC-D3CF-4BA4-A7AB-581C59B06344}"/>
              </a:ext>
            </a:extLst>
          </p:cNvPr>
          <p:cNvSpPr/>
          <p:nvPr/>
        </p:nvSpPr>
        <p:spPr>
          <a:xfrm>
            <a:off x="516027" y="1937839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B4FA4940-69F8-4058-9790-4C63B952ED92}"/>
              </a:ext>
            </a:extLst>
          </p:cNvPr>
          <p:cNvSpPr/>
          <p:nvPr/>
        </p:nvSpPr>
        <p:spPr>
          <a:xfrm>
            <a:off x="516027" y="3723096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6E39D5E-F364-4B5A-A8C4-6944A1F99995}"/>
              </a:ext>
            </a:extLst>
          </p:cNvPr>
          <p:cNvSpPr/>
          <p:nvPr/>
        </p:nvSpPr>
        <p:spPr>
          <a:xfrm>
            <a:off x="1038542" y="3723096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99732CDB-43A6-47DF-AB6C-7169E5E0780F}"/>
              </a:ext>
            </a:extLst>
          </p:cNvPr>
          <p:cNvSpPr/>
          <p:nvPr/>
        </p:nvSpPr>
        <p:spPr>
          <a:xfrm>
            <a:off x="5297845" y="1854838"/>
            <a:ext cx="479314" cy="68851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C8E53679-FE43-4A96-A608-D8B12316D6A9}"/>
              </a:ext>
            </a:extLst>
          </p:cNvPr>
          <p:cNvSpPr/>
          <p:nvPr/>
        </p:nvSpPr>
        <p:spPr>
          <a:xfrm>
            <a:off x="6485191" y="3648658"/>
            <a:ext cx="982779" cy="68851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7838348B-A933-4B43-AAAA-F859F528C2A6}"/>
              </a:ext>
            </a:extLst>
          </p:cNvPr>
          <p:cNvSpPr/>
          <p:nvPr/>
        </p:nvSpPr>
        <p:spPr>
          <a:xfrm>
            <a:off x="5263495" y="3648658"/>
            <a:ext cx="1055904" cy="68851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箭头: 右 75">
            <a:extLst>
              <a:ext uri="{FF2B5EF4-FFF2-40B4-BE49-F238E27FC236}">
                <a16:creationId xmlns:a16="http://schemas.microsoft.com/office/drawing/2014/main" id="{72F75D33-B2E5-4B3D-90F5-00B28525531B}"/>
              </a:ext>
            </a:extLst>
          </p:cNvPr>
          <p:cNvSpPr/>
          <p:nvPr/>
        </p:nvSpPr>
        <p:spPr>
          <a:xfrm>
            <a:off x="1224533" y="2732497"/>
            <a:ext cx="1552297" cy="91616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extend</a:t>
            </a:r>
            <a:endParaRPr lang="zh-CN" altLang="en-US" dirty="0"/>
          </a:p>
        </p:txBody>
      </p:sp>
      <p:sp>
        <p:nvSpPr>
          <p:cNvPr id="89" name="箭头: 右 88">
            <a:extLst>
              <a:ext uri="{FF2B5EF4-FFF2-40B4-BE49-F238E27FC236}">
                <a16:creationId xmlns:a16="http://schemas.microsoft.com/office/drawing/2014/main" id="{5C598976-CDF7-4AED-A7F5-D2EA5CB85444}"/>
              </a:ext>
            </a:extLst>
          </p:cNvPr>
          <p:cNvSpPr/>
          <p:nvPr/>
        </p:nvSpPr>
        <p:spPr>
          <a:xfrm rot="20598999">
            <a:off x="3663170" y="2941423"/>
            <a:ext cx="2675592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F84EF869-E494-46E8-B6A0-D99A12308E14}"/>
              </a:ext>
            </a:extLst>
          </p:cNvPr>
          <p:cNvSpPr/>
          <p:nvPr/>
        </p:nvSpPr>
        <p:spPr>
          <a:xfrm>
            <a:off x="10025181" y="1937839"/>
            <a:ext cx="522515" cy="52251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AAA4DEE4-EE25-40AB-A309-B37ACD25FC61}"/>
              </a:ext>
            </a:extLst>
          </p:cNvPr>
          <p:cNvSpPr/>
          <p:nvPr/>
        </p:nvSpPr>
        <p:spPr>
          <a:xfrm>
            <a:off x="10547696" y="1937839"/>
            <a:ext cx="522515" cy="52251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4095B187-199A-4AE2-8B47-1B3A11C8C045}"/>
              </a:ext>
            </a:extLst>
          </p:cNvPr>
          <p:cNvSpPr/>
          <p:nvPr/>
        </p:nvSpPr>
        <p:spPr>
          <a:xfrm>
            <a:off x="10025180" y="3723096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47309B7B-1F4A-494F-BD18-CC5DB3D4CCC6}"/>
              </a:ext>
            </a:extLst>
          </p:cNvPr>
          <p:cNvSpPr/>
          <p:nvPr/>
        </p:nvSpPr>
        <p:spPr>
          <a:xfrm>
            <a:off x="10547695" y="3723096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94" name="箭头: 右 93">
            <a:extLst>
              <a:ext uri="{FF2B5EF4-FFF2-40B4-BE49-F238E27FC236}">
                <a16:creationId xmlns:a16="http://schemas.microsoft.com/office/drawing/2014/main" id="{CE19B662-74FF-409F-9582-034E338CC631}"/>
              </a:ext>
            </a:extLst>
          </p:cNvPr>
          <p:cNvSpPr/>
          <p:nvPr/>
        </p:nvSpPr>
        <p:spPr>
          <a:xfrm>
            <a:off x="9215514" y="2732497"/>
            <a:ext cx="1332181" cy="91616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repair</a:t>
            </a:r>
            <a:endParaRPr lang="zh-CN" altLang="en-US" dirty="0"/>
          </a:p>
        </p:txBody>
      </p:sp>
      <p:sp>
        <p:nvSpPr>
          <p:cNvPr id="3" name="思想气泡: 云 2">
            <a:extLst>
              <a:ext uri="{FF2B5EF4-FFF2-40B4-BE49-F238E27FC236}">
                <a16:creationId xmlns:a16="http://schemas.microsoft.com/office/drawing/2014/main" id="{C0C5E4F8-CFA0-4A10-AF99-A4C7BBDEF730}"/>
              </a:ext>
            </a:extLst>
          </p:cNvPr>
          <p:cNvSpPr/>
          <p:nvPr/>
        </p:nvSpPr>
        <p:spPr>
          <a:xfrm>
            <a:off x="8523919" y="647436"/>
            <a:ext cx="2546291" cy="916161"/>
          </a:xfrm>
          <a:prstGeom prst="cloudCallout">
            <a:avLst>
              <a:gd name="adj1" fmla="val -45463"/>
              <a:gd name="adj2" fmla="val 7908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8*1+3*4=20 ( &gt; 12)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7BE701B-3649-4CEE-AEEF-D28EAEADF974}"/>
              </a:ext>
            </a:extLst>
          </p:cNvPr>
          <p:cNvSpPr txBox="1"/>
          <p:nvPr/>
        </p:nvSpPr>
        <p:spPr>
          <a:xfrm>
            <a:off x="516027" y="5482036"/>
            <a:ext cx="2988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Extend</a:t>
            </a:r>
            <a:r>
              <a:rPr lang="zh-CN" altLang="en-US" dirty="0"/>
              <a:t>： 结合原来的</a:t>
            </a:r>
            <a:r>
              <a:rPr lang="en-US" altLang="zh-CN" dirty="0"/>
              <a:t>CLS</a:t>
            </a:r>
          </a:p>
          <a:p>
            <a:r>
              <a:rPr lang="en-US" altLang="zh-CN" dirty="0"/>
              <a:t>Average</a:t>
            </a:r>
            <a:r>
              <a:rPr lang="zh-CN" altLang="en-US" dirty="0"/>
              <a:t>：结合交叉后的</a:t>
            </a:r>
            <a:r>
              <a:rPr lang="en-US" altLang="zh-CN" dirty="0"/>
              <a:t>CLS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698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4ECCBF-64C5-4A66-BD1F-E8D1D658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CLS - Mutation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6800A5-79B9-49F4-9CA4-D4AD1B2C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45</a:t>
            </a:fld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75E854A-C0A7-4F40-9F3B-7BD7F7847265}"/>
              </a:ext>
            </a:extLst>
          </p:cNvPr>
          <p:cNvSpPr/>
          <p:nvPr/>
        </p:nvSpPr>
        <p:spPr>
          <a:xfrm>
            <a:off x="2577791" y="31677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BB7AFF2-4CF4-4CF9-8281-5C7706F48BF5}"/>
              </a:ext>
            </a:extLst>
          </p:cNvPr>
          <p:cNvSpPr/>
          <p:nvPr/>
        </p:nvSpPr>
        <p:spPr>
          <a:xfrm>
            <a:off x="3100306" y="31677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19EF77C-A15E-4119-BD0D-7A6F1D60C8A7}"/>
              </a:ext>
            </a:extLst>
          </p:cNvPr>
          <p:cNvSpPr/>
          <p:nvPr/>
        </p:nvSpPr>
        <p:spPr>
          <a:xfrm>
            <a:off x="3622821" y="31677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E358E1E-64C9-4F7B-B4D9-CAE1CC050175}"/>
              </a:ext>
            </a:extLst>
          </p:cNvPr>
          <p:cNvSpPr/>
          <p:nvPr/>
        </p:nvSpPr>
        <p:spPr>
          <a:xfrm>
            <a:off x="4145336" y="31677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4D951C85-D452-41BB-B0B7-CDC4D973D1B2}"/>
              </a:ext>
            </a:extLst>
          </p:cNvPr>
          <p:cNvSpPr/>
          <p:nvPr/>
        </p:nvSpPr>
        <p:spPr>
          <a:xfrm>
            <a:off x="3100306" y="186126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5FFDFFE-FDA0-434D-83BD-AA5557DADE26}"/>
              </a:ext>
            </a:extLst>
          </p:cNvPr>
          <p:cNvSpPr/>
          <p:nvPr/>
        </p:nvSpPr>
        <p:spPr>
          <a:xfrm>
            <a:off x="3622821" y="186126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EF3E858A-5C87-4AC5-866A-505A87DD1976}"/>
              </a:ext>
            </a:extLst>
          </p:cNvPr>
          <p:cNvSpPr/>
          <p:nvPr/>
        </p:nvSpPr>
        <p:spPr>
          <a:xfrm>
            <a:off x="4145336" y="1861269"/>
            <a:ext cx="522515" cy="52251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AB046B82-ED46-426A-B2BA-9C0E1E9B7643}"/>
              </a:ext>
            </a:extLst>
          </p:cNvPr>
          <p:cNvSpPr/>
          <p:nvPr/>
        </p:nvSpPr>
        <p:spPr>
          <a:xfrm>
            <a:off x="3100306" y="4474214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C36597C1-B385-4273-9C72-DDCAEBA9490B}"/>
              </a:ext>
            </a:extLst>
          </p:cNvPr>
          <p:cNvSpPr/>
          <p:nvPr/>
        </p:nvSpPr>
        <p:spPr>
          <a:xfrm>
            <a:off x="3622821" y="4474214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50CEA03A-B66C-48D7-806D-FE6EC852CDC7}"/>
              </a:ext>
            </a:extLst>
          </p:cNvPr>
          <p:cNvSpPr/>
          <p:nvPr/>
        </p:nvSpPr>
        <p:spPr>
          <a:xfrm>
            <a:off x="4145336" y="4474214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F4A0B11A-8D04-4EEC-B7E8-7B8474CDA912}"/>
              </a:ext>
            </a:extLst>
          </p:cNvPr>
          <p:cNvCxnSpPr>
            <a:stCxn id="13" idx="0"/>
            <a:endCxn id="50" idx="2"/>
          </p:cNvCxnSpPr>
          <p:nvPr/>
        </p:nvCxnSpPr>
        <p:spPr>
          <a:xfrm flipV="1">
            <a:off x="3361564" y="2383784"/>
            <a:ext cx="0" cy="7839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FB0B864E-2972-44C3-89C1-4243689F90F0}"/>
              </a:ext>
            </a:extLst>
          </p:cNvPr>
          <p:cNvCxnSpPr>
            <a:stCxn id="14" idx="0"/>
            <a:endCxn id="51" idx="2"/>
          </p:cNvCxnSpPr>
          <p:nvPr/>
        </p:nvCxnSpPr>
        <p:spPr>
          <a:xfrm flipV="1">
            <a:off x="3884079" y="2383784"/>
            <a:ext cx="0" cy="7839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7581F78D-C02A-4ED5-A3A8-86CD0BEFC780}"/>
              </a:ext>
            </a:extLst>
          </p:cNvPr>
          <p:cNvCxnSpPr>
            <a:stCxn id="15" idx="0"/>
            <a:endCxn id="52" idx="2"/>
          </p:cNvCxnSpPr>
          <p:nvPr/>
        </p:nvCxnSpPr>
        <p:spPr>
          <a:xfrm flipV="1">
            <a:off x="4406594" y="2383784"/>
            <a:ext cx="0" cy="7839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B1C4C5E8-6C2F-4688-B323-5E6FED40B278}"/>
              </a:ext>
            </a:extLst>
          </p:cNvPr>
          <p:cNvCxnSpPr>
            <a:stCxn id="13" idx="2"/>
            <a:endCxn id="53" idx="0"/>
          </p:cNvCxnSpPr>
          <p:nvPr/>
        </p:nvCxnSpPr>
        <p:spPr>
          <a:xfrm>
            <a:off x="3361564" y="3690257"/>
            <a:ext cx="0" cy="7839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8A44F7EE-D5CB-4E24-8A54-22C64DBA59D5}"/>
              </a:ext>
            </a:extLst>
          </p:cNvPr>
          <p:cNvCxnSpPr>
            <a:stCxn id="14" idx="2"/>
            <a:endCxn id="54" idx="0"/>
          </p:cNvCxnSpPr>
          <p:nvPr/>
        </p:nvCxnSpPr>
        <p:spPr>
          <a:xfrm>
            <a:off x="3884079" y="3690257"/>
            <a:ext cx="0" cy="7839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B03D239B-E005-43E4-ABC1-66DFBAB984F4}"/>
              </a:ext>
            </a:extLst>
          </p:cNvPr>
          <p:cNvCxnSpPr>
            <a:cxnSpLocks/>
            <a:stCxn id="15" idx="2"/>
            <a:endCxn id="55" idx="0"/>
          </p:cNvCxnSpPr>
          <p:nvPr/>
        </p:nvCxnSpPr>
        <p:spPr>
          <a:xfrm>
            <a:off x="4406594" y="3690257"/>
            <a:ext cx="0" cy="7839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79A7B24D-24A5-4E0F-9128-C0D5D7BE6513}"/>
              </a:ext>
            </a:extLst>
          </p:cNvPr>
          <p:cNvSpPr txBox="1"/>
          <p:nvPr/>
        </p:nvSpPr>
        <p:spPr>
          <a:xfrm>
            <a:off x="41455" y="2526064"/>
            <a:ext cx="3058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/>
              <a:t>Mutate with Probability = 20%</a:t>
            </a:r>
            <a:endParaRPr lang="zh-CN" altLang="en-US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82DBB78F-6E7D-48C0-8054-F9474D55D9D3}"/>
              </a:ext>
            </a:extLst>
          </p:cNvPr>
          <p:cNvSpPr txBox="1"/>
          <p:nvPr/>
        </p:nvSpPr>
        <p:spPr>
          <a:xfrm>
            <a:off x="41455" y="3865618"/>
            <a:ext cx="323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/>
              <a:t>Maintain with Probability = 80%</a:t>
            </a:r>
            <a:endParaRPr lang="zh-CN" altLang="en-US" dirty="0"/>
          </a:p>
        </p:txBody>
      </p:sp>
      <p:sp>
        <p:nvSpPr>
          <p:cNvPr id="58" name="箭头: 右 57">
            <a:extLst>
              <a:ext uri="{FF2B5EF4-FFF2-40B4-BE49-F238E27FC236}">
                <a16:creationId xmlns:a16="http://schemas.microsoft.com/office/drawing/2014/main" id="{E7539ADC-0474-49BF-9F1B-21A1A24DF0D5}"/>
              </a:ext>
            </a:extLst>
          </p:cNvPr>
          <p:cNvSpPr/>
          <p:nvPr/>
        </p:nvSpPr>
        <p:spPr>
          <a:xfrm>
            <a:off x="4858040" y="2970918"/>
            <a:ext cx="1270694" cy="91616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mutate</a:t>
            </a:r>
            <a:endParaRPr lang="zh-CN" altLang="en-US" dirty="0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EA5280E1-D555-4DC9-8977-E29DD3E0DA8D}"/>
              </a:ext>
            </a:extLst>
          </p:cNvPr>
          <p:cNvSpPr/>
          <p:nvPr/>
        </p:nvSpPr>
        <p:spPr>
          <a:xfrm>
            <a:off x="6318923" y="31677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7A2B2D83-48CC-41E2-A6E7-5E9839E363E4}"/>
              </a:ext>
            </a:extLst>
          </p:cNvPr>
          <p:cNvSpPr/>
          <p:nvPr/>
        </p:nvSpPr>
        <p:spPr>
          <a:xfrm>
            <a:off x="6841438" y="31677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760BDB6C-8CE4-4B03-85F7-18C96240085F}"/>
              </a:ext>
            </a:extLst>
          </p:cNvPr>
          <p:cNvSpPr/>
          <p:nvPr/>
        </p:nvSpPr>
        <p:spPr>
          <a:xfrm>
            <a:off x="7363953" y="31677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AD197DCF-A521-413E-B07A-D8A6B892DCD4}"/>
              </a:ext>
            </a:extLst>
          </p:cNvPr>
          <p:cNvSpPr/>
          <p:nvPr/>
        </p:nvSpPr>
        <p:spPr>
          <a:xfrm>
            <a:off x="7886468" y="31677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8" name="箭头: 右 67">
            <a:extLst>
              <a:ext uri="{FF2B5EF4-FFF2-40B4-BE49-F238E27FC236}">
                <a16:creationId xmlns:a16="http://schemas.microsoft.com/office/drawing/2014/main" id="{8E98793B-9620-4564-B1F0-DCDABE494267}"/>
              </a:ext>
            </a:extLst>
          </p:cNvPr>
          <p:cNvSpPr/>
          <p:nvPr/>
        </p:nvSpPr>
        <p:spPr>
          <a:xfrm>
            <a:off x="8462557" y="2970918"/>
            <a:ext cx="1270694" cy="91616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repair</a:t>
            </a:r>
            <a:endParaRPr lang="zh-CN" altLang="en-US" dirty="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FBBD88D4-71DA-4533-9559-96E99792D486}"/>
              </a:ext>
            </a:extLst>
          </p:cNvPr>
          <p:cNvSpPr/>
          <p:nvPr/>
        </p:nvSpPr>
        <p:spPr>
          <a:xfrm>
            <a:off x="9923440" y="31677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BD95D268-D447-41F7-9E9A-02C7D9C30DB8}"/>
              </a:ext>
            </a:extLst>
          </p:cNvPr>
          <p:cNvSpPr/>
          <p:nvPr/>
        </p:nvSpPr>
        <p:spPr>
          <a:xfrm>
            <a:off x="10445955" y="31677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05414350-1BCB-4782-85A7-C928922CCE91}"/>
              </a:ext>
            </a:extLst>
          </p:cNvPr>
          <p:cNvSpPr/>
          <p:nvPr/>
        </p:nvSpPr>
        <p:spPr>
          <a:xfrm>
            <a:off x="10968470" y="31677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B4C855DF-E387-4E25-A940-A63591355330}"/>
              </a:ext>
            </a:extLst>
          </p:cNvPr>
          <p:cNvSpPr/>
          <p:nvPr/>
        </p:nvSpPr>
        <p:spPr>
          <a:xfrm>
            <a:off x="11490985" y="3167742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07599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9CF14D-7F7E-41AC-AEC3-AB790285B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CNT - Mutation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7F618C-8C24-4C65-9937-20E54DC1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46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D1FBD30-6B90-4298-8CE9-E3DE7871C92F}"/>
              </a:ext>
            </a:extLst>
          </p:cNvPr>
          <p:cNvSpPr/>
          <p:nvPr/>
        </p:nvSpPr>
        <p:spPr>
          <a:xfrm>
            <a:off x="2434036" y="3664521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2A30652-FDF1-4030-8A4E-65C921EE2340}"/>
              </a:ext>
            </a:extLst>
          </p:cNvPr>
          <p:cNvSpPr/>
          <p:nvPr/>
        </p:nvSpPr>
        <p:spPr>
          <a:xfrm>
            <a:off x="2956551" y="3664521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B29E3BD-9655-4224-BA5A-52681EBD5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829" y="1148888"/>
            <a:ext cx="3051006" cy="21784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B478BB1-2948-405D-8AB7-BE39E0C72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111" y="4238279"/>
            <a:ext cx="3373561" cy="2469805"/>
          </a:xfrm>
          <a:prstGeom prst="rect">
            <a:avLst/>
          </a:prstGeom>
        </p:spPr>
      </p:pic>
      <p:sp>
        <p:nvSpPr>
          <p:cNvPr id="16" name="箭头: 右 15">
            <a:extLst>
              <a:ext uri="{FF2B5EF4-FFF2-40B4-BE49-F238E27FC236}">
                <a16:creationId xmlns:a16="http://schemas.microsoft.com/office/drawing/2014/main" id="{887E0B40-0899-4278-B4C2-52B318BA9C06}"/>
              </a:ext>
            </a:extLst>
          </p:cNvPr>
          <p:cNvSpPr/>
          <p:nvPr/>
        </p:nvSpPr>
        <p:spPr>
          <a:xfrm>
            <a:off x="4601562" y="3467697"/>
            <a:ext cx="1270694" cy="91616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mutate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9BC0EEF-C48B-4928-A1B6-1D708F54EAA9}"/>
              </a:ext>
            </a:extLst>
          </p:cNvPr>
          <p:cNvSpPr/>
          <p:nvPr/>
        </p:nvSpPr>
        <p:spPr>
          <a:xfrm>
            <a:off x="6062445" y="3664521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CB969F1-FA6A-4204-8482-BF7E982F3373}"/>
              </a:ext>
            </a:extLst>
          </p:cNvPr>
          <p:cNvSpPr/>
          <p:nvPr/>
        </p:nvSpPr>
        <p:spPr>
          <a:xfrm>
            <a:off x="6584960" y="3664521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01CA3425-AD45-4890-A4D7-52C1AA81F011}"/>
              </a:ext>
            </a:extLst>
          </p:cNvPr>
          <p:cNvSpPr/>
          <p:nvPr/>
        </p:nvSpPr>
        <p:spPr>
          <a:xfrm>
            <a:off x="7252051" y="3467697"/>
            <a:ext cx="1270694" cy="91616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repair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B7E2F67-2D0D-4A2D-B818-9C603E3AA7DA}"/>
              </a:ext>
            </a:extLst>
          </p:cNvPr>
          <p:cNvSpPr/>
          <p:nvPr/>
        </p:nvSpPr>
        <p:spPr>
          <a:xfrm>
            <a:off x="8712934" y="3664521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410338F-246A-4DD1-8FD7-77E428497372}"/>
              </a:ext>
            </a:extLst>
          </p:cNvPr>
          <p:cNvSpPr/>
          <p:nvPr/>
        </p:nvSpPr>
        <p:spPr>
          <a:xfrm>
            <a:off x="9235449" y="3664521"/>
            <a:ext cx="522515" cy="5225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01945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085B-82F5-DA48-9B5B-9AEB50D7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Outline</a:t>
            </a:r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53D09-97E5-224E-8F5E-540C9730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7190D-DD1D-964C-8F16-F70A14D8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DE1CB258-D57F-094F-AC17-FF41E3B22ED3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1808290"/>
            <a:ext cx="762000" cy="665162"/>
            <a:chOff x="1110" y="2656"/>
            <a:chExt cx="1549" cy="1351"/>
          </a:xfrm>
        </p:grpSpPr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22453FB6-685E-F344-B333-E6B3BF3C23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6ADA8423-2378-A646-8E4C-1BDF33C6C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8064B3AA-949F-6241-B235-43E6282908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Line 11">
            <a:extLst>
              <a:ext uri="{FF2B5EF4-FFF2-40B4-BE49-F238E27FC236}">
                <a16:creationId xmlns:a16="http://schemas.microsoft.com/office/drawing/2014/main" id="{AA57EFEA-C4D4-4047-96E8-C82BC5DD2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2417890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ED78A1E2-071B-EE46-8A16-8F4B411CC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1884490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1041842B-EACB-FB4C-BBE8-9AEF2239DB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1906715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6FE4313A-ADBF-354C-B8E1-499B9FA3A349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2722690"/>
            <a:ext cx="762000" cy="665162"/>
            <a:chOff x="3174" y="2656"/>
            <a:chExt cx="1549" cy="1351"/>
          </a:xfrm>
        </p:grpSpPr>
        <p:sp>
          <p:nvSpPr>
            <p:cNvPr id="14" name="AutoShape 8">
              <a:extLst>
                <a:ext uri="{FF2B5EF4-FFF2-40B4-BE49-F238E27FC236}">
                  <a16:creationId xmlns:a16="http://schemas.microsoft.com/office/drawing/2014/main" id="{9448FA97-6768-AC48-9E4B-74F21B4702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9">
              <a:extLst>
                <a:ext uri="{FF2B5EF4-FFF2-40B4-BE49-F238E27FC236}">
                  <a16:creationId xmlns:a16="http://schemas.microsoft.com/office/drawing/2014/main" id="{0C2AB8FB-ABE8-3646-9D0E-12B966FE1B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A11CEA87-C5F3-2C46-A7CB-48481D4960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Line 14">
            <a:extLst>
              <a:ext uri="{FF2B5EF4-FFF2-40B4-BE49-F238E27FC236}">
                <a16:creationId xmlns:a16="http://schemas.microsoft.com/office/drawing/2014/main" id="{D17DA239-B395-604A-B674-84CE1E417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3332290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5AECE352-4AEE-AE40-8030-C0261E400C6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2821115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20" name="Group 17">
            <a:extLst>
              <a:ext uri="{FF2B5EF4-FFF2-40B4-BE49-F238E27FC236}">
                <a16:creationId xmlns:a16="http://schemas.microsoft.com/office/drawing/2014/main" id="{31CE9C3D-7397-E847-B3AA-62DA5D925F14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3614865"/>
            <a:ext cx="762001" cy="665162"/>
            <a:chOff x="1110" y="2656"/>
            <a:chExt cx="1549" cy="1351"/>
          </a:xfrm>
        </p:grpSpPr>
        <p:sp>
          <p:nvSpPr>
            <p:cNvPr id="21" name="AutoShape 18">
              <a:extLst>
                <a:ext uri="{FF2B5EF4-FFF2-40B4-BE49-F238E27FC236}">
                  <a16:creationId xmlns:a16="http://schemas.microsoft.com/office/drawing/2014/main" id="{04EF499B-5311-904B-A25E-44BEEEA7EE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AutoShape 19">
              <a:extLst>
                <a:ext uri="{FF2B5EF4-FFF2-40B4-BE49-F238E27FC236}">
                  <a16:creationId xmlns:a16="http://schemas.microsoft.com/office/drawing/2014/main" id="{F427C7A2-1B48-7847-9163-3717F0F24B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AutoShape 20">
              <a:extLst>
                <a:ext uri="{FF2B5EF4-FFF2-40B4-BE49-F238E27FC236}">
                  <a16:creationId xmlns:a16="http://schemas.microsoft.com/office/drawing/2014/main" id="{8FD76F14-1F64-0042-9B85-608BCD32C1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Line 25">
            <a:extLst>
              <a:ext uri="{FF2B5EF4-FFF2-40B4-BE49-F238E27FC236}">
                <a16:creationId xmlns:a16="http://schemas.microsoft.com/office/drawing/2014/main" id="{22D2A4A0-4FF7-134D-8959-53175B16D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422446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74626734-4459-D84A-A704-3DE5903D9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3691065"/>
            <a:ext cx="1162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32A00673-759D-B144-AB26-5E487FBD236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3713290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7" name="Group 21">
            <a:extLst>
              <a:ext uri="{FF2B5EF4-FFF2-40B4-BE49-F238E27FC236}">
                <a16:creationId xmlns:a16="http://schemas.microsoft.com/office/drawing/2014/main" id="{AC12AB32-0D0B-D345-90B5-F5B21332CBA3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4529265"/>
            <a:ext cx="762000" cy="665162"/>
            <a:chOff x="3174" y="2656"/>
            <a:chExt cx="1549" cy="1351"/>
          </a:xfrm>
        </p:grpSpPr>
        <p:sp>
          <p:nvSpPr>
            <p:cNvPr id="28" name="AutoShape 22">
              <a:extLst>
                <a:ext uri="{FF2B5EF4-FFF2-40B4-BE49-F238E27FC236}">
                  <a16:creationId xmlns:a16="http://schemas.microsoft.com/office/drawing/2014/main" id="{457B5392-3ED2-2B4C-B162-454614A9A62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AutoShape 23">
              <a:extLst>
                <a:ext uri="{FF2B5EF4-FFF2-40B4-BE49-F238E27FC236}">
                  <a16:creationId xmlns:a16="http://schemas.microsoft.com/office/drawing/2014/main" id="{3B340ABD-3DAB-BF49-AEB0-17A9A4EDB6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AutoShape 24">
              <a:extLst>
                <a:ext uri="{FF2B5EF4-FFF2-40B4-BE49-F238E27FC236}">
                  <a16:creationId xmlns:a16="http://schemas.microsoft.com/office/drawing/2014/main" id="{C794E69F-D5DC-F446-86D0-86A31B26DD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Line 28">
            <a:extLst>
              <a:ext uri="{FF2B5EF4-FFF2-40B4-BE49-F238E27FC236}">
                <a16:creationId xmlns:a16="http://schemas.microsoft.com/office/drawing/2014/main" id="{8344E2C2-B780-C246-AC8A-362BE71E9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513886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D19C3F29-CFEF-8142-882A-A33C4A7D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4605465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D93FB346-69DB-D249-B202-DCB3FEF0B6F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4627690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Line 25">
            <a:extLst>
              <a:ext uri="{FF2B5EF4-FFF2-40B4-BE49-F238E27FC236}">
                <a16:creationId xmlns:a16="http://schemas.microsoft.com/office/drawing/2014/main" id="{340476F6-0B33-4C79-8FAB-5BF0380DD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605469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26">
            <a:extLst>
              <a:ext uri="{FF2B5EF4-FFF2-40B4-BE49-F238E27FC236}">
                <a16:creationId xmlns:a16="http://schemas.microsoft.com/office/drawing/2014/main" id="{547B801A-F29B-4199-9576-79A32C0F1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5521299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id="{0C3910D7-5E30-49AC-9B20-8A2AA19FAA2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5408614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37" name="Group 17">
            <a:extLst>
              <a:ext uri="{FF2B5EF4-FFF2-40B4-BE49-F238E27FC236}">
                <a16:creationId xmlns:a16="http://schemas.microsoft.com/office/drawing/2014/main" id="{2BD901C1-565F-4A32-AE0A-2AE5324DAB48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5418238"/>
            <a:ext cx="762001" cy="665162"/>
            <a:chOff x="1110" y="2656"/>
            <a:chExt cx="1549" cy="1351"/>
          </a:xfrm>
        </p:grpSpPr>
        <p:sp>
          <p:nvSpPr>
            <p:cNvPr id="38" name="AutoShape 18">
              <a:extLst>
                <a:ext uri="{FF2B5EF4-FFF2-40B4-BE49-F238E27FC236}">
                  <a16:creationId xmlns:a16="http://schemas.microsoft.com/office/drawing/2014/main" id="{B8D17286-1096-44D4-9CCB-1AC43E3DFD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AutoShape 19">
              <a:extLst>
                <a:ext uri="{FF2B5EF4-FFF2-40B4-BE49-F238E27FC236}">
                  <a16:creationId xmlns:a16="http://schemas.microsoft.com/office/drawing/2014/main" id="{A14DBBBD-44A3-43B2-BCD1-C8CB1A8ECA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AutoShape 20">
              <a:extLst>
                <a:ext uri="{FF2B5EF4-FFF2-40B4-BE49-F238E27FC236}">
                  <a16:creationId xmlns:a16="http://schemas.microsoft.com/office/drawing/2014/main" id="{33896D3A-AD0D-44FE-B194-433DE47C34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Text Box 27">
            <a:extLst>
              <a:ext uri="{FF2B5EF4-FFF2-40B4-BE49-F238E27FC236}">
                <a16:creationId xmlns:a16="http://schemas.microsoft.com/office/drawing/2014/main" id="{D32FB4ED-6443-4725-A166-3577859F323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7908" y="551666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E620CBD8-5CA6-4C43-9998-07F466BF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2798890"/>
            <a:ext cx="4220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Observation and Motivation</a:t>
            </a:r>
          </a:p>
        </p:txBody>
      </p:sp>
    </p:spTree>
    <p:extLst>
      <p:ext uri="{BB962C8B-B14F-4D97-AF65-F5344CB8AC3E}">
        <p14:creationId xmlns:p14="http://schemas.microsoft.com/office/powerpoint/2010/main" val="1312433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F5CCC9-BA71-4AEC-B584-007BAF9C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953D47-0881-4897-A776-EF30A567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48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EEBF86-D162-4445-BBAE-964B1F937842}"/>
              </a:ext>
            </a:extLst>
          </p:cNvPr>
          <p:cNvSpPr txBox="1"/>
          <p:nvPr/>
        </p:nvSpPr>
        <p:spPr>
          <a:xfrm>
            <a:off x="691376" y="1405054"/>
            <a:ext cx="1116153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>
              <a:buFont typeface="+mj-lt"/>
              <a:buAutoNum type="arabicPeriod"/>
              <a:defRPr sz="3600">
                <a:latin typeface="+mn-lt"/>
              </a:defRPr>
            </a:lvl1pPr>
            <a:lvl2pPr marL="800100" indent="-342900">
              <a:buFont typeface="+mj-lt"/>
              <a:buAutoNum type="arabicPeriod"/>
            </a:lvl2pPr>
          </a:lstStyle>
          <a:p>
            <a:r>
              <a:rPr lang="en-US" altLang="zh-CN" sz="2800" dirty="0"/>
              <a:t>Training throughput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dirty="0"/>
              <a:t>Ideal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dirty="0" err="1"/>
              <a:t>SwapAdvisor</a:t>
            </a:r>
            <a:endParaRPr lang="en-US" altLang="zh-CN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dirty="0" err="1"/>
              <a:t>ODSwap</a:t>
            </a:r>
            <a:endParaRPr lang="en-US" altLang="zh-CN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dirty="0"/>
              <a:t>TFLMS</a:t>
            </a:r>
          </a:p>
          <a:p>
            <a:r>
              <a:rPr lang="en-US" altLang="zh-CN" sz="2800" dirty="0"/>
              <a:t>Inference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dirty="0"/>
              <a:t>Lower down memory consumption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dirty="0"/>
              <a:t>Inference more models in one GPU</a:t>
            </a:r>
          </a:p>
          <a:p>
            <a:r>
              <a:rPr lang="en-US" altLang="zh-CN" sz="2800" dirty="0"/>
              <a:t>Scheduling or Mem </a:t>
            </a:r>
            <a:r>
              <a:rPr lang="en-US" altLang="zh-CN" sz="2800" dirty="0" err="1"/>
              <a:t>alloc</a:t>
            </a:r>
            <a:r>
              <a:rPr lang="en-US" altLang="zh-CN" sz="2800" dirty="0"/>
              <a:t>?</a:t>
            </a:r>
          </a:p>
          <a:p>
            <a:r>
              <a:rPr lang="en-US" altLang="zh-CN" sz="2800" dirty="0"/>
              <a:t>Genetic Algorithm</a:t>
            </a:r>
          </a:p>
          <a:p>
            <a:r>
              <a:rPr lang="en-US" altLang="zh-CN" sz="2800" dirty="0"/>
              <a:t>Simulator Accuracy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77786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628E77-4A71-4F7C-89B0-9511BBB3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 Throughput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F308DC-834A-4969-8253-29B358AB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49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EE0CB81-CF63-40E7-A2D5-EBB10BE6D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536" y="1293540"/>
            <a:ext cx="7776096" cy="44158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2A73E4F-A5BC-4F03-B4D2-FDFC663BDE4D}"/>
              </a:ext>
            </a:extLst>
          </p:cNvPr>
          <p:cNvSpPr txBox="1"/>
          <p:nvPr/>
        </p:nvSpPr>
        <p:spPr>
          <a:xfrm>
            <a:off x="481361" y="1293540"/>
            <a:ext cx="3172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Ideal: Replace without swap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ODSwap</a:t>
            </a:r>
            <a:r>
              <a:rPr lang="en-US" altLang="zh-CN" dirty="0"/>
              <a:t>: LRU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SwapAdv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0846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EAA0A0-8768-44E5-A739-2AAC6EF5C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Computation Flow in DNN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B018E8-35B7-4868-BFAA-F4712E02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24577F72-6306-4069-B2D0-A3F54AC5C023}"/>
              </a:ext>
            </a:extLst>
          </p:cNvPr>
          <p:cNvSpPr/>
          <p:nvPr/>
        </p:nvSpPr>
        <p:spPr>
          <a:xfrm>
            <a:off x="9642339" y="1250283"/>
            <a:ext cx="509667" cy="2464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09732695-3475-43D0-9E74-F636BA803C7A}"/>
              </a:ext>
            </a:extLst>
          </p:cNvPr>
          <p:cNvSpPr/>
          <p:nvPr/>
        </p:nvSpPr>
        <p:spPr>
          <a:xfrm>
            <a:off x="9642341" y="1765591"/>
            <a:ext cx="509666" cy="2393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E09C0190-242E-4F39-9059-8E6AD6F89B7B}"/>
              </a:ext>
            </a:extLst>
          </p:cNvPr>
          <p:cNvSpPr/>
          <p:nvPr/>
        </p:nvSpPr>
        <p:spPr>
          <a:xfrm>
            <a:off x="9642338" y="2253197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4E21F3BD-013F-42BA-92A3-28EA3A39A869}"/>
              </a:ext>
            </a:extLst>
          </p:cNvPr>
          <p:cNvSpPr txBox="1"/>
          <p:nvPr/>
        </p:nvSpPr>
        <p:spPr>
          <a:xfrm>
            <a:off x="10276091" y="1197785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parameter</a:t>
            </a:r>
            <a:endParaRPr lang="zh-CN" altLang="en-US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76B8DDA2-2257-4580-8903-DA131F8A4D84}"/>
              </a:ext>
            </a:extLst>
          </p:cNvPr>
          <p:cNvSpPr txBox="1"/>
          <p:nvPr/>
        </p:nvSpPr>
        <p:spPr>
          <a:xfrm>
            <a:off x="10276091" y="213797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Intermediate data</a:t>
            </a:r>
            <a:endParaRPr lang="zh-CN" altLang="en-US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42C209CF-57E8-4EBA-B21A-0E639F53E452}"/>
              </a:ext>
            </a:extLst>
          </p:cNvPr>
          <p:cNvSpPr txBox="1"/>
          <p:nvPr/>
        </p:nvSpPr>
        <p:spPr>
          <a:xfrm>
            <a:off x="10276091" y="1700841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 Operator</a:t>
            </a:r>
            <a:endParaRPr lang="zh-CN" altLang="en-US" dirty="0"/>
          </a:p>
        </p:txBody>
      </p: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13379A86-DCD9-408C-8608-A5A12D72E8E0}"/>
              </a:ext>
            </a:extLst>
          </p:cNvPr>
          <p:cNvGrpSpPr/>
          <p:nvPr/>
        </p:nvGrpSpPr>
        <p:grpSpPr>
          <a:xfrm>
            <a:off x="3080147" y="1031751"/>
            <a:ext cx="6031705" cy="5785951"/>
            <a:chOff x="1628098" y="1044874"/>
            <a:chExt cx="6031705" cy="5785951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C4D4402E-F765-4C50-85B0-F8225C1D5DED}"/>
                </a:ext>
              </a:extLst>
            </p:cNvPr>
            <p:cNvSpPr/>
            <p:nvPr/>
          </p:nvSpPr>
          <p:spPr>
            <a:xfrm>
              <a:off x="1628098" y="2085295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Conv3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DAA5A93-78C1-4DB6-82BB-B850DCF0D812}"/>
                </a:ext>
              </a:extLst>
            </p:cNvPr>
            <p:cNvSpPr/>
            <p:nvPr/>
          </p:nvSpPr>
          <p:spPr>
            <a:xfrm>
              <a:off x="2235198" y="2085296"/>
              <a:ext cx="509667" cy="237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A4</a:t>
              </a:r>
              <a:endParaRPr lang="zh-CN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D288291D-EC0D-41DA-9558-3A527EF9055D}"/>
                </a:ext>
              </a:extLst>
            </p:cNvPr>
            <p:cNvSpPr/>
            <p:nvPr/>
          </p:nvSpPr>
          <p:spPr>
            <a:xfrm>
              <a:off x="1628098" y="3321459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Conv2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06445D2-CF1C-49D2-9D28-FC6D22147884}"/>
                </a:ext>
              </a:extLst>
            </p:cNvPr>
            <p:cNvSpPr/>
            <p:nvPr/>
          </p:nvSpPr>
          <p:spPr>
            <a:xfrm>
              <a:off x="2235198" y="3321459"/>
              <a:ext cx="509667" cy="2453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A3</a:t>
              </a:r>
              <a:endParaRPr lang="zh-CN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A4C97DB4-EB9E-408F-8820-70C2DB9580FE}"/>
                </a:ext>
              </a:extLst>
            </p:cNvPr>
            <p:cNvSpPr/>
            <p:nvPr/>
          </p:nvSpPr>
          <p:spPr>
            <a:xfrm>
              <a:off x="1628098" y="4557623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Conv1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9FDBAF1C-0B3A-4AB2-BD22-6391D81E111C}"/>
                </a:ext>
              </a:extLst>
            </p:cNvPr>
            <p:cNvSpPr/>
            <p:nvPr/>
          </p:nvSpPr>
          <p:spPr>
            <a:xfrm>
              <a:off x="2235198" y="4557623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A2</a:t>
              </a:r>
              <a:endParaRPr lang="zh-CN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581791FB-79FF-4A66-9441-62287F3A9A9B}"/>
                </a:ext>
              </a:extLst>
            </p:cNvPr>
            <p:cNvSpPr/>
            <p:nvPr/>
          </p:nvSpPr>
          <p:spPr>
            <a:xfrm>
              <a:off x="3351967" y="5695950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W1</a:t>
              </a:r>
              <a:endParaRPr lang="zh-CN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2755CFBD-F2A9-48D3-9071-63C85C6639F5}"/>
                </a:ext>
              </a:extLst>
            </p:cNvPr>
            <p:cNvSpPr/>
            <p:nvPr/>
          </p:nvSpPr>
          <p:spPr>
            <a:xfrm>
              <a:off x="3355715" y="4311201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W2</a:t>
              </a:r>
              <a:endParaRPr lang="zh-CN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8A8431F7-22A7-48DE-BE3B-C6FF1F8D6C67}"/>
                </a:ext>
              </a:extLst>
            </p:cNvPr>
            <p:cNvSpPr/>
            <p:nvPr/>
          </p:nvSpPr>
          <p:spPr>
            <a:xfrm>
              <a:off x="3351967" y="3075037"/>
              <a:ext cx="509667" cy="2464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W3</a:t>
              </a:r>
              <a:endParaRPr lang="zh-CN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5468DE3C-C2FF-4FAF-9D02-B18C748CC32D}"/>
                </a:ext>
              </a:extLst>
            </p:cNvPr>
            <p:cNvCxnSpPr>
              <a:cxnSpLocks/>
              <a:stCxn id="37" idx="0"/>
              <a:endCxn id="35" idx="2"/>
            </p:cNvCxnSpPr>
            <p:nvPr/>
          </p:nvCxnSpPr>
          <p:spPr>
            <a:xfrm flipH="1" flipV="1">
              <a:off x="2490033" y="5246138"/>
              <a:ext cx="1116768" cy="4498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0F82ACBB-5172-4F77-AE83-46D665DBD201}"/>
                </a:ext>
              </a:extLst>
            </p:cNvPr>
            <p:cNvCxnSpPr>
              <a:cxnSpLocks/>
              <a:stCxn id="38" idx="0"/>
              <a:endCxn id="33" idx="2"/>
            </p:cNvCxnSpPr>
            <p:nvPr/>
          </p:nvCxnSpPr>
          <p:spPr>
            <a:xfrm flipH="1" flipV="1">
              <a:off x="2490033" y="4009974"/>
              <a:ext cx="1120516" cy="3012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DEAB7551-71C8-4627-9FAB-AF9BF40FC233}"/>
                </a:ext>
              </a:extLst>
            </p:cNvPr>
            <p:cNvCxnSpPr>
              <a:cxnSpLocks/>
              <a:stCxn id="39" idx="0"/>
              <a:endCxn id="31" idx="2"/>
            </p:cNvCxnSpPr>
            <p:nvPr/>
          </p:nvCxnSpPr>
          <p:spPr>
            <a:xfrm flipH="1" flipV="1">
              <a:off x="2490033" y="2773810"/>
              <a:ext cx="1116768" cy="3012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3221E8AB-8AB3-4B55-8797-7978534193B5}"/>
                </a:ext>
              </a:extLst>
            </p:cNvPr>
            <p:cNvCxnSpPr>
              <a:cxnSpLocks/>
              <a:stCxn id="36" idx="0"/>
              <a:endCxn id="33" idx="2"/>
            </p:cNvCxnSpPr>
            <p:nvPr/>
          </p:nvCxnSpPr>
          <p:spPr>
            <a:xfrm flipV="1">
              <a:off x="2490032" y="4009974"/>
              <a:ext cx="1" cy="5476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50187856-03DB-4E43-8CC1-44A4D6A75766}"/>
                </a:ext>
              </a:extLst>
            </p:cNvPr>
            <p:cNvCxnSpPr>
              <a:cxnSpLocks/>
              <a:stCxn id="34" idx="0"/>
              <a:endCxn id="31" idx="2"/>
            </p:cNvCxnSpPr>
            <p:nvPr/>
          </p:nvCxnSpPr>
          <p:spPr>
            <a:xfrm flipV="1">
              <a:off x="2490032" y="2773810"/>
              <a:ext cx="1" cy="5476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5B59F3F7-4983-405D-B37C-12B9ABB632CF}"/>
                </a:ext>
              </a:extLst>
            </p:cNvPr>
            <p:cNvSpPr/>
            <p:nvPr/>
          </p:nvSpPr>
          <p:spPr>
            <a:xfrm>
              <a:off x="2235198" y="5695950"/>
              <a:ext cx="509667" cy="24642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A1</a:t>
              </a:r>
              <a:endParaRPr lang="zh-CN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D3C10135-02E9-4044-BDEF-6EF30C382D94}"/>
                </a:ext>
              </a:extLst>
            </p:cNvPr>
            <p:cNvCxnSpPr>
              <a:cxnSpLocks/>
              <a:stCxn id="45" idx="0"/>
              <a:endCxn id="35" idx="2"/>
            </p:cNvCxnSpPr>
            <p:nvPr/>
          </p:nvCxnSpPr>
          <p:spPr>
            <a:xfrm flipV="1">
              <a:off x="2490032" y="5246138"/>
              <a:ext cx="1" cy="4498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46282C7D-5780-434A-9158-2A92F9B33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0031" y="1537646"/>
              <a:ext cx="1" cy="5476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4BE7D08F-8694-4D2F-8266-534F6710F5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0031" y="5934653"/>
              <a:ext cx="1" cy="5476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28E3E012-36F4-42FD-AEB8-E91D0F9B80CB}"/>
                </a:ext>
              </a:extLst>
            </p:cNvPr>
            <p:cNvSpPr txBox="1"/>
            <p:nvPr/>
          </p:nvSpPr>
          <p:spPr>
            <a:xfrm>
              <a:off x="2218161" y="6277302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/>
                <a:t>…</a:t>
              </a:r>
              <a:endParaRPr lang="zh-CN" altLang="en-US" sz="2800" b="1" dirty="0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019D671A-96D7-4BEB-954F-A68DF37DF485}"/>
                </a:ext>
              </a:extLst>
            </p:cNvPr>
            <p:cNvSpPr txBox="1"/>
            <p:nvPr/>
          </p:nvSpPr>
          <p:spPr>
            <a:xfrm>
              <a:off x="2241198" y="1044874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/>
                <a:t>…</a:t>
              </a:r>
              <a:endParaRPr lang="zh-CN" altLang="en-US" sz="2800" b="1" dirty="0"/>
            </a:p>
          </p:txBody>
        </p:sp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8BC8D403-DA26-415A-AC32-73E12012BEF7}"/>
                </a:ext>
              </a:extLst>
            </p:cNvPr>
            <p:cNvSpPr/>
            <p:nvPr/>
          </p:nvSpPr>
          <p:spPr>
            <a:xfrm>
              <a:off x="4914025" y="2085295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bConv3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1035E3EF-A4CE-4DF3-990B-DC2366BDEBBF}"/>
                </a:ext>
              </a:extLst>
            </p:cNvPr>
            <p:cNvSpPr/>
            <p:nvPr/>
          </p:nvSpPr>
          <p:spPr>
            <a:xfrm>
              <a:off x="4914025" y="3321459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bConv2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BB103F9B-308F-4A86-BC04-FF509BF76B28}"/>
                </a:ext>
              </a:extLst>
            </p:cNvPr>
            <p:cNvSpPr/>
            <p:nvPr/>
          </p:nvSpPr>
          <p:spPr>
            <a:xfrm>
              <a:off x="4914025" y="4557623"/>
              <a:ext cx="1723869" cy="6885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bConv1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7" name="直接箭头连接符 66">
              <a:extLst>
                <a:ext uri="{FF2B5EF4-FFF2-40B4-BE49-F238E27FC236}">
                  <a16:creationId xmlns:a16="http://schemas.microsoft.com/office/drawing/2014/main" id="{C8E952DD-FA66-49C4-8AB3-5AA80D64F594}"/>
                </a:ext>
              </a:extLst>
            </p:cNvPr>
            <p:cNvCxnSpPr>
              <a:cxnSpLocks/>
              <a:endCxn id="64" idx="0"/>
            </p:cNvCxnSpPr>
            <p:nvPr/>
          </p:nvCxnSpPr>
          <p:spPr>
            <a:xfrm>
              <a:off x="5775960" y="1537646"/>
              <a:ext cx="0" cy="54764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B6B2EDE5-ACA2-4274-9B0A-70EE70925B5C}"/>
                </a:ext>
              </a:extLst>
            </p:cNvPr>
            <p:cNvSpPr txBox="1"/>
            <p:nvPr/>
          </p:nvSpPr>
          <p:spPr>
            <a:xfrm>
              <a:off x="5504089" y="1044874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/>
                <a:t>…</a:t>
              </a:r>
              <a:endParaRPr lang="zh-CN" altLang="en-US" sz="2800" b="1" dirty="0"/>
            </a:p>
          </p:txBody>
        </p:sp>
        <p:cxnSp>
          <p:nvCxnSpPr>
            <p:cNvPr id="73" name="直接箭头连接符 72">
              <a:extLst>
                <a:ext uri="{FF2B5EF4-FFF2-40B4-BE49-F238E27FC236}">
                  <a16:creationId xmlns:a16="http://schemas.microsoft.com/office/drawing/2014/main" id="{F05E48FD-F91F-448F-AFBE-585B26D429DD}"/>
                </a:ext>
              </a:extLst>
            </p:cNvPr>
            <p:cNvCxnSpPr>
              <a:cxnSpLocks/>
            </p:cNvCxnSpPr>
            <p:nvPr/>
          </p:nvCxnSpPr>
          <p:spPr>
            <a:xfrm>
              <a:off x="5760718" y="2773810"/>
              <a:ext cx="0" cy="54764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2AEED5A3-E6BC-45FD-BDB0-6B3AF066C6BC}"/>
                </a:ext>
              </a:extLst>
            </p:cNvPr>
            <p:cNvCxnSpPr>
              <a:cxnSpLocks/>
            </p:cNvCxnSpPr>
            <p:nvPr/>
          </p:nvCxnSpPr>
          <p:spPr>
            <a:xfrm>
              <a:off x="5775958" y="4037376"/>
              <a:ext cx="0" cy="54764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368AED66-88F5-4125-B378-50FB05C964C6}"/>
                </a:ext>
              </a:extLst>
            </p:cNvPr>
            <p:cNvSpPr/>
            <p:nvPr/>
          </p:nvSpPr>
          <p:spPr>
            <a:xfrm>
              <a:off x="5512082" y="2085296"/>
              <a:ext cx="509667" cy="237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gA4</a:t>
              </a:r>
              <a:endParaRPr lang="zh-CN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76" name="直接箭头连接符 75">
              <a:extLst>
                <a:ext uri="{FF2B5EF4-FFF2-40B4-BE49-F238E27FC236}">
                  <a16:creationId xmlns:a16="http://schemas.microsoft.com/office/drawing/2014/main" id="{75B70938-2DBD-4FEC-B5AD-CFC20B209A7B}"/>
                </a:ext>
              </a:extLst>
            </p:cNvPr>
            <p:cNvCxnSpPr>
              <a:cxnSpLocks/>
              <a:stCxn id="39" idx="3"/>
              <a:endCxn id="65" idx="1"/>
            </p:cNvCxnSpPr>
            <p:nvPr/>
          </p:nvCxnSpPr>
          <p:spPr>
            <a:xfrm>
              <a:off x="3861634" y="3198248"/>
              <a:ext cx="1052391" cy="46746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D62F94C5-17F2-4AB0-9D0A-F0AD82C3DDCB}"/>
                </a:ext>
              </a:extLst>
            </p:cNvPr>
            <p:cNvCxnSpPr>
              <a:cxnSpLocks/>
              <a:stCxn id="34" idx="3"/>
              <a:endCxn id="65" idx="1"/>
            </p:cNvCxnSpPr>
            <p:nvPr/>
          </p:nvCxnSpPr>
          <p:spPr>
            <a:xfrm>
              <a:off x="2744865" y="3444143"/>
              <a:ext cx="2169160" cy="221574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6E1FD564-2EC1-4CBF-87C9-569D6F8E047B}"/>
                </a:ext>
              </a:extLst>
            </p:cNvPr>
            <p:cNvCxnSpPr>
              <a:cxnSpLocks/>
              <a:stCxn id="38" idx="3"/>
              <a:endCxn id="66" idx="1"/>
            </p:cNvCxnSpPr>
            <p:nvPr/>
          </p:nvCxnSpPr>
          <p:spPr>
            <a:xfrm>
              <a:off x="3865382" y="4434412"/>
              <a:ext cx="1048643" cy="46746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84">
              <a:extLst>
                <a:ext uri="{FF2B5EF4-FFF2-40B4-BE49-F238E27FC236}">
                  <a16:creationId xmlns:a16="http://schemas.microsoft.com/office/drawing/2014/main" id="{209AD596-46E2-44F3-981E-72A1E5D638FC}"/>
                </a:ext>
              </a:extLst>
            </p:cNvPr>
            <p:cNvCxnSpPr>
              <a:cxnSpLocks/>
              <a:stCxn id="36" idx="3"/>
              <a:endCxn id="66" idx="1"/>
            </p:cNvCxnSpPr>
            <p:nvPr/>
          </p:nvCxnSpPr>
          <p:spPr>
            <a:xfrm>
              <a:off x="2744865" y="4680834"/>
              <a:ext cx="2169160" cy="22104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3CF12110-616B-418B-AF90-71E82FF86A04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>
              <a:off x="5775960" y="5246138"/>
              <a:ext cx="0" cy="449812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C64B14E8-9C42-460F-B76D-D769505D2879}"/>
                </a:ext>
              </a:extLst>
            </p:cNvPr>
            <p:cNvSpPr/>
            <p:nvPr/>
          </p:nvSpPr>
          <p:spPr>
            <a:xfrm>
              <a:off x="5521126" y="3329478"/>
              <a:ext cx="509667" cy="237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gA3</a:t>
              </a:r>
              <a:endParaRPr lang="zh-CN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0A025033-1405-44EB-9726-F4FB6A2FEE59}"/>
                </a:ext>
              </a:extLst>
            </p:cNvPr>
            <p:cNvSpPr/>
            <p:nvPr/>
          </p:nvSpPr>
          <p:spPr>
            <a:xfrm>
              <a:off x="5512082" y="4562159"/>
              <a:ext cx="509667" cy="237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gA2</a:t>
              </a:r>
              <a:endParaRPr lang="zh-CN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16863EF8-BC5D-4BE9-A177-1634F5604282}"/>
                </a:ext>
              </a:extLst>
            </p:cNvPr>
            <p:cNvSpPr/>
            <p:nvPr/>
          </p:nvSpPr>
          <p:spPr>
            <a:xfrm>
              <a:off x="5538161" y="5692769"/>
              <a:ext cx="509667" cy="237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gA1</a:t>
              </a:r>
              <a:endParaRPr lang="zh-CN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94" name="直接箭头连接符 93">
              <a:extLst>
                <a:ext uri="{FF2B5EF4-FFF2-40B4-BE49-F238E27FC236}">
                  <a16:creationId xmlns:a16="http://schemas.microsoft.com/office/drawing/2014/main" id="{5848F863-5AA5-4025-9E8E-477204F9F067}"/>
                </a:ext>
              </a:extLst>
            </p:cNvPr>
            <p:cNvCxnSpPr>
              <a:cxnSpLocks/>
            </p:cNvCxnSpPr>
            <p:nvPr/>
          </p:nvCxnSpPr>
          <p:spPr>
            <a:xfrm>
              <a:off x="5792994" y="5942371"/>
              <a:ext cx="0" cy="5669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EA67CC26-7306-4989-81DD-3C854DEE5127}"/>
                </a:ext>
              </a:extLst>
            </p:cNvPr>
            <p:cNvSpPr txBox="1"/>
            <p:nvPr/>
          </p:nvSpPr>
          <p:spPr>
            <a:xfrm>
              <a:off x="5538161" y="630760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/>
                <a:t>…</a:t>
              </a:r>
              <a:endParaRPr lang="zh-CN" altLang="en-US" sz="2800" b="1" dirty="0"/>
            </a:p>
          </p:txBody>
        </p:sp>
        <p:cxnSp>
          <p:nvCxnSpPr>
            <p:cNvPr id="97" name="直接箭头连接符 96">
              <a:extLst>
                <a:ext uri="{FF2B5EF4-FFF2-40B4-BE49-F238E27FC236}">
                  <a16:creationId xmlns:a16="http://schemas.microsoft.com/office/drawing/2014/main" id="{60AFB176-E4CC-4474-8BD1-97591E712C90}"/>
                </a:ext>
              </a:extLst>
            </p:cNvPr>
            <p:cNvCxnSpPr>
              <a:cxnSpLocks/>
            </p:cNvCxnSpPr>
            <p:nvPr/>
          </p:nvCxnSpPr>
          <p:spPr>
            <a:xfrm>
              <a:off x="3865382" y="5809833"/>
              <a:ext cx="1153350" cy="8024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箭头连接符 97">
              <a:extLst>
                <a:ext uri="{FF2B5EF4-FFF2-40B4-BE49-F238E27FC236}">
                  <a16:creationId xmlns:a16="http://schemas.microsoft.com/office/drawing/2014/main" id="{A326F048-31C6-4BDA-94C4-F844A6ED0A89}"/>
                </a:ext>
              </a:extLst>
            </p:cNvPr>
            <p:cNvCxnSpPr>
              <a:cxnSpLocks/>
              <a:stCxn id="45" idx="3"/>
            </p:cNvCxnSpPr>
            <p:nvPr/>
          </p:nvCxnSpPr>
          <p:spPr>
            <a:xfrm>
              <a:off x="2744865" y="5819161"/>
              <a:ext cx="2273867" cy="793072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箭头连接符 101">
              <a:extLst>
                <a:ext uri="{FF2B5EF4-FFF2-40B4-BE49-F238E27FC236}">
                  <a16:creationId xmlns:a16="http://schemas.microsoft.com/office/drawing/2014/main" id="{DD4BF956-6DDB-46B3-9305-7854253F7FCD}"/>
                </a:ext>
              </a:extLst>
            </p:cNvPr>
            <p:cNvCxnSpPr>
              <a:cxnSpLocks/>
              <a:stCxn id="64" idx="2"/>
              <a:endCxn id="105" idx="0"/>
            </p:cNvCxnSpPr>
            <p:nvPr/>
          </p:nvCxnSpPr>
          <p:spPr>
            <a:xfrm>
              <a:off x="5775960" y="2773810"/>
              <a:ext cx="1629010" cy="29819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F5E7F2C3-04E4-4B8E-98F0-AE65FAE04DDC}"/>
                </a:ext>
              </a:extLst>
            </p:cNvPr>
            <p:cNvSpPr/>
            <p:nvPr/>
          </p:nvSpPr>
          <p:spPr>
            <a:xfrm>
              <a:off x="7150136" y="3072008"/>
              <a:ext cx="509667" cy="237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g3</a:t>
              </a:r>
              <a:endParaRPr lang="zh-CN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07" name="直接箭头连接符 106">
              <a:extLst>
                <a:ext uri="{FF2B5EF4-FFF2-40B4-BE49-F238E27FC236}">
                  <a16:creationId xmlns:a16="http://schemas.microsoft.com/office/drawing/2014/main" id="{CA14DC7A-A1ED-447B-A0FF-D5C83DC69C24}"/>
                </a:ext>
              </a:extLst>
            </p:cNvPr>
            <p:cNvCxnSpPr>
              <a:cxnSpLocks/>
              <a:endCxn id="108" idx="0"/>
            </p:cNvCxnSpPr>
            <p:nvPr/>
          </p:nvCxnSpPr>
          <p:spPr>
            <a:xfrm>
              <a:off x="5761587" y="4030760"/>
              <a:ext cx="1629010" cy="29819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FD5CA285-342F-47F8-A5EA-14E061B68AF7}"/>
                </a:ext>
              </a:extLst>
            </p:cNvPr>
            <p:cNvSpPr/>
            <p:nvPr/>
          </p:nvSpPr>
          <p:spPr>
            <a:xfrm>
              <a:off x="7135763" y="4328958"/>
              <a:ext cx="509667" cy="237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g2</a:t>
              </a:r>
              <a:endParaRPr lang="zh-CN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09" name="直接箭头连接符 108">
              <a:extLst>
                <a:ext uri="{FF2B5EF4-FFF2-40B4-BE49-F238E27FC236}">
                  <a16:creationId xmlns:a16="http://schemas.microsoft.com/office/drawing/2014/main" id="{D8BA6093-61E4-4BB0-8E21-CB8E102F372A}"/>
                </a:ext>
              </a:extLst>
            </p:cNvPr>
            <p:cNvCxnSpPr>
              <a:cxnSpLocks/>
              <a:endCxn id="110" idx="0"/>
            </p:cNvCxnSpPr>
            <p:nvPr/>
          </p:nvCxnSpPr>
          <p:spPr>
            <a:xfrm>
              <a:off x="5762457" y="5251599"/>
              <a:ext cx="1629010" cy="29819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07C68DA8-928D-4534-A032-D70A9AF62C6C}"/>
                </a:ext>
              </a:extLst>
            </p:cNvPr>
            <p:cNvSpPr/>
            <p:nvPr/>
          </p:nvSpPr>
          <p:spPr>
            <a:xfrm>
              <a:off x="7136633" y="5549797"/>
              <a:ext cx="509667" cy="237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g1</a:t>
              </a:r>
              <a:endParaRPr lang="zh-CN" alt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2" name="文本框 111">
            <a:extLst>
              <a:ext uri="{FF2B5EF4-FFF2-40B4-BE49-F238E27FC236}">
                <a16:creationId xmlns:a16="http://schemas.microsoft.com/office/drawing/2014/main" id="{CD69BB53-2371-408A-B339-762CDC4F1FFA}"/>
              </a:ext>
            </a:extLst>
          </p:cNvPr>
          <p:cNvSpPr txBox="1"/>
          <p:nvPr/>
        </p:nvSpPr>
        <p:spPr>
          <a:xfrm>
            <a:off x="299641" y="3817582"/>
            <a:ext cx="2566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Forward Propagation</a:t>
            </a:r>
            <a:endParaRPr lang="zh-CN" altLang="en-US" sz="2000" b="1" dirty="0"/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B2E2EF47-D7D9-4515-8E5E-C55D2FFFBA9E}"/>
              </a:ext>
            </a:extLst>
          </p:cNvPr>
          <p:cNvSpPr txBox="1"/>
          <p:nvPr/>
        </p:nvSpPr>
        <p:spPr>
          <a:xfrm>
            <a:off x="9138584" y="3817582"/>
            <a:ext cx="2724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Backward Propagation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509154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628E77-4A71-4F7C-89B0-9511BBB3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 Throughput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F308DC-834A-4969-8253-29B358AB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50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EE0CB81-CF63-40E7-A2D5-EBB10BE6D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536" y="1293540"/>
            <a:ext cx="3507696" cy="199194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2A73E4F-A5BC-4F03-B4D2-FDFC663BDE4D}"/>
              </a:ext>
            </a:extLst>
          </p:cNvPr>
          <p:cNvSpPr txBox="1"/>
          <p:nvPr/>
        </p:nvSpPr>
        <p:spPr>
          <a:xfrm>
            <a:off x="481361" y="1293540"/>
            <a:ext cx="3172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Ideal: Replace without swap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ODSwap</a:t>
            </a:r>
            <a:r>
              <a:rPr lang="en-US" altLang="zh-CN" dirty="0"/>
              <a:t>: LRU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SwapAdv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B57984A-E793-4607-A353-023AAE456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246" y="1293541"/>
            <a:ext cx="3507696" cy="19919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4037634-1399-4793-BCB6-6B159BE04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08" y="3184171"/>
            <a:ext cx="3676032" cy="21015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C9E6DB0-AD52-4ACC-A220-9B729F66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940" y="3293730"/>
            <a:ext cx="3402580" cy="199194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F6AE02E-34F5-46CF-8411-D2DA89AA9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8246" y="3293730"/>
            <a:ext cx="3507696" cy="20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446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628E77-4A71-4F7C-89B0-9511BBB3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 Throughput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F308DC-834A-4969-8253-29B358AB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51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EE0CB81-CF63-40E7-A2D5-EBB10BE6D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536" y="1293540"/>
            <a:ext cx="3507696" cy="199194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2A73E4F-A5BC-4F03-B4D2-FDFC663BDE4D}"/>
              </a:ext>
            </a:extLst>
          </p:cNvPr>
          <p:cNvSpPr txBox="1"/>
          <p:nvPr/>
        </p:nvSpPr>
        <p:spPr>
          <a:xfrm>
            <a:off x="481361" y="1293540"/>
            <a:ext cx="3172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Ideal: Replace without swap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ODSwap</a:t>
            </a:r>
            <a:r>
              <a:rPr lang="en-US" altLang="zh-CN" dirty="0"/>
              <a:t>: LRU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SwapAdv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B57984A-E793-4607-A353-023AAE456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246" y="1293541"/>
            <a:ext cx="3507696" cy="19919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4037634-1399-4793-BCB6-6B159BE04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08" y="3184171"/>
            <a:ext cx="3676032" cy="21015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C9E6DB0-AD52-4ACC-A220-9B729F662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940" y="3293730"/>
            <a:ext cx="3402580" cy="199194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F6AE02E-34F5-46CF-8411-D2DA89AA96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8246" y="3293730"/>
            <a:ext cx="3507696" cy="201116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19F4F76-B693-4DB9-8399-5E2973100E7E}"/>
              </a:ext>
            </a:extLst>
          </p:cNvPr>
          <p:cNvSpPr txBox="1"/>
          <p:nvPr/>
        </p:nvSpPr>
        <p:spPr>
          <a:xfrm>
            <a:off x="838200" y="5575610"/>
            <a:ext cx="10213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>
                <a:solidFill>
                  <a:srgbClr val="FF0000"/>
                </a:solidFill>
              </a:rPr>
              <a:t>RNN</a:t>
            </a:r>
            <a:r>
              <a:rPr lang="zh-CN" altLang="en-US" dirty="0">
                <a:solidFill>
                  <a:srgbClr val="FF0000"/>
                </a:solidFill>
              </a:rPr>
              <a:t>模型中</a:t>
            </a:r>
            <a:r>
              <a:rPr lang="en-US" altLang="zh-CN" dirty="0" err="1">
                <a:solidFill>
                  <a:srgbClr val="FF0000"/>
                </a:solidFill>
              </a:rPr>
              <a:t>ODSwap</a:t>
            </a:r>
            <a:r>
              <a:rPr lang="zh-CN" altLang="en-US" dirty="0">
                <a:solidFill>
                  <a:srgbClr val="FF0000"/>
                </a:solidFill>
              </a:rPr>
              <a:t>性能很差，</a:t>
            </a:r>
            <a:r>
              <a:rPr lang="en-US" altLang="zh-CN" dirty="0" err="1">
                <a:solidFill>
                  <a:srgbClr val="FF0000"/>
                </a:solidFill>
              </a:rPr>
              <a:t>SwapAdvisor</a:t>
            </a:r>
            <a:r>
              <a:rPr lang="zh-CN" altLang="en-US" dirty="0">
                <a:solidFill>
                  <a:srgbClr val="FF0000"/>
                </a:solidFill>
              </a:rPr>
              <a:t>能达到理想的</a:t>
            </a:r>
            <a:r>
              <a:rPr lang="en-US" altLang="zh-CN" dirty="0">
                <a:solidFill>
                  <a:srgbClr val="FF0000"/>
                </a:solidFill>
              </a:rPr>
              <a:t>70%~80%</a:t>
            </a:r>
            <a:r>
              <a:rPr lang="zh-CN" altLang="en-US" dirty="0">
                <a:solidFill>
                  <a:srgbClr val="FF0000"/>
                </a:solidFill>
              </a:rPr>
              <a:t>性能</a:t>
            </a: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WResNet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因为网络简单，所以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ODSwap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也能有很好的性能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Inception-4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与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NasNet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在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Batchsize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增加时，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SwapAdvisor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性能下降明显（有限的空间存更多的数据）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3961CB9-94F9-4EBE-8102-59E440953C91}"/>
              </a:ext>
            </a:extLst>
          </p:cNvPr>
          <p:cNvSpPr/>
          <p:nvPr/>
        </p:nvSpPr>
        <p:spPr>
          <a:xfrm>
            <a:off x="362908" y="3293729"/>
            <a:ext cx="11178604" cy="214806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6082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628E77-4A71-4F7C-89B0-9511BBB3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 Throughput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F308DC-834A-4969-8253-29B358AB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52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EE0CB81-CF63-40E7-A2D5-EBB10BE6D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536" y="1293540"/>
            <a:ext cx="3507696" cy="199194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2A73E4F-A5BC-4F03-B4D2-FDFC663BDE4D}"/>
              </a:ext>
            </a:extLst>
          </p:cNvPr>
          <p:cNvSpPr txBox="1"/>
          <p:nvPr/>
        </p:nvSpPr>
        <p:spPr>
          <a:xfrm>
            <a:off x="481361" y="1293540"/>
            <a:ext cx="3172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Ideal: Replace without swap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ODSwap</a:t>
            </a:r>
            <a:r>
              <a:rPr lang="en-US" altLang="zh-CN" dirty="0"/>
              <a:t>: LRU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SwapAdv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B57984A-E793-4607-A353-023AAE456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246" y="1293541"/>
            <a:ext cx="3507696" cy="19919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4037634-1399-4793-BCB6-6B159BE04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08" y="3184171"/>
            <a:ext cx="3676032" cy="21015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C9E6DB0-AD52-4ACC-A220-9B729F662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940" y="3293730"/>
            <a:ext cx="3402580" cy="199194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F6AE02E-34F5-46CF-8411-D2DA89AA96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8246" y="3293730"/>
            <a:ext cx="3507696" cy="201116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19F4F76-B693-4DB9-8399-5E2973100E7E}"/>
              </a:ext>
            </a:extLst>
          </p:cNvPr>
          <p:cNvSpPr txBox="1"/>
          <p:nvPr/>
        </p:nvSpPr>
        <p:spPr>
          <a:xfrm>
            <a:off x="838200" y="5575610"/>
            <a:ext cx="10213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RNN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模型中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ODSwap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性能很差，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SwapAdvisor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能达到理想的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70%~80%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性能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altLang="zh-CN" dirty="0" err="1">
                <a:solidFill>
                  <a:srgbClr val="FF0000"/>
                </a:solidFill>
              </a:rPr>
              <a:t>WResNet</a:t>
            </a:r>
            <a:r>
              <a:rPr lang="zh-CN" altLang="en-US" dirty="0">
                <a:solidFill>
                  <a:srgbClr val="FF0000"/>
                </a:solidFill>
              </a:rPr>
              <a:t>因为网络简单，所以</a:t>
            </a:r>
            <a:r>
              <a:rPr lang="en-US" altLang="zh-CN" dirty="0" err="1">
                <a:solidFill>
                  <a:srgbClr val="FF0000"/>
                </a:solidFill>
              </a:rPr>
              <a:t>ODSwap</a:t>
            </a:r>
            <a:r>
              <a:rPr lang="zh-CN" altLang="en-US" dirty="0">
                <a:solidFill>
                  <a:srgbClr val="FF0000"/>
                </a:solidFill>
              </a:rPr>
              <a:t>也能有很好的性能</a:t>
            </a: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Inception-4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与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NasNet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在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Batchsize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增加时，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SwapAdvisor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性能下降明显（有限的空间存更多的数据）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3961CB9-94F9-4EBE-8102-59E440953C91}"/>
              </a:ext>
            </a:extLst>
          </p:cNvPr>
          <p:cNvSpPr/>
          <p:nvPr/>
        </p:nvSpPr>
        <p:spPr>
          <a:xfrm>
            <a:off x="3900536" y="1293540"/>
            <a:ext cx="7640976" cy="414825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6746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628E77-4A71-4F7C-89B0-9511BBB3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 Throughput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F308DC-834A-4969-8253-29B358AB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53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EE0CB81-CF63-40E7-A2D5-EBB10BE6D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536" y="1293540"/>
            <a:ext cx="3507696" cy="199194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2A73E4F-A5BC-4F03-B4D2-FDFC663BDE4D}"/>
              </a:ext>
            </a:extLst>
          </p:cNvPr>
          <p:cNvSpPr txBox="1"/>
          <p:nvPr/>
        </p:nvSpPr>
        <p:spPr>
          <a:xfrm>
            <a:off x="481361" y="1293540"/>
            <a:ext cx="3172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Ideal: Replace without swap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ODSwap</a:t>
            </a:r>
            <a:r>
              <a:rPr lang="en-US" altLang="zh-CN" dirty="0"/>
              <a:t>: LRU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SwapAdv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B57984A-E793-4607-A353-023AAE456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246" y="1293541"/>
            <a:ext cx="3507696" cy="19919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4037634-1399-4793-BCB6-6B159BE04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08" y="3184171"/>
            <a:ext cx="3676032" cy="21015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C9E6DB0-AD52-4ACC-A220-9B729F662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940" y="3293730"/>
            <a:ext cx="3402580" cy="199194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F6AE02E-34F5-46CF-8411-D2DA89AA96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8246" y="3293730"/>
            <a:ext cx="3507696" cy="201116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19F4F76-B693-4DB9-8399-5E2973100E7E}"/>
              </a:ext>
            </a:extLst>
          </p:cNvPr>
          <p:cNvSpPr txBox="1"/>
          <p:nvPr/>
        </p:nvSpPr>
        <p:spPr>
          <a:xfrm>
            <a:off x="838200" y="5575610"/>
            <a:ext cx="10213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RNN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模型中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ODSwap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性能很差，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SwapAdvisor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能达到理想的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70%~80%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性能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WResNet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因为网络简单，所以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ODSwap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也能有很好的性能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altLang="zh-CN" dirty="0">
                <a:solidFill>
                  <a:srgbClr val="FF0000"/>
                </a:solidFill>
              </a:rPr>
              <a:t>Inception-4</a:t>
            </a:r>
            <a:r>
              <a:rPr lang="zh-CN" altLang="en-US" dirty="0">
                <a:solidFill>
                  <a:srgbClr val="FF0000"/>
                </a:solidFill>
              </a:rPr>
              <a:t>与</a:t>
            </a:r>
            <a:r>
              <a:rPr lang="en-US" altLang="zh-CN" dirty="0" err="1">
                <a:solidFill>
                  <a:srgbClr val="FF0000"/>
                </a:solidFill>
              </a:rPr>
              <a:t>NasNet</a:t>
            </a:r>
            <a:r>
              <a:rPr lang="zh-CN" altLang="en-US" dirty="0">
                <a:solidFill>
                  <a:srgbClr val="FF0000"/>
                </a:solidFill>
              </a:rPr>
              <a:t>在</a:t>
            </a:r>
            <a:r>
              <a:rPr lang="en-US" altLang="zh-CN" dirty="0" err="1">
                <a:solidFill>
                  <a:srgbClr val="FF0000"/>
                </a:solidFill>
              </a:rPr>
              <a:t>Batchsize</a:t>
            </a:r>
            <a:r>
              <a:rPr lang="zh-CN" altLang="en-US" dirty="0">
                <a:solidFill>
                  <a:srgbClr val="FF0000"/>
                </a:solidFill>
              </a:rPr>
              <a:t>增加时，</a:t>
            </a:r>
            <a:r>
              <a:rPr lang="en-US" altLang="zh-CN" dirty="0" err="1">
                <a:solidFill>
                  <a:srgbClr val="FF0000"/>
                </a:solidFill>
              </a:rPr>
              <a:t>SwapAdvisor</a:t>
            </a:r>
            <a:r>
              <a:rPr lang="zh-CN" altLang="en-US" dirty="0">
                <a:solidFill>
                  <a:srgbClr val="FF0000"/>
                </a:solidFill>
              </a:rPr>
              <a:t>性能下降明显（有限的空间存更多的数据）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3961CB9-94F9-4EBE-8102-59E440953C91}"/>
              </a:ext>
            </a:extLst>
          </p:cNvPr>
          <p:cNvSpPr/>
          <p:nvPr/>
        </p:nvSpPr>
        <p:spPr>
          <a:xfrm>
            <a:off x="3900536" y="1293541"/>
            <a:ext cx="7640976" cy="199194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CC6B2B2-4668-4737-B676-77551F10841C}"/>
              </a:ext>
            </a:extLst>
          </p:cNvPr>
          <p:cNvSpPr/>
          <p:nvPr/>
        </p:nvSpPr>
        <p:spPr>
          <a:xfrm>
            <a:off x="218452" y="3238951"/>
            <a:ext cx="3820488" cy="199194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0034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628E77-4A71-4F7C-89B0-9511BBB3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 Throughput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F308DC-834A-4969-8253-29B358AB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54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A73E4F-A5BC-4F03-B4D2-FDFC663BDE4D}"/>
              </a:ext>
            </a:extLst>
          </p:cNvPr>
          <p:cNvSpPr txBox="1"/>
          <p:nvPr/>
        </p:nvSpPr>
        <p:spPr>
          <a:xfrm>
            <a:off x="481361" y="1293540"/>
            <a:ext cx="33778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SwapAdv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ODSwap</a:t>
            </a:r>
            <a:r>
              <a:rPr lang="en-US" altLang="zh-CN" dirty="0"/>
              <a:t>: LRU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TFLMS: Swap activations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Model: WResNet-152-4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19F4F76-B693-4DB9-8399-5E2973100E7E}"/>
              </a:ext>
            </a:extLst>
          </p:cNvPr>
          <p:cNvSpPr txBox="1"/>
          <p:nvPr/>
        </p:nvSpPr>
        <p:spPr>
          <a:xfrm>
            <a:off x="1398270" y="4772590"/>
            <a:ext cx="835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TFLMS</a:t>
            </a:r>
            <a:r>
              <a:rPr lang="zh-CN" altLang="en-US" dirty="0">
                <a:solidFill>
                  <a:srgbClr val="FF0000"/>
                </a:solidFill>
              </a:rPr>
              <a:t>表现很差：</a:t>
            </a:r>
            <a:r>
              <a:rPr lang="en-US" altLang="zh-CN" dirty="0" err="1">
                <a:solidFill>
                  <a:srgbClr val="FF0000"/>
                </a:solidFill>
              </a:rPr>
              <a:t>WResNet</a:t>
            </a:r>
            <a:r>
              <a:rPr lang="zh-CN" altLang="en-US" dirty="0">
                <a:solidFill>
                  <a:srgbClr val="FF0000"/>
                </a:solidFill>
              </a:rPr>
              <a:t>中</a:t>
            </a:r>
            <a:r>
              <a:rPr lang="en-US" altLang="zh-CN" dirty="0">
                <a:solidFill>
                  <a:srgbClr val="FF0000"/>
                </a:solidFill>
              </a:rPr>
              <a:t>Parameters</a:t>
            </a:r>
            <a:r>
              <a:rPr lang="zh-CN" altLang="en-US" dirty="0">
                <a:solidFill>
                  <a:srgbClr val="FF0000"/>
                </a:solidFill>
              </a:rPr>
              <a:t>很多，但是</a:t>
            </a:r>
            <a:r>
              <a:rPr lang="en-US" altLang="zh-CN" dirty="0">
                <a:solidFill>
                  <a:srgbClr val="FF0000"/>
                </a:solidFill>
              </a:rPr>
              <a:t>TFLMS</a:t>
            </a:r>
            <a:r>
              <a:rPr lang="zh-CN" altLang="en-US" dirty="0">
                <a:solidFill>
                  <a:srgbClr val="FF0000"/>
                </a:solidFill>
              </a:rPr>
              <a:t>仅支持交换</a:t>
            </a:r>
            <a:r>
              <a:rPr lang="en-US" altLang="zh-CN" dirty="0">
                <a:solidFill>
                  <a:srgbClr val="FF0000"/>
                </a:solidFill>
              </a:rPr>
              <a:t>Activations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1EAB155-99AA-490D-9656-95C065A68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152" y="1293540"/>
            <a:ext cx="7829487" cy="30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535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184D76-5FF1-4B6B-8C46-A0A4F2A3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Inference – Lower </a:t>
            </a:r>
            <a:r>
              <a:rPr lang="en-US" altLang="zh-CN" dirty="0" err="1"/>
              <a:t>Memsize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E5D9F1-566C-4778-BC41-F99DB3CE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55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0C4FFBB-827C-482B-B15B-91F2F61D3305}"/>
              </a:ext>
            </a:extLst>
          </p:cNvPr>
          <p:cNvSpPr/>
          <p:nvPr/>
        </p:nvSpPr>
        <p:spPr>
          <a:xfrm>
            <a:off x="420778" y="1592832"/>
            <a:ext cx="3292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Bold: Enable </a:t>
            </a:r>
            <a:r>
              <a:rPr lang="en-US" altLang="zh-CN" dirty="0" err="1"/>
              <a:t>SwapAdvisor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Italic: &lt; 1% performance diff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Model: ResNet-152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04AA2A9-52E9-4B10-9612-4EDDDAE81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947" y="1693193"/>
            <a:ext cx="6014754" cy="24590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6296CAF-DC3A-4987-9125-C3C56EF60FA0}"/>
              </a:ext>
            </a:extLst>
          </p:cNvPr>
          <p:cNvSpPr txBox="1"/>
          <p:nvPr/>
        </p:nvSpPr>
        <p:spPr>
          <a:xfrm>
            <a:off x="1940311" y="4768081"/>
            <a:ext cx="752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/>
              <a:t>Dramatically</a:t>
            </a:r>
            <a:r>
              <a:rPr lang="zh-CN" altLang="en-US" dirty="0"/>
              <a:t> </a:t>
            </a:r>
            <a:r>
              <a:rPr lang="en-US" altLang="zh-CN" dirty="0"/>
              <a:t>reduce </a:t>
            </a:r>
            <a:r>
              <a:rPr lang="en-US" altLang="zh-CN" dirty="0" err="1"/>
              <a:t>memsize</a:t>
            </a:r>
            <a:r>
              <a:rPr lang="en-US" altLang="zh-CN" dirty="0"/>
              <a:t> when </a:t>
            </a:r>
            <a:r>
              <a:rPr lang="en-US" altLang="zh-CN" dirty="0" err="1"/>
              <a:t>batchsize</a:t>
            </a:r>
            <a:r>
              <a:rPr lang="en-US" altLang="zh-CN" dirty="0"/>
              <a:t> = 1.</a:t>
            </a:r>
          </a:p>
          <a:p>
            <a:pPr marL="342900" indent="-342900">
              <a:buAutoNum type="arabicPeriod"/>
            </a:pPr>
            <a:r>
              <a:rPr lang="en-US" altLang="zh-CN" dirty="0"/>
              <a:t>Increase </a:t>
            </a:r>
            <a:r>
              <a:rPr lang="en-US" altLang="zh-CN" dirty="0" err="1"/>
              <a:t>batchsize</a:t>
            </a:r>
            <a:r>
              <a:rPr lang="en-US" altLang="zh-CN" dirty="0"/>
              <a:t> with limited </a:t>
            </a:r>
            <a:r>
              <a:rPr lang="en-US" altLang="zh-CN" dirty="0" err="1"/>
              <a:t>memsize</a:t>
            </a:r>
            <a:r>
              <a:rPr lang="en-US" altLang="zh-CN" dirty="0"/>
              <a:t> (with negligible performance loss)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58291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184D76-5FF1-4B6B-8C46-A0A4F2A3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Inference – Lower </a:t>
            </a:r>
            <a:r>
              <a:rPr lang="en-US" altLang="zh-CN" dirty="0" err="1"/>
              <a:t>Memsize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E5D9F1-566C-4778-BC41-F99DB3CE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56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0C4FFBB-827C-482B-B15B-91F2F61D3305}"/>
              </a:ext>
            </a:extLst>
          </p:cNvPr>
          <p:cNvSpPr/>
          <p:nvPr/>
        </p:nvSpPr>
        <p:spPr>
          <a:xfrm>
            <a:off x="420778" y="1592832"/>
            <a:ext cx="3292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Bold: Enable </a:t>
            </a:r>
            <a:r>
              <a:rPr lang="en-US" altLang="zh-CN" dirty="0" err="1"/>
              <a:t>SwapAdvisor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Italic: &lt; 1% performance diff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Model: ResNet-152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04AA2A9-52E9-4B10-9612-4EDDDAE81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947" y="1693193"/>
            <a:ext cx="6014754" cy="24590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6296CAF-DC3A-4987-9125-C3C56EF60FA0}"/>
              </a:ext>
            </a:extLst>
          </p:cNvPr>
          <p:cNvSpPr txBox="1"/>
          <p:nvPr/>
        </p:nvSpPr>
        <p:spPr>
          <a:xfrm>
            <a:off x="1940311" y="4768081"/>
            <a:ext cx="752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/>
              <a:t>Dramatically</a:t>
            </a:r>
            <a:r>
              <a:rPr lang="zh-CN" altLang="en-US" dirty="0"/>
              <a:t> </a:t>
            </a:r>
            <a:r>
              <a:rPr lang="en-US" altLang="zh-CN" dirty="0"/>
              <a:t>reduce </a:t>
            </a:r>
            <a:r>
              <a:rPr lang="en-US" altLang="zh-CN" dirty="0" err="1"/>
              <a:t>memsize</a:t>
            </a:r>
            <a:r>
              <a:rPr lang="en-US" altLang="zh-CN" dirty="0"/>
              <a:t> when </a:t>
            </a:r>
            <a:r>
              <a:rPr lang="en-US" altLang="zh-CN" dirty="0" err="1"/>
              <a:t>batchsize</a:t>
            </a:r>
            <a:r>
              <a:rPr lang="en-US" altLang="zh-CN" dirty="0"/>
              <a:t> = 1.</a:t>
            </a:r>
          </a:p>
          <a:p>
            <a:pPr marL="342900" indent="-342900">
              <a:buAutoNum type="arabicPeriod"/>
            </a:pPr>
            <a:r>
              <a:rPr lang="en-US" altLang="zh-CN" dirty="0"/>
              <a:t>Increase </a:t>
            </a:r>
            <a:r>
              <a:rPr lang="en-US" altLang="zh-CN" dirty="0" err="1"/>
              <a:t>batchsize</a:t>
            </a:r>
            <a:r>
              <a:rPr lang="en-US" altLang="zh-CN" dirty="0"/>
              <a:t> with limited </a:t>
            </a:r>
            <a:r>
              <a:rPr lang="en-US" altLang="zh-CN" dirty="0" err="1"/>
              <a:t>memsize</a:t>
            </a:r>
            <a:r>
              <a:rPr lang="en-US" altLang="zh-CN" dirty="0"/>
              <a:t> (with negligible performance loss)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56671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184D76-5FF1-4B6B-8C46-A0A4F2A3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Inference – Lower </a:t>
            </a:r>
            <a:r>
              <a:rPr lang="en-US" altLang="zh-CN" dirty="0" err="1"/>
              <a:t>Memsize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E5D9F1-566C-4778-BC41-F99DB3CE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57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0C4FFBB-827C-482B-B15B-91F2F61D3305}"/>
              </a:ext>
            </a:extLst>
          </p:cNvPr>
          <p:cNvSpPr/>
          <p:nvPr/>
        </p:nvSpPr>
        <p:spPr>
          <a:xfrm>
            <a:off x="420778" y="1592832"/>
            <a:ext cx="3292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Bold: Enable </a:t>
            </a:r>
            <a:r>
              <a:rPr lang="en-US" altLang="zh-CN" dirty="0" err="1"/>
              <a:t>SwapAdvisor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Italic: &lt; 1% performance diff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Model: ResNet-152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04AA2A9-52E9-4B10-9612-4EDDDAE81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947" y="1693193"/>
            <a:ext cx="6014754" cy="24590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6296CAF-DC3A-4987-9125-C3C56EF60FA0}"/>
              </a:ext>
            </a:extLst>
          </p:cNvPr>
          <p:cNvSpPr txBox="1"/>
          <p:nvPr/>
        </p:nvSpPr>
        <p:spPr>
          <a:xfrm>
            <a:off x="1940311" y="4768081"/>
            <a:ext cx="752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>
                <a:solidFill>
                  <a:srgbClr val="FF0000"/>
                </a:solidFill>
              </a:rPr>
              <a:t>Dramatically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reduce </a:t>
            </a:r>
            <a:r>
              <a:rPr lang="en-US" altLang="zh-CN" dirty="0" err="1">
                <a:solidFill>
                  <a:srgbClr val="FF0000"/>
                </a:solidFill>
              </a:rPr>
              <a:t>memsize</a:t>
            </a:r>
            <a:r>
              <a:rPr lang="en-US" altLang="zh-CN" dirty="0">
                <a:solidFill>
                  <a:srgbClr val="FF0000"/>
                </a:solidFill>
              </a:rPr>
              <a:t> when </a:t>
            </a:r>
            <a:r>
              <a:rPr lang="en-US" altLang="zh-CN" dirty="0" err="1">
                <a:solidFill>
                  <a:srgbClr val="FF0000"/>
                </a:solidFill>
              </a:rPr>
              <a:t>batchsize</a:t>
            </a:r>
            <a:r>
              <a:rPr lang="en-US" altLang="zh-CN" dirty="0">
                <a:solidFill>
                  <a:srgbClr val="FF0000"/>
                </a:solidFill>
              </a:rPr>
              <a:t> = 1.</a:t>
            </a:r>
          </a:p>
          <a:p>
            <a:pPr marL="342900" indent="-342900">
              <a:buAutoNum type="arabicPeriod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Increase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batchsize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 with limited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memsize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 (with negligible performance loss)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52FBF4D-31F9-4302-8B9C-856B582BAA10}"/>
              </a:ext>
            </a:extLst>
          </p:cNvPr>
          <p:cNvSpPr/>
          <p:nvPr/>
        </p:nvSpPr>
        <p:spPr>
          <a:xfrm>
            <a:off x="6322741" y="2089919"/>
            <a:ext cx="1382752" cy="53061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6446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184D76-5FF1-4B6B-8C46-A0A4F2A3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Inference – Lower </a:t>
            </a:r>
            <a:r>
              <a:rPr lang="en-US" altLang="zh-CN" dirty="0" err="1"/>
              <a:t>Memsize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E5D9F1-566C-4778-BC41-F99DB3CE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58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0C4FFBB-827C-482B-B15B-91F2F61D3305}"/>
              </a:ext>
            </a:extLst>
          </p:cNvPr>
          <p:cNvSpPr/>
          <p:nvPr/>
        </p:nvSpPr>
        <p:spPr>
          <a:xfrm>
            <a:off x="420778" y="1592832"/>
            <a:ext cx="3292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Bold: Enable </a:t>
            </a:r>
            <a:r>
              <a:rPr lang="en-US" altLang="zh-CN" dirty="0" err="1"/>
              <a:t>SwapAdvisor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Italic: &lt; 1% performance diff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Model: ResNet-152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04AA2A9-52E9-4B10-9612-4EDDDAE81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947" y="1693193"/>
            <a:ext cx="6014754" cy="24590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6296CAF-DC3A-4987-9125-C3C56EF60FA0}"/>
              </a:ext>
            </a:extLst>
          </p:cNvPr>
          <p:cNvSpPr txBox="1"/>
          <p:nvPr/>
        </p:nvSpPr>
        <p:spPr>
          <a:xfrm>
            <a:off x="1940311" y="4768081"/>
            <a:ext cx="752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Dramatically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reduce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memsize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 when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batchsize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 = 1.</a:t>
            </a:r>
          </a:p>
          <a:p>
            <a:pPr marL="342900" indent="-342900">
              <a:buAutoNum type="arabicPeriod"/>
            </a:pPr>
            <a:r>
              <a:rPr lang="en-US" altLang="zh-CN" dirty="0">
                <a:solidFill>
                  <a:srgbClr val="FF0000"/>
                </a:solidFill>
              </a:rPr>
              <a:t>Increase </a:t>
            </a:r>
            <a:r>
              <a:rPr lang="en-US" altLang="zh-CN" dirty="0" err="1">
                <a:solidFill>
                  <a:srgbClr val="FF0000"/>
                </a:solidFill>
              </a:rPr>
              <a:t>batchsize</a:t>
            </a:r>
            <a:r>
              <a:rPr lang="en-US" altLang="zh-CN" dirty="0">
                <a:solidFill>
                  <a:srgbClr val="FF0000"/>
                </a:solidFill>
              </a:rPr>
              <a:t> with limited </a:t>
            </a:r>
            <a:r>
              <a:rPr lang="en-US" altLang="zh-CN" dirty="0" err="1">
                <a:solidFill>
                  <a:srgbClr val="FF0000"/>
                </a:solidFill>
              </a:rPr>
              <a:t>memsize</a:t>
            </a:r>
            <a:r>
              <a:rPr lang="en-US" altLang="zh-CN" dirty="0">
                <a:solidFill>
                  <a:srgbClr val="FF0000"/>
                </a:solidFill>
              </a:rPr>
              <a:t> (with negligible performance loss)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52FBF4D-31F9-4302-8B9C-856B582BAA10}"/>
              </a:ext>
            </a:extLst>
          </p:cNvPr>
          <p:cNvSpPr/>
          <p:nvPr/>
        </p:nvSpPr>
        <p:spPr>
          <a:xfrm>
            <a:off x="7538223" y="3281461"/>
            <a:ext cx="2743199" cy="96715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6547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184D76-5FF1-4B6B-8C46-A0A4F2A3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Inference – More Models in 1 GPU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E5D9F1-566C-4778-BC41-F99DB3CE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59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0C4FFBB-827C-482B-B15B-91F2F61D3305}"/>
              </a:ext>
            </a:extLst>
          </p:cNvPr>
          <p:cNvSpPr/>
          <p:nvPr/>
        </p:nvSpPr>
        <p:spPr>
          <a:xfrm>
            <a:off x="1351156" y="2398430"/>
            <a:ext cx="94896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/>
              <a:t>Skipped  due to bad experiment design</a:t>
            </a:r>
          </a:p>
        </p:txBody>
      </p:sp>
    </p:spTree>
    <p:extLst>
      <p:ext uri="{BB962C8B-B14F-4D97-AF65-F5344CB8AC3E}">
        <p14:creationId xmlns:p14="http://schemas.microsoft.com/office/powerpoint/2010/main" val="279866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553E7-9159-4E32-8F1B-B7B4F86C0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fit a larger model in a GPU?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EF5198-7A0E-4356-AF75-E1A8C87B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3F01D960-E25E-48D7-AB6F-F11721CA6361}"/>
              </a:ext>
            </a:extLst>
          </p:cNvPr>
          <p:cNvSpPr/>
          <p:nvPr/>
        </p:nvSpPr>
        <p:spPr>
          <a:xfrm>
            <a:off x="3990298" y="2086697"/>
            <a:ext cx="1723869" cy="6885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Conv3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DB7E451-721B-4270-994B-C49D9652DA27}"/>
              </a:ext>
            </a:extLst>
          </p:cNvPr>
          <p:cNvSpPr/>
          <p:nvPr/>
        </p:nvSpPr>
        <p:spPr>
          <a:xfrm>
            <a:off x="4597398" y="2086698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A4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F39BE594-2CE6-4CAA-B250-6DF1D29AA017}"/>
              </a:ext>
            </a:extLst>
          </p:cNvPr>
          <p:cNvSpPr/>
          <p:nvPr/>
        </p:nvSpPr>
        <p:spPr>
          <a:xfrm>
            <a:off x="3990298" y="3322861"/>
            <a:ext cx="1723869" cy="6885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Conv2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FF7BF3-7ED1-47A0-B1BC-6D5DFC2CAA9B}"/>
              </a:ext>
            </a:extLst>
          </p:cNvPr>
          <p:cNvSpPr/>
          <p:nvPr/>
        </p:nvSpPr>
        <p:spPr>
          <a:xfrm>
            <a:off x="4597398" y="3322861"/>
            <a:ext cx="509667" cy="24536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A3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CAD3EE09-724B-4F52-A8E2-EF15C97CE395}"/>
              </a:ext>
            </a:extLst>
          </p:cNvPr>
          <p:cNvSpPr/>
          <p:nvPr/>
        </p:nvSpPr>
        <p:spPr>
          <a:xfrm>
            <a:off x="3990298" y="4559025"/>
            <a:ext cx="1723869" cy="6885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Conv1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2F13C55-88C3-41D7-906F-C7108AAD448B}"/>
              </a:ext>
            </a:extLst>
          </p:cNvPr>
          <p:cNvSpPr/>
          <p:nvPr/>
        </p:nvSpPr>
        <p:spPr>
          <a:xfrm>
            <a:off x="4597398" y="4559025"/>
            <a:ext cx="509667" cy="2464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A2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525764A-BF18-4E43-A1EC-4107A926F823}"/>
              </a:ext>
            </a:extLst>
          </p:cNvPr>
          <p:cNvSpPr/>
          <p:nvPr/>
        </p:nvSpPr>
        <p:spPr>
          <a:xfrm>
            <a:off x="5714167" y="5697352"/>
            <a:ext cx="509667" cy="2464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W1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124B314-A528-42B1-9D0C-98C78CB2EC95}"/>
              </a:ext>
            </a:extLst>
          </p:cNvPr>
          <p:cNvSpPr/>
          <p:nvPr/>
        </p:nvSpPr>
        <p:spPr>
          <a:xfrm>
            <a:off x="5717915" y="4312603"/>
            <a:ext cx="509667" cy="2464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W2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6CE2BAC-565A-4151-BF38-116B811CC877}"/>
              </a:ext>
            </a:extLst>
          </p:cNvPr>
          <p:cNvSpPr/>
          <p:nvPr/>
        </p:nvSpPr>
        <p:spPr>
          <a:xfrm>
            <a:off x="5714167" y="3076439"/>
            <a:ext cx="509667" cy="2464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W3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AB1B4261-69CD-4986-98DB-E90FCA201F5E}"/>
              </a:ext>
            </a:extLst>
          </p:cNvPr>
          <p:cNvCxnSpPr>
            <a:cxnSpLocks/>
            <a:stCxn id="12" idx="0"/>
            <a:endCxn id="10" idx="2"/>
          </p:cNvCxnSpPr>
          <p:nvPr/>
        </p:nvCxnSpPr>
        <p:spPr>
          <a:xfrm flipH="1" flipV="1">
            <a:off x="4852233" y="5247540"/>
            <a:ext cx="1116768" cy="4498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8015AA11-9BDA-41B8-B9CB-F558C0AD837D}"/>
              </a:ext>
            </a:extLst>
          </p:cNvPr>
          <p:cNvCxnSpPr>
            <a:cxnSpLocks/>
            <a:stCxn id="13" idx="0"/>
            <a:endCxn id="8" idx="2"/>
          </p:cNvCxnSpPr>
          <p:nvPr/>
        </p:nvCxnSpPr>
        <p:spPr>
          <a:xfrm flipH="1" flipV="1">
            <a:off x="4852233" y="4011376"/>
            <a:ext cx="1120516" cy="3012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087B985-063D-4997-B5C6-E4F3168ED0BB}"/>
              </a:ext>
            </a:extLst>
          </p:cNvPr>
          <p:cNvCxnSpPr>
            <a:cxnSpLocks/>
            <a:stCxn id="14" idx="0"/>
            <a:endCxn id="6" idx="2"/>
          </p:cNvCxnSpPr>
          <p:nvPr/>
        </p:nvCxnSpPr>
        <p:spPr>
          <a:xfrm flipH="1" flipV="1">
            <a:off x="4852233" y="2775212"/>
            <a:ext cx="1116768" cy="3012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5B9943AA-0108-4952-B5F6-05D40A13DEC0}"/>
              </a:ext>
            </a:extLst>
          </p:cNvPr>
          <p:cNvCxnSpPr>
            <a:cxnSpLocks/>
            <a:stCxn id="11" idx="0"/>
            <a:endCxn id="8" idx="2"/>
          </p:cNvCxnSpPr>
          <p:nvPr/>
        </p:nvCxnSpPr>
        <p:spPr>
          <a:xfrm flipV="1">
            <a:off x="4852232" y="4011376"/>
            <a:ext cx="1" cy="547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110BE084-9372-4AB2-8BCC-AC1B5EB3134B}"/>
              </a:ext>
            </a:extLst>
          </p:cNvPr>
          <p:cNvCxnSpPr>
            <a:cxnSpLocks/>
            <a:stCxn id="9" idx="0"/>
            <a:endCxn id="6" idx="2"/>
          </p:cNvCxnSpPr>
          <p:nvPr/>
        </p:nvCxnSpPr>
        <p:spPr>
          <a:xfrm flipV="1">
            <a:off x="4852232" y="2775212"/>
            <a:ext cx="1" cy="547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4C2EDACD-22BB-486B-ADC6-E2A9876E4A1C}"/>
              </a:ext>
            </a:extLst>
          </p:cNvPr>
          <p:cNvSpPr/>
          <p:nvPr/>
        </p:nvSpPr>
        <p:spPr>
          <a:xfrm>
            <a:off x="4597398" y="5697352"/>
            <a:ext cx="509667" cy="2464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A1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FB2B37F0-F99E-4852-8BA4-8738199A62C6}"/>
              </a:ext>
            </a:extLst>
          </p:cNvPr>
          <p:cNvCxnSpPr>
            <a:cxnSpLocks/>
            <a:stCxn id="20" idx="0"/>
            <a:endCxn id="10" idx="2"/>
          </p:cNvCxnSpPr>
          <p:nvPr/>
        </p:nvCxnSpPr>
        <p:spPr>
          <a:xfrm flipV="1">
            <a:off x="4852232" y="5247540"/>
            <a:ext cx="1" cy="4498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69F6D9B2-6748-44F0-A62A-C977D79B6349}"/>
              </a:ext>
            </a:extLst>
          </p:cNvPr>
          <p:cNvCxnSpPr>
            <a:cxnSpLocks/>
          </p:cNvCxnSpPr>
          <p:nvPr/>
        </p:nvCxnSpPr>
        <p:spPr>
          <a:xfrm flipV="1">
            <a:off x="4852231" y="1539048"/>
            <a:ext cx="1" cy="547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1F515001-F16F-4BE4-83AB-595BC2AD676A}"/>
              </a:ext>
            </a:extLst>
          </p:cNvPr>
          <p:cNvCxnSpPr>
            <a:cxnSpLocks/>
          </p:cNvCxnSpPr>
          <p:nvPr/>
        </p:nvCxnSpPr>
        <p:spPr>
          <a:xfrm flipV="1">
            <a:off x="4852231" y="5936055"/>
            <a:ext cx="1" cy="547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C4F8AD57-0152-46D4-8EA9-F887C41B8AF6}"/>
              </a:ext>
            </a:extLst>
          </p:cNvPr>
          <p:cNvSpPr txBox="1"/>
          <p:nvPr/>
        </p:nvSpPr>
        <p:spPr>
          <a:xfrm>
            <a:off x="4580361" y="627870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3A2AB3B-FDF2-46F9-BD97-B858B3778566}"/>
              </a:ext>
            </a:extLst>
          </p:cNvPr>
          <p:cNvSpPr txBox="1"/>
          <p:nvPr/>
        </p:nvSpPr>
        <p:spPr>
          <a:xfrm>
            <a:off x="4603398" y="104627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9F5E30E7-0535-409F-A3AF-D042E5ADA98B}"/>
              </a:ext>
            </a:extLst>
          </p:cNvPr>
          <p:cNvSpPr/>
          <p:nvPr/>
        </p:nvSpPr>
        <p:spPr>
          <a:xfrm>
            <a:off x="7276225" y="2086697"/>
            <a:ext cx="1723869" cy="6885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bConv3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BF415712-0AB7-43F5-BBFF-951E87F7A795}"/>
              </a:ext>
            </a:extLst>
          </p:cNvPr>
          <p:cNvSpPr/>
          <p:nvPr/>
        </p:nvSpPr>
        <p:spPr>
          <a:xfrm>
            <a:off x="7276225" y="3322861"/>
            <a:ext cx="1723869" cy="6885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bConv2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15292387-0017-4C16-B618-B6A2DE39223D}"/>
              </a:ext>
            </a:extLst>
          </p:cNvPr>
          <p:cNvSpPr/>
          <p:nvPr/>
        </p:nvSpPr>
        <p:spPr>
          <a:xfrm>
            <a:off x="7276225" y="4559025"/>
            <a:ext cx="1723869" cy="6885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bConv1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31EBD670-FE2E-4EF6-BFFE-D26E8F9CABC0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8138160" y="1539048"/>
            <a:ext cx="0" cy="54764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896DD342-9608-4FCF-8FD0-598B9FA5DD6B}"/>
              </a:ext>
            </a:extLst>
          </p:cNvPr>
          <p:cNvSpPr txBox="1"/>
          <p:nvPr/>
        </p:nvSpPr>
        <p:spPr>
          <a:xfrm>
            <a:off x="7866289" y="104627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11D20917-9A5C-40D5-97CB-767FDB99F6CA}"/>
              </a:ext>
            </a:extLst>
          </p:cNvPr>
          <p:cNvCxnSpPr>
            <a:cxnSpLocks/>
          </p:cNvCxnSpPr>
          <p:nvPr/>
        </p:nvCxnSpPr>
        <p:spPr>
          <a:xfrm>
            <a:off x="8122918" y="2775212"/>
            <a:ext cx="0" cy="54764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D8DCFEC9-E18F-4B73-A916-7474EF9F7A6D}"/>
              </a:ext>
            </a:extLst>
          </p:cNvPr>
          <p:cNvCxnSpPr>
            <a:cxnSpLocks/>
          </p:cNvCxnSpPr>
          <p:nvPr/>
        </p:nvCxnSpPr>
        <p:spPr>
          <a:xfrm>
            <a:off x="8138158" y="4038778"/>
            <a:ext cx="0" cy="54764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675ACC92-34C5-4CB2-8C6A-29D9D40BD3E1}"/>
              </a:ext>
            </a:extLst>
          </p:cNvPr>
          <p:cNvSpPr/>
          <p:nvPr/>
        </p:nvSpPr>
        <p:spPr>
          <a:xfrm>
            <a:off x="7874282" y="2086698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gA4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C4C0A33B-30E0-426B-9C1E-0AA674FB3645}"/>
              </a:ext>
            </a:extLst>
          </p:cNvPr>
          <p:cNvCxnSpPr>
            <a:cxnSpLocks/>
            <a:stCxn id="14" idx="3"/>
            <a:endCxn id="27" idx="1"/>
          </p:cNvCxnSpPr>
          <p:nvPr/>
        </p:nvCxnSpPr>
        <p:spPr>
          <a:xfrm>
            <a:off x="6223834" y="3199650"/>
            <a:ext cx="1052391" cy="46746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D5CD189E-593F-4CBC-A1D1-D14564EAD7BE}"/>
              </a:ext>
            </a:extLst>
          </p:cNvPr>
          <p:cNvCxnSpPr>
            <a:cxnSpLocks/>
            <a:stCxn id="9" idx="3"/>
            <a:endCxn id="27" idx="1"/>
          </p:cNvCxnSpPr>
          <p:nvPr/>
        </p:nvCxnSpPr>
        <p:spPr>
          <a:xfrm>
            <a:off x="5107065" y="3445545"/>
            <a:ext cx="2169160" cy="22157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D3B8A124-A309-4FBD-BBEF-698C1D6EADE2}"/>
              </a:ext>
            </a:extLst>
          </p:cNvPr>
          <p:cNvCxnSpPr>
            <a:cxnSpLocks/>
            <a:stCxn id="13" idx="3"/>
            <a:endCxn id="28" idx="1"/>
          </p:cNvCxnSpPr>
          <p:nvPr/>
        </p:nvCxnSpPr>
        <p:spPr>
          <a:xfrm>
            <a:off x="6227582" y="4435814"/>
            <a:ext cx="1048643" cy="46746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12D92E4A-71F4-4496-86BB-28DDFB9C2353}"/>
              </a:ext>
            </a:extLst>
          </p:cNvPr>
          <p:cNvCxnSpPr>
            <a:cxnSpLocks/>
            <a:stCxn id="11" idx="3"/>
            <a:endCxn id="28" idx="1"/>
          </p:cNvCxnSpPr>
          <p:nvPr/>
        </p:nvCxnSpPr>
        <p:spPr>
          <a:xfrm>
            <a:off x="5107065" y="4682236"/>
            <a:ext cx="2169160" cy="22104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DBC19CC0-A642-4AC1-8903-027D6ACA7736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8138160" y="5247540"/>
            <a:ext cx="0" cy="44981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FE089B9C-3F0E-4100-9943-B7E78DDEE4A0}"/>
              </a:ext>
            </a:extLst>
          </p:cNvPr>
          <p:cNvSpPr/>
          <p:nvPr/>
        </p:nvSpPr>
        <p:spPr>
          <a:xfrm>
            <a:off x="7883326" y="3330880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gA3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323A608D-07D7-4699-9A89-DE3D5D2EF6A1}"/>
              </a:ext>
            </a:extLst>
          </p:cNvPr>
          <p:cNvSpPr/>
          <p:nvPr/>
        </p:nvSpPr>
        <p:spPr>
          <a:xfrm>
            <a:off x="7874282" y="4563561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gA2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061ADDB3-735D-4EDF-B473-9712A6C71E2E}"/>
              </a:ext>
            </a:extLst>
          </p:cNvPr>
          <p:cNvSpPr/>
          <p:nvPr/>
        </p:nvSpPr>
        <p:spPr>
          <a:xfrm>
            <a:off x="7900361" y="5694171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gA1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7834D311-51EF-4221-8C65-9C8D2F8EC768}"/>
              </a:ext>
            </a:extLst>
          </p:cNvPr>
          <p:cNvCxnSpPr>
            <a:cxnSpLocks/>
          </p:cNvCxnSpPr>
          <p:nvPr/>
        </p:nvCxnSpPr>
        <p:spPr>
          <a:xfrm>
            <a:off x="8155194" y="5943773"/>
            <a:ext cx="0" cy="5669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B7B51F01-FFC2-4EC3-B737-06B6E4E117BA}"/>
              </a:ext>
            </a:extLst>
          </p:cNvPr>
          <p:cNvSpPr txBox="1"/>
          <p:nvPr/>
        </p:nvSpPr>
        <p:spPr>
          <a:xfrm>
            <a:off x="7900361" y="630900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5378981F-C5B8-4F66-B58F-8F32A9C4CB3C}"/>
              </a:ext>
            </a:extLst>
          </p:cNvPr>
          <p:cNvCxnSpPr>
            <a:cxnSpLocks/>
          </p:cNvCxnSpPr>
          <p:nvPr/>
        </p:nvCxnSpPr>
        <p:spPr>
          <a:xfrm>
            <a:off x="6227582" y="5811235"/>
            <a:ext cx="1153350" cy="8024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22BCB520-7D62-47DF-B898-1693C8CA7D8A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5107065" y="5820563"/>
            <a:ext cx="2273867" cy="79307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4CD60CF6-2FE7-41F1-9AB9-B5BDD27932D8}"/>
              </a:ext>
            </a:extLst>
          </p:cNvPr>
          <p:cNvCxnSpPr>
            <a:cxnSpLocks/>
            <a:stCxn id="26" idx="2"/>
            <a:endCxn id="47" idx="0"/>
          </p:cNvCxnSpPr>
          <p:nvPr/>
        </p:nvCxnSpPr>
        <p:spPr>
          <a:xfrm>
            <a:off x="8138160" y="2775212"/>
            <a:ext cx="1629010" cy="29819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83D031C0-C702-4611-83DC-BBB2378A55D7}"/>
              </a:ext>
            </a:extLst>
          </p:cNvPr>
          <p:cNvSpPr/>
          <p:nvPr/>
        </p:nvSpPr>
        <p:spPr>
          <a:xfrm>
            <a:off x="9512336" y="3073410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g3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9CDE1847-6131-4927-A4AB-916B609C6955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8123787" y="4032162"/>
            <a:ext cx="1629010" cy="29819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>
            <a:extLst>
              <a:ext uri="{FF2B5EF4-FFF2-40B4-BE49-F238E27FC236}">
                <a16:creationId xmlns:a16="http://schemas.microsoft.com/office/drawing/2014/main" id="{AC1DDC60-D094-493A-A0F4-2D31FA4104D7}"/>
              </a:ext>
            </a:extLst>
          </p:cNvPr>
          <p:cNvSpPr/>
          <p:nvPr/>
        </p:nvSpPr>
        <p:spPr>
          <a:xfrm>
            <a:off x="9497963" y="4330360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g2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E87C7E18-AA6A-4069-99AB-7E475D2FCD38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8124657" y="5253001"/>
            <a:ext cx="1629010" cy="29819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4EB7A6E4-8F39-4DD9-8B92-C3AA913B41DC}"/>
              </a:ext>
            </a:extLst>
          </p:cNvPr>
          <p:cNvSpPr/>
          <p:nvPr/>
        </p:nvSpPr>
        <p:spPr>
          <a:xfrm>
            <a:off x="9498833" y="5551199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g1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475378A-16D1-4A97-AEA0-AD1ADC87F588}"/>
              </a:ext>
            </a:extLst>
          </p:cNvPr>
          <p:cNvSpPr/>
          <p:nvPr/>
        </p:nvSpPr>
        <p:spPr>
          <a:xfrm>
            <a:off x="1422400" y="1307886"/>
            <a:ext cx="8999073" cy="54940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3" name="Picture 6" descr="英伟达NVIDIA Tesla V100报价与参数-【网络天地】">
            <a:extLst>
              <a:ext uri="{FF2B5EF4-FFF2-40B4-BE49-F238E27FC236}">
                <a16:creationId xmlns:a16="http://schemas.microsoft.com/office/drawing/2014/main" id="{6F01CED6-5A24-444C-AA78-898798F59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r="18437"/>
          <a:stretch/>
        </p:blipFill>
        <p:spPr bwMode="auto">
          <a:xfrm>
            <a:off x="1798315" y="5140138"/>
            <a:ext cx="1640242" cy="130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3794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304588-7635-4004-8831-27ACD7D06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Scheduling or mem </a:t>
            </a:r>
            <a:r>
              <a:rPr lang="en-US" altLang="zh-CN" dirty="0" err="1"/>
              <a:t>alloc</a:t>
            </a:r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6679E4-BFB0-4317-BE28-9F5197BE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60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FB1A80-CF3F-4784-9D32-9D68B86A5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16" y="1077312"/>
            <a:ext cx="8677430" cy="343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991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304588-7635-4004-8831-27ACD7D06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Scheduling or mem </a:t>
            </a:r>
            <a:r>
              <a:rPr lang="en-US" altLang="zh-CN" dirty="0" err="1"/>
              <a:t>alloc</a:t>
            </a:r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6679E4-BFB0-4317-BE28-9F5197BE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61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FB1A80-CF3F-4784-9D32-9D68B86A5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16" y="1077312"/>
            <a:ext cx="8677430" cy="343893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09CEFA8-40BE-4C9F-AEDC-6C695FE402C3}"/>
              </a:ext>
            </a:extLst>
          </p:cNvPr>
          <p:cNvSpPr txBox="1"/>
          <p:nvPr/>
        </p:nvSpPr>
        <p:spPr>
          <a:xfrm>
            <a:off x="2520174" y="5113131"/>
            <a:ext cx="7554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>
                <a:solidFill>
                  <a:srgbClr val="FF0000"/>
                </a:solidFill>
              </a:rPr>
              <a:t>Combining scheduling and mem </a:t>
            </a:r>
            <a:r>
              <a:rPr lang="en-US" altLang="zh-CN" dirty="0" err="1">
                <a:solidFill>
                  <a:srgbClr val="FF0000"/>
                </a:solidFill>
              </a:rPr>
              <a:t>alloc</a:t>
            </a:r>
            <a:r>
              <a:rPr lang="en-US" altLang="zh-CN" dirty="0">
                <a:solidFill>
                  <a:srgbClr val="FF0000"/>
                </a:solidFill>
              </a:rPr>
              <a:t> achieves best performance</a:t>
            </a:r>
          </a:p>
          <a:p>
            <a:pPr marL="342900" indent="-342900">
              <a:buAutoNum type="arabicPeriod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The effectiveness of scheduling and mem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alloc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 varies from model to model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B81DFEC-6B4A-4D86-91CB-A8DB08BA3D99}"/>
              </a:ext>
            </a:extLst>
          </p:cNvPr>
          <p:cNvSpPr/>
          <p:nvPr/>
        </p:nvSpPr>
        <p:spPr>
          <a:xfrm>
            <a:off x="2720896" y="1829625"/>
            <a:ext cx="1014763" cy="232978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4B659E-0EEF-41BF-95F8-C120F752BE2A}"/>
              </a:ext>
            </a:extLst>
          </p:cNvPr>
          <p:cNvSpPr/>
          <p:nvPr/>
        </p:nvSpPr>
        <p:spPr>
          <a:xfrm>
            <a:off x="7337501" y="1765827"/>
            <a:ext cx="1014763" cy="239357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0520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304588-7635-4004-8831-27ACD7D06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Scheduling or mem </a:t>
            </a:r>
            <a:r>
              <a:rPr lang="en-US" altLang="zh-CN" dirty="0" err="1"/>
              <a:t>alloc</a:t>
            </a:r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6679E4-BFB0-4317-BE28-9F5197BE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62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FB1A80-CF3F-4784-9D32-9D68B86A5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16" y="1077312"/>
            <a:ext cx="8677430" cy="343893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09CEFA8-40BE-4C9F-AEDC-6C695FE402C3}"/>
              </a:ext>
            </a:extLst>
          </p:cNvPr>
          <p:cNvSpPr txBox="1"/>
          <p:nvPr/>
        </p:nvSpPr>
        <p:spPr>
          <a:xfrm>
            <a:off x="2520174" y="5113131"/>
            <a:ext cx="7554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Combining scheduling and mem 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</a:rPr>
              <a:t>alloc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 achieves best performance</a:t>
            </a:r>
          </a:p>
          <a:p>
            <a:pPr marL="342900" indent="-342900">
              <a:buAutoNum type="arabicPeriod"/>
            </a:pPr>
            <a:r>
              <a:rPr lang="en-US" altLang="zh-CN" dirty="0">
                <a:solidFill>
                  <a:srgbClr val="FF0000"/>
                </a:solidFill>
              </a:rPr>
              <a:t>The effectiveness of scheduling and mem </a:t>
            </a:r>
            <a:r>
              <a:rPr lang="en-US" altLang="zh-CN" dirty="0" err="1">
                <a:solidFill>
                  <a:srgbClr val="FF0000"/>
                </a:solidFill>
              </a:rPr>
              <a:t>alloc</a:t>
            </a:r>
            <a:r>
              <a:rPr lang="en-US" altLang="zh-CN" dirty="0">
                <a:solidFill>
                  <a:srgbClr val="FF0000"/>
                </a:solidFill>
              </a:rPr>
              <a:t> varies from model to model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B81DFEC-6B4A-4D86-91CB-A8DB08BA3D99}"/>
              </a:ext>
            </a:extLst>
          </p:cNvPr>
          <p:cNvSpPr/>
          <p:nvPr/>
        </p:nvSpPr>
        <p:spPr>
          <a:xfrm>
            <a:off x="3575295" y="2698595"/>
            <a:ext cx="1810744" cy="146081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4B659E-0EEF-41BF-95F8-C120F752BE2A}"/>
              </a:ext>
            </a:extLst>
          </p:cNvPr>
          <p:cNvSpPr/>
          <p:nvPr/>
        </p:nvSpPr>
        <p:spPr>
          <a:xfrm>
            <a:off x="8196145" y="1862253"/>
            <a:ext cx="1878341" cy="229715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7616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03B369-6003-42B8-B37A-24AE7A47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Genetic Algorithm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5ABBE8-0551-4870-9D7F-8C12C466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63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F774DB-D84D-409E-A424-F5999851E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76" y="2323809"/>
            <a:ext cx="4459744" cy="290194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AE9CFBC-310F-4804-AC06-7169A8EA9DB1}"/>
              </a:ext>
            </a:extLst>
          </p:cNvPr>
          <p:cNvSpPr txBox="1"/>
          <p:nvPr/>
        </p:nvSpPr>
        <p:spPr>
          <a:xfrm>
            <a:off x="615176" y="1377395"/>
            <a:ext cx="4646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X: Searching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Y: Training time per iteration(lower is better)</a:t>
            </a:r>
          </a:p>
        </p:txBody>
      </p:sp>
    </p:spTree>
    <p:extLst>
      <p:ext uri="{BB962C8B-B14F-4D97-AF65-F5344CB8AC3E}">
        <p14:creationId xmlns:p14="http://schemas.microsoft.com/office/powerpoint/2010/main" val="6138623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03B369-6003-42B8-B37A-24AE7A47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Genetic Algorithm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5ABBE8-0551-4870-9D7F-8C12C466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64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F774DB-D84D-409E-A424-F5999851E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76" y="2323809"/>
            <a:ext cx="4459744" cy="290194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AE9CFBC-310F-4804-AC06-7169A8EA9DB1}"/>
              </a:ext>
            </a:extLst>
          </p:cNvPr>
          <p:cNvSpPr txBox="1"/>
          <p:nvPr/>
        </p:nvSpPr>
        <p:spPr>
          <a:xfrm>
            <a:off x="615176" y="1377395"/>
            <a:ext cx="4646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X: Searching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Y: Training time per iteration(lower is better)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C27BC6-9EB9-47EF-B24E-E415B6441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191" y="2302127"/>
            <a:ext cx="4225709" cy="28802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FCCB159-6F70-4B46-92D9-1B9AC6FF47C8}"/>
              </a:ext>
            </a:extLst>
          </p:cNvPr>
          <p:cNvSpPr txBox="1"/>
          <p:nvPr/>
        </p:nvSpPr>
        <p:spPr>
          <a:xfrm>
            <a:off x="3647766" y="5525833"/>
            <a:ext cx="2854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/>
              <a:t>Converge in 100 seconds</a:t>
            </a:r>
          </a:p>
          <a:p>
            <a:pPr marL="342900" indent="-342900">
              <a:buAutoNum type="arabicPeriod"/>
            </a:pPr>
            <a:r>
              <a:rPr lang="en-US" altLang="zh-CN" dirty="0"/>
              <a:t>Diversity remains</a:t>
            </a:r>
          </a:p>
        </p:txBody>
      </p:sp>
    </p:spTree>
    <p:extLst>
      <p:ext uri="{BB962C8B-B14F-4D97-AF65-F5344CB8AC3E}">
        <p14:creationId xmlns:p14="http://schemas.microsoft.com/office/powerpoint/2010/main" val="12333407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03B369-6003-42B8-B37A-24AE7A47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Genetic Algorithm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5ABBE8-0551-4870-9D7F-8C12C466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65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F774DB-D84D-409E-A424-F5999851E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76" y="2323809"/>
            <a:ext cx="4459744" cy="290194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AE9CFBC-310F-4804-AC06-7169A8EA9DB1}"/>
              </a:ext>
            </a:extLst>
          </p:cNvPr>
          <p:cNvSpPr txBox="1"/>
          <p:nvPr/>
        </p:nvSpPr>
        <p:spPr>
          <a:xfrm>
            <a:off x="615176" y="1377395"/>
            <a:ext cx="4646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X: Searching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Y: Training time per iteration(lower is better)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C27BC6-9EB9-47EF-B24E-E415B6441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191" y="2302127"/>
            <a:ext cx="4225709" cy="28802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FCCB159-6F70-4B46-92D9-1B9AC6FF47C8}"/>
              </a:ext>
            </a:extLst>
          </p:cNvPr>
          <p:cNvSpPr txBox="1"/>
          <p:nvPr/>
        </p:nvSpPr>
        <p:spPr>
          <a:xfrm>
            <a:off x="3647766" y="5525833"/>
            <a:ext cx="2854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>
                <a:solidFill>
                  <a:srgbClr val="FF0000"/>
                </a:solidFill>
              </a:rPr>
              <a:t>Converge in 100 seconds</a:t>
            </a:r>
          </a:p>
          <a:p>
            <a:pPr marL="342900" indent="-342900">
              <a:buAutoNum type="arabicPeriod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Diversity remains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88818256-2F6F-47CC-BDDF-4838E73E667F}"/>
              </a:ext>
            </a:extLst>
          </p:cNvPr>
          <p:cNvCxnSpPr/>
          <p:nvPr/>
        </p:nvCxnSpPr>
        <p:spPr>
          <a:xfrm flipV="1">
            <a:off x="838200" y="4427034"/>
            <a:ext cx="789878" cy="10987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1DCE0E3-618C-4E1C-BEB9-6436FD872E37}"/>
              </a:ext>
            </a:extLst>
          </p:cNvPr>
          <p:cNvCxnSpPr/>
          <p:nvPr/>
        </p:nvCxnSpPr>
        <p:spPr>
          <a:xfrm flipV="1">
            <a:off x="5074920" y="4233628"/>
            <a:ext cx="789878" cy="10987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1634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03B369-6003-42B8-B37A-24AE7A47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Genetic Algorithm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5ABBE8-0551-4870-9D7F-8C12C466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66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F774DB-D84D-409E-A424-F5999851E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76" y="2323809"/>
            <a:ext cx="4459744" cy="290194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AE9CFBC-310F-4804-AC06-7169A8EA9DB1}"/>
              </a:ext>
            </a:extLst>
          </p:cNvPr>
          <p:cNvSpPr txBox="1"/>
          <p:nvPr/>
        </p:nvSpPr>
        <p:spPr>
          <a:xfrm>
            <a:off x="615176" y="1377395"/>
            <a:ext cx="4646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X: Searching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Y: Training time per iteration(lower is better)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C27BC6-9EB9-47EF-B24E-E415B6441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191" y="2302127"/>
            <a:ext cx="4225709" cy="28802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FCCB159-6F70-4B46-92D9-1B9AC6FF47C8}"/>
              </a:ext>
            </a:extLst>
          </p:cNvPr>
          <p:cNvSpPr txBox="1"/>
          <p:nvPr/>
        </p:nvSpPr>
        <p:spPr>
          <a:xfrm>
            <a:off x="3647766" y="5525833"/>
            <a:ext cx="2854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Converge in 100 seconds</a:t>
            </a:r>
          </a:p>
          <a:p>
            <a:pPr marL="342900" indent="-342900">
              <a:buAutoNum type="arabicPeriod"/>
            </a:pPr>
            <a:r>
              <a:rPr lang="en-US" altLang="zh-CN" dirty="0">
                <a:solidFill>
                  <a:srgbClr val="FF0000"/>
                </a:solidFill>
              </a:rPr>
              <a:t>Diversity remains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88818256-2F6F-47CC-BDDF-4838E73E667F}"/>
              </a:ext>
            </a:extLst>
          </p:cNvPr>
          <p:cNvCxnSpPr>
            <a:cxnSpLocks/>
          </p:cNvCxnSpPr>
          <p:nvPr/>
        </p:nvCxnSpPr>
        <p:spPr>
          <a:xfrm flipV="1">
            <a:off x="4873477" y="4233628"/>
            <a:ext cx="0" cy="316069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3384BBB8-8FAD-434E-85E7-3A490D5BC674}"/>
              </a:ext>
            </a:extLst>
          </p:cNvPr>
          <p:cNvCxnSpPr>
            <a:cxnSpLocks/>
          </p:cNvCxnSpPr>
          <p:nvPr/>
        </p:nvCxnSpPr>
        <p:spPr>
          <a:xfrm flipV="1">
            <a:off x="9267058" y="3921393"/>
            <a:ext cx="0" cy="316069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2896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6BF508-F51F-4DE1-AB56-C8DF59ED7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Simulator Accuracy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77EC84-A77B-4391-B398-2CC82EFB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67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7C5C6D-9974-4F44-B199-94F0C9AF7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810" y="1077312"/>
            <a:ext cx="6222380" cy="353959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E5833F2-E650-47EE-9CAF-6C3A80909DB6}"/>
              </a:ext>
            </a:extLst>
          </p:cNvPr>
          <p:cNvSpPr txBox="1"/>
          <p:nvPr/>
        </p:nvSpPr>
        <p:spPr>
          <a:xfrm>
            <a:off x="3692371" y="5134357"/>
            <a:ext cx="3695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>
                <a:solidFill>
                  <a:srgbClr val="FF0000"/>
                </a:solidFill>
              </a:rPr>
              <a:t>High accuracy ( -4% ~ 12% error)</a:t>
            </a:r>
          </a:p>
          <a:p>
            <a:pPr marL="342900" indent="-342900">
              <a:buAutoNum type="arabicPeriod"/>
            </a:pPr>
            <a:r>
              <a:rPr lang="en-US" altLang="zh-CN" dirty="0">
                <a:solidFill>
                  <a:srgbClr val="00B050"/>
                </a:solidFill>
              </a:rPr>
              <a:t>Not open-sourced</a:t>
            </a:r>
          </a:p>
        </p:txBody>
      </p:sp>
    </p:spTree>
    <p:extLst>
      <p:ext uri="{BB962C8B-B14F-4D97-AF65-F5344CB8AC3E}">
        <p14:creationId xmlns:p14="http://schemas.microsoft.com/office/powerpoint/2010/main" val="23469107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085B-82F5-DA48-9B5B-9AEB50D7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Outline</a:t>
            </a:r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53D09-97E5-224E-8F5E-540C9730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7190D-DD1D-964C-8F16-F70A14D8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DE1CB258-D57F-094F-AC17-FF41E3B22ED3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1808290"/>
            <a:ext cx="762000" cy="665162"/>
            <a:chOff x="1110" y="2656"/>
            <a:chExt cx="1549" cy="1351"/>
          </a:xfrm>
        </p:grpSpPr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22453FB6-685E-F344-B333-E6B3BF3C23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6ADA8423-2378-A646-8E4C-1BDF33C6C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8064B3AA-949F-6241-B235-43E6282908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Line 11">
            <a:extLst>
              <a:ext uri="{FF2B5EF4-FFF2-40B4-BE49-F238E27FC236}">
                <a16:creationId xmlns:a16="http://schemas.microsoft.com/office/drawing/2014/main" id="{AA57EFEA-C4D4-4047-96E8-C82BC5DD2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2417890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ED78A1E2-071B-EE46-8A16-8F4B411CC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1884490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1041842B-EACB-FB4C-BBE8-9AEF2239DB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1906715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6FE4313A-ADBF-354C-B8E1-499B9FA3A349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2722690"/>
            <a:ext cx="762000" cy="665162"/>
            <a:chOff x="3174" y="2656"/>
            <a:chExt cx="1549" cy="1351"/>
          </a:xfrm>
        </p:grpSpPr>
        <p:sp>
          <p:nvSpPr>
            <p:cNvPr id="14" name="AutoShape 8">
              <a:extLst>
                <a:ext uri="{FF2B5EF4-FFF2-40B4-BE49-F238E27FC236}">
                  <a16:creationId xmlns:a16="http://schemas.microsoft.com/office/drawing/2014/main" id="{9448FA97-6768-AC48-9E4B-74F21B4702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9">
              <a:extLst>
                <a:ext uri="{FF2B5EF4-FFF2-40B4-BE49-F238E27FC236}">
                  <a16:creationId xmlns:a16="http://schemas.microsoft.com/office/drawing/2014/main" id="{0C2AB8FB-ABE8-3646-9D0E-12B966FE1B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A11CEA87-C5F3-2C46-A7CB-48481D4960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Line 14">
            <a:extLst>
              <a:ext uri="{FF2B5EF4-FFF2-40B4-BE49-F238E27FC236}">
                <a16:creationId xmlns:a16="http://schemas.microsoft.com/office/drawing/2014/main" id="{D17DA239-B395-604A-B674-84CE1E417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3332290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5AECE352-4AEE-AE40-8030-C0261E400C6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2821115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20" name="Group 17">
            <a:extLst>
              <a:ext uri="{FF2B5EF4-FFF2-40B4-BE49-F238E27FC236}">
                <a16:creationId xmlns:a16="http://schemas.microsoft.com/office/drawing/2014/main" id="{31CE9C3D-7397-E847-B3AA-62DA5D925F14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3614865"/>
            <a:ext cx="762001" cy="665162"/>
            <a:chOff x="1110" y="2656"/>
            <a:chExt cx="1549" cy="1351"/>
          </a:xfrm>
        </p:grpSpPr>
        <p:sp>
          <p:nvSpPr>
            <p:cNvPr id="21" name="AutoShape 18">
              <a:extLst>
                <a:ext uri="{FF2B5EF4-FFF2-40B4-BE49-F238E27FC236}">
                  <a16:creationId xmlns:a16="http://schemas.microsoft.com/office/drawing/2014/main" id="{04EF499B-5311-904B-A25E-44BEEEA7EE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AutoShape 19">
              <a:extLst>
                <a:ext uri="{FF2B5EF4-FFF2-40B4-BE49-F238E27FC236}">
                  <a16:creationId xmlns:a16="http://schemas.microsoft.com/office/drawing/2014/main" id="{F427C7A2-1B48-7847-9163-3717F0F24B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AutoShape 20">
              <a:extLst>
                <a:ext uri="{FF2B5EF4-FFF2-40B4-BE49-F238E27FC236}">
                  <a16:creationId xmlns:a16="http://schemas.microsoft.com/office/drawing/2014/main" id="{8FD76F14-1F64-0042-9B85-608BCD32C1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Line 25">
            <a:extLst>
              <a:ext uri="{FF2B5EF4-FFF2-40B4-BE49-F238E27FC236}">
                <a16:creationId xmlns:a16="http://schemas.microsoft.com/office/drawing/2014/main" id="{22D2A4A0-4FF7-134D-8959-53175B16D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422446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74626734-4459-D84A-A704-3DE5903D9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3691065"/>
            <a:ext cx="1162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32A00673-759D-B144-AB26-5E487FBD236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3713290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7" name="Group 21">
            <a:extLst>
              <a:ext uri="{FF2B5EF4-FFF2-40B4-BE49-F238E27FC236}">
                <a16:creationId xmlns:a16="http://schemas.microsoft.com/office/drawing/2014/main" id="{AC12AB32-0D0B-D345-90B5-F5B21332CBA3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4529265"/>
            <a:ext cx="762000" cy="665162"/>
            <a:chOff x="3174" y="2656"/>
            <a:chExt cx="1549" cy="1351"/>
          </a:xfrm>
        </p:grpSpPr>
        <p:sp>
          <p:nvSpPr>
            <p:cNvPr id="28" name="AutoShape 22">
              <a:extLst>
                <a:ext uri="{FF2B5EF4-FFF2-40B4-BE49-F238E27FC236}">
                  <a16:creationId xmlns:a16="http://schemas.microsoft.com/office/drawing/2014/main" id="{457B5392-3ED2-2B4C-B162-454614A9A62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AutoShape 23">
              <a:extLst>
                <a:ext uri="{FF2B5EF4-FFF2-40B4-BE49-F238E27FC236}">
                  <a16:creationId xmlns:a16="http://schemas.microsoft.com/office/drawing/2014/main" id="{3B340ABD-3DAB-BF49-AEB0-17A9A4EDB6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AutoShape 24">
              <a:extLst>
                <a:ext uri="{FF2B5EF4-FFF2-40B4-BE49-F238E27FC236}">
                  <a16:creationId xmlns:a16="http://schemas.microsoft.com/office/drawing/2014/main" id="{C794E69F-D5DC-F446-86D0-86A31B26DD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Line 28">
            <a:extLst>
              <a:ext uri="{FF2B5EF4-FFF2-40B4-BE49-F238E27FC236}">
                <a16:creationId xmlns:a16="http://schemas.microsoft.com/office/drawing/2014/main" id="{8344E2C2-B780-C246-AC8A-362BE71E9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513886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D19C3F29-CFEF-8142-882A-A33C4A7D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4605465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D93FB346-69DB-D249-B202-DCB3FEF0B6F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4627690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Line 25">
            <a:extLst>
              <a:ext uri="{FF2B5EF4-FFF2-40B4-BE49-F238E27FC236}">
                <a16:creationId xmlns:a16="http://schemas.microsoft.com/office/drawing/2014/main" id="{340476F6-0B33-4C79-8FAB-5BF0380DD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605469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26">
            <a:extLst>
              <a:ext uri="{FF2B5EF4-FFF2-40B4-BE49-F238E27FC236}">
                <a16:creationId xmlns:a16="http://schemas.microsoft.com/office/drawing/2014/main" id="{547B801A-F29B-4199-9576-79A32C0F1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5521299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7F7F7F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id="{0C3910D7-5E30-49AC-9B20-8A2AA19FAA2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5408614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37" name="Group 17">
            <a:extLst>
              <a:ext uri="{FF2B5EF4-FFF2-40B4-BE49-F238E27FC236}">
                <a16:creationId xmlns:a16="http://schemas.microsoft.com/office/drawing/2014/main" id="{2BD901C1-565F-4A32-AE0A-2AE5324DAB48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5418238"/>
            <a:ext cx="762001" cy="665162"/>
            <a:chOff x="1110" y="2656"/>
            <a:chExt cx="1549" cy="1351"/>
          </a:xfrm>
        </p:grpSpPr>
        <p:sp>
          <p:nvSpPr>
            <p:cNvPr id="38" name="AutoShape 18">
              <a:extLst>
                <a:ext uri="{FF2B5EF4-FFF2-40B4-BE49-F238E27FC236}">
                  <a16:creationId xmlns:a16="http://schemas.microsoft.com/office/drawing/2014/main" id="{B8D17286-1096-44D4-9CCB-1AC43E3DFD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AutoShape 19">
              <a:extLst>
                <a:ext uri="{FF2B5EF4-FFF2-40B4-BE49-F238E27FC236}">
                  <a16:creationId xmlns:a16="http://schemas.microsoft.com/office/drawing/2014/main" id="{A14DBBBD-44A3-43B2-BCD1-C8CB1A8ECA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AutoShape 20">
              <a:extLst>
                <a:ext uri="{FF2B5EF4-FFF2-40B4-BE49-F238E27FC236}">
                  <a16:creationId xmlns:a16="http://schemas.microsoft.com/office/drawing/2014/main" id="{33896D3A-AD0D-44FE-B194-433DE47C34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Text Box 27">
            <a:extLst>
              <a:ext uri="{FF2B5EF4-FFF2-40B4-BE49-F238E27FC236}">
                <a16:creationId xmlns:a16="http://schemas.microsoft.com/office/drawing/2014/main" id="{D32FB4ED-6443-4725-A166-3577859F323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7908" y="551666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0AF0A795-49F9-4116-879D-3197A241A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2798890"/>
            <a:ext cx="4220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Observation and Motivation</a:t>
            </a:r>
          </a:p>
        </p:txBody>
      </p:sp>
    </p:spTree>
    <p:extLst>
      <p:ext uri="{BB962C8B-B14F-4D97-AF65-F5344CB8AC3E}">
        <p14:creationId xmlns:p14="http://schemas.microsoft.com/office/powerpoint/2010/main" val="27502379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222EE1-ADC2-4549-8328-214726A0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B82717-C98B-4780-9D46-51EF58087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>
                <a:latin typeface="Times New Roman" panose="02020603050405020304"/>
              </a:rPr>
              <a:t>Contributions</a:t>
            </a:r>
          </a:p>
          <a:p>
            <a:pPr lvl="1"/>
            <a:r>
              <a:rPr lang="en-US" altLang="zh-CN" sz="2000" dirty="0">
                <a:latin typeface="Times New Roman" panose="02020603050405020304"/>
                <a:ea typeface="微软雅黑" panose="020B0503020204020204" charset="-122"/>
              </a:rPr>
              <a:t>Optimize from 3 dimensions: Scheduling, Memory Allocation and Swap Decisions</a:t>
            </a:r>
          </a:p>
          <a:p>
            <a:pPr lvl="1"/>
            <a:r>
              <a:rPr lang="en-US" altLang="zh-CN" sz="2000" dirty="0">
                <a:latin typeface="Times New Roman" panose="02020603050405020304"/>
                <a:ea typeface="微软雅黑" panose="020B0503020204020204" charset="-122"/>
              </a:rPr>
              <a:t>Larger model /</a:t>
            </a:r>
            <a:r>
              <a:rPr lang="zh-CN" altLang="en-US" sz="2000" dirty="0">
                <a:latin typeface="Times New Roman" panose="02020603050405020304"/>
                <a:ea typeface="微软雅黑" panose="020B0503020204020204" charset="-122"/>
              </a:rPr>
              <a:t> </a:t>
            </a:r>
            <a:r>
              <a:rPr lang="en-US" altLang="zh-CN" sz="2000" dirty="0">
                <a:latin typeface="Times New Roman" panose="02020603050405020304"/>
                <a:ea typeface="微软雅黑" panose="020B0503020204020204" charset="-122"/>
              </a:rPr>
              <a:t>Lower</a:t>
            </a:r>
            <a:r>
              <a:rPr lang="zh-CN" altLang="en-US" sz="2000" dirty="0">
                <a:latin typeface="Times New Roman" panose="02020603050405020304"/>
                <a:ea typeface="微软雅黑" panose="020B0503020204020204" charset="-122"/>
              </a:rPr>
              <a:t> </a:t>
            </a:r>
            <a:r>
              <a:rPr lang="en-US" altLang="zh-CN" sz="2000" dirty="0" err="1">
                <a:latin typeface="Times New Roman" panose="02020603050405020304"/>
                <a:ea typeface="微软雅黑" panose="020B0503020204020204" charset="-122"/>
              </a:rPr>
              <a:t>memsize</a:t>
            </a:r>
            <a:endParaRPr lang="en-US" altLang="zh-CN" sz="2000" dirty="0">
              <a:latin typeface="Times New Roman" panose="02020603050405020304"/>
              <a:ea typeface="微软雅黑" panose="020B0503020204020204" charset="-122"/>
            </a:endParaRPr>
          </a:p>
          <a:p>
            <a:pPr lvl="1"/>
            <a:r>
              <a:rPr lang="en-US" altLang="zh-CN" sz="2000" dirty="0">
                <a:latin typeface="Times New Roman" panose="02020603050405020304"/>
                <a:ea typeface="微软雅黑" panose="020B0503020204020204" charset="-122"/>
              </a:rPr>
              <a:t>High performance(53%~99% of ideal throughput)</a:t>
            </a:r>
          </a:p>
          <a:p>
            <a:endParaRPr lang="en-US" altLang="zh-CN" sz="2400" dirty="0">
              <a:latin typeface="Times New Roman" panose="02020603050405020304"/>
            </a:endParaRPr>
          </a:p>
          <a:p>
            <a:r>
              <a:rPr lang="en-US" altLang="zh-CN" sz="2400" dirty="0">
                <a:latin typeface="Times New Roman" panose="02020603050405020304"/>
              </a:rPr>
              <a:t>Limitations</a:t>
            </a:r>
            <a:endParaRPr lang="en-US" altLang="zh-CN" sz="2400" dirty="0">
              <a:latin typeface="Times New Roman" panose="02020603050405020304"/>
              <a:sym typeface="Wingdings" panose="05000000000000000000" pitchFamily="2" charset="2"/>
            </a:endParaRPr>
          </a:p>
          <a:p>
            <a:pPr lvl="1"/>
            <a:r>
              <a:rPr lang="en-US" altLang="zh-CN" sz="2000" dirty="0">
                <a:latin typeface="Times New Roman" panose="02020603050405020304"/>
                <a:ea typeface="微软雅黑" panose="020B0503020204020204" charset="-122"/>
              </a:rPr>
              <a:t>Dynamic graph not supported</a:t>
            </a:r>
          </a:p>
          <a:p>
            <a:pPr lvl="1"/>
            <a:r>
              <a:rPr lang="en-US" altLang="zh-CN" sz="2000" dirty="0">
                <a:latin typeface="Times New Roman" panose="02020603050405020304"/>
                <a:ea typeface="微软雅黑" panose="020B0503020204020204" charset="-122"/>
              </a:rPr>
              <a:t>Model Parallel not supported</a:t>
            </a:r>
          </a:p>
          <a:p>
            <a:pPr lvl="1"/>
            <a:r>
              <a:rPr lang="en-US" altLang="zh-CN" sz="2000" dirty="0">
                <a:latin typeface="Times New Roman" panose="02020603050405020304"/>
                <a:ea typeface="微软雅黑" panose="020B0503020204020204" charset="-122"/>
              </a:rPr>
              <a:t>Dynamic allocator not supported</a:t>
            </a:r>
          </a:p>
          <a:p>
            <a:pPr lvl="1"/>
            <a:r>
              <a:rPr lang="en-US" altLang="zh-CN" sz="2000" dirty="0">
                <a:latin typeface="Times New Roman" panose="02020603050405020304"/>
                <a:ea typeface="微软雅黑" panose="020B0503020204020204" charset="-122"/>
              </a:rPr>
              <a:t>Simulator not open sourced 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4CB57D-EEB9-492A-8750-9207A710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553E7-9159-4E32-8F1B-B7B4F86C0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fit a larger model in a GPU?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EF5198-7A0E-4356-AF75-E1A8C87B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1028" name="Picture 4" descr="内存装系统终于可行！镁光独创自带64GB闪存的内存条-科客网">
            <a:extLst>
              <a:ext uri="{FF2B5EF4-FFF2-40B4-BE49-F238E27FC236}">
                <a16:creationId xmlns:a16="http://schemas.microsoft.com/office/drawing/2014/main" id="{7DDE6E35-016B-4106-9520-154A49D04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12533" r="4602" b="14259"/>
          <a:stretch/>
        </p:blipFill>
        <p:spPr bwMode="auto">
          <a:xfrm>
            <a:off x="1017960" y="2016671"/>
            <a:ext cx="2259235" cy="135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E9DB0703-F3FF-4ED8-ADE4-7EB9C9974A0E}"/>
              </a:ext>
            </a:extLst>
          </p:cNvPr>
          <p:cNvSpPr/>
          <p:nvPr/>
        </p:nvSpPr>
        <p:spPr>
          <a:xfrm>
            <a:off x="3990298" y="2086697"/>
            <a:ext cx="1723869" cy="6885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Conv3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8475B4A-9866-4C2D-9D47-CD2EC46B5E41}"/>
              </a:ext>
            </a:extLst>
          </p:cNvPr>
          <p:cNvSpPr/>
          <p:nvPr/>
        </p:nvSpPr>
        <p:spPr>
          <a:xfrm>
            <a:off x="4597398" y="2086698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A4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7F4300-AD77-463C-A512-C135B743BA26}"/>
              </a:ext>
            </a:extLst>
          </p:cNvPr>
          <p:cNvSpPr/>
          <p:nvPr/>
        </p:nvSpPr>
        <p:spPr>
          <a:xfrm>
            <a:off x="3990298" y="3322861"/>
            <a:ext cx="1723869" cy="6885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Conv2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748FC8-5007-4A1E-9516-2849F9825285}"/>
              </a:ext>
            </a:extLst>
          </p:cNvPr>
          <p:cNvSpPr/>
          <p:nvPr/>
        </p:nvSpPr>
        <p:spPr>
          <a:xfrm>
            <a:off x="4597398" y="3322861"/>
            <a:ext cx="509667" cy="24536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A3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9A511AE1-FA46-40FB-98FE-3197E45136B5}"/>
              </a:ext>
            </a:extLst>
          </p:cNvPr>
          <p:cNvSpPr/>
          <p:nvPr/>
        </p:nvSpPr>
        <p:spPr>
          <a:xfrm>
            <a:off x="3990298" y="4559025"/>
            <a:ext cx="1723869" cy="6885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Conv1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4D8B8FD-9E8C-4C77-B9D4-721080D81ACA}"/>
              </a:ext>
            </a:extLst>
          </p:cNvPr>
          <p:cNvSpPr/>
          <p:nvPr/>
        </p:nvSpPr>
        <p:spPr>
          <a:xfrm>
            <a:off x="4597398" y="4559025"/>
            <a:ext cx="509667" cy="2464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A2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EF5062F-672A-4F9B-8C05-B67114696042}"/>
              </a:ext>
            </a:extLst>
          </p:cNvPr>
          <p:cNvSpPr/>
          <p:nvPr/>
        </p:nvSpPr>
        <p:spPr>
          <a:xfrm>
            <a:off x="5714167" y="5697352"/>
            <a:ext cx="509667" cy="2464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W1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B5D385E-8AA6-4E35-8AB8-860C869FCC41}"/>
              </a:ext>
            </a:extLst>
          </p:cNvPr>
          <p:cNvSpPr/>
          <p:nvPr/>
        </p:nvSpPr>
        <p:spPr>
          <a:xfrm>
            <a:off x="5717915" y="4312603"/>
            <a:ext cx="509667" cy="2464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W2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F35D3BE-10CD-4F39-8D47-39C7D55A1BC1}"/>
              </a:ext>
            </a:extLst>
          </p:cNvPr>
          <p:cNvSpPr/>
          <p:nvPr/>
        </p:nvSpPr>
        <p:spPr>
          <a:xfrm>
            <a:off x="5714167" y="3076439"/>
            <a:ext cx="509667" cy="2464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W3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CC7025D-040F-4F4C-AA52-CA0906F50995}"/>
              </a:ext>
            </a:extLst>
          </p:cNvPr>
          <p:cNvCxnSpPr>
            <a:cxnSpLocks/>
            <a:stCxn id="14" idx="0"/>
            <a:endCxn id="12" idx="2"/>
          </p:cNvCxnSpPr>
          <p:nvPr/>
        </p:nvCxnSpPr>
        <p:spPr>
          <a:xfrm flipH="1" flipV="1">
            <a:off x="4852233" y="5247540"/>
            <a:ext cx="1116768" cy="4498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0E89D45-F7FC-47E7-9EE6-60ECD1024E93}"/>
              </a:ext>
            </a:extLst>
          </p:cNvPr>
          <p:cNvCxnSpPr>
            <a:cxnSpLocks/>
            <a:stCxn id="15" idx="0"/>
            <a:endCxn id="10" idx="2"/>
          </p:cNvCxnSpPr>
          <p:nvPr/>
        </p:nvCxnSpPr>
        <p:spPr>
          <a:xfrm flipH="1" flipV="1">
            <a:off x="4852233" y="4011376"/>
            <a:ext cx="1120516" cy="3012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5B77AEC-41FB-4162-AF04-1AE508851C49}"/>
              </a:ext>
            </a:extLst>
          </p:cNvPr>
          <p:cNvCxnSpPr>
            <a:cxnSpLocks/>
            <a:stCxn id="16" idx="0"/>
            <a:endCxn id="8" idx="2"/>
          </p:cNvCxnSpPr>
          <p:nvPr/>
        </p:nvCxnSpPr>
        <p:spPr>
          <a:xfrm flipH="1" flipV="1">
            <a:off x="4852233" y="2775212"/>
            <a:ext cx="1116768" cy="3012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A2CBD9F3-2AE3-4475-A595-FE9EF1044A69}"/>
              </a:ext>
            </a:extLst>
          </p:cNvPr>
          <p:cNvCxnSpPr>
            <a:cxnSpLocks/>
            <a:stCxn id="13" idx="0"/>
            <a:endCxn id="10" idx="2"/>
          </p:cNvCxnSpPr>
          <p:nvPr/>
        </p:nvCxnSpPr>
        <p:spPr>
          <a:xfrm flipV="1">
            <a:off x="4852232" y="4011376"/>
            <a:ext cx="1" cy="547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DCBF591D-CED6-49C5-8D5B-9135FD464C63}"/>
              </a:ext>
            </a:extLst>
          </p:cNvPr>
          <p:cNvCxnSpPr>
            <a:cxnSpLocks/>
            <a:stCxn id="11" idx="0"/>
            <a:endCxn id="8" idx="2"/>
          </p:cNvCxnSpPr>
          <p:nvPr/>
        </p:nvCxnSpPr>
        <p:spPr>
          <a:xfrm flipV="1">
            <a:off x="4852232" y="2775212"/>
            <a:ext cx="1" cy="547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76435920-E727-4392-B874-E669DCEDD68D}"/>
              </a:ext>
            </a:extLst>
          </p:cNvPr>
          <p:cNvSpPr/>
          <p:nvPr/>
        </p:nvSpPr>
        <p:spPr>
          <a:xfrm>
            <a:off x="4597398" y="5697352"/>
            <a:ext cx="509667" cy="2464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A1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E4AB4EA4-4217-4F51-A4D6-8D0BE268C650}"/>
              </a:ext>
            </a:extLst>
          </p:cNvPr>
          <p:cNvCxnSpPr>
            <a:cxnSpLocks/>
            <a:stCxn id="22" idx="0"/>
            <a:endCxn id="12" idx="2"/>
          </p:cNvCxnSpPr>
          <p:nvPr/>
        </p:nvCxnSpPr>
        <p:spPr>
          <a:xfrm flipV="1">
            <a:off x="4852232" y="5247540"/>
            <a:ext cx="1" cy="4498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0D3010F-DB9E-41AC-B8E5-03F9BD076353}"/>
              </a:ext>
            </a:extLst>
          </p:cNvPr>
          <p:cNvCxnSpPr>
            <a:cxnSpLocks/>
          </p:cNvCxnSpPr>
          <p:nvPr/>
        </p:nvCxnSpPr>
        <p:spPr>
          <a:xfrm flipV="1">
            <a:off x="4852231" y="1539048"/>
            <a:ext cx="1" cy="547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CC2C6059-37E6-4D46-80AC-8EEB33B59017}"/>
              </a:ext>
            </a:extLst>
          </p:cNvPr>
          <p:cNvCxnSpPr>
            <a:cxnSpLocks/>
          </p:cNvCxnSpPr>
          <p:nvPr/>
        </p:nvCxnSpPr>
        <p:spPr>
          <a:xfrm flipV="1">
            <a:off x="4852231" y="5936055"/>
            <a:ext cx="1" cy="547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9004EC53-8724-4354-A712-516B9BA61B2F}"/>
              </a:ext>
            </a:extLst>
          </p:cNvPr>
          <p:cNvSpPr txBox="1"/>
          <p:nvPr/>
        </p:nvSpPr>
        <p:spPr>
          <a:xfrm>
            <a:off x="4580361" y="627870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9E4BEBC-0F18-44A1-8243-E0FA52522E3C}"/>
              </a:ext>
            </a:extLst>
          </p:cNvPr>
          <p:cNvSpPr txBox="1"/>
          <p:nvPr/>
        </p:nvSpPr>
        <p:spPr>
          <a:xfrm>
            <a:off x="4603398" y="104627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A27DE93A-0153-4C9E-B415-33754E94442C}"/>
              </a:ext>
            </a:extLst>
          </p:cNvPr>
          <p:cNvSpPr/>
          <p:nvPr/>
        </p:nvSpPr>
        <p:spPr>
          <a:xfrm>
            <a:off x="7276225" y="2086697"/>
            <a:ext cx="1723869" cy="6885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bConv3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E0ABCB06-230E-4138-824A-BDFD692A6D03}"/>
              </a:ext>
            </a:extLst>
          </p:cNvPr>
          <p:cNvSpPr/>
          <p:nvPr/>
        </p:nvSpPr>
        <p:spPr>
          <a:xfrm>
            <a:off x="7276225" y="3322861"/>
            <a:ext cx="1723869" cy="6885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bConv2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6F5D5974-58CB-4AB6-9EEB-248B88593EF4}"/>
              </a:ext>
            </a:extLst>
          </p:cNvPr>
          <p:cNvSpPr/>
          <p:nvPr/>
        </p:nvSpPr>
        <p:spPr>
          <a:xfrm>
            <a:off x="7276225" y="4559025"/>
            <a:ext cx="1723869" cy="6885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bConv1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5B2B2E64-DDC1-4075-8796-62362BF0CD00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8138160" y="1539048"/>
            <a:ext cx="0" cy="54764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96D1F5FD-1F46-458C-91EF-63882086C071}"/>
              </a:ext>
            </a:extLst>
          </p:cNvPr>
          <p:cNvSpPr txBox="1"/>
          <p:nvPr/>
        </p:nvSpPr>
        <p:spPr>
          <a:xfrm>
            <a:off x="7866289" y="104627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F67ED42E-D873-4F1E-8C5E-AE834DD696ED}"/>
              </a:ext>
            </a:extLst>
          </p:cNvPr>
          <p:cNvCxnSpPr>
            <a:cxnSpLocks/>
          </p:cNvCxnSpPr>
          <p:nvPr/>
        </p:nvCxnSpPr>
        <p:spPr>
          <a:xfrm>
            <a:off x="8122918" y="2775212"/>
            <a:ext cx="0" cy="54764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5A0D939B-5778-449F-B153-99234D7D3A79}"/>
              </a:ext>
            </a:extLst>
          </p:cNvPr>
          <p:cNvCxnSpPr>
            <a:cxnSpLocks/>
          </p:cNvCxnSpPr>
          <p:nvPr/>
        </p:nvCxnSpPr>
        <p:spPr>
          <a:xfrm>
            <a:off x="8138158" y="4038778"/>
            <a:ext cx="0" cy="54764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9E5F8FB4-918E-49C8-9960-103D88711851}"/>
              </a:ext>
            </a:extLst>
          </p:cNvPr>
          <p:cNvSpPr/>
          <p:nvPr/>
        </p:nvSpPr>
        <p:spPr>
          <a:xfrm>
            <a:off x="7874282" y="2086698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gA4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F30ADA64-D32C-48BF-98F6-7C064035340D}"/>
              </a:ext>
            </a:extLst>
          </p:cNvPr>
          <p:cNvCxnSpPr>
            <a:cxnSpLocks/>
            <a:stCxn id="16" idx="3"/>
            <a:endCxn id="29" idx="1"/>
          </p:cNvCxnSpPr>
          <p:nvPr/>
        </p:nvCxnSpPr>
        <p:spPr>
          <a:xfrm>
            <a:off x="6223834" y="3199650"/>
            <a:ext cx="1052391" cy="46746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2DD12A63-E57F-48C5-936C-06FF19691D98}"/>
              </a:ext>
            </a:extLst>
          </p:cNvPr>
          <p:cNvCxnSpPr>
            <a:cxnSpLocks/>
            <a:stCxn id="11" idx="3"/>
            <a:endCxn id="29" idx="1"/>
          </p:cNvCxnSpPr>
          <p:nvPr/>
        </p:nvCxnSpPr>
        <p:spPr>
          <a:xfrm>
            <a:off x="5107065" y="3445545"/>
            <a:ext cx="2169160" cy="22157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F2BB1952-74E5-40C5-B9F4-D62A71FF6790}"/>
              </a:ext>
            </a:extLst>
          </p:cNvPr>
          <p:cNvCxnSpPr>
            <a:cxnSpLocks/>
            <a:stCxn id="15" idx="3"/>
            <a:endCxn id="30" idx="1"/>
          </p:cNvCxnSpPr>
          <p:nvPr/>
        </p:nvCxnSpPr>
        <p:spPr>
          <a:xfrm>
            <a:off x="6227582" y="4435814"/>
            <a:ext cx="1048643" cy="46746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E9C64C6A-7A0B-489F-A69D-584B66FC358C}"/>
              </a:ext>
            </a:extLst>
          </p:cNvPr>
          <p:cNvCxnSpPr>
            <a:cxnSpLocks/>
            <a:stCxn id="13" idx="3"/>
            <a:endCxn id="30" idx="1"/>
          </p:cNvCxnSpPr>
          <p:nvPr/>
        </p:nvCxnSpPr>
        <p:spPr>
          <a:xfrm>
            <a:off x="5107065" y="4682236"/>
            <a:ext cx="2169160" cy="22104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AE31BCD3-D249-408F-A24E-50482FED117C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8138160" y="5247540"/>
            <a:ext cx="0" cy="44981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AF1E838E-B4FD-487E-94F0-34693612ADD8}"/>
              </a:ext>
            </a:extLst>
          </p:cNvPr>
          <p:cNvSpPr/>
          <p:nvPr/>
        </p:nvSpPr>
        <p:spPr>
          <a:xfrm>
            <a:off x="7883326" y="3330880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gA3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B41BF15-334D-4037-BF48-8F013D68B44D}"/>
              </a:ext>
            </a:extLst>
          </p:cNvPr>
          <p:cNvSpPr/>
          <p:nvPr/>
        </p:nvSpPr>
        <p:spPr>
          <a:xfrm>
            <a:off x="7874282" y="4563561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gA2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3445F02-366A-402E-881D-B68D3AAEA130}"/>
              </a:ext>
            </a:extLst>
          </p:cNvPr>
          <p:cNvSpPr/>
          <p:nvPr/>
        </p:nvSpPr>
        <p:spPr>
          <a:xfrm>
            <a:off x="7900361" y="5694171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gA1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6FAFEF2A-3B0B-4534-9F0B-3417FF758708}"/>
              </a:ext>
            </a:extLst>
          </p:cNvPr>
          <p:cNvCxnSpPr>
            <a:cxnSpLocks/>
          </p:cNvCxnSpPr>
          <p:nvPr/>
        </p:nvCxnSpPr>
        <p:spPr>
          <a:xfrm>
            <a:off x="8155194" y="5943773"/>
            <a:ext cx="0" cy="5669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12246FCD-DDC3-42A9-8FD9-E189251C4479}"/>
              </a:ext>
            </a:extLst>
          </p:cNvPr>
          <p:cNvSpPr txBox="1"/>
          <p:nvPr/>
        </p:nvSpPr>
        <p:spPr>
          <a:xfrm>
            <a:off x="7900361" y="630900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2E0FDD9A-8F72-4222-B9CD-4D64E6046B04}"/>
              </a:ext>
            </a:extLst>
          </p:cNvPr>
          <p:cNvCxnSpPr>
            <a:cxnSpLocks/>
          </p:cNvCxnSpPr>
          <p:nvPr/>
        </p:nvCxnSpPr>
        <p:spPr>
          <a:xfrm>
            <a:off x="6227582" y="5811235"/>
            <a:ext cx="1153350" cy="8024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893F21D2-0967-487D-8377-B2EC593E9A6E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5107065" y="5820563"/>
            <a:ext cx="2273867" cy="79307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AE6B8E04-4A89-4497-B2BC-FDF7A97582C0}"/>
              </a:ext>
            </a:extLst>
          </p:cNvPr>
          <p:cNvCxnSpPr>
            <a:cxnSpLocks/>
            <a:stCxn id="28" idx="2"/>
            <a:endCxn id="49" idx="0"/>
          </p:cNvCxnSpPr>
          <p:nvPr/>
        </p:nvCxnSpPr>
        <p:spPr>
          <a:xfrm>
            <a:off x="8138160" y="2775212"/>
            <a:ext cx="1629010" cy="29819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>
            <a:extLst>
              <a:ext uri="{FF2B5EF4-FFF2-40B4-BE49-F238E27FC236}">
                <a16:creationId xmlns:a16="http://schemas.microsoft.com/office/drawing/2014/main" id="{0BD8E1CF-BE15-4921-A6F3-F876C897689F}"/>
              </a:ext>
            </a:extLst>
          </p:cNvPr>
          <p:cNvSpPr/>
          <p:nvPr/>
        </p:nvSpPr>
        <p:spPr>
          <a:xfrm>
            <a:off x="9512336" y="3073410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g3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643DAFD5-5581-4341-BA77-D27F1B8CF513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8123787" y="4032162"/>
            <a:ext cx="1629010" cy="29819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A42D670C-2A79-4E5A-9E1D-1D16F2E545DC}"/>
              </a:ext>
            </a:extLst>
          </p:cNvPr>
          <p:cNvSpPr/>
          <p:nvPr/>
        </p:nvSpPr>
        <p:spPr>
          <a:xfrm>
            <a:off x="9497963" y="4330360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g2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929F5390-7D0A-4787-A085-D52F2DD76891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8124657" y="5253001"/>
            <a:ext cx="1629010" cy="29819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30E2970E-54D2-4918-9087-FD6DF3A2B4EE}"/>
              </a:ext>
            </a:extLst>
          </p:cNvPr>
          <p:cNvSpPr/>
          <p:nvPr/>
        </p:nvSpPr>
        <p:spPr>
          <a:xfrm>
            <a:off x="9498833" y="5551199"/>
            <a:ext cx="509667" cy="2373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g1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DD899E7C-97D5-48EB-AC42-0E6229D7F9F2}"/>
              </a:ext>
            </a:extLst>
          </p:cNvPr>
          <p:cNvSpPr/>
          <p:nvPr/>
        </p:nvSpPr>
        <p:spPr>
          <a:xfrm>
            <a:off x="671176" y="4797728"/>
            <a:ext cx="5940301" cy="15559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5E0282C8-90EC-4E43-8933-FBCCC326DFD2}"/>
              </a:ext>
            </a:extLst>
          </p:cNvPr>
          <p:cNvCxnSpPr>
            <a:cxnSpLocks/>
          </p:cNvCxnSpPr>
          <p:nvPr/>
        </p:nvCxnSpPr>
        <p:spPr>
          <a:xfrm flipV="1">
            <a:off x="659567" y="1184143"/>
            <a:ext cx="9488774" cy="3166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E611A924-EF82-4BA4-9E07-0F8E5F0D7108}"/>
              </a:ext>
            </a:extLst>
          </p:cNvPr>
          <p:cNvCxnSpPr>
            <a:cxnSpLocks/>
          </p:cNvCxnSpPr>
          <p:nvPr/>
        </p:nvCxnSpPr>
        <p:spPr>
          <a:xfrm flipH="1" flipV="1">
            <a:off x="10148341" y="1197618"/>
            <a:ext cx="119921" cy="557442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6194ADF5-61A5-4BD5-8672-ECFD479F012D}"/>
              </a:ext>
            </a:extLst>
          </p:cNvPr>
          <p:cNvCxnSpPr>
            <a:cxnSpLocks/>
          </p:cNvCxnSpPr>
          <p:nvPr/>
        </p:nvCxnSpPr>
        <p:spPr>
          <a:xfrm flipH="1">
            <a:off x="6657315" y="6772038"/>
            <a:ext cx="362571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A7EF0D19-F31E-4A1B-97DB-C28C81DF7AD7}"/>
              </a:ext>
            </a:extLst>
          </p:cNvPr>
          <p:cNvCxnSpPr>
            <a:cxnSpLocks/>
          </p:cNvCxnSpPr>
          <p:nvPr/>
        </p:nvCxnSpPr>
        <p:spPr>
          <a:xfrm>
            <a:off x="6626248" y="4773910"/>
            <a:ext cx="31067" cy="199812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745E0694-D580-41B9-8E3B-523550ADAD08}"/>
              </a:ext>
            </a:extLst>
          </p:cNvPr>
          <p:cNvCxnSpPr>
            <a:cxnSpLocks/>
          </p:cNvCxnSpPr>
          <p:nvPr/>
        </p:nvCxnSpPr>
        <p:spPr>
          <a:xfrm flipH="1">
            <a:off x="659567" y="4773911"/>
            <a:ext cx="5982977" cy="616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437E3CF2-6BB2-4BFE-B00E-A81CBC4CBAD3}"/>
              </a:ext>
            </a:extLst>
          </p:cNvPr>
          <p:cNvCxnSpPr>
            <a:cxnSpLocks/>
          </p:cNvCxnSpPr>
          <p:nvPr/>
        </p:nvCxnSpPr>
        <p:spPr>
          <a:xfrm>
            <a:off x="659567" y="1233342"/>
            <a:ext cx="11609" cy="354056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4" descr="内存装系统终于可行！镁光独创自带64GB闪存的内存条-科客网">
            <a:extLst>
              <a:ext uri="{FF2B5EF4-FFF2-40B4-BE49-F238E27FC236}">
                <a16:creationId xmlns:a16="http://schemas.microsoft.com/office/drawing/2014/main" id="{118CD236-67F1-4657-9028-541855AC9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12533" r="4602" b="14259"/>
          <a:stretch/>
        </p:blipFill>
        <p:spPr bwMode="auto">
          <a:xfrm>
            <a:off x="1017960" y="3357661"/>
            <a:ext cx="2259235" cy="135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英伟达NVIDIA Tesla V100报价与参数-【网络天地】">
            <a:extLst>
              <a:ext uri="{FF2B5EF4-FFF2-40B4-BE49-F238E27FC236}">
                <a16:creationId xmlns:a16="http://schemas.microsoft.com/office/drawing/2014/main" id="{E908EAED-ABE7-4DBC-8B1B-25398182E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r="18437"/>
          <a:stretch/>
        </p:blipFill>
        <p:spPr bwMode="auto">
          <a:xfrm>
            <a:off x="1653227" y="4900221"/>
            <a:ext cx="1640242" cy="130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箭头: 右 60">
            <a:extLst>
              <a:ext uri="{FF2B5EF4-FFF2-40B4-BE49-F238E27FC236}">
                <a16:creationId xmlns:a16="http://schemas.microsoft.com/office/drawing/2014/main" id="{C2258F0D-23D8-4654-AB1B-FFAFCCA9FE91}"/>
              </a:ext>
            </a:extLst>
          </p:cNvPr>
          <p:cNvSpPr/>
          <p:nvPr/>
        </p:nvSpPr>
        <p:spPr>
          <a:xfrm rot="16200000">
            <a:off x="2813882" y="4400722"/>
            <a:ext cx="1522711" cy="662341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箭头: 右 66">
            <a:extLst>
              <a:ext uri="{FF2B5EF4-FFF2-40B4-BE49-F238E27FC236}">
                <a16:creationId xmlns:a16="http://schemas.microsoft.com/office/drawing/2014/main" id="{EF1770A1-24C2-43FA-84BD-B056BC997111}"/>
              </a:ext>
            </a:extLst>
          </p:cNvPr>
          <p:cNvSpPr/>
          <p:nvPr/>
        </p:nvSpPr>
        <p:spPr>
          <a:xfrm rot="5400000">
            <a:off x="331998" y="4457729"/>
            <a:ext cx="1522711" cy="662341"/>
          </a:xfrm>
          <a:prstGeom prst="rightArrow">
            <a:avLst>
              <a:gd name="adj1" fmla="val 56519"/>
              <a:gd name="adj2" fmla="val 113892"/>
            </a:avLst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97049C6-4434-4DC7-B4D3-EAB4CEE9BAAC}"/>
              </a:ext>
            </a:extLst>
          </p:cNvPr>
          <p:cNvSpPr txBox="1"/>
          <p:nvPr/>
        </p:nvSpPr>
        <p:spPr>
          <a:xfrm>
            <a:off x="2865608" y="5564356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92D050"/>
                </a:solidFill>
              </a:rPr>
              <a:t>Swap out</a:t>
            </a:r>
            <a:endParaRPr lang="zh-CN" altLang="en-US" sz="2400" b="1" dirty="0">
              <a:solidFill>
                <a:srgbClr val="92D050"/>
              </a:solidFill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78371FFC-E9DA-4A44-B7B5-81A7C6A41C84}"/>
              </a:ext>
            </a:extLst>
          </p:cNvPr>
          <p:cNvSpPr txBox="1"/>
          <p:nvPr/>
        </p:nvSpPr>
        <p:spPr>
          <a:xfrm>
            <a:off x="328866" y="5580402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</a:rPr>
              <a:t>Swap in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721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F945EC-6519-4CD9-80AE-E5F413FB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70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CB4AAED-3402-4286-8B10-BBCE5AED3B83}"/>
              </a:ext>
            </a:extLst>
          </p:cNvPr>
          <p:cNvSpPr txBox="1"/>
          <p:nvPr/>
        </p:nvSpPr>
        <p:spPr>
          <a:xfrm>
            <a:off x="3655909" y="2921168"/>
            <a:ext cx="48801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/>
              <a:t>THANK YOU</a:t>
            </a:r>
            <a:endParaRPr lang="zh-CN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728188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9DD3CB-D374-483F-A876-91A8B94C7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SwapAdvisor’s</a:t>
            </a:r>
            <a:r>
              <a:rPr lang="en-US" altLang="zh-CN" dirty="0"/>
              <a:t> goals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232A84-90C4-4042-9D35-59DF91C6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FD29-422F-4C06-A400-AB8263BE8C66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B770CD0-1243-4208-BD0D-61BD56FA2EFA}"/>
              </a:ext>
            </a:extLst>
          </p:cNvPr>
          <p:cNvSpPr txBox="1"/>
          <p:nvPr/>
        </p:nvSpPr>
        <p:spPr>
          <a:xfrm>
            <a:off x="1538990" y="1164134"/>
            <a:ext cx="911401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/>
              <a:t>Enable the ability to train various deeper and wider DNN models on a GPU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/>
              <a:t>Minimize the swapping overhead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A good swapping strategy should overlap the computation with communication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Which tensor to swap and when to swap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</a:rPr>
              <a:t>Different operator schedules and memory allocation result in different swap overlapping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/>
              <a:t>Result: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b="1" dirty="0"/>
              <a:t>Can train models up to 12 times the GPU memory limit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b="1" dirty="0"/>
              <a:t>achieving 53~99% of the throughput of hypothetical baseline</a:t>
            </a:r>
          </a:p>
        </p:txBody>
      </p:sp>
    </p:spTree>
    <p:extLst>
      <p:ext uri="{BB962C8B-B14F-4D97-AF65-F5344CB8AC3E}">
        <p14:creationId xmlns:p14="http://schemas.microsoft.com/office/powerpoint/2010/main" val="29544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085B-82F5-DA48-9B5B-9AEB50D7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Outline</a:t>
            </a:r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53D09-97E5-224E-8F5E-540C9730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USTC-Reading-Group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7190D-DD1D-964C-8F16-F70A14D8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Mar 10, 2021</a:t>
            </a:r>
            <a:endParaRPr lang="zh-CN" altLang="en-US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DE1CB258-D57F-094F-AC17-FF41E3B22ED3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1808290"/>
            <a:ext cx="762000" cy="665162"/>
            <a:chOff x="1110" y="2656"/>
            <a:chExt cx="1549" cy="1351"/>
          </a:xfrm>
        </p:grpSpPr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22453FB6-685E-F344-B333-E6B3BF3C23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6ADA8423-2378-A646-8E4C-1BDF33C6C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8064B3AA-949F-6241-B235-43E6282908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Line 11">
            <a:extLst>
              <a:ext uri="{FF2B5EF4-FFF2-40B4-BE49-F238E27FC236}">
                <a16:creationId xmlns:a16="http://schemas.microsoft.com/office/drawing/2014/main" id="{AA57EFEA-C4D4-4047-96E8-C82BC5DD2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2417890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ED78A1E2-071B-EE46-8A16-8F4B411CC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1884490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1041842B-EACB-FB4C-BBE8-9AEF2239DB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1906715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6FE4313A-ADBF-354C-B8E1-499B9FA3A349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2722690"/>
            <a:ext cx="762000" cy="665162"/>
            <a:chOff x="3174" y="2656"/>
            <a:chExt cx="1549" cy="1351"/>
          </a:xfrm>
        </p:grpSpPr>
        <p:sp>
          <p:nvSpPr>
            <p:cNvPr id="14" name="AutoShape 8">
              <a:extLst>
                <a:ext uri="{FF2B5EF4-FFF2-40B4-BE49-F238E27FC236}">
                  <a16:creationId xmlns:a16="http://schemas.microsoft.com/office/drawing/2014/main" id="{9448FA97-6768-AC48-9E4B-74F21B4702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9">
              <a:extLst>
                <a:ext uri="{FF2B5EF4-FFF2-40B4-BE49-F238E27FC236}">
                  <a16:creationId xmlns:a16="http://schemas.microsoft.com/office/drawing/2014/main" id="{0C2AB8FB-ABE8-3646-9D0E-12B966FE1B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A11CEA87-C5F3-2C46-A7CB-48481D4960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Line 14">
            <a:extLst>
              <a:ext uri="{FF2B5EF4-FFF2-40B4-BE49-F238E27FC236}">
                <a16:creationId xmlns:a16="http://schemas.microsoft.com/office/drawing/2014/main" id="{D17DA239-B395-604A-B674-84CE1E417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3332290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0B1E965C-9203-614E-B230-3AB1C9B4E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2798890"/>
            <a:ext cx="4220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Observation and Motivation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5AECE352-4AEE-AE40-8030-C0261E400C6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2821115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20" name="Group 17">
            <a:extLst>
              <a:ext uri="{FF2B5EF4-FFF2-40B4-BE49-F238E27FC236}">
                <a16:creationId xmlns:a16="http://schemas.microsoft.com/office/drawing/2014/main" id="{31CE9C3D-7397-E847-B3AA-62DA5D925F14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3614865"/>
            <a:ext cx="762001" cy="665162"/>
            <a:chOff x="1110" y="2656"/>
            <a:chExt cx="1549" cy="1351"/>
          </a:xfrm>
        </p:grpSpPr>
        <p:sp>
          <p:nvSpPr>
            <p:cNvPr id="21" name="AutoShape 18">
              <a:extLst>
                <a:ext uri="{FF2B5EF4-FFF2-40B4-BE49-F238E27FC236}">
                  <a16:creationId xmlns:a16="http://schemas.microsoft.com/office/drawing/2014/main" id="{04EF499B-5311-904B-A25E-44BEEEA7EE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AutoShape 19">
              <a:extLst>
                <a:ext uri="{FF2B5EF4-FFF2-40B4-BE49-F238E27FC236}">
                  <a16:creationId xmlns:a16="http://schemas.microsoft.com/office/drawing/2014/main" id="{F427C7A2-1B48-7847-9163-3717F0F24B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AutoShape 20">
              <a:extLst>
                <a:ext uri="{FF2B5EF4-FFF2-40B4-BE49-F238E27FC236}">
                  <a16:creationId xmlns:a16="http://schemas.microsoft.com/office/drawing/2014/main" id="{8FD76F14-1F64-0042-9B85-608BCD32C1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Line 25">
            <a:extLst>
              <a:ext uri="{FF2B5EF4-FFF2-40B4-BE49-F238E27FC236}">
                <a16:creationId xmlns:a16="http://schemas.microsoft.com/office/drawing/2014/main" id="{22D2A4A0-4FF7-134D-8959-53175B16D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422446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74626734-4459-D84A-A704-3DE5903D9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3691065"/>
            <a:ext cx="1162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32A00673-759D-B144-AB26-5E487FBD236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3713290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7" name="Group 21">
            <a:extLst>
              <a:ext uri="{FF2B5EF4-FFF2-40B4-BE49-F238E27FC236}">
                <a16:creationId xmlns:a16="http://schemas.microsoft.com/office/drawing/2014/main" id="{AC12AB32-0D0B-D345-90B5-F5B21332CBA3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4529265"/>
            <a:ext cx="762000" cy="665162"/>
            <a:chOff x="3174" y="2656"/>
            <a:chExt cx="1549" cy="1351"/>
          </a:xfrm>
        </p:grpSpPr>
        <p:sp>
          <p:nvSpPr>
            <p:cNvPr id="28" name="AutoShape 22">
              <a:extLst>
                <a:ext uri="{FF2B5EF4-FFF2-40B4-BE49-F238E27FC236}">
                  <a16:creationId xmlns:a16="http://schemas.microsoft.com/office/drawing/2014/main" id="{457B5392-3ED2-2B4C-B162-454614A9A62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AutoShape 23">
              <a:extLst>
                <a:ext uri="{FF2B5EF4-FFF2-40B4-BE49-F238E27FC236}">
                  <a16:creationId xmlns:a16="http://schemas.microsoft.com/office/drawing/2014/main" id="{3B340ABD-3DAB-BF49-AEB0-17A9A4EDB6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AutoShape 24">
              <a:extLst>
                <a:ext uri="{FF2B5EF4-FFF2-40B4-BE49-F238E27FC236}">
                  <a16:creationId xmlns:a16="http://schemas.microsoft.com/office/drawing/2014/main" id="{C794E69F-D5DC-F446-86D0-86A31B26DD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Line 28">
            <a:extLst>
              <a:ext uri="{FF2B5EF4-FFF2-40B4-BE49-F238E27FC236}">
                <a16:creationId xmlns:a16="http://schemas.microsoft.com/office/drawing/2014/main" id="{8344E2C2-B780-C246-AC8A-362BE71E9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5138865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D19C3F29-CFEF-8142-882A-A33C4A7D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4605465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D93FB346-69DB-D249-B202-DCB3FEF0B6F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4627690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Line 25">
            <a:extLst>
              <a:ext uri="{FF2B5EF4-FFF2-40B4-BE49-F238E27FC236}">
                <a16:creationId xmlns:a16="http://schemas.microsoft.com/office/drawing/2014/main" id="{340476F6-0B33-4C79-8FAB-5BF0380DD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531" y="6054699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26">
            <a:extLst>
              <a:ext uri="{FF2B5EF4-FFF2-40B4-BE49-F238E27FC236}">
                <a16:creationId xmlns:a16="http://schemas.microsoft.com/office/drawing/2014/main" id="{547B801A-F29B-4199-9576-79A32C0F1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1" y="5521299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id="{0C3910D7-5E30-49AC-9B20-8A2AA19FAA2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8194" y="5408614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37" name="Group 17">
            <a:extLst>
              <a:ext uri="{FF2B5EF4-FFF2-40B4-BE49-F238E27FC236}">
                <a16:creationId xmlns:a16="http://schemas.microsoft.com/office/drawing/2014/main" id="{2BD901C1-565F-4A32-AE0A-2AE5324DAB48}"/>
              </a:ext>
            </a:extLst>
          </p:cNvPr>
          <p:cNvGrpSpPr>
            <a:grpSpLocks/>
          </p:cNvGrpSpPr>
          <p:nvPr/>
        </p:nvGrpSpPr>
        <p:grpSpPr bwMode="auto">
          <a:xfrm>
            <a:off x="1152931" y="5418238"/>
            <a:ext cx="762001" cy="665162"/>
            <a:chOff x="1110" y="2656"/>
            <a:chExt cx="1549" cy="1351"/>
          </a:xfrm>
        </p:grpSpPr>
        <p:sp>
          <p:nvSpPr>
            <p:cNvPr id="38" name="AutoShape 18">
              <a:extLst>
                <a:ext uri="{FF2B5EF4-FFF2-40B4-BE49-F238E27FC236}">
                  <a16:creationId xmlns:a16="http://schemas.microsoft.com/office/drawing/2014/main" id="{B8D17286-1096-44D4-9CCB-1AC43E3DFD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AutoShape 19">
              <a:extLst>
                <a:ext uri="{FF2B5EF4-FFF2-40B4-BE49-F238E27FC236}">
                  <a16:creationId xmlns:a16="http://schemas.microsoft.com/office/drawing/2014/main" id="{A14DBBBD-44A3-43B2-BCD1-C8CB1A8ECA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AutoShape 20">
              <a:extLst>
                <a:ext uri="{FF2B5EF4-FFF2-40B4-BE49-F238E27FC236}">
                  <a16:creationId xmlns:a16="http://schemas.microsoft.com/office/drawing/2014/main" id="{33896D3A-AD0D-44FE-B194-433DE47C34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Text Box 27">
            <a:extLst>
              <a:ext uri="{FF2B5EF4-FFF2-40B4-BE49-F238E27FC236}">
                <a16:creationId xmlns:a16="http://schemas.microsoft.com/office/drawing/2014/main" id="{D32FB4ED-6443-4725-A166-3577859F323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47908" y="5516663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06439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4843</TotalTime>
  <Words>2996</Words>
  <Application>Microsoft Office PowerPoint</Application>
  <PresentationFormat>宽屏</PresentationFormat>
  <Paragraphs>1291</Paragraphs>
  <Slides>70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70</vt:i4>
      </vt:variant>
    </vt:vector>
  </HeadingPairs>
  <TitlesOfParts>
    <vt:vector size="76" baseType="lpstr">
      <vt:lpstr>楷体</vt:lpstr>
      <vt:lpstr>微软雅黑</vt:lpstr>
      <vt:lpstr>Arial</vt:lpstr>
      <vt:lpstr>Gill Sans MT</vt:lpstr>
      <vt:lpstr>Times New Roman</vt:lpstr>
      <vt:lpstr>Office 主题​​</vt:lpstr>
      <vt:lpstr>SwapAdvisor: Push Deep Learning Beyond the GPU Memory Limit via Smart Swapping</vt:lpstr>
      <vt:lpstr>Outline</vt:lpstr>
      <vt:lpstr>GPU memory wall</vt:lpstr>
      <vt:lpstr>GPU memory wall</vt:lpstr>
      <vt:lpstr>Computation Flow in DNN</vt:lpstr>
      <vt:lpstr>How to fit a larger model in a GPU?</vt:lpstr>
      <vt:lpstr>How to fit a larger model in a GPU?</vt:lpstr>
      <vt:lpstr>SwapAdvisor’s goals</vt:lpstr>
      <vt:lpstr>Outline</vt:lpstr>
      <vt:lpstr>Swapping examples</vt:lpstr>
      <vt:lpstr>Swapping example: the left branch first</vt:lpstr>
      <vt:lpstr>Swapping example: the left branch first</vt:lpstr>
      <vt:lpstr>Swapping example: the left branch first</vt:lpstr>
      <vt:lpstr>Swapping example: the left branch first</vt:lpstr>
      <vt:lpstr>Swapping example: the left branch first</vt:lpstr>
      <vt:lpstr>Swapping example: the left branch first</vt:lpstr>
      <vt:lpstr>Swapping examples</vt:lpstr>
      <vt:lpstr>Swapping examples</vt:lpstr>
      <vt:lpstr>Swapping examples</vt:lpstr>
      <vt:lpstr>Outline</vt:lpstr>
      <vt:lpstr>Design Overview</vt:lpstr>
      <vt:lpstr>Swap Planner: what and when</vt:lpstr>
      <vt:lpstr>Swap Planner: what and when</vt:lpstr>
      <vt:lpstr>Design Overview</vt:lpstr>
      <vt:lpstr>Genetic Algorithm</vt:lpstr>
      <vt:lpstr>What is CROSSOVER</vt:lpstr>
      <vt:lpstr>Scheduling - Encoding</vt:lpstr>
      <vt:lpstr>Scheduling - Crossover</vt:lpstr>
      <vt:lpstr>Scheduling - Crossover</vt:lpstr>
      <vt:lpstr>Scheduling - Crossover</vt:lpstr>
      <vt:lpstr>Scheduling - Mutation</vt:lpstr>
      <vt:lpstr>Scheduling - Mutation</vt:lpstr>
      <vt:lpstr>Scheduling - Mutation</vt:lpstr>
      <vt:lpstr>Scheduling - Mutation</vt:lpstr>
      <vt:lpstr>Scheduling - Mutation</vt:lpstr>
      <vt:lpstr>Scheduling - Mutation</vt:lpstr>
      <vt:lpstr>Scheduling - Mutation</vt:lpstr>
      <vt:lpstr>Memory Allocation - Definition</vt:lpstr>
      <vt:lpstr>Memory Allocation - Encoding</vt:lpstr>
      <vt:lpstr>Memory Allocation - Encoding</vt:lpstr>
      <vt:lpstr>Memory Allocation - Encoding</vt:lpstr>
      <vt:lpstr>Memory Allocation - Crossover</vt:lpstr>
      <vt:lpstr>CLS - Crossover</vt:lpstr>
      <vt:lpstr>CNT - Crossover</vt:lpstr>
      <vt:lpstr>CLS - Mutation</vt:lpstr>
      <vt:lpstr>CNT - Mutation</vt:lpstr>
      <vt:lpstr>Outline</vt:lpstr>
      <vt:lpstr>Evaluation</vt:lpstr>
      <vt:lpstr>Training Throughput</vt:lpstr>
      <vt:lpstr>Training Throughput</vt:lpstr>
      <vt:lpstr>Training Throughput</vt:lpstr>
      <vt:lpstr>Training Throughput</vt:lpstr>
      <vt:lpstr>Training Throughput</vt:lpstr>
      <vt:lpstr>Training Throughput</vt:lpstr>
      <vt:lpstr>Inference – Lower Memsize</vt:lpstr>
      <vt:lpstr>Inference – Lower Memsize</vt:lpstr>
      <vt:lpstr>Inference – Lower Memsize</vt:lpstr>
      <vt:lpstr>Inference – Lower Memsize</vt:lpstr>
      <vt:lpstr>Inference – More Models in 1 GPU</vt:lpstr>
      <vt:lpstr>Scheduling or mem alloc?</vt:lpstr>
      <vt:lpstr>Scheduling or mem alloc?</vt:lpstr>
      <vt:lpstr>Scheduling or mem alloc?</vt:lpstr>
      <vt:lpstr>Genetic Algorithm </vt:lpstr>
      <vt:lpstr>Genetic Algorithm </vt:lpstr>
      <vt:lpstr>Genetic Algorithm </vt:lpstr>
      <vt:lpstr>Genetic Algorithm </vt:lpstr>
      <vt:lpstr>Simulator Accuracy</vt:lpstr>
      <vt:lpstr>Outline</vt:lpstr>
      <vt:lpstr>Conclusions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20200918报告</dc:title>
  <dc:creator>周泉</dc:creator>
  <cp:lastModifiedBy>海权</cp:lastModifiedBy>
  <cp:revision>311</cp:revision>
  <dcterms:created xsi:type="dcterms:W3CDTF">2020-09-17T23:09:22Z</dcterms:created>
  <dcterms:modified xsi:type="dcterms:W3CDTF">2021-05-12T12:09:45Z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