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3"/>
    <p:restoredTop sz="94686"/>
  </p:normalViewPr>
  <p:slideViewPr>
    <p:cSldViewPr snapToGrid="0" snapToObjects="1">
      <p:cViewPr>
        <p:scale>
          <a:sx n="105" d="100"/>
          <a:sy n="105" d="100"/>
        </p:scale>
        <p:origin x="-704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684AD-869C-6548-A601-D59E5BA54281}" type="datetimeFigureOut">
              <a:rPr kumimoji="1" lang="zh-CN" altLang="en-US" smtClean="0"/>
              <a:t>2017/11/3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E3602FF-00B0-D14C-8538-2C80A9FAA237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946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4400" dirty="0" smtClean="0"/>
              <a:t>THE</a:t>
            </a:r>
            <a:r>
              <a:rPr kumimoji="1" lang="zh-CN" altLang="en-US" sz="4400" dirty="0" smtClean="0"/>
              <a:t> </a:t>
            </a:r>
            <a:r>
              <a:rPr kumimoji="1" lang="en-US" altLang="zh-CN" sz="4400" dirty="0" smtClean="0"/>
              <a:t>COMPOSITE-FILE</a:t>
            </a:r>
            <a:r>
              <a:rPr kumimoji="1" lang="zh-CN" altLang="en-US" sz="4400" dirty="0" smtClean="0"/>
              <a:t> </a:t>
            </a:r>
            <a:r>
              <a:rPr kumimoji="1" lang="en-US" altLang="zh-CN" sz="4400" dirty="0" smtClean="0"/>
              <a:t>fs</a:t>
            </a:r>
            <a:endParaRPr kumimoji="1" lang="zh-CN" altLang="en-US" sz="4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err="1" smtClean="0"/>
              <a:t>Youxu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chen</a:t>
            </a:r>
            <a:endParaRPr kumimoji="1" lang="en-US" altLang="zh-CN" dirty="0" smtClean="0"/>
          </a:p>
          <a:p>
            <a:r>
              <a:rPr kumimoji="1" lang="en-US" altLang="zh-CN" dirty="0" smtClean="0"/>
              <a:t>2017-11-03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819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observations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7116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Frequent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</a:p>
          <a:p>
            <a:pPr lvl="1"/>
            <a:r>
              <a:rPr kumimoji="1" lang="en-US" altLang="zh-CN" dirty="0" smtClean="0"/>
              <a:t>&gt;80%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smaller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32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Bytes</a:t>
            </a:r>
          </a:p>
          <a:p>
            <a:pPr lvl="1"/>
            <a:r>
              <a:rPr kumimoji="1" lang="en-US" altLang="zh-CN" dirty="0" smtClean="0"/>
              <a:t>~40%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attributable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</a:p>
          <a:p>
            <a:r>
              <a:rPr kumimoji="1" lang="en-US" altLang="zh-CN" dirty="0" smtClean="0"/>
              <a:t>Redundant 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information</a:t>
            </a:r>
          </a:p>
          <a:p>
            <a:pPr lvl="1"/>
            <a:r>
              <a:rPr kumimoji="1" lang="en-US" altLang="zh-CN" dirty="0" smtClean="0"/>
              <a:t>Many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similar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attributes</a:t>
            </a:r>
          </a:p>
          <a:p>
            <a:pPr lvl="2"/>
            <a:r>
              <a:rPr kumimoji="1" lang="en-US" altLang="zh-CN" dirty="0" smtClean="0"/>
              <a:t>75%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compression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ratio</a:t>
            </a:r>
            <a:endParaRPr kumimoji="1" lang="en-US" altLang="zh-CN" baseline="30000" dirty="0" smtClean="0"/>
          </a:p>
          <a:p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groups</a:t>
            </a:r>
          </a:p>
          <a:p>
            <a:pPr lvl="1"/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</a:p>
          <a:p>
            <a:r>
              <a:rPr kumimoji="1" lang="en-US" altLang="zh-CN" dirty="0" smtClean="0"/>
              <a:t>Limitations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prefetching</a:t>
            </a:r>
          </a:p>
          <a:p>
            <a:pPr lvl="1"/>
            <a:r>
              <a:rPr kumimoji="1" lang="en-US" altLang="zh-CN" dirty="0" smtClean="0"/>
              <a:t>Accessing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32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small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incur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50%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higher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latency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than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single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with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equal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32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files</a:t>
            </a:r>
          </a:p>
        </p:txBody>
      </p:sp>
    </p:spTree>
    <p:extLst>
      <p:ext uri="{BB962C8B-B14F-4D97-AF65-F5344CB8AC3E}">
        <p14:creationId xmlns:p14="http://schemas.microsoft.com/office/powerpoint/2010/main" val="10725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design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Decoupling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one-to-one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mapping</a:t>
            </a:r>
          </a:p>
          <a:p>
            <a:r>
              <a:rPr kumimoji="1" lang="en-US" altLang="zh-CN" dirty="0" smtClean="0"/>
              <a:t>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deduplication</a:t>
            </a:r>
            <a:endParaRPr kumimoji="1" lang="en-US" altLang="zh-CN" dirty="0"/>
          </a:p>
          <a:p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</a:p>
          <a:p>
            <a:pPr lvl="1"/>
            <a:r>
              <a:rPr kumimoji="1" lang="en-US" altLang="zh-CN" dirty="0" smtClean="0"/>
              <a:t>Entry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point</a:t>
            </a:r>
          </a:p>
          <a:p>
            <a:pPr lvl="2"/>
            <a:r>
              <a:rPr kumimoji="1" lang="en-US" altLang="zh-CN" dirty="0" smtClean="0"/>
              <a:t>Html</a:t>
            </a:r>
          </a:p>
          <a:p>
            <a:pPr lvl="1"/>
            <a:r>
              <a:rPr kumimoji="1" lang="en-US" altLang="zh-CN" dirty="0" err="1" smtClean="0"/>
              <a:t>Subfiles</a:t>
            </a:r>
            <a:endParaRPr kumimoji="1" lang="en-US" altLang="zh-CN" dirty="0" smtClean="0"/>
          </a:p>
          <a:p>
            <a:pPr lvl="2"/>
            <a:r>
              <a:rPr kumimoji="1" lang="en-US" altLang="zh-CN" dirty="0" err="1" smtClean="0"/>
              <a:t>Css</a:t>
            </a:r>
            <a:r>
              <a:rPr kumimoji="1" lang="en-US" altLang="zh-CN" dirty="0" smtClean="0"/>
              <a:t>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html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4484" y="2015732"/>
            <a:ext cx="5500370" cy="301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00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operations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09580"/>
          </a:xfrm>
        </p:spPr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creation</a:t>
            </a:r>
          </a:p>
          <a:p>
            <a:pPr lvl="1"/>
            <a:r>
              <a:rPr kumimoji="1" lang="en-US" altLang="zh-CN" dirty="0" smtClean="0"/>
              <a:t>Extended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attributes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stores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metadata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subfiles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Content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consolidation </a:t>
            </a:r>
          </a:p>
          <a:p>
            <a:pPr lvl="2"/>
            <a:r>
              <a:rPr kumimoji="1" lang="en-US" altLang="zh-CN" dirty="0" smtClean="0"/>
              <a:t>Offset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length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partition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contents</a:t>
            </a:r>
          </a:p>
          <a:p>
            <a:pPr lvl="1"/>
            <a:r>
              <a:rPr kumimoji="1" lang="en-US" altLang="zh-CN" dirty="0" smtClean="0"/>
              <a:t>Indexing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—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N+M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inode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bits</a:t>
            </a:r>
          </a:p>
          <a:p>
            <a:pPr lvl="2"/>
            <a:r>
              <a:rPr kumimoji="1" lang="en-US" altLang="zh-CN" dirty="0" smtClean="0"/>
              <a:t>N: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id</a:t>
            </a:r>
          </a:p>
          <a:p>
            <a:pPr lvl="2"/>
            <a:r>
              <a:rPr kumimoji="1" lang="en-US" altLang="zh-CN" dirty="0" err="1" smtClean="0"/>
              <a:t>M:subfile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id</a:t>
            </a:r>
          </a:p>
          <a:p>
            <a:r>
              <a:rPr kumimoji="1" lang="en-US" altLang="zh-CN" dirty="0" smtClean="0"/>
              <a:t>Permissions</a:t>
            </a:r>
          </a:p>
          <a:p>
            <a:pPr lvl="1"/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broadest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permissions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across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subfiles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R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+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==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RW</a:t>
            </a:r>
            <a:endParaRPr kumimoji="1" lang="en-US" altLang="zh-CN" dirty="0"/>
          </a:p>
          <a:p>
            <a:pPr lvl="1"/>
            <a:endParaRPr kumimoji="1"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615795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operations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Enlarge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content</a:t>
            </a:r>
          </a:p>
          <a:p>
            <a:pPr lvl="1"/>
            <a:r>
              <a:rPr kumimoji="1" lang="en-US" altLang="zh-CN" dirty="0" smtClean="0"/>
              <a:t>append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</a:p>
          <a:p>
            <a:pPr lvl="1"/>
            <a:r>
              <a:rPr kumimoji="1" lang="en-US" altLang="zh-CN" dirty="0" smtClean="0"/>
              <a:t>In-place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updates</a:t>
            </a:r>
          </a:p>
          <a:p>
            <a:pPr lvl="2"/>
            <a:r>
              <a:rPr kumimoji="1" lang="en-US" altLang="zh-CN" dirty="0" smtClean="0"/>
              <a:t>No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?</a:t>
            </a:r>
            <a:endParaRPr kumimoji="1" lang="en-US" altLang="zh-CN" dirty="0"/>
          </a:p>
          <a:p>
            <a:pPr lvl="3"/>
            <a:r>
              <a:rPr kumimoji="1" lang="en-US" altLang="zh-CN" dirty="0" smtClean="0"/>
              <a:t>Move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updated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subfiles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ned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</a:p>
          <a:p>
            <a:pPr lvl="3"/>
            <a:r>
              <a:rPr kumimoji="1" lang="en-US" altLang="zh-CN" dirty="0" smtClean="0"/>
              <a:t>Potential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temporal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locality</a:t>
            </a:r>
            <a:r>
              <a:rPr kumimoji="1" lang="zh-CN" altLang="en-US" dirty="0" smtClean="0"/>
              <a:t> </a:t>
            </a:r>
            <a:r>
              <a:rPr kumimoji="1" lang="mr-IN" altLang="zh-CN" dirty="0" smtClean="0"/>
              <a:t>–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will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grow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again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future</a:t>
            </a:r>
          </a:p>
          <a:p>
            <a:r>
              <a:rPr kumimoji="1" lang="en-US" altLang="zh-CN" dirty="0" smtClean="0"/>
              <a:t>Delete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content</a:t>
            </a:r>
          </a:p>
          <a:p>
            <a:pPr lvl="1"/>
            <a:r>
              <a:rPr kumimoji="1" lang="en-US" altLang="zh-CN" dirty="0" smtClean="0"/>
              <a:t>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free</a:t>
            </a:r>
          </a:p>
          <a:p>
            <a:pPr lvl="1"/>
            <a:r>
              <a:rPr kumimoji="1" lang="en-US" altLang="zh-CN" dirty="0" smtClean="0"/>
              <a:t>Reallocate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when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beyond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half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allotted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size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1455" y="2267712"/>
            <a:ext cx="4773399" cy="1074674"/>
          </a:xfrm>
          <a:prstGeom prst="rect">
            <a:avLst/>
          </a:prstGeom>
        </p:spPr>
      </p:pic>
      <p:sp>
        <p:nvSpPr>
          <p:cNvPr id="5" name="手杖形箭头 4"/>
          <p:cNvSpPr/>
          <p:nvPr/>
        </p:nvSpPr>
        <p:spPr>
          <a:xfrm>
            <a:off x="9826752" y="2015732"/>
            <a:ext cx="1228102" cy="361708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tx1"/>
              </a:solidFill>
            </a:endParaRPr>
          </a:p>
        </p:txBody>
      </p:sp>
      <p:cxnSp>
        <p:nvCxnSpPr>
          <p:cNvPr id="8" name="直线连接符 7"/>
          <p:cNvCxnSpPr/>
          <p:nvPr/>
        </p:nvCxnSpPr>
        <p:spPr>
          <a:xfrm>
            <a:off x="9460992" y="2502842"/>
            <a:ext cx="75590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9292063" y="2675247"/>
            <a:ext cx="10937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170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  <p:bldP spid="5" grpId="2" animBg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Identifying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composite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membership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smtClean="0"/>
              <a:t>Directory-based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consolidation</a:t>
            </a:r>
          </a:p>
          <a:p>
            <a:pPr lvl="1"/>
            <a:r>
              <a:rPr kumimoji="1" lang="en-US" altLang="zh-CN" dirty="0" smtClean="0"/>
              <a:t>Exclude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sub-</a:t>
            </a:r>
            <a:r>
              <a:rPr kumimoji="1" lang="en-US" altLang="zh-CN" dirty="0" err="1" smtClean="0"/>
              <a:t>dirs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Lack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relationships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across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directories</a:t>
            </a:r>
          </a:p>
          <a:p>
            <a:r>
              <a:rPr kumimoji="1" lang="en-US" altLang="zh-CN" dirty="0" smtClean="0"/>
              <a:t>Embedded-reference-based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consolidation</a:t>
            </a:r>
          </a:p>
          <a:p>
            <a:pPr lvl="1"/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</a:t>
            </a:r>
          </a:p>
          <a:p>
            <a:pPr lvl="1"/>
            <a:r>
              <a:rPr kumimoji="1" lang="en-US" altLang="zh-CN" dirty="0" smtClean="0"/>
              <a:t>Compilation</a:t>
            </a:r>
          </a:p>
          <a:p>
            <a:pPr lvl="2"/>
            <a:r>
              <a:rPr kumimoji="1" lang="en-US" altLang="zh-CN" dirty="0" smtClean="0"/>
              <a:t>Extract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dependency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rules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from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Makefile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/>
              <a:t>Requires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knowledge of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specific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formats</a:t>
            </a:r>
          </a:p>
          <a:p>
            <a:r>
              <a:rPr kumimoji="1" lang="en-US" altLang="zh-CN" dirty="0" smtClean="0"/>
              <a:t>Frequency-mining-based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consolidation </a:t>
            </a:r>
          </a:p>
          <a:p>
            <a:pPr lvl="1"/>
            <a:r>
              <a:rPr kumimoji="1" lang="en-US" altLang="zh-CN" dirty="0" smtClean="0"/>
              <a:t>If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accessed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frequently,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subsets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must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well</a:t>
            </a:r>
            <a:r>
              <a:rPr kumimoji="1" lang="zh-CN" altLang="en-US" dirty="0" smtClean="0"/>
              <a:t> 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9584" y="4130003"/>
            <a:ext cx="4662932" cy="1498320"/>
          </a:xfrm>
          <a:prstGeom prst="rect">
            <a:avLst/>
          </a:prstGeom>
        </p:spPr>
      </p:pic>
      <p:grpSp>
        <p:nvGrpSpPr>
          <p:cNvPr id="41" name="组 40"/>
          <p:cNvGrpSpPr/>
          <p:nvPr/>
        </p:nvGrpSpPr>
        <p:grpSpPr>
          <a:xfrm>
            <a:off x="7498080" y="2082920"/>
            <a:ext cx="3785490" cy="2055363"/>
            <a:chOff x="7498080" y="2082920"/>
            <a:chExt cx="3785490" cy="2055363"/>
          </a:xfrm>
        </p:grpSpPr>
        <p:sp>
          <p:nvSpPr>
            <p:cNvPr id="5" name="椭圆 4"/>
            <p:cNvSpPr/>
            <p:nvPr/>
          </p:nvSpPr>
          <p:spPr>
            <a:xfrm>
              <a:off x="9348627" y="2082920"/>
              <a:ext cx="316992" cy="3129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8423293" y="2723316"/>
              <a:ext cx="316992" cy="3129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10182769" y="2723316"/>
              <a:ext cx="316992" cy="3129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7597019" y="3296525"/>
              <a:ext cx="316992" cy="3129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8114169" y="3296525"/>
              <a:ext cx="316992" cy="3129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0" name="椭圆 9"/>
            <p:cNvSpPr/>
            <p:nvPr/>
          </p:nvSpPr>
          <p:spPr>
            <a:xfrm>
              <a:off x="8631319" y="3296525"/>
              <a:ext cx="316992" cy="3129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2" name="椭圆 11"/>
            <p:cNvSpPr/>
            <p:nvPr/>
          </p:nvSpPr>
          <p:spPr>
            <a:xfrm>
              <a:off x="9148469" y="3296525"/>
              <a:ext cx="316992" cy="312940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9665619" y="3296525"/>
              <a:ext cx="316992" cy="31294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10182769" y="3296525"/>
              <a:ext cx="316992" cy="31294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10699919" y="3296525"/>
              <a:ext cx="316992" cy="31294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cxnSp>
          <p:nvCxnSpPr>
            <p:cNvPr id="17" name="直线连接符 16"/>
            <p:cNvCxnSpPr>
              <a:stCxn id="5" idx="3"/>
              <a:endCxn id="6" idx="7"/>
            </p:cNvCxnSpPr>
            <p:nvPr/>
          </p:nvCxnSpPr>
          <p:spPr>
            <a:xfrm flipH="1">
              <a:off x="8693863" y="2350031"/>
              <a:ext cx="701186" cy="419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线连接符 19"/>
            <p:cNvCxnSpPr>
              <a:stCxn id="6" idx="3"/>
              <a:endCxn id="8" idx="7"/>
            </p:cNvCxnSpPr>
            <p:nvPr/>
          </p:nvCxnSpPr>
          <p:spPr>
            <a:xfrm flipH="1">
              <a:off x="7867589" y="2990427"/>
              <a:ext cx="602126" cy="35192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线连接符 21"/>
            <p:cNvCxnSpPr>
              <a:stCxn id="6" idx="3"/>
              <a:endCxn id="9" idx="0"/>
            </p:cNvCxnSpPr>
            <p:nvPr/>
          </p:nvCxnSpPr>
          <p:spPr>
            <a:xfrm flipH="1">
              <a:off x="8272665" y="2990427"/>
              <a:ext cx="197050" cy="306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线连接符 24"/>
            <p:cNvCxnSpPr>
              <a:stCxn id="6" idx="5"/>
              <a:endCxn id="10" idx="0"/>
            </p:cNvCxnSpPr>
            <p:nvPr/>
          </p:nvCxnSpPr>
          <p:spPr>
            <a:xfrm>
              <a:off x="8693863" y="2990427"/>
              <a:ext cx="95952" cy="306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线连接符 26"/>
            <p:cNvCxnSpPr>
              <a:stCxn id="6" idx="5"/>
              <a:endCxn id="12" idx="0"/>
            </p:cNvCxnSpPr>
            <p:nvPr/>
          </p:nvCxnSpPr>
          <p:spPr>
            <a:xfrm>
              <a:off x="8693863" y="2990427"/>
              <a:ext cx="613102" cy="306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>
              <a:stCxn id="7" idx="3"/>
              <a:endCxn id="13" idx="0"/>
            </p:cNvCxnSpPr>
            <p:nvPr/>
          </p:nvCxnSpPr>
          <p:spPr>
            <a:xfrm flipH="1">
              <a:off x="9824115" y="2990427"/>
              <a:ext cx="405076" cy="306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线连接符 30"/>
            <p:cNvCxnSpPr>
              <a:stCxn id="5" idx="5"/>
              <a:endCxn id="7" idx="1"/>
            </p:cNvCxnSpPr>
            <p:nvPr/>
          </p:nvCxnSpPr>
          <p:spPr>
            <a:xfrm>
              <a:off x="9619197" y="2350031"/>
              <a:ext cx="609994" cy="4191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>
              <a:stCxn id="7" idx="4"/>
              <a:endCxn id="14" idx="0"/>
            </p:cNvCxnSpPr>
            <p:nvPr/>
          </p:nvCxnSpPr>
          <p:spPr>
            <a:xfrm>
              <a:off x="10341265" y="3036256"/>
              <a:ext cx="0" cy="2602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线连接符 34"/>
            <p:cNvCxnSpPr>
              <a:stCxn id="7" idx="5"/>
              <a:endCxn id="15" idx="0"/>
            </p:cNvCxnSpPr>
            <p:nvPr/>
          </p:nvCxnSpPr>
          <p:spPr>
            <a:xfrm>
              <a:off x="10453339" y="2990427"/>
              <a:ext cx="405076" cy="3060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圆角矩形 36"/>
            <p:cNvSpPr/>
            <p:nvPr/>
          </p:nvSpPr>
          <p:spPr>
            <a:xfrm>
              <a:off x="7498080" y="3166390"/>
              <a:ext cx="2009043" cy="574648"/>
            </a:xfrm>
            <a:prstGeom prst="roundRect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8" name="圆角矩形 37"/>
            <p:cNvSpPr/>
            <p:nvPr/>
          </p:nvSpPr>
          <p:spPr>
            <a:xfrm>
              <a:off x="9619197" y="3166390"/>
              <a:ext cx="1524291" cy="574648"/>
            </a:xfrm>
            <a:prstGeom prst="roundRect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9" name="文本框 38"/>
            <p:cNvSpPr txBox="1"/>
            <p:nvPr/>
          </p:nvSpPr>
          <p:spPr>
            <a:xfrm>
              <a:off x="7628804" y="3768951"/>
              <a:ext cx="1747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Composite</a:t>
              </a:r>
              <a:r>
                <a:rPr kumimoji="1" lang="zh-CN" altLang="en-US" dirty="0" smtClean="0"/>
                <a:t> </a:t>
              </a:r>
              <a:r>
                <a:rPr kumimoji="1" lang="en-US" altLang="zh-CN" dirty="0" smtClean="0"/>
                <a:t>file-1</a:t>
              </a:r>
              <a:endParaRPr kumimoji="1" lang="zh-CN" altLang="en-US" dirty="0"/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9535976" y="3750854"/>
              <a:ext cx="1747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zh-CN" dirty="0" smtClean="0"/>
                <a:t>Composite</a:t>
              </a:r>
              <a:r>
                <a:rPr kumimoji="1" lang="zh-CN" altLang="en-US" dirty="0" smtClean="0"/>
                <a:t> </a:t>
              </a:r>
              <a:r>
                <a:rPr kumimoji="1" lang="en-US" altLang="zh-CN" dirty="0" smtClean="0"/>
                <a:t>file-2</a:t>
              </a:r>
              <a:endParaRPr kumimoji="1"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0897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Implementation </a:t>
            </a:r>
            <a:endParaRPr kumimoji="1"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3508236" y="2016125"/>
            <a:ext cx="5489852" cy="3449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97517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45333" cy="1049235"/>
          </a:xfrm>
        </p:spPr>
        <p:txBody>
          <a:bodyPr/>
          <a:lstStyle/>
          <a:p>
            <a:r>
              <a:rPr kumimoji="1" lang="en-US" altLang="zh-CN" dirty="0" smtClean="0"/>
              <a:t>20%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latency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and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cache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hit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ratio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improvement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Web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reply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7335" y="2819591"/>
            <a:ext cx="4902396" cy="28087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1789" y="2819591"/>
            <a:ext cx="4835123" cy="2808732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779520" y="2510976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HDD</a:t>
            </a:r>
            <a:endParaRPr kumimoji="1" lang="zh-CN" altLang="en-US" dirty="0"/>
          </a:p>
        </p:txBody>
      </p:sp>
      <p:sp>
        <p:nvSpPr>
          <p:cNvPr id="7" name="文本框 6"/>
          <p:cNvSpPr txBox="1"/>
          <p:nvPr/>
        </p:nvSpPr>
        <p:spPr>
          <a:xfrm>
            <a:off x="8329735" y="251097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SSD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186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27%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performance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improvements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Software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development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file-system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trace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reply</a:t>
            </a:r>
            <a:endParaRPr kumimoji="1"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8272" y="2550348"/>
            <a:ext cx="6631940" cy="334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06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库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库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库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121</TotalTime>
  <Words>274</Words>
  <Application>Microsoft Macintosh PowerPoint</Application>
  <PresentationFormat>宽屏</PresentationFormat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Gill Sans MT</vt:lpstr>
      <vt:lpstr>Mangal</vt:lpstr>
      <vt:lpstr>等线</vt:lpstr>
      <vt:lpstr>等线 Light</vt:lpstr>
      <vt:lpstr>Arial</vt:lpstr>
      <vt:lpstr>库</vt:lpstr>
      <vt:lpstr>THE COMPOSITE-FILE fs</vt:lpstr>
      <vt:lpstr>observations</vt:lpstr>
      <vt:lpstr>design</vt:lpstr>
      <vt:lpstr>Metadata operations</vt:lpstr>
      <vt:lpstr>Content operations</vt:lpstr>
      <vt:lpstr>Identifying composite file membership</vt:lpstr>
      <vt:lpstr>Implementation </vt:lpstr>
      <vt:lpstr>20% latency and cache hit ratio improvement</vt:lpstr>
      <vt:lpstr>27% performance improvements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COMPOSITE-FILE fs</dc:title>
  <dc:creator>Microsoft Office 用户</dc:creator>
  <cp:lastModifiedBy>Microsoft Office 用户</cp:lastModifiedBy>
  <cp:revision>12</cp:revision>
  <dcterms:created xsi:type="dcterms:W3CDTF">2017-11-03T05:08:03Z</dcterms:created>
  <dcterms:modified xsi:type="dcterms:W3CDTF">2017-11-03T07:10:03Z</dcterms:modified>
</cp:coreProperties>
</file>